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4"/>
  </p:notesMasterIdLst>
  <p:sldIdLst>
    <p:sldId id="256" r:id="rId3"/>
    <p:sldId id="293" r:id="rId4"/>
    <p:sldId id="257" r:id="rId5"/>
    <p:sldId id="258" r:id="rId6"/>
    <p:sldId id="259" r:id="rId7"/>
    <p:sldId id="288" r:id="rId8"/>
    <p:sldId id="261" r:id="rId9"/>
    <p:sldId id="292" r:id="rId10"/>
    <p:sldId id="289" r:id="rId11"/>
    <p:sldId id="290" r:id="rId12"/>
    <p:sldId id="286" r:id="rId13"/>
  </p:sldIdLst>
  <p:sldSz cx="12192000" cy="6858000"/>
  <p:notesSz cx="6858000" cy="9144000"/>
  <p:embeddedFontLst>
    <p:embeddedFont>
      <p:font typeface="Comic Sans MS" panose="030F0702030302020204" pitchFamily="66" charset="0"/>
      <p:regular r:id="rId15"/>
      <p:bold r:id="rId16"/>
      <p:italic r:id="rId17"/>
      <p:boldItalic r:id="rId18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1717"/>
    <a:srgbClr val="70A138"/>
    <a:srgbClr val="9E2831"/>
    <a:srgbClr val="535F6B"/>
    <a:srgbClr val="723C31"/>
    <a:srgbClr val="2F7202"/>
    <a:srgbClr val="419A03"/>
    <a:srgbClr val="556B56"/>
    <a:srgbClr val="0082B0"/>
    <a:srgbClr val="926C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94658"/>
  </p:normalViewPr>
  <p:slideViewPr>
    <p:cSldViewPr snapToGrid="0">
      <p:cViewPr varScale="1">
        <p:scale>
          <a:sx n="101" d="100"/>
          <a:sy n="101" d="100"/>
        </p:scale>
        <p:origin x="9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image" Target="../media/image22.jpeg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image" Target="../media/image39.jpeg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image" Target="../media/image22.jpeg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image" Target="../media/image39.jpeg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D32EFC-F112-4BF1-9F6A-1799F5FF081A}" type="doc">
      <dgm:prSet loTypeId="urn:microsoft.com/office/officeart/2008/layout/TitlePictureLineup" loCatId="picture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B89BF431-CF4B-4257-970C-B22CDAD5A7EE}">
      <dgm:prSet custT="1"/>
      <dgm:spPr/>
      <dgm:t>
        <a:bodyPr/>
        <a:lstStyle/>
        <a:p>
          <a:pPr>
            <a:defRPr sz="2000" b="1">
              <a:effectLst>
                <a:outerShdw blurRad="38100" dist="38100" dir="2700000" algn="tl">
                  <a:srgbClr val="000000"/>
                </a:outerShdw>
              </a:effectLst>
            </a:defRPr>
          </a:pPr>
          <a:r>
            <a:t>Imani ya mitume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737D138-25AA-4F50-AEF4-AA5AD141C9E5}" type="parTrans" cxnId="{EE8EC7AD-2102-4D81-B4ED-674FFF5B7FB0}">
      <dgm:prSet/>
      <dgm:spPr/>
      <dgm:t>
        <a:bodyPr/>
        <a:lstStyle/>
        <a:p>
          <a:endParaRPr lang="es-ES" sz="2000"/>
        </a:p>
      </dgm:t>
    </dgm:pt>
    <dgm:pt modelId="{EFCA495E-D998-41EB-B86F-8D4AB5F88C66}" type="sibTrans" cxnId="{EE8EC7AD-2102-4D81-B4ED-674FFF5B7FB0}">
      <dgm:prSet/>
      <dgm:spPr/>
      <dgm:t>
        <a:bodyPr/>
        <a:lstStyle/>
        <a:p>
          <a:endParaRPr lang="es-ES" sz="2000"/>
        </a:p>
      </dgm:t>
    </dgm:pt>
    <dgm:pt modelId="{0E96921A-8DCE-4683-A06F-91731008325C}">
      <dgm:prSet custT="1"/>
      <dgm:spPr/>
      <dgm:t>
        <a:bodyPr/>
        <a:lstStyle/>
        <a:p>
          <a:pPr>
            <a:defRPr sz="2000" b="1">
              <a:effectLst>
                <a:outerShdw blurRad="38100" dist="38100" dir="2700000" algn="tl">
                  <a:srgbClr val="000000"/>
                </a:outerShdw>
              </a:effectLst>
            </a:defRPr>
          </a:pPr>
          <a:r>
            <a:t>Imani ya Petro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E9D8EC2-191F-4940-AA8B-5EE1139B9D46}" type="parTrans" cxnId="{8BEBEF6B-9CD6-4EAD-A84C-6C5294E45C91}">
      <dgm:prSet/>
      <dgm:spPr/>
      <dgm:t>
        <a:bodyPr/>
        <a:lstStyle/>
        <a:p>
          <a:endParaRPr lang="es-ES" sz="2000"/>
        </a:p>
      </dgm:t>
    </dgm:pt>
    <dgm:pt modelId="{F003C11B-F376-4FF7-8419-3C03C220DF14}" type="sibTrans" cxnId="{8BEBEF6B-9CD6-4EAD-A84C-6C5294E45C91}">
      <dgm:prSet/>
      <dgm:spPr/>
      <dgm:t>
        <a:bodyPr/>
        <a:lstStyle/>
        <a:p>
          <a:endParaRPr lang="es-ES" sz="2000"/>
        </a:p>
      </dgm:t>
    </dgm:pt>
    <dgm:pt modelId="{7ADD7436-757B-4371-AD43-DA92324F1676}">
      <dgm:prSet custT="1"/>
      <dgm:spPr/>
      <dgm:t>
        <a:bodyPr/>
        <a:lstStyle/>
        <a:p>
          <a:pPr>
            <a:defRPr sz="2000" b="1">
              <a:effectLst>
                <a:outerShdw blurRad="38100" dist="38100" dir="2700000" algn="tl">
                  <a:srgbClr val="000000"/>
                </a:outerShdw>
              </a:effectLst>
            </a:defRPr>
          </a:pPr>
          <a:r>
            <a:t>Imani ya Baba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845B7996-6F53-48E0-B252-FCC9CD06EC9C}" type="parTrans" cxnId="{C584F9A3-DF59-47B0-B568-7435DFA66681}">
      <dgm:prSet/>
      <dgm:spPr/>
      <dgm:t>
        <a:bodyPr/>
        <a:lstStyle/>
        <a:p>
          <a:endParaRPr lang="es-ES" sz="2000"/>
        </a:p>
      </dgm:t>
    </dgm:pt>
    <dgm:pt modelId="{926786AA-CD7E-4286-92B8-2CDD46FDC4E1}" type="sibTrans" cxnId="{C584F9A3-DF59-47B0-B568-7435DFA66681}">
      <dgm:prSet/>
      <dgm:spPr/>
      <dgm:t>
        <a:bodyPr/>
        <a:lstStyle/>
        <a:p>
          <a:endParaRPr lang="es-ES" sz="2000"/>
        </a:p>
      </dgm:t>
    </dgm:pt>
    <dgm:pt modelId="{09A44C85-0040-4A79-BBA1-93CD15AC369B}">
      <dgm:prSet custT="1"/>
      <dgm:spPr/>
      <dgm:t>
        <a:bodyPr/>
        <a:lstStyle/>
        <a:p>
          <a:pPr>
            <a:defRPr sz="1500" b="1">
              <a:effectLst>
                <a:outerShdw blurRad="38100" dist="38100" dir="2700000" algn="tl">
                  <a:srgbClr val="000000"/>
                </a:outerShdw>
              </a:effectLst>
            </a:defRPr>
          </a:pPr>
          <a:r>
            <a:t>Imani ya mwanamke Mkananayo</a:t>
          </a:r>
          <a:endParaRPr lang="es-ES" sz="15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2ADDA701-16C8-41D4-B5B0-E0750B287DE3}" type="parTrans" cxnId="{3C863111-0AB8-44FE-9372-A6327C52E178}">
      <dgm:prSet/>
      <dgm:spPr/>
      <dgm:t>
        <a:bodyPr/>
        <a:lstStyle/>
        <a:p>
          <a:endParaRPr lang="es-ES" sz="2000"/>
        </a:p>
      </dgm:t>
    </dgm:pt>
    <dgm:pt modelId="{7E8898D7-C90D-4F7C-829F-F71A38BF878E}" type="sibTrans" cxnId="{3C863111-0AB8-44FE-9372-A6327C52E178}">
      <dgm:prSet/>
      <dgm:spPr/>
      <dgm:t>
        <a:bodyPr/>
        <a:lstStyle/>
        <a:p>
          <a:endParaRPr lang="es-ES" sz="2000"/>
        </a:p>
      </dgm:t>
    </dgm:pt>
    <dgm:pt modelId="{1335CD85-95B1-4D57-A225-A41A9371BAF3}">
      <dgm:prSet custT="1"/>
      <dgm:spPr/>
      <dgm:t>
        <a:bodyPr/>
        <a:lstStyle/>
        <a:p>
          <a:pPr>
            <a:defRPr sz="1600" b="1">
              <a:effectLst>
                <a:outerShdw blurRad="38100" dist="38100" dir="2700000" algn="tl">
                  <a:srgbClr val="000000"/>
                </a:outerShdw>
              </a:effectLst>
            </a:defRPr>
          </a:pPr>
          <a:r>
            <a:t>Imani ya Akida</a:t>
          </a:r>
          <a:endParaRPr lang="es-ES" sz="16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2BA26391-988C-42FD-B16D-D897A4CE3D8C}" type="parTrans" cxnId="{504E2A79-3AA1-4BCC-BC34-A6026FCAB6A3}">
      <dgm:prSet/>
      <dgm:spPr/>
      <dgm:t>
        <a:bodyPr/>
        <a:lstStyle/>
        <a:p>
          <a:endParaRPr lang="es-ES" sz="2000"/>
        </a:p>
      </dgm:t>
    </dgm:pt>
    <dgm:pt modelId="{71DED451-9843-4975-BDC7-486F66F4D6C5}" type="sibTrans" cxnId="{504E2A79-3AA1-4BCC-BC34-A6026FCAB6A3}">
      <dgm:prSet/>
      <dgm:spPr/>
      <dgm:t>
        <a:bodyPr/>
        <a:lstStyle/>
        <a:p>
          <a:endParaRPr lang="es-ES" sz="2000"/>
        </a:p>
      </dgm:t>
    </dgm:pt>
    <dgm:pt modelId="{76A5A7F4-5401-439C-AA24-AB6EFC656BF2}">
      <dgm:prSet custT="1"/>
      <dgm:spPr/>
      <dgm:t>
        <a:bodyPr/>
        <a:lstStyle/>
        <a:p>
          <a:pPr>
            <a:defRPr sz="2000" b="1">
              <a:effectLst>
                <a:outerShdw blurRad="38100" dist="38100" dir="2700000" algn="tl">
                  <a:srgbClr val="000000"/>
                </a:outerShdw>
              </a:effectLst>
            </a:defRPr>
          </a:pPr>
          <a:r>
            <a:t>Imani ya Stefano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110A5E91-808F-4827-A735-C1F0F40F295F}" type="parTrans" cxnId="{9AD6C14B-4611-471B-8607-39DFF8C233EF}">
      <dgm:prSet/>
      <dgm:spPr/>
      <dgm:t>
        <a:bodyPr/>
        <a:lstStyle/>
        <a:p>
          <a:endParaRPr lang="es-ES" sz="2000"/>
        </a:p>
      </dgm:t>
    </dgm:pt>
    <dgm:pt modelId="{48352248-47BB-4B5A-A338-5AD728959579}" type="sibTrans" cxnId="{9AD6C14B-4611-471B-8607-39DFF8C233EF}">
      <dgm:prSet/>
      <dgm:spPr/>
      <dgm:t>
        <a:bodyPr/>
        <a:lstStyle/>
        <a:p>
          <a:endParaRPr lang="es-ES" sz="2000"/>
        </a:p>
      </dgm:t>
    </dgm:pt>
    <dgm:pt modelId="{51D36B97-67FF-409D-99E5-723A3CDAF8D0}">
      <dgm:prSet custT="1"/>
      <dgm:spPr>
        <a:solidFill>
          <a:srgbClr val="C0F3F2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50800" tIns="50800" rIns="50800" bIns="50800" numCol="1" spcCol="1270" anchor="t" anchorCtr="0"/>
        <a:lstStyle/>
        <a:p>
          <a:pPr>
            <a:defRPr sz="2000" b="1" kern="1200"/>
          </a:pPr>
          <a:r>
            <a:rPr sz="1600" dirty="0"/>
            <a:t>"Kwa </a:t>
          </a:r>
          <a:r>
            <a:rPr sz="1600" dirty="0" err="1"/>
            <a:t>nini</a:t>
          </a:r>
          <a:r>
            <a:rPr sz="1600" dirty="0"/>
            <a:t> </a:t>
          </a:r>
          <a:r>
            <a:rPr sz="1600" dirty="0" err="1"/>
            <a:t>hamna</a:t>
          </a:r>
          <a:r>
            <a:rPr sz="1600" dirty="0"/>
            <a:t> </a:t>
          </a:r>
          <a:r>
            <a:rPr sz="1600" dirty="0" err="1"/>
            <a:t>imani</a:t>
          </a:r>
          <a:r>
            <a:rPr sz="1600" dirty="0"/>
            <a:t>?" (Marko </a:t>
          </a:r>
          <a:r>
            <a:rPr sz="16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ptos" panose="02110004020202020204"/>
              <a:ea typeface="+mn-ea"/>
              <a:cs typeface="+mn-cs"/>
            </a:rPr>
            <a:t>4:40</a:t>
          </a:r>
          <a:r>
            <a:rPr sz="1600" dirty="0"/>
            <a:t>)</a:t>
          </a:r>
          <a:endParaRPr lang="es-ES" sz="1600" kern="1200" dirty="0"/>
        </a:p>
      </dgm:t>
    </dgm:pt>
    <dgm:pt modelId="{2DFFD382-2026-4B1C-A639-896B471E82B1}" type="parTrans" cxnId="{19A1BB88-7717-4339-B7A8-7EF36BD3D119}">
      <dgm:prSet/>
      <dgm:spPr/>
      <dgm:t>
        <a:bodyPr/>
        <a:lstStyle/>
        <a:p>
          <a:endParaRPr lang="es-ES" sz="2000"/>
        </a:p>
      </dgm:t>
    </dgm:pt>
    <dgm:pt modelId="{B87AF751-7E58-4CB0-BFA4-45134AE3CD6D}" type="sibTrans" cxnId="{19A1BB88-7717-4339-B7A8-7EF36BD3D119}">
      <dgm:prSet/>
      <dgm:spPr/>
      <dgm:t>
        <a:bodyPr/>
        <a:lstStyle/>
        <a:p>
          <a:endParaRPr lang="es-ES" sz="2000"/>
        </a:p>
      </dgm:t>
    </dgm:pt>
    <dgm:pt modelId="{50CC7904-5FC1-42E5-8154-57B7FBD240B1}">
      <dgm:prSet custT="1"/>
      <dgm:spPr>
        <a:solidFill>
          <a:srgbClr val="C3E1F3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50800" tIns="50800" rIns="50800" bIns="50800" numCol="1" spcCol="1270" anchor="t" anchorCtr="0"/>
        <a:lstStyle/>
        <a:p>
          <a:pPr>
            <a:defRPr sz="2000" b="1"/>
          </a:pPr>
          <a:r>
            <a:rPr sz="1600" dirty="0"/>
            <a:t>"</a:t>
          </a:r>
          <a:r>
            <a:rPr sz="1600" dirty="0" err="1"/>
            <a:t>Enyi</a:t>
          </a:r>
          <a:r>
            <a:rPr sz="1600" dirty="0"/>
            <a:t> </a:t>
          </a:r>
          <a:r>
            <a:rPr sz="1600" dirty="0" err="1"/>
            <a:t>wenye</a:t>
          </a:r>
          <a:r>
            <a:rPr sz="1600" dirty="0"/>
            <a:t> </a:t>
          </a:r>
          <a:r>
            <a:rPr sz="1600" dirty="0" err="1"/>
            <a:t>imani</a:t>
          </a:r>
          <a:r>
            <a:rPr sz="1600" dirty="0"/>
            <a:t> </a:t>
          </a:r>
          <a:r>
            <a:rPr sz="1600" dirty="0" err="1"/>
            <a:t>haba</a:t>
          </a:r>
          <a:r>
            <a:rPr sz="1600" dirty="0"/>
            <a:t>!" </a:t>
          </a:r>
          <a:br>
            <a:rPr lang="es-ES" sz="1600" b="1" dirty="0"/>
          </a:br>
          <a:r>
            <a:rPr sz="1600" dirty="0"/>
            <a:t>(Mt. 14:31</a:t>
          </a:r>
          <a:endParaRPr lang="es-ES" sz="1600" dirty="0"/>
        </a:p>
      </dgm:t>
    </dgm:pt>
    <dgm:pt modelId="{D4A6ECD0-CAC7-4BB3-8F95-33595D842493}" type="parTrans" cxnId="{E8A6498F-C2C1-413F-97E5-69F4AA146650}">
      <dgm:prSet/>
      <dgm:spPr/>
      <dgm:t>
        <a:bodyPr/>
        <a:lstStyle/>
        <a:p>
          <a:endParaRPr lang="es-ES" sz="2000"/>
        </a:p>
      </dgm:t>
    </dgm:pt>
    <dgm:pt modelId="{91286DFC-0636-4219-8880-425B31D2ACCE}" type="sibTrans" cxnId="{E8A6498F-C2C1-413F-97E5-69F4AA146650}">
      <dgm:prSet/>
      <dgm:spPr/>
      <dgm:t>
        <a:bodyPr/>
        <a:lstStyle/>
        <a:p>
          <a:endParaRPr lang="es-ES" sz="2000"/>
        </a:p>
      </dgm:t>
    </dgm:pt>
    <dgm:pt modelId="{C0F0AD10-1A87-441E-865C-8A699ED24760}">
      <dgm:prSet custT="1"/>
      <dgm:spPr>
        <a:solidFill>
          <a:srgbClr val="CDD8F7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50800" tIns="50800" rIns="50800" bIns="50800" numCol="1" spcCol="1270" anchor="t" anchorCtr="0"/>
        <a:lstStyle/>
        <a:p>
          <a:pPr>
            <a:defRPr sz="2000" b="1"/>
          </a:pPr>
          <a:r>
            <a:rPr sz="1600" dirty="0"/>
            <a:t>“</a:t>
          </a:r>
          <a:r>
            <a:rPr sz="1600" dirty="0" err="1"/>
            <a:t>Nisaidieni</a:t>
          </a:r>
          <a:r>
            <a:rPr sz="1600" dirty="0"/>
            <a:t> </a:t>
          </a:r>
          <a:r>
            <a:rPr sz="1600" dirty="0" err="1"/>
            <a:t>imani</a:t>
          </a:r>
          <a:r>
            <a:rPr sz="1600" dirty="0"/>
            <a:t> </a:t>
          </a:r>
          <a:r>
            <a:rPr sz="1600" dirty="0" err="1"/>
            <a:t>yangu</a:t>
          </a:r>
          <a:r>
            <a:rPr sz="1600" dirty="0"/>
            <a:t> </a:t>
          </a:r>
          <a:r>
            <a:rPr sz="1600" dirty="0" err="1"/>
            <a:t>ndogo</a:t>
          </a:r>
          <a:r>
            <a:rPr sz="1600" dirty="0"/>
            <a:t>”               (Marko 9:24)</a:t>
          </a:r>
          <a:endParaRPr lang="es-ES" sz="1600" dirty="0"/>
        </a:p>
      </dgm:t>
    </dgm:pt>
    <dgm:pt modelId="{050E9B7B-083C-45DB-AB8B-1742235AE778}" type="parTrans" cxnId="{D2E2E4A3-94A7-4D0E-B207-A3E162FFC9D6}">
      <dgm:prSet/>
      <dgm:spPr/>
      <dgm:t>
        <a:bodyPr/>
        <a:lstStyle/>
        <a:p>
          <a:endParaRPr lang="es-ES" sz="2000"/>
        </a:p>
      </dgm:t>
    </dgm:pt>
    <dgm:pt modelId="{1E407A2A-867E-4E5E-8C89-10FB23CEEFEC}" type="sibTrans" cxnId="{D2E2E4A3-94A7-4D0E-B207-A3E162FFC9D6}">
      <dgm:prSet/>
      <dgm:spPr/>
      <dgm:t>
        <a:bodyPr/>
        <a:lstStyle/>
        <a:p>
          <a:endParaRPr lang="es-ES" sz="2000"/>
        </a:p>
      </dgm:t>
    </dgm:pt>
    <dgm:pt modelId="{82814CA9-02D2-4153-909A-CB4EFC853A27}">
      <dgm:prSet custT="1"/>
      <dgm:spPr>
        <a:solidFill>
          <a:srgbClr val="D7D4FC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defRPr sz="2000" b="1"/>
          </a:pPr>
          <a:r>
            <a:rPr sz="1600" dirty="0"/>
            <a:t>"Imani </a:t>
          </a:r>
          <a:r>
            <a:rPr sz="1600" dirty="0" err="1"/>
            <a:t>yako</a:t>
          </a:r>
          <a:r>
            <a:rPr sz="1600" dirty="0"/>
            <a:t> </a:t>
          </a:r>
          <a:r>
            <a:rPr sz="1600" dirty="0" err="1"/>
            <a:t>ni</a:t>
          </a:r>
          <a:r>
            <a:rPr sz="1600" dirty="0"/>
            <a:t> </a:t>
          </a:r>
          <a:r>
            <a:rPr sz="1600" dirty="0" err="1"/>
            <a:t>kubwa</a:t>
          </a:r>
          <a:r>
            <a:rPr sz="1600" dirty="0"/>
            <a:t>" </a:t>
          </a:r>
          <a:br>
            <a:rPr lang="es-ES" sz="1600" b="1" dirty="0"/>
          </a:br>
          <a:r>
            <a:rPr sz="1600" dirty="0"/>
            <a:t>(Mt. 15:28). </a:t>
          </a:r>
          <a:endParaRPr lang="es-ES" sz="1600" dirty="0"/>
        </a:p>
      </dgm:t>
    </dgm:pt>
    <dgm:pt modelId="{22AF4C3B-B3E3-462A-A6C6-287D02B23020}" type="parTrans" cxnId="{AB877CB2-5049-4C8E-B505-2E669C865B1C}">
      <dgm:prSet/>
      <dgm:spPr/>
      <dgm:t>
        <a:bodyPr/>
        <a:lstStyle/>
        <a:p>
          <a:endParaRPr lang="es-ES" sz="2000"/>
        </a:p>
      </dgm:t>
    </dgm:pt>
    <dgm:pt modelId="{FA9A4977-295F-4A6E-AC80-D16355540765}" type="sibTrans" cxnId="{AB877CB2-5049-4C8E-B505-2E669C865B1C}">
      <dgm:prSet/>
      <dgm:spPr/>
      <dgm:t>
        <a:bodyPr/>
        <a:lstStyle/>
        <a:p>
          <a:endParaRPr lang="es-ES" sz="2000"/>
        </a:p>
      </dgm:t>
    </dgm:pt>
    <dgm:pt modelId="{6F099C44-EF8B-46D4-AA84-2024CB620014}">
      <dgm:prSet custT="1"/>
      <dgm:spPr>
        <a:solidFill>
          <a:srgbClr val="E7D9FB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50800" tIns="50800" rIns="50800" bIns="50800" numCol="1" spcCol="1270" anchor="t" anchorCtr="0"/>
        <a:lstStyle/>
        <a:p>
          <a:pPr>
            <a:defRPr sz="2000" b="1" kern="1200"/>
          </a:pPr>
          <a:r>
            <a:rPr sz="1600" dirty="0"/>
            <a:t>"</a:t>
          </a:r>
          <a:r>
            <a:rPr sz="1600" dirty="0" err="1"/>
            <a:t>Sijapata</a:t>
          </a:r>
          <a:r>
            <a:rPr sz="1600" dirty="0"/>
            <a:t> </a:t>
          </a:r>
          <a:r>
            <a:rPr sz="1600" dirty="0" err="1"/>
            <a:t>imani</a:t>
          </a:r>
          <a:r>
            <a:rPr sz="1600" dirty="0"/>
            <a:t> </a:t>
          </a:r>
          <a:r>
            <a:rPr sz="1600" dirty="0" err="1"/>
            <a:t>kubwa</a:t>
          </a:r>
          <a:r>
            <a:rPr sz="1600" dirty="0"/>
            <a:t> </a:t>
          </a:r>
          <a:r>
            <a:rPr sz="16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sz="1600" dirty="0" err="1"/>
            <a:t>kama</a:t>
          </a:r>
          <a:r>
            <a:rPr sz="1600" dirty="0"/>
            <a:t> </a:t>
          </a:r>
          <a:r>
            <a:rPr sz="1600" dirty="0" err="1"/>
            <a:t>hiyo</a:t>
          </a:r>
          <a:r>
            <a:rPr sz="1600" dirty="0"/>
            <a:t> </a:t>
          </a:r>
          <a:r>
            <a:rPr sz="1600" dirty="0" err="1"/>
            <a:t>hata</a:t>
          </a:r>
          <a:r>
            <a:rPr sz="1600" dirty="0"/>
            <a:t> </a:t>
          </a:r>
          <a:r>
            <a:rPr sz="1600" dirty="0" err="1"/>
            <a:t>katika</a:t>
          </a:r>
          <a:r>
            <a:rPr sz="1600" dirty="0"/>
            <a:t> Israeli"                               (Luka 7:9)</a:t>
          </a:r>
          <a:endParaRPr lang="es-ES" sz="1600" kern="1200" dirty="0"/>
        </a:p>
      </dgm:t>
    </dgm:pt>
    <dgm:pt modelId="{9464C510-1A16-4350-9D2A-1EA5F1862921}" type="parTrans" cxnId="{78CA1238-70A4-49F7-908D-3812265E8BBE}">
      <dgm:prSet/>
      <dgm:spPr/>
      <dgm:t>
        <a:bodyPr/>
        <a:lstStyle/>
        <a:p>
          <a:endParaRPr lang="es-ES" sz="2000"/>
        </a:p>
      </dgm:t>
    </dgm:pt>
    <dgm:pt modelId="{1B062133-AFD3-403B-878C-311C22FF3E00}" type="sibTrans" cxnId="{78CA1238-70A4-49F7-908D-3812265E8BBE}">
      <dgm:prSet/>
      <dgm:spPr/>
      <dgm:t>
        <a:bodyPr/>
        <a:lstStyle/>
        <a:p>
          <a:endParaRPr lang="es-ES" sz="2000"/>
        </a:p>
      </dgm:t>
    </dgm:pt>
    <dgm:pt modelId="{8B0C5117-0C24-4CC7-A2EB-EA879B5EDB3C}">
      <dgm:prSet custT="1"/>
      <dgm:spPr>
        <a:solidFill>
          <a:srgbClr val="F4DDFB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50800" tIns="50800" rIns="50800" bIns="50800" numCol="1" spcCol="1270" anchor="t" anchorCtr="0"/>
        <a:lstStyle/>
        <a:p>
          <a:pPr>
            <a:defRPr sz="2000" b="1"/>
          </a:pPr>
          <a:r>
            <a:rPr sz="1600" dirty="0"/>
            <a:t>“</a:t>
          </a:r>
          <a:r>
            <a:rPr sz="1600" dirty="0" err="1"/>
            <a:t>mtu</a:t>
          </a:r>
          <a:r>
            <a:rPr sz="1600" dirty="0"/>
            <a:t> </a:t>
          </a:r>
          <a:r>
            <a:rPr sz="1600" dirty="0" err="1"/>
            <a:t>aliyejaa</a:t>
          </a:r>
          <a:r>
            <a:rPr sz="1600" dirty="0"/>
            <a:t> </a:t>
          </a:r>
          <a:r>
            <a:rPr sz="1600" dirty="0" err="1"/>
            <a:t>imani</a:t>
          </a:r>
          <a:r>
            <a:rPr sz="1600" dirty="0"/>
            <a:t>”                   (</a:t>
          </a:r>
          <a:r>
            <a:rPr sz="1600" dirty="0" err="1"/>
            <a:t>Matendo</a:t>
          </a:r>
          <a:r>
            <a:rPr sz="1600" dirty="0"/>
            <a:t> 6:5)</a:t>
          </a:r>
          <a:endParaRPr lang="es-ES" sz="1600" dirty="0"/>
        </a:p>
      </dgm:t>
    </dgm:pt>
    <dgm:pt modelId="{F6BA2ACA-C209-4754-8005-D4B942F2EF47}" type="parTrans" cxnId="{C3DF071E-2B12-44F9-8518-94149A6721A4}">
      <dgm:prSet/>
      <dgm:spPr/>
      <dgm:t>
        <a:bodyPr/>
        <a:lstStyle/>
        <a:p>
          <a:endParaRPr lang="es-ES" sz="2000"/>
        </a:p>
      </dgm:t>
    </dgm:pt>
    <dgm:pt modelId="{ECF2DC00-776A-4513-94A8-2EDFE94DC6FD}" type="sibTrans" cxnId="{C3DF071E-2B12-44F9-8518-94149A6721A4}">
      <dgm:prSet/>
      <dgm:spPr/>
      <dgm:t>
        <a:bodyPr/>
        <a:lstStyle/>
        <a:p>
          <a:endParaRPr lang="es-ES" sz="2000"/>
        </a:p>
      </dgm:t>
    </dgm:pt>
    <dgm:pt modelId="{E8CA274C-0438-490B-9B48-6AB5C58503D5}" type="pres">
      <dgm:prSet presAssocID="{C1D32EFC-F112-4BF1-9F6A-1799F5FF081A}" presName="Name0" presStyleCnt="0">
        <dgm:presLayoutVars>
          <dgm:dir/>
        </dgm:presLayoutVars>
      </dgm:prSet>
      <dgm:spPr/>
    </dgm:pt>
    <dgm:pt modelId="{79AD3390-E2E8-432C-A3B4-E573E1A20A61}" type="pres">
      <dgm:prSet presAssocID="{B89BF431-CF4B-4257-970C-B22CDAD5A7EE}" presName="composite" presStyleCnt="0"/>
      <dgm:spPr/>
    </dgm:pt>
    <dgm:pt modelId="{E7EDA260-4468-444A-AEC2-FBB17746BB72}" type="pres">
      <dgm:prSet presAssocID="{B89BF431-CF4B-4257-970C-B22CDAD5A7EE}" presName="Accent" presStyleLbl="alignAcc1" presStyleIdx="0" presStyleCnt="6"/>
      <dgm:spPr/>
    </dgm:pt>
    <dgm:pt modelId="{20353C1A-2C31-46B6-8675-4EDA9186D27F}" type="pres">
      <dgm:prSet presAssocID="{B89BF431-CF4B-4257-970C-B22CDAD5A7EE}" presName="Image" presStyleLbl="node1" presStyleIdx="0" presStyleCnt="6"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A7C0AA37-3BBF-43AA-AE48-7C47D17098D8}" type="pres">
      <dgm:prSet presAssocID="{B89BF431-CF4B-4257-970C-B22CDAD5A7EE}" presName="Child" presStyleLbl="revTx" presStyleIdx="0" presStyleCnt="6" custScaleY="105651" custLinFactNeighborY="4092">
        <dgm:presLayoutVars>
          <dgm:bulletEnabled val="1"/>
        </dgm:presLayoutVars>
      </dgm:prSet>
      <dgm:spPr>
        <a:xfrm>
          <a:off x="82471" y="1975824"/>
          <a:ext cx="1472334" cy="1446362"/>
        </a:xfrm>
        <a:prstGeom prst="rect">
          <a:avLst/>
        </a:prstGeom>
      </dgm:spPr>
    </dgm:pt>
    <dgm:pt modelId="{1F6FB844-657E-401A-8421-034AC6EA11AD}" type="pres">
      <dgm:prSet presAssocID="{B89BF431-CF4B-4257-970C-B22CDAD5A7EE}" presName="Parent" presStyleLbl="alignNode1" presStyleIdx="0" presStyleCnt="6" custScaleX="103291" custScaleY="173608" custLinFactNeighborY="-41982">
        <dgm:presLayoutVars>
          <dgm:bulletEnabled val="1"/>
        </dgm:presLayoutVars>
      </dgm:prSet>
      <dgm:spPr/>
    </dgm:pt>
    <dgm:pt modelId="{5B2D65FE-B03B-41C9-93CE-2A3CCA796B87}" type="pres">
      <dgm:prSet presAssocID="{EFCA495E-D998-41EB-B86F-8D4AB5F88C66}" presName="sibTrans" presStyleCnt="0"/>
      <dgm:spPr/>
    </dgm:pt>
    <dgm:pt modelId="{FCB5694E-5F7E-42A8-ADFD-B167691E2A72}" type="pres">
      <dgm:prSet presAssocID="{0E96921A-8DCE-4683-A06F-91731008325C}" presName="composite" presStyleCnt="0"/>
      <dgm:spPr/>
    </dgm:pt>
    <dgm:pt modelId="{480D0FCD-E7DF-4D90-AD0E-23ED792B7859}" type="pres">
      <dgm:prSet presAssocID="{0E96921A-8DCE-4683-A06F-91731008325C}" presName="Accent" presStyleLbl="alignAcc1" presStyleIdx="1" presStyleCnt="6"/>
      <dgm:spPr/>
    </dgm:pt>
    <dgm:pt modelId="{520F905A-BE6D-4918-AF7F-A48815CC4DA5}" type="pres">
      <dgm:prSet presAssocID="{0E96921A-8DCE-4683-A06F-91731008325C}" presName="Image" presStyleLbl="node1" presStyleIdx="1" presStyleCnt="6"/>
      <dgm:spPr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41F42ECC-164F-4BA3-B8A0-C2E14FBA731B}" type="pres">
      <dgm:prSet presAssocID="{0E96921A-8DCE-4683-A06F-91731008325C}" presName="Child" presStyleLbl="revTx" presStyleIdx="1" presStyleCnt="6" custScaleY="105651" custLinFactNeighborY="4092">
        <dgm:presLayoutVars>
          <dgm:bulletEnabled val="1"/>
        </dgm:presLayoutVars>
      </dgm:prSet>
      <dgm:spPr>
        <a:xfrm>
          <a:off x="2148886" y="1975824"/>
          <a:ext cx="1472334" cy="1446362"/>
        </a:xfrm>
        <a:prstGeom prst="rect">
          <a:avLst/>
        </a:prstGeom>
      </dgm:spPr>
    </dgm:pt>
    <dgm:pt modelId="{56B7292D-9731-4075-ADD4-E2A91D421C2C}" type="pres">
      <dgm:prSet presAssocID="{0E96921A-8DCE-4683-A06F-91731008325C}" presName="Parent" presStyleLbl="alignNode1" presStyleIdx="1" presStyleCnt="6" custScaleY="173608" custLinFactNeighborY="-41982">
        <dgm:presLayoutVars>
          <dgm:bulletEnabled val="1"/>
        </dgm:presLayoutVars>
      </dgm:prSet>
      <dgm:spPr/>
    </dgm:pt>
    <dgm:pt modelId="{DA3C3A9B-5181-4EF5-9AAB-50F1EA7F497F}" type="pres">
      <dgm:prSet presAssocID="{F003C11B-F376-4FF7-8419-3C03C220DF14}" presName="sibTrans" presStyleCnt="0"/>
      <dgm:spPr/>
    </dgm:pt>
    <dgm:pt modelId="{67DEDED4-3543-4721-856C-5BC639763A0B}" type="pres">
      <dgm:prSet presAssocID="{7ADD7436-757B-4371-AD43-DA92324F1676}" presName="composite" presStyleCnt="0"/>
      <dgm:spPr/>
    </dgm:pt>
    <dgm:pt modelId="{7CD9B7D2-5346-494E-909E-931407BEE132}" type="pres">
      <dgm:prSet presAssocID="{7ADD7436-757B-4371-AD43-DA92324F1676}" presName="Accent" presStyleLbl="alignAcc1" presStyleIdx="2" presStyleCnt="6"/>
      <dgm:spPr/>
    </dgm:pt>
    <dgm:pt modelId="{07A4AE2E-8284-42CA-B7F9-4B2F722B0780}" type="pres">
      <dgm:prSet presAssocID="{7ADD7436-757B-4371-AD43-DA92324F1676}" presName="Image" presStyleLbl="node1" presStyleIdx="2" presStyleCnt="6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6DEE1C7E-29F1-4BFF-ADCF-6502FAF270BD}" type="pres">
      <dgm:prSet presAssocID="{7ADD7436-757B-4371-AD43-DA92324F1676}" presName="Child" presStyleLbl="revTx" presStyleIdx="2" presStyleCnt="6" custScaleY="105651" custLinFactNeighborY="4092">
        <dgm:presLayoutVars>
          <dgm:bulletEnabled val="1"/>
        </dgm:presLayoutVars>
      </dgm:prSet>
      <dgm:spPr>
        <a:xfrm>
          <a:off x="4215302" y="1975824"/>
          <a:ext cx="1472334" cy="1446362"/>
        </a:xfrm>
        <a:prstGeom prst="rect">
          <a:avLst/>
        </a:prstGeom>
      </dgm:spPr>
    </dgm:pt>
    <dgm:pt modelId="{F9DF30A9-7B6B-451C-B056-6355C95639B1}" type="pres">
      <dgm:prSet presAssocID="{7ADD7436-757B-4371-AD43-DA92324F1676}" presName="Parent" presStyleLbl="alignNode1" presStyleIdx="2" presStyleCnt="6" custScaleX="101247" custScaleY="168746" custLinFactNeighborY="-41982">
        <dgm:presLayoutVars>
          <dgm:bulletEnabled val="1"/>
        </dgm:presLayoutVars>
      </dgm:prSet>
      <dgm:spPr/>
    </dgm:pt>
    <dgm:pt modelId="{20AFC604-0132-47FA-A66C-8874CB138D1D}" type="pres">
      <dgm:prSet presAssocID="{926786AA-CD7E-4286-92B8-2CDD46FDC4E1}" presName="sibTrans" presStyleCnt="0"/>
      <dgm:spPr/>
    </dgm:pt>
    <dgm:pt modelId="{8097F155-0A53-4A8E-A2FF-95ED37547F77}" type="pres">
      <dgm:prSet presAssocID="{09A44C85-0040-4A79-BBA1-93CD15AC369B}" presName="composite" presStyleCnt="0"/>
      <dgm:spPr/>
    </dgm:pt>
    <dgm:pt modelId="{D2AE9422-10DB-4BFB-A12C-EBB4A8DCAA2C}" type="pres">
      <dgm:prSet presAssocID="{09A44C85-0040-4A79-BBA1-93CD15AC369B}" presName="Accent" presStyleLbl="alignAcc1" presStyleIdx="3" presStyleCnt="6"/>
      <dgm:spPr/>
    </dgm:pt>
    <dgm:pt modelId="{F31AED5F-BA65-453B-A8D0-15DD9B3FEDF6}" type="pres">
      <dgm:prSet presAssocID="{09A44C85-0040-4A79-BBA1-93CD15AC369B}" presName="Image" presStyleLbl="node1" presStyleIdx="3" presStyleCnt="6"/>
      <dgm:spPr>
        <a:blipFill dpi="0"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B333758D-FD54-491E-89E7-30D54E48085C}" type="pres">
      <dgm:prSet presAssocID="{09A44C85-0040-4A79-BBA1-93CD15AC369B}" presName="Child" presStyleLbl="revTx" presStyleIdx="3" presStyleCnt="6" custScaleY="105651" custLinFactNeighborY="4092">
        <dgm:presLayoutVars>
          <dgm:bulletEnabled val="1"/>
        </dgm:presLayoutVars>
      </dgm:prSet>
      <dgm:spPr/>
    </dgm:pt>
    <dgm:pt modelId="{F943B3B9-DC10-4A5C-B0AC-A895FE8A8097}" type="pres">
      <dgm:prSet presAssocID="{09A44C85-0040-4A79-BBA1-93CD15AC369B}" presName="Parent" presStyleLbl="alignNode1" presStyleIdx="3" presStyleCnt="6" custScaleX="111021" custScaleY="173608" custLinFactNeighborY="-37072">
        <dgm:presLayoutVars>
          <dgm:bulletEnabled val="1"/>
        </dgm:presLayoutVars>
      </dgm:prSet>
      <dgm:spPr/>
    </dgm:pt>
    <dgm:pt modelId="{29D44E1F-5ED2-4387-843D-03F43492754F}" type="pres">
      <dgm:prSet presAssocID="{7E8898D7-C90D-4F7C-829F-F71A38BF878E}" presName="sibTrans" presStyleCnt="0"/>
      <dgm:spPr/>
    </dgm:pt>
    <dgm:pt modelId="{E0730CB0-1480-4336-861A-A7A65E2AC825}" type="pres">
      <dgm:prSet presAssocID="{1335CD85-95B1-4D57-A225-A41A9371BAF3}" presName="composite" presStyleCnt="0"/>
      <dgm:spPr/>
    </dgm:pt>
    <dgm:pt modelId="{6949DDE7-0AAF-4727-B609-554D3A4FEC99}" type="pres">
      <dgm:prSet presAssocID="{1335CD85-95B1-4D57-A225-A41A9371BAF3}" presName="Accent" presStyleLbl="alignAcc1" presStyleIdx="4" presStyleCnt="6" custLinFactX="-117496" custLinFactNeighborX="-200000"/>
      <dgm:spPr/>
    </dgm:pt>
    <dgm:pt modelId="{39770434-6391-4C9F-8E8F-FF19F84845AD}" type="pres">
      <dgm:prSet presAssocID="{1335CD85-95B1-4D57-A225-A41A9371BAF3}" presName="Image" presStyleLbl="node1" presStyleIdx="4" presStyleCnt="6" custScaleX="121650"/>
      <dgm:spPr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551" t="-3566" r="551" b="-17518"/>
          </a:stretch>
        </a:blipFill>
      </dgm:spPr>
    </dgm:pt>
    <dgm:pt modelId="{34FA691F-2865-46C9-81D5-E44ADC7C54F2}" type="pres">
      <dgm:prSet presAssocID="{1335CD85-95B1-4D57-A225-A41A9371BAF3}" presName="Child" presStyleLbl="revTx" presStyleIdx="4" presStyleCnt="6" custScaleX="123602" custScaleY="105651" custLinFactNeighborY="4092">
        <dgm:presLayoutVars>
          <dgm:bulletEnabled val="1"/>
        </dgm:presLayoutVars>
      </dgm:prSet>
      <dgm:spPr>
        <a:xfrm>
          <a:off x="8348133" y="1975824"/>
          <a:ext cx="1472334" cy="1446362"/>
        </a:xfrm>
        <a:prstGeom prst="rect">
          <a:avLst/>
        </a:prstGeom>
      </dgm:spPr>
    </dgm:pt>
    <dgm:pt modelId="{B030FCF5-5111-4999-B91A-1424FECB2873}" type="pres">
      <dgm:prSet presAssocID="{1335CD85-95B1-4D57-A225-A41A9371BAF3}" presName="Parent" presStyleLbl="alignNode1" presStyleIdx="4" presStyleCnt="6" custScaleX="115031" custScaleY="173608" custLinFactNeighborY="-41982">
        <dgm:presLayoutVars>
          <dgm:bulletEnabled val="1"/>
        </dgm:presLayoutVars>
      </dgm:prSet>
      <dgm:spPr/>
    </dgm:pt>
    <dgm:pt modelId="{F7137F1B-D163-4AD1-A0DB-53520E7E6294}" type="pres">
      <dgm:prSet presAssocID="{71DED451-9843-4975-BDC7-486F66F4D6C5}" presName="sibTrans" presStyleCnt="0"/>
      <dgm:spPr/>
    </dgm:pt>
    <dgm:pt modelId="{C0DD5B92-009A-4AF0-97B5-DFF2DEB1808C}" type="pres">
      <dgm:prSet presAssocID="{76A5A7F4-5401-439C-AA24-AB6EFC656BF2}" presName="composite" presStyleCnt="0"/>
      <dgm:spPr/>
    </dgm:pt>
    <dgm:pt modelId="{CFAE7013-EE75-4F32-BF92-A4431AE5F6EA}" type="pres">
      <dgm:prSet presAssocID="{76A5A7F4-5401-439C-AA24-AB6EFC656BF2}" presName="Accent" presStyleLbl="alignAcc1" presStyleIdx="5" presStyleCnt="6"/>
      <dgm:spPr/>
    </dgm:pt>
    <dgm:pt modelId="{6D6610F4-379A-4D9C-91D6-26958AD3D8BD}" type="pres">
      <dgm:prSet presAssocID="{76A5A7F4-5401-439C-AA24-AB6EFC656BF2}" presName="Image" presStyleLbl="node1" presStyleIdx="5" presStyleCnt="6"/>
      <dgm:spPr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AC4FD2A1-D591-4B95-A535-7FAAF8A95B55}" type="pres">
      <dgm:prSet presAssocID="{76A5A7F4-5401-439C-AA24-AB6EFC656BF2}" presName="Child" presStyleLbl="revTx" presStyleIdx="5" presStyleCnt="6" custScaleY="105651" custLinFactNeighborY="4092">
        <dgm:presLayoutVars>
          <dgm:bulletEnabled val="1"/>
        </dgm:presLayoutVars>
      </dgm:prSet>
      <dgm:spPr>
        <a:xfrm>
          <a:off x="10414548" y="1975824"/>
          <a:ext cx="1472334" cy="1446362"/>
        </a:xfrm>
        <a:prstGeom prst="rect">
          <a:avLst/>
        </a:prstGeom>
      </dgm:spPr>
    </dgm:pt>
    <dgm:pt modelId="{BAFB1362-565C-45C5-9E03-9BA921416D73}" type="pres">
      <dgm:prSet presAssocID="{76A5A7F4-5401-439C-AA24-AB6EFC656BF2}" presName="Parent" presStyleLbl="alignNode1" presStyleIdx="5" presStyleCnt="6" custScaleY="173608" custLinFactNeighborY="-41982">
        <dgm:presLayoutVars>
          <dgm:bulletEnabled val="1"/>
        </dgm:presLayoutVars>
      </dgm:prSet>
      <dgm:spPr/>
    </dgm:pt>
  </dgm:ptLst>
  <dgm:cxnLst>
    <dgm:cxn modelId="{3C863111-0AB8-44FE-9372-A6327C52E178}" srcId="{C1D32EFC-F112-4BF1-9F6A-1799F5FF081A}" destId="{09A44C85-0040-4A79-BBA1-93CD15AC369B}" srcOrd="3" destOrd="0" parTransId="{2ADDA701-16C8-41D4-B5B0-E0750B287DE3}" sibTransId="{7E8898D7-C90D-4F7C-829F-F71A38BF878E}"/>
    <dgm:cxn modelId="{C3DF071E-2B12-44F9-8518-94149A6721A4}" srcId="{76A5A7F4-5401-439C-AA24-AB6EFC656BF2}" destId="{8B0C5117-0C24-4CC7-A2EB-EA879B5EDB3C}" srcOrd="0" destOrd="0" parTransId="{F6BA2ACA-C209-4754-8005-D4B942F2EF47}" sibTransId="{ECF2DC00-776A-4513-94A8-2EDFE94DC6FD}"/>
    <dgm:cxn modelId="{A86D7B1E-46C4-4203-B6E8-60A231ABD91B}" type="presOf" srcId="{76A5A7F4-5401-439C-AA24-AB6EFC656BF2}" destId="{BAFB1362-565C-45C5-9E03-9BA921416D73}" srcOrd="0" destOrd="0" presId="urn:microsoft.com/office/officeart/2008/layout/TitlePictureLineup"/>
    <dgm:cxn modelId="{5991EF25-84E2-4BE9-930B-87FF5368961C}" type="presOf" srcId="{7ADD7436-757B-4371-AD43-DA92324F1676}" destId="{F9DF30A9-7B6B-451C-B056-6355C95639B1}" srcOrd="0" destOrd="0" presId="urn:microsoft.com/office/officeart/2008/layout/TitlePictureLineup"/>
    <dgm:cxn modelId="{78CA1238-70A4-49F7-908D-3812265E8BBE}" srcId="{1335CD85-95B1-4D57-A225-A41A9371BAF3}" destId="{6F099C44-EF8B-46D4-AA84-2024CB620014}" srcOrd="0" destOrd="0" parTransId="{9464C510-1A16-4350-9D2A-1EA5F1862921}" sibTransId="{1B062133-AFD3-403B-878C-311C22FF3E00}"/>
    <dgm:cxn modelId="{17F6C25D-0084-4EEE-B073-7CBE568A11E9}" type="presOf" srcId="{50CC7904-5FC1-42E5-8154-57B7FBD240B1}" destId="{41F42ECC-164F-4BA3-B8A0-C2E14FBA731B}" srcOrd="0" destOrd="0" presId="urn:microsoft.com/office/officeart/2008/layout/TitlePictureLineup"/>
    <dgm:cxn modelId="{08874741-0657-429B-B996-A81D22C00E13}" type="presOf" srcId="{B89BF431-CF4B-4257-970C-B22CDAD5A7EE}" destId="{1F6FB844-657E-401A-8421-034AC6EA11AD}" srcOrd="0" destOrd="0" presId="urn:microsoft.com/office/officeart/2008/layout/TitlePictureLineup"/>
    <dgm:cxn modelId="{49007246-85FF-446C-A2D2-8B49D55E4A2A}" type="presOf" srcId="{51D36B97-67FF-409D-99E5-723A3CDAF8D0}" destId="{A7C0AA37-3BBF-43AA-AE48-7C47D17098D8}" srcOrd="0" destOrd="0" presId="urn:microsoft.com/office/officeart/2008/layout/TitlePictureLineup"/>
    <dgm:cxn modelId="{9AD6C14B-4611-471B-8607-39DFF8C233EF}" srcId="{C1D32EFC-F112-4BF1-9F6A-1799F5FF081A}" destId="{76A5A7F4-5401-439C-AA24-AB6EFC656BF2}" srcOrd="5" destOrd="0" parTransId="{110A5E91-808F-4827-A735-C1F0F40F295F}" sibTransId="{48352248-47BB-4B5A-A338-5AD728959579}"/>
    <dgm:cxn modelId="{8BEBEF6B-9CD6-4EAD-A84C-6C5294E45C91}" srcId="{C1D32EFC-F112-4BF1-9F6A-1799F5FF081A}" destId="{0E96921A-8DCE-4683-A06F-91731008325C}" srcOrd="1" destOrd="0" parTransId="{7E9D8EC2-191F-4940-AA8B-5EE1139B9D46}" sibTransId="{F003C11B-F376-4FF7-8419-3C03C220DF14}"/>
    <dgm:cxn modelId="{BD2B504C-1449-411E-B212-DB1351D549E2}" type="presOf" srcId="{1335CD85-95B1-4D57-A225-A41A9371BAF3}" destId="{B030FCF5-5111-4999-B91A-1424FECB2873}" srcOrd="0" destOrd="0" presId="urn:microsoft.com/office/officeart/2008/layout/TitlePictureLineup"/>
    <dgm:cxn modelId="{E5F7DF56-C39A-4AF0-916D-29828FF9F01F}" type="presOf" srcId="{C0F0AD10-1A87-441E-865C-8A699ED24760}" destId="{6DEE1C7E-29F1-4BFF-ADCF-6502FAF270BD}" srcOrd="0" destOrd="0" presId="urn:microsoft.com/office/officeart/2008/layout/TitlePictureLineup"/>
    <dgm:cxn modelId="{504E2A79-3AA1-4BCC-BC34-A6026FCAB6A3}" srcId="{C1D32EFC-F112-4BF1-9F6A-1799F5FF081A}" destId="{1335CD85-95B1-4D57-A225-A41A9371BAF3}" srcOrd="4" destOrd="0" parTransId="{2BA26391-988C-42FD-B16D-D897A4CE3D8C}" sibTransId="{71DED451-9843-4975-BDC7-486F66F4D6C5}"/>
    <dgm:cxn modelId="{19A1BB88-7717-4339-B7A8-7EF36BD3D119}" srcId="{B89BF431-CF4B-4257-970C-B22CDAD5A7EE}" destId="{51D36B97-67FF-409D-99E5-723A3CDAF8D0}" srcOrd="0" destOrd="0" parTransId="{2DFFD382-2026-4B1C-A639-896B471E82B1}" sibTransId="{B87AF751-7E58-4CB0-BFA4-45134AE3CD6D}"/>
    <dgm:cxn modelId="{E8A6498F-C2C1-413F-97E5-69F4AA146650}" srcId="{0E96921A-8DCE-4683-A06F-91731008325C}" destId="{50CC7904-5FC1-42E5-8154-57B7FBD240B1}" srcOrd="0" destOrd="0" parTransId="{D4A6ECD0-CAC7-4BB3-8F95-33595D842493}" sibTransId="{91286DFC-0636-4219-8880-425B31D2ACCE}"/>
    <dgm:cxn modelId="{F59FA2A3-C913-4C79-8867-092318B15D26}" type="presOf" srcId="{0E96921A-8DCE-4683-A06F-91731008325C}" destId="{56B7292D-9731-4075-ADD4-E2A91D421C2C}" srcOrd="0" destOrd="0" presId="urn:microsoft.com/office/officeart/2008/layout/TitlePictureLineup"/>
    <dgm:cxn modelId="{D2E2E4A3-94A7-4D0E-B207-A3E162FFC9D6}" srcId="{7ADD7436-757B-4371-AD43-DA92324F1676}" destId="{C0F0AD10-1A87-441E-865C-8A699ED24760}" srcOrd="0" destOrd="0" parTransId="{050E9B7B-083C-45DB-AB8B-1742235AE778}" sibTransId="{1E407A2A-867E-4E5E-8C89-10FB23CEEFEC}"/>
    <dgm:cxn modelId="{C584F9A3-DF59-47B0-B568-7435DFA66681}" srcId="{C1D32EFC-F112-4BF1-9F6A-1799F5FF081A}" destId="{7ADD7436-757B-4371-AD43-DA92324F1676}" srcOrd="2" destOrd="0" parTransId="{845B7996-6F53-48E0-B252-FCC9CD06EC9C}" sibTransId="{926786AA-CD7E-4286-92B8-2CDD46FDC4E1}"/>
    <dgm:cxn modelId="{EE8EC7AD-2102-4D81-B4ED-674FFF5B7FB0}" srcId="{C1D32EFC-F112-4BF1-9F6A-1799F5FF081A}" destId="{B89BF431-CF4B-4257-970C-B22CDAD5A7EE}" srcOrd="0" destOrd="0" parTransId="{C737D138-25AA-4F50-AEF4-AA5AD141C9E5}" sibTransId="{EFCA495E-D998-41EB-B86F-8D4AB5F88C66}"/>
    <dgm:cxn modelId="{AB877CB2-5049-4C8E-B505-2E669C865B1C}" srcId="{09A44C85-0040-4A79-BBA1-93CD15AC369B}" destId="{82814CA9-02D2-4153-909A-CB4EFC853A27}" srcOrd="0" destOrd="0" parTransId="{22AF4C3B-B3E3-462A-A6C6-287D02B23020}" sibTransId="{FA9A4977-295F-4A6E-AC80-D16355540765}"/>
    <dgm:cxn modelId="{E7579FCE-CAEB-4A39-A3C4-2EB610A9C6E2}" type="presOf" srcId="{09A44C85-0040-4A79-BBA1-93CD15AC369B}" destId="{F943B3B9-DC10-4A5C-B0AC-A895FE8A8097}" srcOrd="0" destOrd="0" presId="urn:microsoft.com/office/officeart/2008/layout/TitlePictureLineup"/>
    <dgm:cxn modelId="{4044FAD4-9052-46D7-B4A5-2FB0CC45D8B6}" type="presOf" srcId="{6F099C44-EF8B-46D4-AA84-2024CB620014}" destId="{34FA691F-2865-46C9-81D5-E44ADC7C54F2}" srcOrd="0" destOrd="0" presId="urn:microsoft.com/office/officeart/2008/layout/TitlePictureLineup"/>
    <dgm:cxn modelId="{3EEC1ED6-1EF9-4B6F-8E98-EE565D3AF491}" type="presOf" srcId="{82814CA9-02D2-4153-909A-CB4EFC853A27}" destId="{B333758D-FD54-491E-89E7-30D54E48085C}" srcOrd="0" destOrd="0" presId="urn:microsoft.com/office/officeart/2008/layout/TitlePictureLineup"/>
    <dgm:cxn modelId="{FD0471DD-7EDA-4694-BEBC-456BD10948B6}" type="presOf" srcId="{C1D32EFC-F112-4BF1-9F6A-1799F5FF081A}" destId="{E8CA274C-0438-490B-9B48-6AB5C58503D5}" srcOrd="0" destOrd="0" presId="urn:microsoft.com/office/officeart/2008/layout/TitlePictureLineup"/>
    <dgm:cxn modelId="{B49F06E7-82F3-4291-8D85-70E270F31A31}" type="presOf" srcId="{8B0C5117-0C24-4CC7-A2EB-EA879B5EDB3C}" destId="{AC4FD2A1-D591-4B95-A535-7FAAF8A95B55}" srcOrd="0" destOrd="0" presId="urn:microsoft.com/office/officeart/2008/layout/TitlePictureLineup"/>
    <dgm:cxn modelId="{9C0D3CFE-9212-49C5-A80C-23DD01E19A91}" type="presParOf" srcId="{E8CA274C-0438-490B-9B48-6AB5C58503D5}" destId="{79AD3390-E2E8-432C-A3B4-E573E1A20A61}" srcOrd="0" destOrd="0" presId="urn:microsoft.com/office/officeart/2008/layout/TitlePictureLineup"/>
    <dgm:cxn modelId="{892E11C4-BAC1-4CF6-B17E-F7AED89DE1BF}" type="presParOf" srcId="{79AD3390-E2E8-432C-A3B4-E573E1A20A61}" destId="{E7EDA260-4468-444A-AEC2-FBB17746BB72}" srcOrd="0" destOrd="0" presId="urn:microsoft.com/office/officeart/2008/layout/TitlePictureLineup"/>
    <dgm:cxn modelId="{334A59EE-0D8F-4D6D-AD21-68895302ABFD}" type="presParOf" srcId="{79AD3390-E2E8-432C-A3B4-E573E1A20A61}" destId="{20353C1A-2C31-46B6-8675-4EDA9186D27F}" srcOrd="1" destOrd="0" presId="urn:microsoft.com/office/officeart/2008/layout/TitlePictureLineup"/>
    <dgm:cxn modelId="{F3769249-BDDE-46FB-9885-CA781EF8F3CF}" type="presParOf" srcId="{79AD3390-E2E8-432C-A3B4-E573E1A20A61}" destId="{A7C0AA37-3BBF-43AA-AE48-7C47D17098D8}" srcOrd="2" destOrd="0" presId="urn:microsoft.com/office/officeart/2008/layout/TitlePictureLineup"/>
    <dgm:cxn modelId="{8FDF1608-3F2C-446B-BE7D-93F8B3628032}" type="presParOf" srcId="{79AD3390-E2E8-432C-A3B4-E573E1A20A61}" destId="{1F6FB844-657E-401A-8421-034AC6EA11AD}" srcOrd="3" destOrd="0" presId="urn:microsoft.com/office/officeart/2008/layout/TitlePictureLineup"/>
    <dgm:cxn modelId="{2805BA03-D1F1-4338-A67B-A8E6421C0910}" type="presParOf" srcId="{E8CA274C-0438-490B-9B48-6AB5C58503D5}" destId="{5B2D65FE-B03B-41C9-93CE-2A3CCA796B87}" srcOrd="1" destOrd="0" presId="urn:microsoft.com/office/officeart/2008/layout/TitlePictureLineup"/>
    <dgm:cxn modelId="{CE83ACDA-78F3-4FFF-ABC2-D0EE719B7A09}" type="presParOf" srcId="{E8CA274C-0438-490B-9B48-6AB5C58503D5}" destId="{FCB5694E-5F7E-42A8-ADFD-B167691E2A72}" srcOrd="2" destOrd="0" presId="urn:microsoft.com/office/officeart/2008/layout/TitlePictureLineup"/>
    <dgm:cxn modelId="{3CDB307E-2C38-4D33-B6C9-43EDD1C364CF}" type="presParOf" srcId="{FCB5694E-5F7E-42A8-ADFD-B167691E2A72}" destId="{480D0FCD-E7DF-4D90-AD0E-23ED792B7859}" srcOrd="0" destOrd="0" presId="urn:microsoft.com/office/officeart/2008/layout/TitlePictureLineup"/>
    <dgm:cxn modelId="{67DCB30F-809F-4BA1-9C62-D811636E3CD2}" type="presParOf" srcId="{FCB5694E-5F7E-42A8-ADFD-B167691E2A72}" destId="{520F905A-BE6D-4918-AF7F-A48815CC4DA5}" srcOrd="1" destOrd="0" presId="urn:microsoft.com/office/officeart/2008/layout/TitlePictureLineup"/>
    <dgm:cxn modelId="{A0F27388-92B3-4D1C-A9AC-8ADB38BA7635}" type="presParOf" srcId="{FCB5694E-5F7E-42A8-ADFD-B167691E2A72}" destId="{41F42ECC-164F-4BA3-B8A0-C2E14FBA731B}" srcOrd="2" destOrd="0" presId="urn:microsoft.com/office/officeart/2008/layout/TitlePictureLineup"/>
    <dgm:cxn modelId="{6CADE333-B15E-4C6A-A051-A1B0CCDD6568}" type="presParOf" srcId="{FCB5694E-5F7E-42A8-ADFD-B167691E2A72}" destId="{56B7292D-9731-4075-ADD4-E2A91D421C2C}" srcOrd="3" destOrd="0" presId="urn:microsoft.com/office/officeart/2008/layout/TitlePictureLineup"/>
    <dgm:cxn modelId="{CAE9D977-AC60-4B7D-B4F0-F6A12D703575}" type="presParOf" srcId="{E8CA274C-0438-490B-9B48-6AB5C58503D5}" destId="{DA3C3A9B-5181-4EF5-9AAB-50F1EA7F497F}" srcOrd="3" destOrd="0" presId="urn:microsoft.com/office/officeart/2008/layout/TitlePictureLineup"/>
    <dgm:cxn modelId="{4A1D86E8-B31F-45C1-AC4B-47B1789DD8DD}" type="presParOf" srcId="{E8CA274C-0438-490B-9B48-6AB5C58503D5}" destId="{67DEDED4-3543-4721-856C-5BC639763A0B}" srcOrd="4" destOrd="0" presId="urn:microsoft.com/office/officeart/2008/layout/TitlePictureLineup"/>
    <dgm:cxn modelId="{E7A86EBE-3E22-4E3C-91A1-2FDC3C180FC7}" type="presParOf" srcId="{67DEDED4-3543-4721-856C-5BC639763A0B}" destId="{7CD9B7D2-5346-494E-909E-931407BEE132}" srcOrd="0" destOrd="0" presId="urn:microsoft.com/office/officeart/2008/layout/TitlePictureLineup"/>
    <dgm:cxn modelId="{D065E78A-9D94-4237-B813-3E030707A276}" type="presParOf" srcId="{67DEDED4-3543-4721-856C-5BC639763A0B}" destId="{07A4AE2E-8284-42CA-B7F9-4B2F722B0780}" srcOrd="1" destOrd="0" presId="urn:microsoft.com/office/officeart/2008/layout/TitlePictureLineup"/>
    <dgm:cxn modelId="{148DBC71-CE9A-45BE-8A9C-36C4968A4596}" type="presParOf" srcId="{67DEDED4-3543-4721-856C-5BC639763A0B}" destId="{6DEE1C7E-29F1-4BFF-ADCF-6502FAF270BD}" srcOrd="2" destOrd="0" presId="urn:microsoft.com/office/officeart/2008/layout/TitlePictureLineup"/>
    <dgm:cxn modelId="{1D3BEF70-8BAC-4972-8A1B-750E4D777CDF}" type="presParOf" srcId="{67DEDED4-3543-4721-856C-5BC639763A0B}" destId="{F9DF30A9-7B6B-451C-B056-6355C95639B1}" srcOrd="3" destOrd="0" presId="urn:microsoft.com/office/officeart/2008/layout/TitlePictureLineup"/>
    <dgm:cxn modelId="{B845E39C-3EAB-48C8-8E56-DB96FDF64926}" type="presParOf" srcId="{E8CA274C-0438-490B-9B48-6AB5C58503D5}" destId="{20AFC604-0132-47FA-A66C-8874CB138D1D}" srcOrd="5" destOrd="0" presId="urn:microsoft.com/office/officeart/2008/layout/TitlePictureLineup"/>
    <dgm:cxn modelId="{56C191BC-4D63-41F5-817D-764D30566F40}" type="presParOf" srcId="{E8CA274C-0438-490B-9B48-6AB5C58503D5}" destId="{8097F155-0A53-4A8E-A2FF-95ED37547F77}" srcOrd="6" destOrd="0" presId="urn:microsoft.com/office/officeart/2008/layout/TitlePictureLineup"/>
    <dgm:cxn modelId="{97C25521-38AD-495D-99BE-A0A68912E61B}" type="presParOf" srcId="{8097F155-0A53-4A8E-A2FF-95ED37547F77}" destId="{D2AE9422-10DB-4BFB-A12C-EBB4A8DCAA2C}" srcOrd="0" destOrd="0" presId="urn:microsoft.com/office/officeart/2008/layout/TitlePictureLineup"/>
    <dgm:cxn modelId="{C788F26A-6871-462C-806C-EBBDEC90048F}" type="presParOf" srcId="{8097F155-0A53-4A8E-A2FF-95ED37547F77}" destId="{F31AED5F-BA65-453B-A8D0-15DD9B3FEDF6}" srcOrd="1" destOrd="0" presId="urn:microsoft.com/office/officeart/2008/layout/TitlePictureLineup"/>
    <dgm:cxn modelId="{6300249A-7A86-4DDD-B677-492C3EABB4BC}" type="presParOf" srcId="{8097F155-0A53-4A8E-A2FF-95ED37547F77}" destId="{B333758D-FD54-491E-89E7-30D54E48085C}" srcOrd="2" destOrd="0" presId="urn:microsoft.com/office/officeart/2008/layout/TitlePictureLineup"/>
    <dgm:cxn modelId="{C69BB784-98F7-42F8-B6D5-444AF229013B}" type="presParOf" srcId="{8097F155-0A53-4A8E-A2FF-95ED37547F77}" destId="{F943B3B9-DC10-4A5C-B0AC-A895FE8A8097}" srcOrd="3" destOrd="0" presId="urn:microsoft.com/office/officeart/2008/layout/TitlePictureLineup"/>
    <dgm:cxn modelId="{68D19FA0-3961-4BD9-83CA-EF730EC65CE8}" type="presParOf" srcId="{E8CA274C-0438-490B-9B48-6AB5C58503D5}" destId="{29D44E1F-5ED2-4387-843D-03F43492754F}" srcOrd="7" destOrd="0" presId="urn:microsoft.com/office/officeart/2008/layout/TitlePictureLineup"/>
    <dgm:cxn modelId="{625002D4-FA88-4498-B007-D9E8A7D8C3B3}" type="presParOf" srcId="{E8CA274C-0438-490B-9B48-6AB5C58503D5}" destId="{E0730CB0-1480-4336-861A-A7A65E2AC825}" srcOrd="8" destOrd="0" presId="urn:microsoft.com/office/officeart/2008/layout/TitlePictureLineup"/>
    <dgm:cxn modelId="{5EEFEBFE-D77E-4BAB-A074-1541DF471AA9}" type="presParOf" srcId="{E0730CB0-1480-4336-861A-A7A65E2AC825}" destId="{6949DDE7-0AAF-4727-B609-554D3A4FEC99}" srcOrd="0" destOrd="0" presId="urn:microsoft.com/office/officeart/2008/layout/TitlePictureLineup"/>
    <dgm:cxn modelId="{8F3D91FB-9A8C-4BED-9168-5643EC0ED4F1}" type="presParOf" srcId="{E0730CB0-1480-4336-861A-A7A65E2AC825}" destId="{39770434-6391-4C9F-8E8F-FF19F84845AD}" srcOrd="1" destOrd="0" presId="urn:microsoft.com/office/officeart/2008/layout/TitlePictureLineup"/>
    <dgm:cxn modelId="{EE07A214-0A18-445E-B4E3-B0A69D235B4F}" type="presParOf" srcId="{E0730CB0-1480-4336-861A-A7A65E2AC825}" destId="{34FA691F-2865-46C9-81D5-E44ADC7C54F2}" srcOrd="2" destOrd="0" presId="urn:microsoft.com/office/officeart/2008/layout/TitlePictureLineup"/>
    <dgm:cxn modelId="{74E59B68-09FD-4DC4-9DCD-42A6A1A54779}" type="presParOf" srcId="{E0730CB0-1480-4336-861A-A7A65E2AC825}" destId="{B030FCF5-5111-4999-B91A-1424FECB2873}" srcOrd="3" destOrd="0" presId="urn:microsoft.com/office/officeart/2008/layout/TitlePictureLineup"/>
    <dgm:cxn modelId="{F88920CF-1F08-40B9-80A9-CEDF332D4674}" type="presParOf" srcId="{E8CA274C-0438-490B-9B48-6AB5C58503D5}" destId="{F7137F1B-D163-4AD1-A0DB-53520E7E6294}" srcOrd="9" destOrd="0" presId="urn:microsoft.com/office/officeart/2008/layout/TitlePictureLineup"/>
    <dgm:cxn modelId="{9CFC4822-B0CF-433C-AE51-C7B3B392574E}" type="presParOf" srcId="{E8CA274C-0438-490B-9B48-6AB5C58503D5}" destId="{C0DD5B92-009A-4AF0-97B5-DFF2DEB1808C}" srcOrd="10" destOrd="0" presId="urn:microsoft.com/office/officeart/2008/layout/TitlePictureLineup"/>
    <dgm:cxn modelId="{A48CE506-AACA-49AB-B935-27BCA5FCAF90}" type="presParOf" srcId="{C0DD5B92-009A-4AF0-97B5-DFF2DEB1808C}" destId="{CFAE7013-EE75-4F32-BF92-A4431AE5F6EA}" srcOrd="0" destOrd="0" presId="urn:microsoft.com/office/officeart/2008/layout/TitlePictureLineup"/>
    <dgm:cxn modelId="{BCC825E3-B8C4-4CFB-9A06-4166403C6C20}" type="presParOf" srcId="{C0DD5B92-009A-4AF0-97B5-DFF2DEB1808C}" destId="{6D6610F4-379A-4D9C-91D6-26958AD3D8BD}" srcOrd="1" destOrd="0" presId="urn:microsoft.com/office/officeart/2008/layout/TitlePictureLineup"/>
    <dgm:cxn modelId="{3B4AA661-EE70-4511-9A14-FFC8D72FBBFF}" type="presParOf" srcId="{C0DD5B92-009A-4AF0-97B5-DFF2DEB1808C}" destId="{AC4FD2A1-D591-4B95-A535-7FAAF8A95B55}" srcOrd="2" destOrd="0" presId="urn:microsoft.com/office/officeart/2008/layout/TitlePictureLineup"/>
    <dgm:cxn modelId="{F8E244BC-3C3A-427A-B516-291D29866E9B}" type="presParOf" srcId="{C0DD5B92-009A-4AF0-97B5-DFF2DEB1808C}" destId="{BAFB1362-565C-45C5-9E03-9BA921416D73}" srcOrd="3" destOrd="0" presId="urn:microsoft.com/office/officeart/2008/layout/TitlePictureLineup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031DCED-8F3C-478D-BD2B-0E2B67FD5EDB}" type="doc">
      <dgm:prSet loTypeId="urn:microsoft.com/office/officeart/2008/layout/PictureStrips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9DE6D94-B255-4750-AD9C-6FD8596992FB}">
      <dgm:prSet custT="1"/>
      <dgm:spPr>
        <a:solidFill>
          <a:srgbClr val="FFEBAB"/>
        </a:solidFill>
        <a:ln w="28575">
          <a:solidFill>
            <a:srgbClr val="B4890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defRPr sz="2000" b="1"/>
          </a:pPr>
          <a:r>
            <a:rPr dirty="0" err="1"/>
            <a:t>Tumia</a:t>
          </a:r>
          <a:r>
            <a:rPr dirty="0"/>
            <a:t> </a:t>
          </a:r>
          <a:r>
            <a:rPr dirty="0" err="1"/>
            <a:t>imani</a:t>
          </a:r>
          <a:r>
            <a:rPr dirty="0"/>
            <a:t>, </a:t>
          </a:r>
          <a:r>
            <a:rPr dirty="0" err="1"/>
            <a:t>hata</a:t>
          </a:r>
          <a:r>
            <a:rPr dirty="0"/>
            <a:t> </a:t>
          </a:r>
          <a:r>
            <a:rPr dirty="0" err="1"/>
            <a:t>iwe</a:t>
          </a:r>
          <a:r>
            <a:rPr dirty="0"/>
            <a:t> </a:t>
          </a:r>
          <a:r>
            <a:rPr dirty="0" err="1"/>
            <a:t>ndogo</a:t>
          </a:r>
          <a:br>
            <a:rPr lang="es-ES" dirty="0"/>
          </a:br>
          <a:r>
            <a:rPr dirty="0"/>
            <a:t>(Mt. 17:20</a:t>
          </a:r>
          <a:r>
            <a:rPr lang="es-ES" dirty="0"/>
            <a:t>)</a:t>
          </a:r>
          <a:endParaRPr lang="es-ES" sz="2000" dirty="0"/>
        </a:p>
      </dgm:t>
    </dgm:pt>
    <dgm:pt modelId="{1C9380C1-1A56-4657-94B1-08314ACF2481}" type="parTrans" cxnId="{5BF1318A-C5AA-4D76-B8CF-CB04C7C89438}">
      <dgm:prSet/>
      <dgm:spPr/>
      <dgm:t>
        <a:bodyPr/>
        <a:lstStyle/>
        <a:p>
          <a:endParaRPr lang="es-ES" sz="2000"/>
        </a:p>
      </dgm:t>
    </dgm:pt>
    <dgm:pt modelId="{0AE413A8-AF02-487A-9AD9-E490E081DB77}" type="sibTrans" cxnId="{5BF1318A-C5AA-4D76-B8CF-CB04C7C89438}">
      <dgm:prSet/>
      <dgm:spPr/>
      <dgm:t>
        <a:bodyPr/>
        <a:lstStyle/>
        <a:p>
          <a:endParaRPr lang="es-ES" sz="2000"/>
        </a:p>
      </dgm:t>
    </dgm:pt>
    <dgm:pt modelId="{CE898829-1CA0-4CF6-9863-B1CEE715B4F8}">
      <dgm:prSet custT="1"/>
      <dgm:spPr>
        <a:solidFill>
          <a:srgbClr val="BDEEFF"/>
        </a:solidFill>
        <a:ln w="28575">
          <a:solidFill>
            <a:srgbClr val="0082B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defRPr sz="2000" b="1"/>
          </a:pPr>
          <a:r>
            <a:rPr dirty="0" err="1"/>
            <a:t>Jifunze</a:t>
          </a:r>
          <a:r>
            <a:rPr dirty="0"/>
            <a:t> Biblia (Rum. 10:17</a:t>
          </a:r>
          <a:r>
            <a:rPr lang="es-ES" dirty="0"/>
            <a:t>)</a:t>
          </a:r>
          <a:r>
            <a:rPr dirty="0"/>
            <a:t> </a:t>
          </a:r>
          <a:endParaRPr lang="es-ES" sz="2000" dirty="0"/>
        </a:p>
      </dgm:t>
    </dgm:pt>
    <dgm:pt modelId="{16664356-1CFC-4961-A812-01B48B51BD13}" type="parTrans" cxnId="{73DC21BB-AD30-42F2-B391-58335E999E2F}">
      <dgm:prSet/>
      <dgm:spPr/>
      <dgm:t>
        <a:bodyPr/>
        <a:lstStyle/>
        <a:p>
          <a:endParaRPr lang="es-ES" sz="2000"/>
        </a:p>
      </dgm:t>
    </dgm:pt>
    <dgm:pt modelId="{D5D1B25D-ACD8-4B25-9A56-E5BBAF683A1F}" type="sibTrans" cxnId="{73DC21BB-AD30-42F2-B391-58335E999E2F}">
      <dgm:prSet/>
      <dgm:spPr/>
      <dgm:t>
        <a:bodyPr/>
        <a:lstStyle/>
        <a:p>
          <a:endParaRPr lang="es-ES" sz="2000"/>
        </a:p>
      </dgm:t>
    </dgm:pt>
    <dgm:pt modelId="{1F195ABC-0FD7-4339-8EBF-42F8511BBAC0}">
      <dgm:prSet custT="1"/>
      <dgm:spPr>
        <a:solidFill>
          <a:schemeClr val="accent3">
            <a:lumMod val="20000"/>
            <a:lumOff val="80000"/>
          </a:schemeClr>
        </a:solidFill>
        <a:ln w="28575">
          <a:solidFill>
            <a:schemeClr val="accent3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defRPr sz="2000" b="1"/>
          </a:pPr>
          <a:r>
            <a:rPr dirty="0" err="1"/>
            <a:t>Mwombe</a:t>
          </a:r>
          <a:r>
            <a:rPr dirty="0"/>
            <a:t> </a:t>
          </a:r>
          <a:r>
            <a:rPr dirty="0" err="1"/>
            <a:t>Mungu</a:t>
          </a:r>
          <a:r>
            <a:rPr dirty="0"/>
            <a:t> </a:t>
          </a:r>
          <a:r>
            <a:rPr dirty="0" err="1"/>
            <a:t>aiongeze</a:t>
          </a:r>
          <a:br>
            <a:rPr lang="es-ES" dirty="0"/>
          </a:br>
          <a:r>
            <a:rPr dirty="0"/>
            <a:t>(Lk. 17:5) </a:t>
          </a:r>
          <a:endParaRPr lang="es-ES" sz="2000" dirty="0"/>
        </a:p>
      </dgm:t>
    </dgm:pt>
    <dgm:pt modelId="{6CBC49D4-97E3-4D1C-9BF5-1F73B1E9C688}" type="parTrans" cxnId="{0EA90FC4-A14D-47B9-9CBD-D0BB123D0BB9}">
      <dgm:prSet/>
      <dgm:spPr/>
      <dgm:t>
        <a:bodyPr/>
        <a:lstStyle/>
        <a:p>
          <a:endParaRPr lang="es-ES" sz="2000"/>
        </a:p>
      </dgm:t>
    </dgm:pt>
    <dgm:pt modelId="{6B8B5BCA-D818-4B26-B9C4-FB1CF908F05F}" type="sibTrans" cxnId="{0EA90FC4-A14D-47B9-9CBD-D0BB123D0BB9}">
      <dgm:prSet/>
      <dgm:spPr/>
      <dgm:t>
        <a:bodyPr/>
        <a:lstStyle/>
        <a:p>
          <a:endParaRPr lang="es-ES" sz="2000"/>
        </a:p>
      </dgm:t>
    </dgm:pt>
    <dgm:pt modelId="{9FA5C7F7-DAD5-4468-9573-7BEF1EF41380}">
      <dgm:prSet custT="1"/>
      <dgm:spPr>
        <a:solidFill>
          <a:schemeClr val="accent5">
            <a:lumMod val="20000"/>
            <a:lumOff val="80000"/>
          </a:schemeClr>
        </a:solidFill>
        <a:ln w="28575">
          <a:solidFill>
            <a:schemeClr val="accent5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defRPr sz="2000" b="1"/>
          </a:pPr>
          <a:r>
            <a:t>Usikate tamaa na mashaka                                        (Marko 9:23-24)</a:t>
          </a:r>
          <a:endParaRPr lang="es-ES" sz="2000" dirty="0"/>
        </a:p>
      </dgm:t>
    </dgm:pt>
    <dgm:pt modelId="{B9193108-7BFF-4FDB-9025-DEB94C2F8355}" type="parTrans" cxnId="{D23E6766-D8EB-44A7-B704-0BB11441DF1C}">
      <dgm:prSet/>
      <dgm:spPr/>
      <dgm:t>
        <a:bodyPr/>
        <a:lstStyle/>
        <a:p>
          <a:endParaRPr lang="es-ES" sz="2000"/>
        </a:p>
      </dgm:t>
    </dgm:pt>
    <dgm:pt modelId="{CA41B94A-4A74-491F-AA74-BF3F7A7B3066}" type="sibTrans" cxnId="{D23E6766-D8EB-44A7-B704-0BB11441DF1C}">
      <dgm:prSet/>
      <dgm:spPr/>
      <dgm:t>
        <a:bodyPr/>
        <a:lstStyle/>
        <a:p>
          <a:endParaRPr lang="es-ES" sz="2000"/>
        </a:p>
      </dgm:t>
    </dgm:pt>
    <dgm:pt modelId="{113B09FF-2E86-4DDE-8404-B8D858E7A656}">
      <dgm:prSet custT="1"/>
      <dgm:spPr>
        <a:solidFill>
          <a:schemeClr val="accent6">
            <a:lumMod val="20000"/>
            <a:lumOff val="80000"/>
          </a:schemeClr>
        </a:solidFill>
        <a:ln w="28575">
          <a:solidFill>
            <a:schemeClr val="accent5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defRPr sz="2000" b="1"/>
          </a:pPr>
          <a:r>
            <a:rPr sz="1600" dirty="0" err="1"/>
            <a:t>Usiweke</a:t>
          </a:r>
          <a:r>
            <a:rPr sz="1600" dirty="0"/>
            <a:t> </a:t>
          </a:r>
          <a:r>
            <a:rPr sz="1600" dirty="0" err="1"/>
            <a:t>imani</a:t>
          </a:r>
          <a:r>
            <a:rPr sz="1600" dirty="0"/>
            <a:t> </a:t>
          </a:r>
          <a:r>
            <a:rPr sz="1600" dirty="0" err="1"/>
            <a:t>yangu</a:t>
          </a:r>
          <a:r>
            <a:rPr sz="1600" dirty="0"/>
            <a:t> </a:t>
          </a:r>
          <a:r>
            <a:rPr sz="1600" dirty="0" err="1"/>
            <a:t>juu</a:t>
          </a:r>
          <a:r>
            <a:rPr sz="1600" dirty="0"/>
            <a:t> </a:t>
          </a:r>
          <a:r>
            <a:rPr sz="1600" dirty="0" err="1"/>
            <a:t>ya</a:t>
          </a:r>
          <a:r>
            <a:rPr sz="1600" dirty="0"/>
            <a:t> </a:t>
          </a:r>
          <a:r>
            <a:rPr sz="1600" dirty="0" err="1"/>
            <a:t>imani</a:t>
          </a:r>
          <a:r>
            <a:rPr sz="1600" dirty="0"/>
            <a:t> </a:t>
          </a:r>
          <a:r>
            <a:rPr sz="1600" dirty="0" err="1"/>
            <a:t>ya</a:t>
          </a:r>
          <a:r>
            <a:rPr sz="1600" dirty="0"/>
            <a:t> </a:t>
          </a:r>
          <a:r>
            <a:rPr sz="1600" dirty="0" err="1"/>
            <a:t>wengine</a:t>
          </a:r>
          <a:r>
            <a:rPr sz="1600" dirty="0"/>
            <a:t> (Mt. 25:8)</a:t>
          </a:r>
          <a:endParaRPr lang="es-ES" sz="1600" dirty="0"/>
        </a:p>
      </dgm:t>
    </dgm:pt>
    <dgm:pt modelId="{D356A336-A3A8-4223-B824-D0315F69BE7D}" type="parTrans" cxnId="{7D6DBBC3-A8A2-4A42-AD25-98E6D8A28E25}">
      <dgm:prSet/>
      <dgm:spPr/>
      <dgm:t>
        <a:bodyPr/>
        <a:lstStyle/>
        <a:p>
          <a:endParaRPr lang="es-ES" sz="2000"/>
        </a:p>
      </dgm:t>
    </dgm:pt>
    <dgm:pt modelId="{9C72E494-15E1-425E-9758-C72733ED6E2A}" type="sibTrans" cxnId="{7D6DBBC3-A8A2-4A42-AD25-98E6D8A28E25}">
      <dgm:prSet/>
      <dgm:spPr/>
      <dgm:t>
        <a:bodyPr/>
        <a:lstStyle/>
        <a:p>
          <a:endParaRPr lang="es-ES" sz="2000"/>
        </a:p>
      </dgm:t>
    </dgm:pt>
    <dgm:pt modelId="{74E4C0D6-D353-4DED-B2AE-7489645DAB6F}">
      <dgm:prSet custT="1"/>
      <dgm:spPr>
        <a:solidFill>
          <a:srgbClr val="EEE3D6"/>
        </a:solidFill>
        <a:ln w="28575">
          <a:solidFill>
            <a:srgbClr val="926C3E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defRPr sz="2000" b="1"/>
          </a:pPr>
          <a:r>
            <a:rPr dirty="0" err="1"/>
            <a:t>Kuitikia</a:t>
          </a:r>
          <a:r>
            <a:rPr dirty="0"/>
            <a:t> Roho </a:t>
          </a:r>
          <a:r>
            <a:rPr dirty="0" err="1"/>
            <a:t>Mtakatifu</a:t>
          </a:r>
          <a:br>
            <a:rPr lang="es-ES" dirty="0"/>
          </a:br>
          <a:r>
            <a:rPr dirty="0"/>
            <a:t>(Gal. 5:22</a:t>
          </a:r>
          <a:r>
            <a:rPr lang="es-ES" dirty="0"/>
            <a:t>)</a:t>
          </a:r>
          <a:endParaRPr lang="es-ES" sz="2000" dirty="0"/>
        </a:p>
      </dgm:t>
    </dgm:pt>
    <dgm:pt modelId="{78A064B8-CA1E-478E-9A44-C6A13DA1D4CC}" type="parTrans" cxnId="{80A82B66-25A7-414B-9038-FB7C52266C6D}">
      <dgm:prSet/>
      <dgm:spPr/>
      <dgm:t>
        <a:bodyPr/>
        <a:lstStyle/>
        <a:p>
          <a:endParaRPr lang="es-ES" sz="2000"/>
        </a:p>
      </dgm:t>
    </dgm:pt>
    <dgm:pt modelId="{E1BE1A72-BDE1-47E9-88B7-A9B8A7FE9546}" type="sibTrans" cxnId="{80A82B66-25A7-414B-9038-FB7C52266C6D}">
      <dgm:prSet/>
      <dgm:spPr/>
      <dgm:t>
        <a:bodyPr/>
        <a:lstStyle/>
        <a:p>
          <a:endParaRPr lang="es-ES" sz="2000"/>
        </a:p>
      </dgm:t>
    </dgm:pt>
    <dgm:pt modelId="{3CB948D9-D428-4EBC-A580-FE89949DA970}">
      <dgm:prSet custT="1"/>
      <dgm:spPr>
        <a:solidFill>
          <a:schemeClr val="accent2">
            <a:lumMod val="20000"/>
            <a:lumOff val="80000"/>
          </a:schemeClr>
        </a:solidFill>
        <a:ln w="28575">
          <a:solidFill>
            <a:schemeClr val="accent2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defRPr sz="2000" b="1"/>
          </a:pPr>
          <a:r>
            <a:rPr dirty="0" err="1"/>
            <a:t>Kuzoea</a:t>
          </a:r>
          <a:r>
            <a:rPr dirty="0"/>
            <a:t> </a:t>
          </a:r>
          <a:r>
            <a:rPr dirty="0" err="1"/>
            <a:t>kutenda</a:t>
          </a:r>
          <a:r>
            <a:rPr dirty="0"/>
            <a:t> </a:t>
          </a:r>
          <a:r>
            <a:rPr dirty="0" err="1"/>
            <a:t>imani</a:t>
          </a:r>
          <a:r>
            <a:rPr dirty="0"/>
            <a:t> </a:t>
          </a:r>
          <a:r>
            <a:rPr dirty="0" err="1"/>
            <a:t>yangu</a:t>
          </a:r>
          <a:br>
            <a:rPr lang="es-ES" dirty="0"/>
          </a:br>
          <a:r>
            <a:rPr dirty="0"/>
            <a:t>(2 Kor. 5:7)</a:t>
          </a:r>
          <a:endParaRPr lang="es-ES" sz="2000" dirty="0"/>
        </a:p>
      </dgm:t>
    </dgm:pt>
    <dgm:pt modelId="{B02BA3DA-F861-4A83-A9F7-9CEB368688A2}" type="parTrans" cxnId="{5C8A6C6C-0579-4466-BD30-C7B48B536B50}">
      <dgm:prSet/>
      <dgm:spPr/>
      <dgm:t>
        <a:bodyPr/>
        <a:lstStyle/>
        <a:p>
          <a:endParaRPr lang="es-ES" sz="2000"/>
        </a:p>
      </dgm:t>
    </dgm:pt>
    <dgm:pt modelId="{2185E25D-BDDD-4131-8590-09023CF17342}" type="sibTrans" cxnId="{5C8A6C6C-0579-4466-BD30-C7B48B536B50}">
      <dgm:prSet/>
      <dgm:spPr/>
      <dgm:t>
        <a:bodyPr/>
        <a:lstStyle/>
        <a:p>
          <a:endParaRPr lang="es-ES" sz="2000"/>
        </a:p>
      </dgm:t>
    </dgm:pt>
    <dgm:pt modelId="{77B6CBBE-C9C4-48E3-973B-9F58739E29C7}" type="pres">
      <dgm:prSet presAssocID="{E031DCED-8F3C-478D-BD2B-0E2B67FD5EDB}" presName="Name0" presStyleCnt="0">
        <dgm:presLayoutVars>
          <dgm:dir/>
          <dgm:resizeHandles val="exact"/>
        </dgm:presLayoutVars>
      </dgm:prSet>
      <dgm:spPr/>
    </dgm:pt>
    <dgm:pt modelId="{592C6131-2AE1-4ADE-BA2B-EE6E2C531911}" type="pres">
      <dgm:prSet presAssocID="{79DE6D94-B255-4750-AD9C-6FD8596992FB}" presName="composite" presStyleCnt="0"/>
      <dgm:spPr/>
    </dgm:pt>
    <dgm:pt modelId="{7AFE801D-DE2B-4B26-AE02-37B78EB2674E}" type="pres">
      <dgm:prSet presAssocID="{79DE6D94-B255-4750-AD9C-6FD8596992FB}" presName="rect1" presStyleLbl="trAlignAcc1" presStyleIdx="0" presStyleCnt="7" custLinFactNeighborX="-881">
        <dgm:presLayoutVars>
          <dgm:bulletEnabled val="1"/>
        </dgm:presLayoutVars>
      </dgm:prSet>
      <dgm:spPr/>
    </dgm:pt>
    <dgm:pt modelId="{EF1C654A-1FC1-4582-A367-0477E89B3989}" type="pres">
      <dgm:prSet presAssocID="{79DE6D94-B255-4750-AD9C-6FD8596992FB}" presName="rect2" presStyleLbl="fgImgPlace1" presStyleIdx="0" presStyleCnt="7"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b="5341"/>
          </a:stretch>
        </a:blipFill>
        <a:ln w="28575">
          <a:solidFill>
            <a:srgbClr val="B4890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157E99B5-364B-4609-973F-789AA17FFB41}" type="pres">
      <dgm:prSet presAssocID="{0AE413A8-AF02-487A-9AD9-E490E081DB77}" presName="sibTrans" presStyleCnt="0"/>
      <dgm:spPr/>
    </dgm:pt>
    <dgm:pt modelId="{26CA2CA8-1284-45AC-ACDB-85910763BD78}" type="pres">
      <dgm:prSet presAssocID="{CE898829-1CA0-4CF6-9863-B1CEE715B4F8}" presName="composite" presStyleCnt="0"/>
      <dgm:spPr/>
    </dgm:pt>
    <dgm:pt modelId="{62330D1C-E735-4EF1-BDB8-4173C1B5B3D5}" type="pres">
      <dgm:prSet presAssocID="{CE898829-1CA0-4CF6-9863-B1CEE715B4F8}" presName="rect1" presStyleLbl="trAlignAcc1" presStyleIdx="1" presStyleCnt="7" custLinFactNeighborX="-881">
        <dgm:presLayoutVars>
          <dgm:bulletEnabled val="1"/>
        </dgm:presLayoutVars>
      </dgm:prSet>
      <dgm:spPr/>
    </dgm:pt>
    <dgm:pt modelId="{D0657339-4452-4381-9696-08768A9793E4}" type="pres">
      <dgm:prSet presAssocID="{CE898829-1CA0-4CF6-9863-B1CEE715B4F8}" presName="rect2" presStyleLbl="fgImgPlace1" presStyleIdx="1" presStyleCnt="7" custLinFactNeighborX="-4027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>
          <a:solidFill>
            <a:srgbClr val="0082B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D1D295AE-E6DE-4B79-9BE3-D0691D399E2C}" type="pres">
      <dgm:prSet presAssocID="{D5D1B25D-ACD8-4B25-9A56-E5BBAF683A1F}" presName="sibTrans" presStyleCnt="0"/>
      <dgm:spPr/>
    </dgm:pt>
    <dgm:pt modelId="{9E219961-CA3A-44F2-ACC8-F0CF2B68B62C}" type="pres">
      <dgm:prSet presAssocID="{1F195ABC-0FD7-4339-8EBF-42F8511BBAC0}" presName="composite" presStyleCnt="0"/>
      <dgm:spPr/>
    </dgm:pt>
    <dgm:pt modelId="{62F9C750-5BA6-4C3D-BBE2-97E7E0FA3542}" type="pres">
      <dgm:prSet presAssocID="{1F195ABC-0FD7-4339-8EBF-42F8511BBAC0}" presName="rect1" presStyleLbl="trAlignAcc1" presStyleIdx="2" presStyleCnt="7" custLinFactNeighborX="-881">
        <dgm:presLayoutVars>
          <dgm:bulletEnabled val="1"/>
        </dgm:presLayoutVars>
      </dgm:prSet>
      <dgm:spPr/>
    </dgm:pt>
    <dgm:pt modelId="{4CFB5C92-2025-4ADA-8309-F9DDDE058036}" type="pres">
      <dgm:prSet presAssocID="{1F195ABC-0FD7-4339-8EBF-42F8511BBAC0}" presName="rect2" presStyleLbl="fgImgPlace1" presStyleIdx="2" presStyleCnt="7" custLinFactNeighborX="-4027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>
          <a:solidFill>
            <a:schemeClr val="accent3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73FB6132-7DDA-4674-818E-9130A41CD6E1}" type="pres">
      <dgm:prSet presAssocID="{6B8B5BCA-D818-4B26-B9C4-FB1CF908F05F}" presName="sibTrans" presStyleCnt="0"/>
      <dgm:spPr/>
    </dgm:pt>
    <dgm:pt modelId="{B3EE9ED5-B08E-48E8-A595-CE6C4C4C5751}" type="pres">
      <dgm:prSet presAssocID="{9FA5C7F7-DAD5-4468-9573-7BEF1EF41380}" presName="composite" presStyleCnt="0"/>
      <dgm:spPr/>
    </dgm:pt>
    <dgm:pt modelId="{E41E6368-E3D1-45FE-A79B-B9C5F27954CB}" type="pres">
      <dgm:prSet presAssocID="{9FA5C7F7-DAD5-4468-9573-7BEF1EF41380}" presName="rect1" presStyleLbl="trAlignAcc1" presStyleIdx="3" presStyleCnt="7" custLinFactNeighborX="-881">
        <dgm:presLayoutVars>
          <dgm:bulletEnabled val="1"/>
        </dgm:presLayoutVars>
      </dgm:prSet>
      <dgm:spPr/>
    </dgm:pt>
    <dgm:pt modelId="{DE7FC900-5765-4183-91B0-93122DA942DB}" type="pres">
      <dgm:prSet presAssocID="{9FA5C7F7-DAD5-4468-9573-7BEF1EF41380}" presName="rect2" presStyleLbl="fgImgPlace1" presStyleIdx="3" presStyleCnt="7" custLinFactNeighborX="-4027"/>
      <dgm:spPr>
        <a:blipFill rotWithShape="1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>
          <a:solidFill>
            <a:schemeClr val="accent5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AE7FC3DA-649F-4B3F-ADEA-FE95A034D3B2}" type="pres">
      <dgm:prSet presAssocID="{CA41B94A-4A74-491F-AA74-BF3F7A7B3066}" presName="sibTrans" presStyleCnt="0"/>
      <dgm:spPr/>
    </dgm:pt>
    <dgm:pt modelId="{F3201427-19B2-4102-ABAD-831528F27FF1}" type="pres">
      <dgm:prSet presAssocID="{113B09FF-2E86-4DDE-8404-B8D858E7A656}" presName="composite" presStyleCnt="0"/>
      <dgm:spPr/>
    </dgm:pt>
    <dgm:pt modelId="{CF95EDDD-B49F-4AFD-BA06-49661791AC8B}" type="pres">
      <dgm:prSet presAssocID="{113B09FF-2E86-4DDE-8404-B8D858E7A656}" presName="rect1" presStyleLbl="trAlignAcc1" presStyleIdx="4" presStyleCnt="7" custLinFactNeighborX="-881">
        <dgm:presLayoutVars>
          <dgm:bulletEnabled val="1"/>
        </dgm:presLayoutVars>
      </dgm:prSet>
      <dgm:spPr/>
    </dgm:pt>
    <dgm:pt modelId="{DBEFF52B-2DD5-4E70-AFE3-2AD45871F679}" type="pres">
      <dgm:prSet presAssocID="{113B09FF-2E86-4DDE-8404-B8D858E7A656}" presName="rect2" presStyleLbl="fgImgPlace1" presStyleIdx="4" presStyleCnt="7" custLinFactNeighborX="-4027"/>
      <dgm:spPr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>
          <a:solidFill>
            <a:schemeClr val="accent5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98FCC2A1-3A20-4998-AB50-33102B70B449}" type="pres">
      <dgm:prSet presAssocID="{9C72E494-15E1-425E-9758-C72733ED6E2A}" presName="sibTrans" presStyleCnt="0"/>
      <dgm:spPr/>
    </dgm:pt>
    <dgm:pt modelId="{5521BE6D-1289-434F-A618-DDD1AB09F61E}" type="pres">
      <dgm:prSet presAssocID="{74E4C0D6-D353-4DED-B2AE-7489645DAB6F}" presName="composite" presStyleCnt="0"/>
      <dgm:spPr/>
    </dgm:pt>
    <dgm:pt modelId="{25183399-0B8C-42D7-A96A-7EBD0191D40C}" type="pres">
      <dgm:prSet presAssocID="{74E4C0D6-D353-4DED-B2AE-7489645DAB6F}" presName="rect1" presStyleLbl="trAlignAcc1" presStyleIdx="5" presStyleCnt="7" custLinFactNeighborX="-881">
        <dgm:presLayoutVars>
          <dgm:bulletEnabled val="1"/>
        </dgm:presLayoutVars>
      </dgm:prSet>
      <dgm:spPr/>
    </dgm:pt>
    <dgm:pt modelId="{0774E423-1125-4F5D-98B3-689912FAABA1}" type="pres">
      <dgm:prSet presAssocID="{74E4C0D6-D353-4DED-B2AE-7489645DAB6F}" presName="rect2" presStyleLbl="fgImgPlace1" presStyleIdx="5" presStyleCnt="7" custLinFactNeighborX="-4027"/>
      <dgm:spPr>
        <a:blipFill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>
          <a:solidFill>
            <a:srgbClr val="926C3E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FE46663B-4DCE-4455-98A9-37390F490BD1}" type="pres">
      <dgm:prSet presAssocID="{E1BE1A72-BDE1-47E9-88B7-A9B8A7FE9546}" presName="sibTrans" presStyleCnt="0"/>
      <dgm:spPr/>
    </dgm:pt>
    <dgm:pt modelId="{CFF077E5-9799-4227-843A-4B6E22ABDF15}" type="pres">
      <dgm:prSet presAssocID="{3CB948D9-D428-4EBC-A580-FE89949DA970}" presName="composite" presStyleCnt="0"/>
      <dgm:spPr/>
    </dgm:pt>
    <dgm:pt modelId="{4BB67BAA-14B6-4EAD-8B08-5889DA05780B}" type="pres">
      <dgm:prSet presAssocID="{3CB948D9-D428-4EBC-A580-FE89949DA970}" presName="rect1" presStyleLbl="trAlignAcc1" presStyleIdx="6" presStyleCnt="7" custLinFactNeighborX="16116">
        <dgm:presLayoutVars>
          <dgm:bulletEnabled val="1"/>
        </dgm:presLayoutVars>
      </dgm:prSet>
      <dgm:spPr/>
    </dgm:pt>
    <dgm:pt modelId="{75CB85F2-1236-43DE-B43D-C3EAE0C6F401}" type="pres">
      <dgm:prSet presAssocID="{3CB948D9-D428-4EBC-A580-FE89949DA970}" presName="rect2" presStyleLbl="fgImgPlace1" presStyleIdx="6" presStyleCnt="7" custLinFactNeighborX="77705"/>
      <dgm:spPr>
        <a:blipFill rotWithShape="1"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accent2">
              <a:lumMod val="50000"/>
            </a:schemeClr>
          </a:solidFill>
        </a:ln>
      </dgm:spPr>
    </dgm:pt>
  </dgm:ptLst>
  <dgm:cxnLst>
    <dgm:cxn modelId="{C5D40F04-2417-4389-9FBC-E31EB4DB986D}" type="presOf" srcId="{113B09FF-2E86-4DDE-8404-B8D858E7A656}" destId="{CF95EDDD-B49F-4AFD-BA06-49661791AC8B}" srcOrd="0" destOrd="0" presId="urn:microsoft.com/office/officeart/2008/layout/PictureStrips"/>
    <dgm:cxn modelId="{80A82B66-25A7-414B-9038-FB7C52266C6D}" srcId="{E031DCED-8F3C-478D-BD2B-0E2B67FD5EDB}" destId="{74E4C0D6-D353-4DED-B2AE-7489645DAB6F}" srcOrd="5" destOrd="0" parTransId="{78A064B8-CA1E-478E-9A44-C6A13DA1D4CC}" sibTransId="{E1BE1A72-BDE1-47E9-88B7-A9B8A7FE9546}"/>
    <dgm:cxn modelId="{D23E6766-D8EB-44A7-B704-0BB11441DF1C}" srcId="{E031DCED-8F3C-478D-BD2B-0E2B67FD5EDB}" destId="{9FA5C7F7-DAD5-4468-9573-7BEF1EF41380}" srcOrd="3" destOrd="0" parTransId="{B9193108-7BFF-4FDB-9025-DEB94C2F8355}" sibTransId="{CA41B94A-4A74-491F-AA74-BF3F7A7B3066}"/>
    <dgm:cxn modelId="{418AFD67-2FEB-4E5A-A66D-DEC4331A1F74}" type="presOf" srcId="{1F195ABC-0FD7-4339-8EBF-42F8511BBAC0}" destId="{62F9C750-5BA6-4C3D-BBE2-97E7E0FA3542}" srcOrd="0" destOrd="0" presId="urn:microsoft.com/office/officeart/2008/layout/PictureStrips"/>
    <dgm:cxn modelId="{5C8A6C6C-0579-4466-BD30-C7B48B536B50}" srcId="{E031DCED-8F3C-478D-BD2B-0E2B67FD5EDB}" destId="{3CB948D9-D428-4EBC-A580-FE89949DA970}" srcOrd="6" destOrd="0" parTransId="{B02BA3DA-F861-4A83-A9F7-9CEB368688A2}" sibTransId="{2185E25D-BDDD-4131-8590-09023CF17342}"/>
    <dgm:cxn modelId="{DFABA64D-3A13-4B66-BF16-A1D518F07492}" type="presOf" srcId="{79DE6D94-B255-4750-AD9C-6FD8596992FB}" destId="{7AFE801D-DE2B-4B26-AE02-37B78EB2674E}" srcOrd="0" destOrd="0" presId="urn:microsoft.com/office/officeart/2008/layout/PictureStrips"/>
    <dgm:cxn modelId="{9FBC106F-3F23-4680-85F5-A1DA228D888D}" type="presOf" srcId="{9FA5C7F7-DAD5-4468-9573-7BEF1EF41380}" destId="{E41E6368-E3D1-45FE-A79B-B9C5F27954CB}" srcOrd="0" destOrd="0" presId="urn:microsoft.com/office/officeart/2008/layout/PictureStrips"/>
    <dgm:cxn modelId="{5BF1318A-C5AA-4D76-B8CF-CB04C7C89438}" srcId="{E031DCED-8F3C-478D-BD2B-0E2B67FD5EDB}" destId="{79DE6D94-B255-4750-AD9C-6FD8596992FB}" srcOrd="0" destOrd="0" parTransId="{1C9380C1-1A56-4657-94B1-08314ACF2481}" sibTransId="{0AE413A8-AF02-487A-9AD9-E490E081DB77}"/>
    <dgm:cxn modelId="{FF8A419D-8C4B-4478-BC54-5AD3A4AEB07B}" type="presOf" srcId="{3CB948D9-D428-4EBC-A580-FE89949DA970}" destId="{4BB67BAA-14B6-4EAD-8B08-5889DA05780B}" srcOrd="0" destOrd="0" presId="urn:microsoft.com/office/officeart/2008/layout/PictureStrips"/>
    <dgm:cxn modelId="{0356C69E-D67F-4EA7-AFD6-DDE2CB58793A}" type="presOf" srcId="{74E4C0D6-D353-4DED-B2AE-7489645DAB6F}" destId="{25183399-0B8C-42D7-A96A-7EBD0191D40C}" srcOrd="0" destOrd="0" presId="urn:microsoft.com/office/officeart/2008/layout/PictureStrips"/>
    <dgm:cxn modelId="{73DC21BB-AD30-42F2-B391-58335E999E2F}" srcId="{E031DCED-8F3C-478D-BD2B-0E2B67FD5EDB}" destId="{CE898829-1CA0-4CF6-9863-B1CEE715B4F8}" srcOrd="1" destOrd="0" parTransId="{16664356-1CFC-4961-A812-01B48B51BD13}" sibTransId="{D5D1B25D-ACD8-4B25-9A56-E5BBAF683A1F}"/>
    <dgm:cxn modelId="{7D6DBBC3-A8A2-4A42-AD25-98E6D8A28E25}" srcId="{E031DCED-8F3C-478D-BD2B-0E2B67FD5EDB}" destId="{113B09FF-2E86-4DDE-8404-B8D858E7A656}" srcOrd="4" destOrd="0" parTransId="{D356A336-A3A8-4223-B824-D0315F69BE7D}" sibTransId="{9C72E494-15E1-425E-9758-C72733ED6E2A}"/>
    <dgm:cxn modelId="{0EA90FC4-A14D-47B9-9CBD-D0BB123D0BB9}" srcId="{E031DCED-8F3C-478D-BD2B-0E2B67FD5EDB}" destId="{1F195ABC-0FD7-4339-8EBF-42F8511BBAC0}" srcOrd="2" destOrd="0" parTransId="{6CBC49D4-97E3-4D1C-9BF5-1F73B1E9C688}" sibTransId="{6B8B5BCA-D818-4B26-B9C4-FB1CF908F05F}"/>
    <dgm:cxn modelId="{85962BD8-AB6D-4C79-9358-62C207435C94}" type="presOf" srcId="{CE898829-1CA0-4CF6-9863-B1CEE715B4F8}" destId="{62330D1C-E735-4EF1-BDB8-4173C1B5B3D5}" srcOrd="0" destOrd="0" presId="urn:microsoft.com/office/officeart/2008/layout/PictureStrips"/>
    <dgm:cxn modelId="{55E2C6D9-770E-4CC9-A20D-7DF9D0E7EBD4}" type="presOf" srcId="{E031DCED-8F3C-478D-BD2B-0E2B67FD5EDB}" destId="{77B6CBBE-C9C4-48E3-973B-9F58739E29C7}" srcOrd="0" destOrd="0" presId="urn:microsoft.com/office/officeart/2008/layout/PictureStrips"/>
    <dgm:cxn modelId="{7A4CF6FB-C919-4E72-B51E-74428139284F}" type="presParOf" srcId="{77B6CBBE-C9C4-48E3-973B-9F58739E29C7}" destId="{592C6131-2AE1-4ADE-BA2B-EE6E2C531911}" srcOrd="0" destOrd="0" presId="urn:microsoft.com/office/officeart/2008/layout/PictureStrips"/>
    <dgm:cxn modelId="{33105F82-511C-4F2D-8A65-2BA458AE80CA}" type="presParOf" srcId="{592C6131-2AE1-4ADE-BA2B-EE6E2C531911}" destId="{7AFE801D-DE2B-4B26-AE02-37B78EB2674E}" srcOrd="0" destOrd="0" presId="urn:microsoft.com/office/officeart/2008/layout/PictureStrips"/>
    <dgm:cxn modelId="{3C0E08F6-DD84-4A20-A9D4-7B24F75D948B}" type="presParOf" srcId="{592C6131-2AE1-4ADE-BA2B-EE6E2C531911}" destId="{EF1C654A-1FC1-4582-A367-0477E89B3989}" srcOrd="1" destOrd="0" presId="urn:microsoft.com/office/officeart/2008/layout/PictureStrips"/>
    <dgm:cxn modelId="{5D30C39E-CB03-491E-A3DB-D18DFE9D6523}" type="presParOf" srcId="{77B6CBBE-C9C4-48E3-973B-9F58739E29C7}" destId="{157E99B5-364B-4609-973F-789AA17FFB41}" srcOrd="1" destOrd="0" presId="urn:microsoft.com/office/officeart/2008/layout/PictureStrips"/>
    <dgm:cxn modelId="{361D1AEC-842B-4759-BFAE-9452C2119C17}" type="presParOf" srcId="{77B6CBBE-C9C4-48E3-973B-9F58739E29C7}" destId="{26CA2CA8-1284-45AC-ACDB-85910763BD78}" srcOrd="2" destOrd="0" presId="urn:microsoft.com/office/officeart/2008/layout/PictureStrips"/>
    <dgm:cxn modelId="{F63EF138-D68B-4F24-9193-BE92F923C6E6}" type="presParOf" srcId="{26CA2CA8-1284-45AC-ACDB-85910763BD78}" destId="{62330D1C-E735-4EF1-BDB8-4173C1B5B3D5}" srcOrd="0" destOrd="0" presId="urn:microsoft.com/office/officeart/2008/layout/PictureStrips"/>
    <dgm:cxn modelId="{1198B96A-C6F3-4A35-A15E-79C77C776657}" type="presParOf" srcId="{26CA2CA8-1284-45AC-ACDB-85910763BD78}" destId="{D0657339-4452-4381-9696-08768A9793E4}" srcOrd="1" destOrd="0" presId="urn:microsoft.com/office/officeart/2008/layout/PictureStrips"/>
    <dgm:cxn modelId="{F0786908-7252-4ED0-8122-B927323B4F08}" type="presParOf" srcId="{77B6CBBE-C9C4-48E3-973B-9F58739E29C7}" destId="{D1D295AE-E6DE-4B79-9BE3-D0691D399E2C}" srcOrd="3" destOrd="0" presId="urn:microsoft.com/office/officeart/2008/layout/PictureStrips"/>
    <dgm:cxn modelId="{C4C95489-66F5-498F-81F8-DC323BE428FC}" type="presParOf" srcId="{77B6CBBE-C9C4-48E3-973B-9F58739E29C7}" destId="{9E219961-CA3A-44F2-ACC8-F0CF2B68B62C}" srcOrd="4" destOrd="0" presId="urn:microsoft.com/office/officeart/2008/layout/PictureStrips"/>
    <dgm:cxn modelId="{E303D7D7-5EE5-4E23-802E-9FC434826CFE}" type="presParOf" srcId="{9E219961-CA3A-44F2-ACC8-F0CF2B68B62C}" destId="{62F9C750-5BA6-4C3D-BBE2-97E7E0FA3542}" srcOrd="0" destOrd="0" presId="urn:microsoft.com/office/officeart/2008/layout/PictureStrips"/>
    <dgm:cxn modelId="{12525F00-3D2A-45D9-B298-2069EB9A1EB5}" type="presParOf" srcId="{9E219961-CA3A-44F2-ACC8-F0CF2B68B62C}" destId="{4CFB5C92-2025-4ADA-8309-F9DDDE058036}" srcOrd="1" destOrd="0" presId="urn:microsoft.com/office/officeart/2008/layout/PictureStrips"/>
    <dgm:cxn modelId="{6AEC8AB0-893A-4E78-BC92-9FC540824609}" type="presParOf" srcId="{77B6CBBE-C9C4-48E3-973B-9F58739E29C7}" destId="{73FB6132-7DDA-4674-818E-9130A41CD6E1}" srcOrd="5" destOrd="0" presId="urn:microsoft.com/office/officeart/2008/layout/PictureStrips"/>
    <dgm:cxn modelId="{EEF9B659-705B-476F-A67A-4592E490B4CB}" type="presParOf" srcId="{77B6CBBE-C9C4-48E3-973B-9F58739E29C7}" destId="{B3EE9ED5-B08E-48E8-A595-CE6C4C4C5751}" srcOrd="6" destOrd="0" presId="urn:microsoft.com/office/officeart/2008/layout/PictureStrips"/>
    <dgm:cxn modelId="{030A2A62-F003-4A0E-B9C7-D5C7A11A1DB8}" type="presParOf" srcId="{B3EE9ED5-B08E-48E8-A595-CE6C4C4C5751}" destId="{E41E6368-E3D1-45FE-A79B-B9C5F27954CB}" srcOrd="0" destOrd="0" presId="urn:microsoft.com/office/officeart/2008/layout/PictureStrips"/>
    <dgm:cxn modelId="{5203374F-E6AD-4819-B654-CB43966735EC}" type="presParOf" srcId="{B3EE9ED5-B08E-48E8-A595-CE6C4C4C5751}" destId="{DE7FC900-5765-4183-91B0-93122DA942DB}" srcOrd="1" destOrd="0" presId="urn:microsoft.com/office/officeart/2008/layout/PictureStrips"/>
    <dgm:cxn modelId="{553AD948-EA5E-4E39-ABE1-7694BD4EE1BC}" type="presParOf" srcId="{77B6CBBE-C9C4-48E3-973B-9F58739E29C7}" destId="{AE7FC3DA-649F-4B3F-ADEA-FE95A034D3B2}" srcOrd="7" destOrd="0" presId="urn:microsoft.com/office/officeart/2008/layout/PictureStrips"/>
    <dgm:cxn modelId="{502A1A96-4A4F-4FE8-8F02-511807325C8D}" type="presParOf" srcId="{77B6CBBE-C9C4-48E3-973B-9F58739E29C7}" destId="{F3201427-19B2-4102-ABAD-831528F27FF1}" srcOrd="8" destOrd="0" presId="urn:microsoft.com/office/officeart/2008/layout/PictureStrips"/>
    <dgm:cxn modelId="{BF24CBB3-F78C-4571-8A46-FA549326E384}" type="presParOf" srcId="{F3201427-19B2-4102-ABAD-831528F27FF1}" destId="{CF95EDDD-B49F-4AFD-BA06-49661791AC8B}" srcOrd="0" destOrd="0" presId="urn:microsoft.com/office/officeart/2008/layout/PictureStrips"/>
    <dgm:cxn modelId="{DFCD5694-87CA-41AE-8B25-AA0217EB1FF0}" type="presParOf" srcId="{F3201427-19B2-4102-ABAD-831528F27FF1}" destId="{DBEFF52B-2DD5-4E70-AFE3-2AD45871F679}" srcOrd="1" destOrd="0" presId="urn:microsoft.com/office/officeart/2008/layout/PictureStrips"/>
    <dgm:cxn modelId="{3A2DF774-2469-4C0E-9B47-514CE700C793}" type="presParOf" srcId="{77B6CBBE-C9C4-48E3-973B-9F58739E29C7}" destId="{98FCC2A1-3A20-4998-AB50-33102B70B449}" srcOrd="9" destOrd="0" presId="urn:microsoft.com/office/officeart/2008/layout/PictureStrips"/>
    <dgm:cxn modelId="{9FA1D973-76EC-4C50-BB43-70385E740FDB}" type="presParOf" srcId="{77B6CBBE-C9C4-48E3-973B-9F58739E29C7}" destId="{5521BE6D-1289-434F-A618-DDD1AB09F61E}" srcOrd="10" destOrd="0" presId="urn:microsoft.com/office/officeart/2008/layout/PictureStrips"/>
    <dgm:cxn modelId="{4023698E-9A07-4DE6-A602-153C49FAE672}" type="presParOf" srcId="{5521BE6D-1289-434F-A618-DDD1AB09F61E}" destId="{25183399-0B8C-42D7-A96A-7EBD0191D40C}" srcOrd="0" destOrd="0" presId="urn:microsoft.com/office/officeart/2008/layout/PictureStrips"/>
    <dgm:cxn modelId="{12ACB963-A23D-47CE-9234-57DD1859240F}" type="presParOf" srcId="{5521BE6D-1289-434F-A618-DDD1AB09F61E}" destId="{0774E423-1125-4F5D-98B3-689912FAABA1}" srcOrd="1" destOrd="0" presId="urn:microsoft.com/office/officeart/2008/layout/PictureStrips"/>
    <dgm:cxn modelId="{0D9DDF9D-F5C5-4F2C-A488-D2AD6248B3C9}" type="presParOf" srcId="{77B6CBBE-C9C4-48E3-973B-9F58739E29C7}" destId="{FE46663B-4DCE-4455-98A9-37390F490BD1}" srcOrd="11" destOrd="0" presId="urn:microsoft.com/office/officeart/2008/layout/PictureStrips"/>
    <dgm:cxn modelId="{128F6A09-8504-4CA9-88BD-3E8BAC3D3FC1}" type="presParOf" srcId="{77B6CBBE-C9C4-48E3-973B-9F58739E29C7}" destId="{CFF077E5-9799-4227-843A-4B6E22ABDF15}" srcOrd="12" destOrd="0" presId="urn:microsoft.com/office/officeart/2008/layout/PictureStrips"/>
    <dgm:cxn modelId="{A30355E8-C6E1-4320-A63F-7FCA5E510505}" type="presParOf" srcId="{CFF077E5-9799-4227-843A-4B6E22ABDF15}" destId="{4BB67BAA-14B6-4EAD-8B08-5889DA05780B}" srcOrd="0" destOrd="0" presId="urn:microsoft.com/office/officeart/2008/layout/PictureStrips"/>
    <dgm:cxn modelId="{3DFC42B1-90AD-478B-8C4C-2893E527AB97}" type="presParOf" srcId="{CFF077E5-9799-4227-843A-4B6E22ABDF15}" destId="{75CB85F2-1236-43DE-B43D-C3EAE0C6F401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6E52BE9-9759-48A9-9BFE-34769C0D6382}" type="doc">
      <dgm:prSet loTypeId="urn:microsoft.com/office/officeart/2005/8/layout/vList4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38780C4D-2CF0-48BF-BFBD-923281089184}">
      <dgm:prSet custT="1"/>
      <dgm:spPr/>
      <dgm:t>
        <a:bodyPr lIns="0" rIns="0"/>
        <a:lstStyle/>
        <a:p>
          <a:pPr>
            <a:defRPr sz="2000" b="1">
              <a:solidFill>
                <a:schemeClr val="tx1"/>
              </a:solidFill>
            </a:defRPr>
          </a:pPr>
          <a:r>
            <a:t>Mtii Yesu na Neno Lake</a:t>
          </a:r>
          <a:endParaRPr lang="es-ES" sz="2000">
            <a:solidFill>
              <a:schemeClr val="tx1"/>
            </a:solidFill>
          </a:endParaRPr>
        </a:p>
      </dgm:t>
    </dgm:pt>
    <dgm:pt modelId="{3B54D7A7-9DD2-43D0-A028-60201AD443FB}" type="parTrans" cxnId="{28C83D12-79EB-400B-8DF7-A16F54147330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53B046B4-CA9E-49F6-AC65-91809551A375}" type="sibTrans" cxnId="{28C83D12-79EB-400B-8DF7-A16F54147330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F92E6195-FFD2-435D-8C2F-A5766EFD0533}">
      <dgm:prSet custT="1"/>
      <dgm:spPr/>
      <dgm:t>
        <a:bodyPr lIns="0" rIns="0"/>
        <a:lstStyle/>
        <a:p>
          <a:pPr>
            <a:defRPr sz="2000" b="1">
              <a:solidFill>
                <a:schemeClr val="tx1"/>
              </a:solidFill>
            </a:defRPr>
          </a:pPr>
          <a:r>
            <a:t>Kuwa na uzoefu wa kila siku na Yesu</a:t>
          </a:r>
          <a:endParaRPr lang="es-ES" sz="2000">
            <a:solidFill>
              <a:schemeClr val="tx1"/>
            </a:solidFill>
          </a:endParaRPr>
        </a:p>
      </dgm:t>
    </dgm:pt>
    <dgm:pt modelId="{E2931EEB-4FBB-4E27-BA6E-6061D51DFF3D}" type="parTrans" cxnId="{3DEA7371-B622-4807-8510-4490C1A8AC84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BE22E783-A0B6-4D99-A85C-B0A3EFD9C98A}" type="sibTrans" cxnId="{3DEA7371-B622-4807-8510-4490C1A8AC84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24D5E193-44C8-42F1-A611-7389AADA33F4}">
      <dgm:prSet custT="1"/>
      <dgm:spPr/>
      <dgm:t>
        <a:bodyPr lIns="0" rIns="0"/>
        <a:lstStyle/>
        <a:p>
          <a:pPr>
            <a:defRPr sz="2000" b="1">
              <a:solidFill>
                <a:schemeClr val="tx1"/>
              </a:solidFill>
            </a:defRPr>
          </a:pPr>
          <a:r>
            <a:t>Kumfanya Yesu kiini cha maisha yetu</a:t>
          </a:r>
          <a:endParaRPr lang="es-ES" sz="2000">
            <a:solidFill>
              <a:schemeClr val="tx1"/>
            </a:solidFill>
          </a:endParaRPr>
        </a:p>
      </dgm:t>
    </dgm:pt>
    <dgm:pt modelId="{5EBE5E8F-E670-40BD-BA84-5E7E70DB06E3}" type="parTrans" cxnId="{55FBCB1D-6854-4349-947E-E849985BB7AE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B527BB00-4A32-4944-BB45-787ADA97AE7A}" type="sibTrans" cxnId="{55FBCB1D-6854-4349-947E-E849985BB7AE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2CC7EECA-F204-4AD6-BCCC-E57F4CCAD935}">
      <dgm:prSet custT="1"/>
      <dgm:spPr/>
      <dgm:t>
        <a:bodyPr lIns="0" rIns="0"/>
        <a:lstStyle/>
        <a:p>
          <a:pPr>
            <a:defRPr sz="2000" b="1">
              <a:solidFill>
                <a:schemeClr val="tx1"/>
              </a:solidFill>
            </a:defRPr>
          </a:pPr>
          <a:r>
            <a:t>Kuishi kulingana na imani yetu</a:t>
          </a:r>
          <a:endParaRPr lang="es-ES" sz="2000">
            <a:solidFill>
              <a:schemeClr val="tx1"/>
            </a:solidFill>
          </a:endParaRPr>
        </a:p>
      </dgm:t>
    </dgm:pt>
    <dgm:pt modelId="{32790C86-1644-4FB3-9584-44052D00BD48}" type="parTrans" cxnId="{BE862448-40E2-4F54-BD16-0EF2C0521E4D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A3D2F1E8-A857-453E-AC3B-6F00C0E84266}" type="sibTrans" cxnId="{BE862448-40E2-4F54-BD16-0EF2C0521E4D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9ADE20A3-685C-4BFC-BA90-F6DDBC37EAE1}">
      <dgm:prSet custT="1"/>
      <dgm:spPr/>
      <dgm:t>
        <a:bodyPr lIns="0" rIns="0"/>
        <a:lstStyle/>
        <a:p>
          <a:pPr>
            <a:defRPr sz="2000" b="1">
              <a:solidFill>
                <a:schemeClr val="tx1"/>
              </a:solidFill>
            </a:defRPr>
          </a:pPr>
          <a:r>
            <a:t>Kuweka imani yetu kwa Yesu</a:t>
          </a:r>
          <a:endParaRPr lang="es-ES" sz="2000">
            <a:solidFill>
              <a:schemeClr val="tx1"/>
            </a:solidFill>
          </a:endParaRPr>
        </a:p>
      </dgm:t>
    </dgm:pt>
    <dgm:pt modelId="{9F7BAFC2-9B0C-489D-A7C2-266704A55F7D}" type="parTrans" cxnId="{99DFA26D-F955-4120-B9F2-C16F76BF8E65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BBEC2494-6784-42D2-BC61-63D8EB741180}" type="sibTrans" cxnId="{99DFA26D-F955-4120-B9F2-C16F76BF8E65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4FF5E302-A783-4961-8692-296DAFFF8FA6}">
      <dgm:prSet custT="1"/>
      <dgm:spPr/>
      <dgm:t>
        <a:bodyPr lIns="0" rIns="0"/>
        <a:lstStyle/>
        <a:p>
          <a:pPr>
            <a:defRPr sz="2000" b="1">
              <a:solidFill>
                <a:schemeClr val="tx1"/>
              </a:solidFill>
            </a:defRPr>
          </a:pPr>
          <a:r>
            <a:t>Kumtafakari Yesu katika maisha yetu</a:t>
          </a:r>
          <a:endParaRPr lang="es-ES" sz="2000">
            <a:solidFill>
              <a:schemeClr val="tx1"/>
            </a:solidFill>
          </a:endParaRPr>
        </a:p>
      </dgm:t>
    </dgm:pt>
    <dgm:pt modelId="{4EF2ED81-1821-4844-8DBD-E0D8A4041695}" type="parTrans" cxnId="{E0167BC1-D479-4F13-9C64-0905E1B633F0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4C3D42BD-B621-4CE9-82BF-7FCC7DEF55D7}" type="sibTrans" cxnId="{E0167BC1-D479-4F13-9C64-0905E1B633F0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0D28FBD8-77E1-48E7-B9A4-128D64617A1A}">
      <dgm:prSet custT="1"/>
      <dgm:spPr/>
      <dgm:t>
        <a:bodyPr lIns="0" rIns="0"/>
        <a:lstStyle/>
        <a:p>
          <a:pPr>
            <a:defRPr sz="2000" b="1">
              <a:solidFill>
                <a:schemeClr val="tx1"/>
              </a:solidFill>
            </a:defRPr>
          </a:pPr>
          <a:r>
            <a:t>Kubali zawadi ya neema yake</a:t>
          </a:r>
          <a:endParaRPr lang="es-ES" sz="2000">
            <a:solidFill>
              <a:schemeClr val="tx1"/>
            </a:solidFill>
          </a:endParaRPr>
        </a:p>
      </dgm:t>
    </dgm:pt>
    <dgm:pt modelId="{E3D3E303-AA1F-4589-B51A-F01B59056B7D}" type="parTrans" cxnId="{206875FA-5BFD-406E-8415-2F0B0510BBC3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A07EEA3C-0232-4C57-9CAA-B18397DC6B8D}" type="sibTrans" cxnId="{206875FA-5BFD-406E-8415-2F0B0510BBC3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2FF2A3DC-B35E-42CA-8278-AAE7E01826CF}" type="pres">
      <dgm:prSet presAssocID="{B6E52BE9-9759-48A9-9BFE-34769C0D6382}" presName="linear" presStyleCnt="0">
        <dgm:presLayoutVars>
          <dgm:dir/>
          <dgm:resizeHandles val="exact"/>
        </dgm:presLayoutVars>
      </dgm:prSet>
      <dgm:spPr/>
    </dgm:pt>
    <dgm:pt modelId="{78862D4C-EA6E-4842-A164-B2DBCA62F9F7}" type="pres">
      <dgm:prSet presAssocID="{38780C4D-2CF0-48BF-BFBD-923281089184}" presName="comp" presStyleCnt="0"/>
      <dgm:spPr/>
    </dgm:pt>
    <dgm:pt modelId="{BF02E0C6-0B31-44B9-A796-AB4B83F63C24}" type="pres">
      <dgm:prSet presAssocID="{38780C4D-2CF0-48BF-BFBD-923281089184}" presName="box" presStyleLbl="node1" presStyleIdx="0" presStyleCnt="7"/>
      <dgm:spPr/>
    </dgm:pt>
    <dgm:pt modelId="{E835C4C8-F2C2-42FA-9602-AAF342B613DA}" type="pres">
      <dgm:prSet presAssocID="{38780C4D-2CF0-48BF-BFBD-923281089184}" presName="img" presStyleLbl="fgImgPlace1" presStyleIdx="0" presStyleCnt="7" custScaleX="47797" custLinFactNeighborX="-10694"/>
      <dgm:spPr>
        <a:prstGeom prst="ribbon">
          <a:avLst/>
        </a:prstGeom>
        <a:ln>
          <a:solidFill>
            <a:schemeClr val="tx1"/>
          </a:solidFill>
        </a:ln>
      </dgm:spPr>
    </dgm:pt>
    <dgm:pt modelId="{483E8FB3-45F1-4450-B2CD-20E3AAF2B256}" type="pres">
      <dgm:prSet presAssocID="{38780C4D-2CF0-48BF-BFBD-923281089184}" presName="text" presStyleLbl="node1" presStyleIdx="0" presStyleCnt="7">
        <dgm:presLayoutVars>
          <dgm:bulletEnabled val="1"/>
        </dgm:presLayoutVars>
      </dgm:prSet>
      <dgm:spPr/>
    </dgm:pt>
    <dgm:pt modelId="{B8002245-CCF7-4D51-A466-8C27ADD23283}" type="pres">
      <dgm:prSet presAssocID="{53B046B4-CA9E-49F6-AC65-91809551A375}" presName="spacer" presStyleCnt="0"/>
      <dgm:spPr/>
    </dgm:pt>
    <dgm:pt modelId="{0172EFC5-33F6-4A0D-9759-5CD6FB6523D8}" type="pres">
      <dgm:prSet presAssocID="{F92E6195-FFD2-435D-8C2F-A5766EFD0533}" presName="comp" presStyleCnt="0"/>
      <dgm:spPr/>
    </dgm:pt>
    <dgm:pt modelId="{B06D5F5D-23AC-43F5-878E-819020F23AEA}" type="pres">
      <dgm:prSet presAssocID="{F92E6195-FFD2-435D-8C2F-A5766EFD0533}" presName="box" presStyleLbl="node1" presStyleIdx="1" presStyleCnt="7"/>
      <dgm:spPr/>
    </dgm:pt>
    <dgm:pt modelId="{AEF0314F-F1E8-4B53-ACB8-4DD5EEE46E7B}" type="pres">
      <dgm:prSet presAssocID="{F92E6195-FFD2-435D-8C2F-A5766EFD0533}" presName="img" presStyleLbl="fgImgPlace1" presStyleIdx="1" presStyleCnt="7" custScaleX="47797" custLinFactNeighborX="-10694"/>
      <dgm:spPr>
        <a:prstGeom prst="flowChartDocument">
          <a:avLst/>
        </a:prstGeom>
        <a:ln>
          <a:solidFill>
            <a:schemeClr val="tx1"/>
          </a:solidFill>
        </a:ln>
      </dgm:spPr>
    </dgm:pt>
    <dgm:pt modelId="{98E69772-50B3-4DD6-9165-2AB6617DFD52}" type="pres">
      <dgm:prSet presAssocID="{F92E6195-FFD2-435D-8C2F-A5766EFD0533}" presName="text" presStyleLbl="node1" presStyleIdx="1" presStyleCnt="7">
        <dgm:presLayoutVars>
          <dgm:bulletEnabled val="1"/>
        </dgm:presLayoutVars>
      </dgm:prSet>
      <dgm:spPr/>
    </dgm:pt>
    <dgm:pt modelId="{852CBFEC-F549-4CD3-B988-0B983D057A26}" type="pres">
      <dgm:prSet presAssocID="{BE22E783-A0B6-4D99-A85C-B0A3EFD9C98A}" presName="spacer" presStyleCnt="0"/>
      <dgm:spPr/>
    </dgm:pt>
    <dgm:pt modelId="{0600A40B-7E73-480C-B382-1DB9AF4FE47F}" type="pres">
      <dgm:prSet presAssocID="{24D5E193-44C8-42F1-A611-7389AADA33F4}" presName="comp" presStyleCnt="0"/>
      <dgm:spPr/>
    </dgm:pt>
    <dgm:pt modelId="{0D1FDDB1-DFD5-4D88-AF1C-475796FD361E}" type="pres">
      <dgm:prSet presAssocID="{24D5E193-44C8-42F1-A611-7389AADA33F4}" presName="box" presStyleLbl="node1" presStyleIdx="2" presStyleCnt="7"/>
      <dgm:spPr/>
    </dgm:pt>
    <dgm:pt modelId="{29130CAC-5C1C-4F14-BE19-F526D819B4BE}" type="pres">
      <dgm:prSet presAssocID="{24D5E193-44C8-42F1-A611-7389AADA33F4}" presName="img" presStyleLbl="fgImgPlace1" presStyleIdx="2" presStyleCnt="7" custScaleX="47797" custLinFactNeighborX="-10694"/>
      <dgm:spPr>
        <a:prstGeom prst="star12">
          <a:avLst/>
        </a:prstGeom>
        <a:ln>
          <a:solidFill>
            <a:schemeClr val="tx1"/>
          </a:solidFill>
        </a:ln>
      </dgm:spPr>
    </dgm:pt>
    <dgm:pt modelId="{9143813C-F60D-4ACA-A5A7-FE4BC6987BDC}" type="pres">
      <dgm:prSet presAssocID="{24D5E193-44C8-42F1-A611-7389AADA33F4}" presName="text" presStyleLbl="node1" presStyleIdx="2" presStyleCnt="7">
        <dgm:presLayoutVars>
          <dgm:bulletEnabled val="1"/>
        </dgm:presLayoutVars>
      </dgm:prSet>
      <dgm:spPr/>
    </dgm:pt>
    <dgm:pt modelId="{91F15FDB-9FDA-4EE3-9CDA-5A326A257C56}" type="pres">
      <dgm:prSet presAssocID="{B527BB00-4A32-4944-BB45-787ADA97AE7A}" presName="spacer" presStyleCnt="0"/>
      <dgm:spPr/>
    </dgm:pt>
    <dgm:pt modelId="{B5E04BA8-3F47-456E-A489-9CE58A7F4532}" type="pres">
      <dgm:prSet presAssocID="{2CC7EECA-F204-4AD6-BCCC-E57F4CCAD935}" presName="comp" presStyleCnt="0"/>
      <dgm:spPr/>
    </dgm:pt>
    <dgm:pt modelId="{862BD39D-E53B-4831-8DB9-6DB9A2650A7A}" type="pres">
      <dgm:prSet presAssocID="{2CC7EECA-F204-4AD6-BCCC-E57F4CCAD935}" presName="box" presStyleLbl="node1" presStyleIdx="3" presStyleCnt="7"/>
      <dgm:spPr/>
    </dgm:pt>
    <dgm:pt modelId="{D4445071-C11D-4914-ABA6-58CDEDE87975}" type="pres">
      <dgm:prSet presAssocID="{2CC7EECA-F204-4AD6-BCCC-E57F4CCAD935}" presName="img" presStyleLbl="fgImgPlace1" presStyleIdx="3" presStyleCnt="7" custScaleX="47797" custLinFactNeighborX="-10694"/>
      <dgm:spPr>
        <a:prstGeom prst="homePlate">
          <a:avLst/>
        </a:prstGeom>
        <a:ln>
          <a:solidFill>
            <a:schemeClr val="tx1"/>
          </a:solidFill>
        </a:ln>
      </dgm:spPr>
    </dgm:pt>
    <dgm:pt modelId="{43B08B32-279E-4290-A59D-2E464983CC33}" type="pres">
      <dgm:prSet presAssocID="{2CC7EECA-F204-4AD6-BCCC-E57F4CCAD935}" presName="text" presStyleLbl="node1" presStyleIdx="3" presStyleCnt="7">
        <dgm:presLayoutVars>
          <dgm:bulletEnabled val="1"/>
        </dgm:presLayoutVars>
      </dgm:prSet>
      <dgm:spPr/>
    </dgm:pt>
    <dgm:pt modelId="{26406604-EB9F-49E7-84FC-BD95F284C000}" type="pres">
      <dgm:prSet presAssocID="{A3D2F1E8-A857-453E-AC3B-6F00C0E84266}" presName="spacer" presStyleCnt="0"/>
      <dgm:spPr/>
    </dgm:pt>
    <dgm:pt modelId="{0745C732-9422-427E-8C25-2C4D5A8A3C71}" type="pres">
      <dgm:prSet presAssocID="{9ADE20A3-685C-4BFC-BA90-F6DDBC37EAE1}" presName="comp" presStyleCnt="0"/>
      <dgm:spPr/>
    </dgm:pt>
    <dgm:pt modelId="{CB43BCF0-FC66-4AC6-A30E-FC7C0A34FA8C}" type="pres">
      <dgm:prSet presAssocID="{9ADE20A3-685C-4BFC-BA90-F6DDBC37EAE1}" presName="box" presStyleLbl="node1" presStyleIdx="4" presStyleCnt="7"/>
      <dgm:spPr/>
    </dgm:pt>
    <dgm:pt modelId="{7D3FD46A-4E62-4938-8AB3-965BC35CB05A}" type="pres">
      <dgm:prSet presAssocID="{9ADE20A3-685C-4BFC-BA90-F6DDBC37EAE1}" presName="img" presStyleLbl="fgImgPlace1" presStyleIdx="4" presStyleCnt="7" custScaleX="47797" custLinFactNeighborX="-10694"/>
      <dgm:spPr>
        <a:prstGeom prst="sun">
          <a:avLst/>
        </a:prstGeom>
        <a:ln>
          <a:solidFill>
            <a:schemeClr val="tx1"/>
          </a:solidFill>
        </a:ln>
      </dgm:spPr>
    </dgm:pt>
    <dgm:pt modelId="{667236DE-6142-43B6-A62E-EABC774564D6}" type="pres">
      <dgm:prSet presAssocID="{9ADE20A3-685C-4BFC-BA90-F6DDBC37EAE1}" presName="text" presStyleLbl="node1" presStyleIdx="4" presStyleCnt="7">
        <dgm:presLayoutVars>
          <dgm:bulletEnabled val="1"/>
        </dgm:presLayoutVars>
      </dgm:prSet>
      <dgm:spPr/>
    </dgm:pt>
    <dgm:pt modelId="{9F6AF917-D197-4CF3-8F28-D68836885361}" type="pres">
      <dgm:prSet presAssocID="{BBEC2494-6784-42D2-BC61-63D8EB741180}" presName="spacer" presStyleCnt="0"/>
      <dgm:spPr/>
    </dgm:pt>
    <dgm:pt modelId="{46BB6D66-91DE-42DE-BFF6-9DFF58D1C002}" type="pres">
      <dgm:prSet presAssocID="{4FF5E302-A783-4961-8692-296DAFFF8FA6}" presName="comp" presStyleCnt="0"/>
      <dgm:spPr/>
    </dgm:pt>
    <dgm:pt modelId="{3ACF9048-328A-40E7-BAD3-68307C05C6E2}" type="pres">
      <dgm:prSet presAssocID="{4FF5E302-A783-4961-8692-296DAFFF8FA6}" presName="box" presStyleLbl="node1" presStyleIdx="5" presStyleCnt="7"/>
      <dgm:spPr/>
    </dgm:pt>
    <dgm:pt modelId="{5E78D2C8-1D37-434A-BD66-82348607AEE1}" type="pres">
      <dgm:prSet presAssocID="{4FF5E302-A783-4961-8692-296DAFFF8FA6}" presName="img" presStyleLbl="fgImgPlace1" presStyleIdx="5" presStyleCnt="7" custScaleX="47797" custLinFactNeighborX="-10694"/>
      <dgm:spPr>
        <a:prstGeom prst="diamond">
          <a:avLst/>
        </a:prstGeom>
        <a:ln>
          <a:solidFill>
            <a:schemeClr val="tx1"/>
          </a:solidFill>
        </a:ln>
      </dgm:spPr>
    </dgm:pt>
    <dgm:pt modelId="{0E4EDA1A-76C7-4C86-B909-D9BEFC97E8E4}" type="pres">
      <dgm:prSet presAssocID="{4FF5E302-A783-4961-8692-296DAFFF8FA6}" presName="text" presStyleLbl="node1" presStyleIdx="5" presStyleCnt="7">
        <dgm:presLayoutVars>
          <dgm:bulletEnabled val="1"/>
        </dgm:presLayoutVars>
      </dgm:prSet>
      <dgm:spPr/>
    </dgm:pt>
    <dgm:pt modelId="{22E56975-8F27-453D-8F06-90DFA99CC982}" type="pres">
      <dgm:prSet presAssocID="{4C3D42BD-B621-4CE9-82BF-7FCC7DEF55D7}" presName="spacer" presStyleCnt="0"/>
      <dgm:spPr/>
    </dgm:pt>
    <dgm:pt modelId="{83C054BF-B521-4F90-A432-18D1FE822A94}" type="pres">
      <dgm:prSet presAssocID="{0D28FBD8-77E1-48E7-B9A4-128D64617A1A}" presName="comp" presStyleCnt="0"/>
      <dgm:spPr/>
    </dgm:pt>
    <dgm:pt modelId="{72777B78-2609-4E4E-BDBF-013A298041D4}" type="pres">
      <dgm:prSet presAssocID="{0D28FBD8-77E1-48E7-B9A4-128D64617A1A}" presName="box" presStyleLbl="node1" presStyleIdx="6" presStyleCnt="7"/>
      <dgm:spPr/>
    </dgm:pt>
    <dgm:pt modelId="{C4C89F38-D772-4667-8CF5-2685CE87D1D2}" type="pres">
      <dgm:prSet presAssocID="{0D28FBD8-77E1-48E7-B9A4-128D64617A1A}" presName="img" presStyleLbl="fgImgPlace1" presStyleIdx="6" presStyleCnt="7" custScaleX="47797" custLinFactNeighborX="-10694"/>
      <dgm:spPr>
        <a:prstGeom prst="wave">
          <a:avLst/>
        </a:prstGeom>
        <a:ln>
          <a:solidFill>
            <a:schemeClr val="tx1"/>
          </a:solidFill>
        </a:ln>
      </dgm:spPr>
    </dgm:pt>
    <dgm:pt modelId="{DB3BC323-2984-43E6-B35A-8E7A2DCC3B5F}" type="pres">
      <dgm:prSet presAssocID="{0D28FBD8-77E1-48E7-B9A4-128D64617A1A}" presName="text" presStyleLbl="node1" presStyleIdx="6" presStyleCnt="7">
        <dgm:presLayoutVars>
          <dgm:bulletEnabled val="1"/>
        </dgm:presLayoutVars>
      </dgm:prSet>
      <dgm:spPr/>
    </dgm:pt>
  </dgm:ptLst>
  <dgm:cxnLst>
    <dgm:cxn modelId="{28C83D12-79EB-400B-8DF7-A16F54147330}" srcId="{B6E52BE9-9759-48A9-9BFE-34769C0D6382}" destId="{38780C4D-2CF0-48BF-BFBD-923281089184}" srcOrd="0" destOrd="0" parTransId="{3B54D7A7-9DD2-43D0-A028-60201AD443FB}" sibTransId="{53B046B4-CA9E-49F6-AC65-91809551A375}"/>
    <dgm:cxn modelId="{28408812-05AF-4602-866C-2C1B3C765271}" type="presOf" srcId="{9ADE20A3-685C-4BFC-BA90-F6DDBC37EAE1}" destId="{667236DE-6142-43B6-A62E-EABC774564D6}" srcOrd="1" destOrd="0" presId="urn:microsoft.com/office/officeart/2005/8/layout/vList4"/>
    <dgm:cxn modelId="{B382EF16-239B-46B4-971A-5F555B2DAE9D}" type="presOf" srcId="{F92E6195-FFD2-435D-8C2F-A5766EFD0533}" destId="{98E69772-50B3-4DD6-9165-2AB6617DFD52}" srcOrd="1" destOrd="0" presId="urn:microsoft.com/office/officeart/2005/8/layout/vList4"/>
    <dgm:cxn modelId="{55FBCB1D-6854-4349-947E-E849985BB7AE}" srcId="{B6E52BE9-9759-48A9-9BFE-34769C0D6382}" destId="{24D5E193-44C8-42F1-A611-7389AADA33F4}" srcOrd="2" destOrd="0" parTransId="{5EBE5E8F-E670-40BD-BA84-5E7E70DB06E3}" sibTransId="{B527BB00-4A32-4944-BB45-787ADA97AE7A}"/>
    <dgm:cxn modelId="{EC9EA62B-6523-4461-8853-92CE98ACCB3F}" type="presOf" srcId="{24D5E193-44C8-42F1-A611-7389AADA33F4}" destId="{0D1FDDB1-DFD5-4D88-AF1C-475796FD361E}" srcOrd="0" destOrd="0" presId="urn:microsoft.com/office/officeart/2005/8/layout/vList4"/>
    <dgm:cxn modelId="{0B401462-0D84-43E5-8DEC-9589D2D25430}" type="presOf" srcId="{38780C4D-2CF0-48BF-BFBD-923281089184}" destId="{483E8FB3-45F1-4450-B2CD-20E3AAF2B256}" srcOrd="1" destOrd="0" presId="urn:microsoft.com/office/officeart/2005/8/layout/vList4"/>
    <dgm:cxn modelId="{49338763-7D04-4CE8-87A2-D0220DA3888F}" type="presOf" srcId="{38780C4D-2CF0-48BF-BFBD-923281089184}" destId="{BF02E0C6-0B31-44B9-A796-AB4B83F63C24}" srcOrd="0" destOrd="0" presId="urn:microsoft.com/office/officeart/2005/8/layout/vList4"/>
    <dgm:cxn modelId="{2ED57246-41C4-4ED9-A1BE-48B90257784A}" type="presOf" srcId="{9ADE20A3-685C-4BFC-BA90-F6DDBC37EAE1}" destId="{CB43BCF0-FC66-4AC6-A30E-FC7C0A34FA8C}" srcOrd="0" destOrd="0" presId="urn:microsoft.com/office/officeart/2005/8/layout/vList4"/>
    <dgm:cxn modelId="{BE862448-40E2-4F54-BD16-0EF2C0521E4D}" srcId="{B6E52BE9-9759-48A9-9BFE-34769C0D6382}" destId="{2CC7EECA-F204-4AD6-BCCC-E57F4CCAD935}" srcOrd="3" destOrd="0" parTransId="{32790C86-1644-4FB3-9584-44052D00BD48}" sibTransId="{A3D2F1E8-A857-453E-AC3B-6F00C0E84266}"/>
    <dgm:cxn modelId="{9FE1196C-B959-408E-83D9-DD397437E21B}" type="presOf" srcId="{0D28FBD8-77E1-48E7-B9A4-128D64617A1A}" destId="{DB3BC323-2984-43E6-B35A-8E7A2DCC3B5F}" srcOrd="1" destOrd="0" presId="urn:microsoft.com/office/officeart/2005/8/layout/vList4"/>
    <dgm:cxn modelId="{99DFA26D-F955-4120-B9F2-C16F76BF8E65}" srcId="{B6E52BE9-9759-48A9-9BFE-34769C0D6382}" destId="{9ADE20A3-685C-4BFC-BA90-F6DDBC37EAE1}" srcOrd="4" destOrd="0" parTransId="{9F7BAFC2-9B0C-489D-A7C2-266704A55F7D}" sibTransId="{BBEC2494-6784-42D2-BC61-63D8EB741180}"/>
    <dgm:cxn modelId="{3DEA7371-B622-4807-8510-4490C1A8AC84}" srcId="{B6E52BE9-9759-48A9-9BFE-34769C0D6382}" destId="{F92E6195-FFD2-435D-8C2F-A5766EFD0533}" srcOrd="1" destOrd="0" parTransId="{E2931EEB-4FBB-4E27-BA6E-6061D51DFF3D}" sibTransId="{BE22E783-A0B6-4D99-A85C-B0A3EFD9C98A}"/>
    <dgm:cxn modelId="{3ED31B79-1867-4E01-9EF8-10305C55C892}" type="presOf" srcId="{F92E6195-FFD2-435D-8C2F-A5766EFD0533}" destId="{B06D5F5D-23AC-43F5-878E-819020F23AEA}" srcOrd="0" destOrd="0" presId="urn:microsoft.com/office/officeart/2005/8/layout/vList4"/>
    <dgm:cxn modelId="{9A838683-A9FD-409D-84A8-1AE2EF3E4B60}" type="presOf" srcId="{0D28FBD8-77E1-48E7-B9A4-128D64617A1A}" destId="{72777B78-2609-4E4E-BDBF-013A298041D4}" srcOrd="0" destOrd="0" presId="urn:microsoft.com/office/officeart/2005/8/layout/vList4"/>
    <dgm:cxn modelId="{68823688-3A73-4CC0-8DA7-D4F1B38BD777}" type="presOf" srcId="{24D5E193-44C8-42F1-A611-7389AADA33F4}" destId="{9143813C-F60D-4ACA-A5A7-FE4BC6987BDC}" srcOrd="1" destOrd="0" presId="urn:microsoft.com/office/officeart/2005/8/layout/vList4"/>
    <dgm:cxn modelId="{5AB3159F-392E-45CE-8847-A3D8CC7D2CFD}" type="presOf" srcId="{4FF5E302-A783-4961-8692-296DAFFF8FA6}" destId="{3ACF9048-328A-40E7-BAD3-68307C05C6E2}" srcOrd="0" destOrd="0" presId="urn:microsoft.com/office/officeart/2005/8/layout/vList4"/>
    <dgm:cxn modelId="{DA6F23A4-19BB-4B06-83EA-245D3494EA83}" type="presOf" srcId="{4FF5E302-A783-4961-8692-296DAFFF8FA6}" destId="{0E4EDA1A-76C7-4C86-B909-D9BEFC97E8E4}" srcOrd="1" destOrd="0" presId="urn:microsoft.com/office/officeart/2005/8/layout/vList4"/>
    <dgm:cxn modelId="{42F734AE-0107-4637-8F6C-DC9E59C28595}" type="presOf" srcId="{B6E52BE9-9759-48A9-9BFE-34769C0D6382}" destId="{2FF2A3DC-B35E-42CA-8278-AAE7E01826CF}" srcOrd="0" destOrd="0" presId="urn:microsoft.com/office/officeart/2005/8/layout/vList4"/>
    <dgm:cxn modelId="{E0167BC1-D479-4F13-9C64-0905E1B633F0}" srcId="{B6E52BE9-9759-48A9-9BFE-34769C0D6382}" destId="{4FF5E302-A783-4961-8692-296DAFFF8FA6}" srcOrd="5" destOrd="0" parTransId="{4EF2ED81-1821-4844-8DBD-E0D8A4041695}" sibTransId="{4C3D42BD-B621-4CE9-82BF-7FCC7DEF55D7}"/>
    <dgm:cxn modelId="{281D0DC9-6221-4F5B-AECF-C515AF80A579}" type="presOf" srcId="{2CC7EECA-F204-4AD6-BCCC-E57F4CCAD935}" destId="{862BD39D-E53B-4831-8DB9-6DB9A2650A7A}" srcOrd="0" destOrd="0" presId="urn:microsoft.com/office/officeart/2005/8/layout/vList4"/>
    <dgm:cxn modelId="{206875FA-5BFD-406E-8415-2F0B0510BBC3}" srcId="{B6E52BE9-9759-48A9-9BFE-34769C0D6382}" destId="{0D28FBD8-77E1-48E7-B9A4-128D64617A1A}" srcOrd="6" destOrd="0" parTransId="{E3D3E303-AA1F-4589-B51A-F01B59056B7D}" sibTransId="{A07EEA3C-0232-4C57-9CAA-B18397DC6B8D}"/>
    <dgm:cxn modelId="{18E588FD-588F-48C1-B57F-226C25B063EC}" type="presOf" srcId="{2CC7EECA-F204-4AD6-BCCC-E57F4CCAD935}" destId="{43B08B32-279E-4290-A59D-2E464983CC33}" srcOrd="1" destOrd="0" presId="urn:microsoft.com/office/officeart/2005/8/layout/vList4"/>
    <dgm:cxn modelId="{750E2350-5097-4C30-B319-859F849DB187}" type="presParOf" srcId="{2FF2A3DC-B35E-42CA-8278-AAE7E01826CF}" destId="{78862D4C-EA6E-4842-A164-B2DBCA62F9F7}" srcOrd="0" destOrd="0" presId="urn:microsoft.com/office/officeart/2005/8/layout/vList4"/>
    <dgm:cxn modelId="{10814A7B-DB60-4895-A207-6521CC0387AD}" type="presParOf" srcId="{78862D4C-EA6E-4842-A164-B2DBCA62F9F7}" destId="{BF02E0C6-0B31-44B9-A796-AB4B83F63C24}" srcOrd="0" destOrd="0" presId="urn:microsoft.com/office/officeart/2005/8/layout/vList4"/>
    <dgm:cxn modelId="{8238B8B8-CF88-4524-9CB8-B04A056F47CD}" type="presParOf" srcId="{78862D4C-EA6E-4842-A164-B2DBCA62F9F7}" destId="{E835C4C8-F2C2-42FA-9602-AAF342B613DA}" srcOrd="1" destOrd="0" presId="urn:microsoft.com/office/officeart/2005/8/layout/vList4"/>
    <dgm:cxn modelId="{4FC6D4B0-F365-4A93-BE21-F7E934BDC7C0}" type="presParOf" srcId="{78862D4C-EA6E-4842-A164-B2DBCA62F9F7}" destId="{483E8FB3-45F1-4450-B2CD-20E3AAF2B256}" srcOrd="2" destOrd="0" presId="urn:microsoft.com/office/officeart/2005/8/layout/vList4"/>
    <dgm:cxn modelId="{DC3C2CF5-F87D-4551-B8FA-51C1496DC67C}" type="presParOf" srcId="{2FF2A3DC-B35E-42CA-8278-AAE7E01826CF}" destId="{B8002245-CCF7-4D51-A466-8C27ADD23283}" srcOrd="1" destOrd="0" presId="urn:microsoft.com/office/officeart/2005/8/layout/vList4"/>
    <dgm:cxn modelId="{58667101-7E88-4EBC-8A0C-B879090E9600}" type="presParOf" srcId="{2FF2A3DC-B35E-42CA-8278-AAE7E01826CF}" destId="{0172EFC5-33F6-4A0D-9759-5CD6FB6523D8}" srcOrd="2" destOrd="0" presId="urn:microsoft.com/office/officeart/2005/8/layout/vList4"/>
    <dgm:cxn modelId="{3742377C-337E-4642-BA51-3079BEF89094}" type="presParOf" srcId="{0172EFC5-33F6-4A0D-9759-5CD6FB6523D8}" destId="{B06D5F5D-23AC-43F5-878E-819020F23AEA}" srcOrd="0" destOrd="0" presId="urn:microsoft.com/office/officeart/2005/8/layout/vList4"/>
    <dgm:cxn modelId="{FF42065C-4C3A-4737-ABF3-B365246C6CCC}" type="presParOf" srcId="{0172EFC5-33F6-4A0D-9759-5CD6FB6523D8}" destId="{AEF0314F-F1E8-4B53-ACB8-4DD5EEE46E7B}" srcOrd="1" destOrd="0" presId="urn:microsoft.com/office/officeart/2005/8/layout/vList4"/>
    <dgm:cxn modelId="{144C91A0-A5E7-4F8E-9F4D-1E57A8F73234}" type="presParOf" srcId="{0172EFC5-33F6-4A0D-9759-5CD6FB6523D8}" destId="{98E69772-50B3-4DD6-9165-2AB6617DFD52}" srcOrd="2" destOrd="0" presId="urn:microsoft.com/office/officeart/2005/8/layout/vList4"/>
    <dgm:cxn modelId="{4941883E-EC67-4009-A999-CBCA4AD719D9}" type="presParOf" srcId="{2FF2A3DC-B35E-42CA-8278-AAE7E01826CF}" destId="{852CBFEC-F549-4CD3-B988-0B983D057A26}" srcOrd="3" destOrd="0" presId="urn:microsoft.com/office/officeart/2005/8/layout/vList4"/>
    <dgm:cxn modelId="{A3121B95-C06A-411E-A8B1-6FA3501BFB93}" type="presParOf" srcId="{2FF2A3DC-B35E-42CA-8278-AAE7E01826CF}" destId="{0600A40B-7E73-480C-B382-1DB9AF4FE47F}" srcOrd="4" destOrd="0" presId="urn:microsoft.com/office/officeart/2005/8/layout/vList4"/>
    <dgm:cxn modelId="{5B5EF851-F77A-485E-9BB6-7F0956AC09A9}" type="presParOf" srcId="{0600A40B-7E73-480C-B382-1DB9AF4FE47F}" destId="{0D1FDDB1-DFD5-4D88-AF1C-475796FD361E}" srcOrd="0" destOrd="0" presId="urn:microsoft.com/office/officeart/2005/8/layout/vList4"/>
    <dgm:cxn modelId="{8D9EB0D3-3F11-427E-A661-E1A8C7A0C17C}" type="presParOf" srcId="{0600A40B-7E73-480C-B382-1DB9AF4FE47F}" destId="{29130CAC-5C1C-4F14-BE19-F526D819B4BE}" srcOrd="1" destOrd="0" presId="urn:microsoft.com/office/officeart/2005/8/layout/vList4"/>
    <dgm:cxn modelId="{A016D09D-9EDA-41E6-9DC1-AE65D2EDF110}" type="presParOf" srcId="{0600A40B-7E73-480C-B382-1DB9AF4FE47F}" destId="{9143813C-F60D-4ACA-A5A7-FE4BC6987BDC}" srcOrd="2" destOrd="0" presId="urn:microsoft.com/office/officeart/2005/8/layout/vList4"/>
    <dgm:cxn modelId="{A648A5A1-C6E1-41FA-9605-0176918C137A}" type="presParOf" srcId="{2FF2A3DC-B35E-42CA-8278-AAE7E01826CF}" destId="{91F15FDB-9FDA-4EE3-9CDA-5A326A257C56}" srcOrd="5" destOrd="0" presId="urn:microsoft.com/office/officeart/2005/8/layout/vList4"/>
    <dgm:cxn modelId="{A4BB320C-77FF-48C2-941A-398BA53AE411}" type="presParOf" srcId="{2FF2A3DC-B35E-42CA-8278-AAE7E01826CF}" destId="{B5E04BA8-3F47-456E-A489-9CE58A7F4532}" srcOrd="6" destOrd="0" presId="urn:microsoft.com/office/officeart/2005/8/layout/vList4"/>
    <dgm:cxn modelId="{33106086-15D5-42B9-ABF8-F7DB77A26E9D}" type="presParOf" srcId="{B5E04BA8-3F47-456E-A489-9CE58A7F4532}" destId="{862BD39D-E53B-4831-8DB9-6DB9A2650A7A}" srcOrd="0" destOrd="0" presId="urn:microsoft.com/office/officeart/2005/8/layout/vList4"/>
    <dgm:cxn modelId="{DE130BBB-7050-4F01-B67E-E6F5F331E613}" type="presParOf" srcId="{B5E04BA8-3F47-456E-A489-9CE58A7F4532}" destId="{D4445071-C11D-4914-ABA6-58CDEDE87975}" srcOrd="1" destOrd="0" presId="urn:microsoft.com/office/officeart/2005/8/layout/vList4"/>
    <dgm:cxn modelId="{1E174CA7-D962-4C37-AC7D-06995F81F8A9}" type="presParOf" srcId="{B5E04BA8-3F47-456E-A489-9CE58A7F4532}" destId="{43B08B32-279E-4290-A59D-2E464983CC33}" srcOrd="2" destOrd="0" presId="urn:microsoft.com/office/officeart/2005/8/layout/vList4"/>
    <dgm:cxn modelId="{F09ADB18-9EF8-47C6-85B0-8273C610CAD3}" type="presParOf" srcId="{2FF2A3DC-B35E-42CA-8278-AAE7E01826CF}" destId="{26406604-EB9F-49E7-84FC-BD95F284C000}" srcOrd="7" destOrd="0" presId="urn:microsoft.com/office/officeart/2005/8/layout/vList4"/>
    <dgm:cxn modelId="{A3B74CF6-6E0C-48AF-BAF7-32DE61EF1611}" type="presParOf" srcId="{2FF2A3DC-B35E-42CA-8278-AAE7E01826CF}" destId="{0745C732-9422-427E-8C25-2C4D5A8A3C71}" srcOrd="8" destOrd="0" presId="urn:microsoft.com/office/officeart/2005/8/layout/vList4"/>
    <dgm:cxn modelId="{DA930BE5-99A6-49B6-8382-60D09038E5C9}" type="presParOf" srcId="{0745C732-9422-427E-8C25-2C4D5A8A3C71}" destId="{CB43BCF0-FC66-4AC6-A30E-FC7C0A34FA8C}" srcOrd="0" destOrd="0" presId="urn:microsoft.com/office/officeart/2005/8/layout/vList4"/>
    <dgm:cxn modelId="{20740EF6-2EEE-4DDF-ADF7-D32652625F07}" type="presParOf" srcId="{0745C732-9422-427E-8C25-2C4D5A8A3C71}" destId="{7D3FD46A-4E62-4938-8AB3-965BC35CB05A}" srcOrd="1" destOrd="0" presId="urn:microsoft.com/office/officeart/2005/8/layout/vList4"/>
    <dgm:cxn modelId="{58A8A08E-ABF8-4329-92B8-19C85296CBD7}" type="presParOf" srcId="{0745C732-9422-427E-8C25-2C4D5A8A3C71}" destId="{667236DE-6142-43B6-A62E-EABC774564D6}" srcOrd="2" destOrd="0" presId="urn:microsoft.com/office/officeart/2005/8/layout/vList4"/>
    <dgm:cxn modelId="{E7BCA15C-5FBE-4693-9E0B-EE6A73239E4B}" type="presParOf" srcId="{2FF2A3DC-B35E-42CA-8278-AAE7E01826CF}" destId="{9F6AF917-D197-4CF3-8F28-D68836885361}" srcOrd="9" destOrd="0" presId="urn:microsoft.com/office/officeart/2005/8/layout/vList4"/>
    <dgm:cxn modelId="{8CD9FA77-2116-432F-B5F9-572C8FAA0C62}" type="presParOf" srcId="{2FF2A3DC-B35E-42CA-8278-AAE7E01826CF}" destId="{46BB6D66-91DE-42DE-BFF6-9DFF58D1C002}" srcOrd="10" destOrd="0" presId="urn:microsoft.com/office/officeart/2005/8/layout/vList4"/>
    <dgm:cxn modelId="{DCE86EB7-35D3-4692-A87E-3F83DA2B519F}" type="presParOf" srcId="{46BB6D66-91DE-42DE-BFF6-9DFF58D1C002}" destId="{3ACF9048-328A-40E7-BAD3-68307C05C6E2}" srcOrd="0" destOrd="0" presId="urn:microsoft.com/office/officeart/2005/8/layout/vList4"/>
    <dgm:cxn modelId="{74F27D7B-07C5-49C4-9C21-D1782C1204D4}" type="presParOf" srcId="{46BB6D66-91DE-42DE-BFF6-9DFF58D1C002}" destId="{5E78D2C8-1D37-434A-BD66-82348607AEE1}" srcOrd="1" destOrd="0" presId="urn:microsoft.com/office/officeart/2005/8/layout/vList4"/>
    <dgm:cxn modelId="{8DB2218B-39F2-44AC-9546-2263CBE57ED5}" type="presParOf" srcId="{46BB6D66-91DE-42DE-BFF6-9DFF58D1C002}" destId="{0E4EDA1A-76C7-4C86-B909-D9BEFC97E8E4}" srcOrd="2" destOrd="0" presId="urn:microsoft.com/office/officeart/2005/8/layout/vList4"/>
    <dgm:cxn modelId="{FFB79CAC-8DAC-4671-A597-5A7B0451237A}" type="presParOf" srcId="{2FF2A3DC-B35E-42CA-8278-AAE7E01826CF}" destId="{22E56975-8F27-453D-8F06-90DFA99CC982}" srcOrd="11" destOrd="0" presId="urn:microsoft.com/office/officeart/2005/8/layout/vList4"/>
    <dgm:cxn modelId="{04653BA5-D36A-4EDA-BD2B-0AEF5FD28133}" type="presParOf" srcId="{2FF2A3DC-B35E-42CA-8278-AAE7E01826CF}" destId="{83C054BF-B521-4F90-A432-18D1FE822A94}" srcOrd="12" destOrd="0" presId="urn:microsoft.com/office/officeart/2005/8/layout/vList4"/>
    <dgm:cxn modelId="{7056C8EC-F1CD-4FE5-BE41-79C8DD01BC54}" type="presParOf" srcId="{83C054BF-B521-4F90-A432-18D1FE822A94}" destId="{72777B78-2609-4E4E-BDBF-013A298041D4}" srcOrd="0" destOrd="0" presId="urn:microsoft.com/office/officeart/2005/8/layout/vList4"/>
    <dgm:cxn modelId="{74537AAA-D8BE-4FBB-9B00-F60871E1B64F}" type="presParOf" srcId="{83C054BF-B521-4F90-A432-18D1FE822A94}" destId="{C4C89F38-D772-4667-8CF5-2685CE87D1D2}" srcOrd="1" destOrd="0" presId="urn:microsoft.com/office/officeart/2005/8/layout/vList4"/>
    <dgm:cxn modelId="{D7CF5860-7C03-4756-94AF-64C82F3D9799}" type="presParOf" srcId="{83C054BF-B521-4F90-A432-18D1FE822A94}" destId="{DB3BC323-2984-43E6-B35A-8E7A2DCC3B5F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EDA260-4468-444A-AEC2-FBB17746BB72}">
      <dsp:nvSpPr>
        <dsp:cNvPr id="0" name=""/>
        <dsp:cNvSpPr/>
      </dsp:nvSpPr>
      <dsp:spPr>
        <a:xfrm>
          <a:off x="26478" y="653107"/>
          <a:ext cx="0" cy="2681708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0353C1A-2C31-46B6-8675-4EDA9186D27F}">
      <dsp:nvSpPr>
        <dsp:cNvPr id="0" name=""/>
        <dsp:cNvSpPr/>
      </dsp:nvSpPr>
      <dsp:spPr>
        <a:xfrm>
          <a:off x="100969" y="742497"/>
          <a:ext cx="1410429" cy="1206768"/>
        </a:xfrm>
        <a:prstGeom prst="rect">
          <a:avLst/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7C0AA37-3BBF-43AA-AE48-7C47D17098D8}">
      <dsp:nvSpPr>
        <dsp:cNvPr id="0" name=""/>
        <dsp:cNvSpPr/>
      </dsp:nvSpPr>
      <dsp:spPr>
        <a:xfrm>
          <a:off x="100969" y="1966814"/>
          <a:ext cx="1410429" cy="1463846"/>
        </a:xfrm>
        <a:prstGeom prst="rect">
          <a:avLst/>
        </a:prstGeom>
        <a:solidFill>
          <a:srgbClr val="C0F3F2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 kern="1200"/>
          </a:pPr>
          <a:r>
            <a:rPr sz="1600" dirty="0"/>
            <a:t>"Kwa </a:t>
          </a:r>
          <a:r>
            <a:rPr sz="1600" dirty="0" err="1"/>
            <a:t>nini</a:t>
          </a:r>
          <a:r>
            <a:rPr sz="1600" dirty="0"/>
            <a:t> </a:t>
          </a:r>
          <a:r>
            <a:rPr sz="1600" dirty="0" err="1"/>
            <a:t>hamna</a:t>
          </a:r>
          <a:r>
            <a:rPr sz="1600" dirty="0"/>
            <a:t> </a:t>
          </a:r>
          <a:r>
            <a:rPr sz="1600" dirty="0" err="1"/>
            <a:t>imani</a:t>
          </a:r>
          <a:r>
            <a:rPr sz="1600" dirty="0"/>
            <a:t>?" (Marko </a:t>
          </a:r>
          <a:r>
            <a:rPr sz="16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ptos" panose="02110004020202020204"/>
              <a:ea typeface="+mn-ea"/>
              <a:cs typeface="+mn-cs"/>
            </a:rPr>
            <a:t>4:40</a:t>
          </a:r>
          <a:r>
            <a:rPr sz="1600" dirty="0"/>
            <a:t>)</a:t>
          </a:r>
          <a:endParaRPr lang="es-ES" sz="1600" kern="1200" dirty="0"/>
        </a:p>
      </dsp:txBody>
      <dsp:txXfrm>
        <a:off x="100969" y="1966814"/>
        <a:ext cx="1410429" cy="1463846"/>
      </dsp:txXfrm>
    </dsp:sp>
    <dsp:sp modelId="{1F6FB844-657E-401A-8421-034AC6EA11AD}">
      <dsp:nvSpPr>
        <dsp:cNvPr id="0" name=""/>
        <dsp:cNvSpPr/>
      </dsp:nvSpPr>
      <dsp:spPr>
        <a:xfrm>
          <a:off x="1962" y="120383"/>
          <a:ext cx="1538868" cy="51729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>
              <a:effectLst>
                <a:outerShdw blurRad="38100" dist="38100" dir="2700000" algn="tl">
                  <a:srgbClr val="000000"/>
                </a:outerShdw>
              </a:effectLst>
            </a:defRPr>
          </a:pPr>
          <a:r>
            <a:rPr kern="1200"/>
            <a:t>Imani ya mitume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1962" y="120383"/>
        <a:ext cx="1538868" cy="517295"/>
      </dsp:txXfrm>
    </dsp:sp>
    <dsp:sp modelId="{480D0FCD-E7DF-4D90-AD0E-23ED792B7859}">
      <dsp:nvSpPr>
        <dsp:cNvPr id="0" name=""/>
        <dsp:cNvSpPr/>
      </dsp:nvSpPr>
      <dsp:spPr>
        <a:xfrm>
          <a:off x="2030525" y="653107"/>
          <a:ext cx="0" cy="2681708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284133"/>
              <a:satOff val="6656"/>
              <a:lumOff val="-184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20F905A-BE6D-4918-AF7F-A48815CC4DA5}">
      <dsp:nvSpPr>
        <dsp:cNvPr id="0" name=""/>
        <dsp:cNvSpPr/>
      </dsp:nvSpPr>
      <dsp:spPr>
        <a:xfrm>
          <a:off x="2105017" y="742497"/>
          <a:ext cx="1410429" cy="1206768"/>
        </a:xfrm>
        <a:prstGeom prst="rect">
          <a:avLst/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1F42ECC-164F-4BA3-B8A0-C2E14FBA731B}">
      <dsp:nvSpPr>
        <dsp:cNvPr id="0" name=""/>
        <dsp:cNvSpPr/>
      </dsp:nvSpPr>
      <dsp:spPr>
        <a:xfrm>
          <a:off x="2105017" y="1966814"/>
          <a:ext cx="1410429" cy="1463846"/>
        </a:xfrm>
        <a:prstGeom prst="rect">
          <a:avLst/>
        </a:prstGeom>
        <a:solidFill>
          <a:srgbClr val="C3E1F3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/>
          </a:pPr>
          <a:r>
            <a:rPr sz="1600" kern="1200" dirty="0"/>
            <a:t>"</a:t>
          </a:r>
          <a:r>
            <a:rPr sz="1600" kern="1200" dirty="0" err="1"/>
            <a:t>Enyi</a:t>
          </a:r>
          <a:r>
            <a:rPr sz="1600" kern="1200" dirty="0"/>
            <a:t> </a:t>
          </a:r>
          <a:r>
            <a:rPr sz="1600" kern="1200" dirty="0" err="1"/>
            <a:t>wenye</a:t>
          </a:r>
          <a:r>
            <a:rPr sz="1600" kern="1200" dirty="0"/>
            <a:t> </a:t>
          </a:r>
          <a:r>
            <a:rPr sz="1600" kern="1200" dirty="0" err="1"/>
            <a:t>imani</a:t>
          </a:r>
          <a:r>
            <a:rPr sz="1600" kern="1200" dirty="0"/>
            <a:t> </a:t>
          </a:r>
          <a:r>
            <a:rPr sz="1600" kern="1200" dirty="0" err="1"/>
            <a:t>haba</a:t>
          </a:r>
          <a:r>
            <a:rPr sz="1600" kern="1200" dirty="0"/>
            <a:t>!" </a:t>
          </a:r>
          <a:br>
            <a:rPr lang="es-ES" sz="1600" b="1" kern="1200" dirty="0"/>
          </a:br>
          <a:r>
            <a:rPr sz="1600" kern="1200" dirty="0"/>
            <a:t>(Mt. 14:31</a:t>
          </a:r>
          <a:endParaRPr lang="es-ES" sz="1600" kern="1200" dirty="0"/>
        </a:p>
      </dsp:txBody>
      <dsp:txXfrm>
        <a:off x="2105017" y="1966814"/>
        <a:ext cx="1410429" cy="1463846"/>
      </dsp:txXfrm>
    </dsp:sp>
    <dsp:sp modelId="{56B7292D-9731-4075-ADD4-E2A91D421C2C}">
      <dsp:nvSpPr>
        <dsp:cNvPr id="0" name=""/>
        <dsp:cNvSpPr/>
      </dsp:nvSpPr>
      <dsp:spPr>
        <a:xfrm>
          <a:off x="2030525" y="120383"/>
          <a:ext cx="1489837" cy="517295"/>
        </a:xfrm>
        <a:prstGeom prst="rect">
          <a:avLst/>
        </a:prstGeom>
        <a:gradFill rotWithShape="0">
          <a:gsLst>
            <a:gs pos="0">
              <a:schemeClr val="accent4">
                <a:hueOff val="1284133"/>
                <a:satOff val="6656"/>
                <a:lumOff val="-184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284133"/>
                <a:satOff val="6656"/>
                <a:lumOff val="-184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284133"/>
                <a:satOff val="6656"/>
                <a:lumOff val="-184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4">
              <a:hueOff val="1284133"/>
              <a:satOff val="6656"/>
              <a:lumOff val="-1844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>
              <a:effectLst>
                <a:outerShdw blurRad="38100" dist="38100" dir="2700000" algn="tl">
                  <a:srgbClr val="000000"/>
                </a:outerShdw>
              </a:effectLst>
            </a:defRPr>
          </a:pPr>
          <a:r>
            <a:rPr kern="1200"/>
            <a:t>Imani ya Petro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2030525" y="120383"/>
        <a:ext cx="1489837" cy="517295"/>
      </dsp:txXfrm>
    </dsp:sp>
    <dsp:sp modelId="{7CD9B7D2-5346-494E-909E-931407BEE132}">
      <dsp:nvSpPr>
        <dsp:cNvPr id="0" name=""/>
        <dsp:cNvSpPr/>
      </dsp:nvSpPr>
      <dsp:spPr>
        <a:xfrm>
          <a:off x="4019346" y="645863"/>
          <a:ext cx="0" cy="2681708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2568265"/>
              <a:satOff val="13312"/>
              <a:lumOff val="-368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7A4AE2E-8284-42CA-B7F9-4B2F722B0780}">
      <dsp:nvSpPr>
        <dsp:cNvPr id="0" name=""/>
        <dsp:cNvSpPr/>
      </dsp:nvSpPr>
      <dsp:spPr>
        <a:xfrm>
          <a:off x="4093838" y="735254"/>
          <a:ext cx="1410429" cy="1206768"/>
        </a:xfrm>
        <a:prstGeom prst="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DEE1C7E-29F1-4BFF-ADCF-6502FAF270BD}">
      <dsp:nvSpPr>
        <dsp:cNvPr id="0" name=""/>
        <dsp:cNvSpPr/>
      </dsp:nvSpPr>
      <dsp:spPr>
        <a:xfrm>
          <a:off x="4093838" y="1959570"/>
          <a:ext cx="1410429" cy="1463846"/>
        </a:xfrm>
        <a:prstGeom prst="rect">
          <a:avLst/>
        </a:prstGeom>
        <a:solidFill>
          <a:srgbClr val="CDD8F7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/>
          </a:pPr>
          <a:r>
            <a:rPr sz="1600" kern="1200" dirty="0"/>
            <a:t>“</a:t>
          </a:r>
          <a:r>
            <a:rPr sz="1600" kern="1200" dirty="0" err="1"/>
            <a:t>Nisaidieni</a:t>
          </a:r>
          <a:r>
            <a:rPr sz="1600" kern="1200" dirty="0"/>
            <a:t> </a:t>
          </a:r>
          <a:r>
            <a:rPr sz="1600" kern="1200" dirty="0" err="1"/>
            <a:t>imani</a:t>
          </a:r>
          <a:r>
            <a:rPr sz="1600" kern="1200" dirty="0"/>
            <a:t> </a:t>
          </a:r>
          <a:r>
            <a:rPr sz="1600" kern="1200" dirty="0" err="1"/>
            <a:t>yangu</a:t>
          </a:r>
          <a:r>
            <a:rPr sz="1600" kern="1200" dirty="0"/>
            <a:t> </a:t>
          </a:r>
          <a:r>
            <a:rPr sz="1600" kern="1200" dirty="0" err="1"/>
            <a:t>ndogo</a:t>
          </a:r>
          <a:r>
            <a:rPr sz="1600" kern="1200" dirty="0"/>
            <a:t>”               (Marko 9:24)</a:t>
          </a:r>
          <a:endParaRPr lang="es-ES" sz="1600" kern="1200" dirty="0"/>
        </a:p>
      </dsp:txBody>
      <dsp:txXfrm>
        <a:off x="4093838" y="1959570"/>
        <a:ext cx="1410429" cy="1463846"/>
      </dsp:txXfrm>
    </dsp:sp>
    <dsp:sp modelId="{F9DF30A9-7B6B-451C-B056-6355C95639B1}">
      <dsp:nvSpPr>
        <dsp:cNvPr id="0" name=""/>
        <dsp:cNvSpPr/>
      </dsp:nvSpPr>
      <dsp:spPr>
        <a:xfrm>
          <a:off x="4010057" y="120383"/>
          <a:ext cx="1508416" cy="502808"/>
        </a:xfrm>
        <a:prstGeom prst="rect">
          <a:avLst/>
        </a:prstGeom>
        <a:gradFill rotWithShape="0">
          <a:gsLst>
            <a:gs pos="0">
              <a:schemeClr val="accent4">
                <a:hueOff val="2568265"/>
                <a:satOff val="13312"/>
                <a:lumOff val="-368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2568265"/>
                <a:satOff val="13312"/>
                <a:lumOff val="-368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2568265"/>
                <a:satOff val="13312"/>
                <a:lumOff val="-368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4">
              <a:hueOff val="2568265"/>
              <a:satOff val="13312"/>
              <a:lumOff val="-3687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>
              <a:effectLst>
                <a:outerShdw blurRad="38100" dist="38100" dir="2700000" algn="tl">
                  <a:srgbClr val="000000"/>
                </a:outerShdw>
              </a:effectLst>
            </a:defRPr>
          </a:pPr>
          <a:r>
            <a:rPr kern="1200"/>
            <a:t>Imani ya Baba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4010057" y="120383"/>
        <a:ext cx="1508416" cy="502808"/>
      </dsp:txXfrm>
    </dsp:sp>
    <dsp:sp modelId="{D2AE9422-10DB-4BFB-A12C-EBB4A8DCAA2C}">
      <dsp:nvSpPr>
        <dsp:cNvPr id="0" name=""/>
        <dsp:cNvSpPr/>
      </dsp:nvSpPr>
      <dsp:spPr>
        <a:xfrm>
          <a:off x="6090265" y="653107"/>
          <a:ext cx="0" cy="2681708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3852398"/>
              <a:satOff val="19969"/>
              <a:lumOff val="-553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31AED5F-BA65-453B-A8D0-15DD9B3FEDF6}">
      <dsp:nvSpPr>
        <dsp:cNvPr id="0" name=""/>
        <dsp:cNvSpPr/>
      </dsp:nvSpPr>
      <dsp:spPr>
        <a:xfrm>
          <a:off x="6164757" y="742497"/>
          <a:ext cx="1410429" cy="1206768"/>
        </a:xfrm>
        <a:prstGeom prst="rect">
          <a:avLst/>
        </a:prstGeom>
        <a:blipFill dpi="0"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333758D-FD54-491E-89E7-30D54E48085C}">
      <dsp:nvSpPr>
        <dsp:cNvPr id="0" name=""/>
        <dsp:cNvSpPr/>
      </dsp:nvSpPr>
      <dsp:spPr>
        <a:xfrm>
          <a:off x="6164757" y="1966814"/>
          <a:ext cx="1410429" cy="1463846"/>
        </a:xfrm>
        <a:prstGeom prst="rect">
          <a:avLst/>
        </a:prstGeom>
        <a:solidFill>
          <a:srgbClr val="D7D4FC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/>
          </a:pPr>
          <a:r>
            <a:rPr sz="1600" kern="1200" dirty="0"/>
            <a:t>"Imani </a:t>
          </a:r>
          <a:r>
            <a:rPr sz="1600" kern="1200" dirty="0" err="1"/>
            <a:t>yako</a:t>
          </a:r>
          <a:r>
            <a:rPr sz="1600" kern="1200" dirty="0"/>
            <a:t> </a:t>
          </a:r>
          <a:r>
            <a:rPr sz="1600" kern="1200" dirty="0" err="1"/>
            <a:t>ni</a:t>
          </a:r>
          <a:r>
            <a:rPr sz="1600" kern="1200" dirty="0"/>
            <a:t> </a:t>
          </a:r>
          <a:r>
            <a:rPr sz="1600" kern="1200" dirty="0" err="1"/>
            <a:t>kubwa</a:t>
          </a:r>
          <a:r>
            <a:rPr sz="1600" kern="1200" dirty="0"/>
            <a:t>" </a:t>
          </a:r>
          <a:br>
            <a:rPr lang="es-ES" sz="1600" b="1" kern="1200" dirty="0"/>
          </a:br>
          <a:r>
            <a:rPr sz="1600" kern="1200" dirty="0"/>
            <a:t>(Mt. 15:28). </a:t>
          </a:r>
          <a:endParaRPr lang="es-ES" sz="1600" kern="1200" dirty="0"/>
        </a:p>
      </dsp:txBody>
      <dsp:txXfrm>
        <a:off x="6164757" y="1966814"/>
        <a:ext cx="1410429" cy="1463846"/>
      </dsp:txXfrm>
    </dsp:sp>
    <dsp:sp modelId="{F943B3B9-DC10-4A5C-B0AC-A895FE8A8097}">
      <dsp:nvSpPr>
        <dsp:cNvPr id="0" name=""/>
        <dsp:cNvSpPr/>
      </dsp:nvSpPr>
      <dsp:spPr>
        <a:xfrm>
          <a:off x="6008168" y="135013"/>
          <a:ext cx="1654032" cy="517295"/>
        </a:xfrm>
        <a:prstGeom prst="rect">
          <a:avLst/>
        </a:prstGeom>
        <a:gradFill rotWithShape="0">
          <a:gsLst>
            <a:gs pos="0">
              <a:schemeClr val="accent4">
                <a:hueOff val="3852398"/>
                <a:satOff val="19969"/>
                <a:lumOff val="-553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3852398"/>
                <a:satOff val="19969"/>
                <a:lumOff val="-553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3852398"/>
                <a:satOff val="19969"/>
                <a:lumOff val="-553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4">
              <a:hueOff val="3852398"/>
              <a:satOff val="19969"/>
              <a:lumOff val="-5531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1500" b="1">
              <a:effectLst>
                <a:outerShdw blurRad="38100" dist="38100" dir="2700000" algn="tl">
                  <a:srgbClr val="000000"/>
                </a:outerShdw>
              </a:effectLst>
            </a:defRPr>
          </a:pPr>
          <a:r>
            <a:rPr kern="1200"/>
            <a:t>Imani ya mwanamke Mkananayo</a:t>
          </a:r>
          <a:endParaRPr lang="es-ES" sz="15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6008168" y="135013"/>
        <a:ext cx="1654032" cy="517295"/>
      </dsp:txXfrm>
    </dsp:sp>
    <dsp:sp modelId="{6949DDE7-0AAF-4727-B609-554D3A4FEC99}">
      <dsp:nvSpPr>
        <dsp:cNvPr id="0" name=""/>
        <dsp:cNvSpPr/>
      </dsp:nvSpPr>
      <dsp:spPr>
        <a:xfrm>
          <a:off x="8149565" y="653107"/>
          <a:ext cx="0" cy="2681708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5136530"/>
              <a:satOff val="26625"/>
              <a:lumOff val="-737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9770434-6391-4C9F-8E8F-FF19F84845AD}">
      <dsp:nvSpPr>
        <dsp:cNvPr id="0" name=""/>
        <dsp:cNvSpPr/>
      </dsp:nvSpPr>
      <dsp:spPr>
        <a:xfrm>
          <a:off x="8185676" y="742497"/>
          <a:ext cx="1715787" cy="1206768"/>
        </a:xfrm>
        <a:prstGeom prst="rect">
          <a:avLst/>
        </a:prstGeom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551" t="-3566" r="551" b="-17518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4FA691F-2865-46C9-81D5-E44ADC7C54F2}">
      <dsp:nvSpPr>
        <dsp:cNvPr id="0" name=""/>
        <dsp:cNvSpPr/>
      </dsp:nvSpPr>
      <dsp:spPr>
        <a:xfrm>
          <a:off x="8171911" y="1966814"/>
          <a:ext cx="1743319" cy="1463846"/>
        </a:xfrm>
        <a:prstGeom prst="rect">
          <a:avLst/>
        </a:prstGeom>
        <a:solidFill>
          <a:srgbClr val="E7D9FB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 kern="1200"/>
          </a:pPr>
          <a:r>
            <a:rPr sz="1600" dirty="0"/>
            <a:t>"</a:t>
          </a:r>
          <a:r>
            <a:rPr sz="1600" dirty="0" err="1"/>
            <a:t>Sijapata</a:t>
          </a:r>
          <a:r>
            <a:rPr sz="1600" dirty="0"/>
            <a:t> </a:t>
          </a:r>
          <a:r>
            <a:rPr sz="1600" dirty="0" err="1"/>
            <a:t>imani</a:t>
          </a:r>
          <a:r>
            <a:rPr sz="1600" dirty="0"/>
            <a:t> </a:t>
          </a:r>
          <a:r>
            <a:rPr sz="1600" dirty="0" err="1"/>
            <a:t>kubwa</a:t>
          </a:r>
          <a:r>
            <a:rPr sz="1600" dirty="0"/>
            <a:t> </a:t>
          </a:r>
          <a:r>
            <a:rPr sz="16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sz="1600" dirty="0" err="1"/>
            <a:t>kama</a:t>
          </a:r>
          <a:r>
            <a:rPr sz="1600" dirty="0"/>
            <a:t> </a:t>
          </a:r>
          <a:r>
            <a:rPr sz="1600" dirty="0" err="1"/>
            <a:t>hiyo</a:t>
          </a:r>
          <a:r>
            <a:rPr sz="1600" dirty="0"/>
            <a:t> </a:t>
          </a:r>
          <a:r>
            <a:rPr sz="1600" dirty="0" err="1"/>
            <a:t>hata</a:t>
          </a:r>
          <a:r>
            <a:rPr sz="1600" dirty="0"/>
            <a:t> </a:t>
          </a:r>
          <a:r>
            <a:rPr sz="1600" dirty="0" err="1"/>
            <a:t>katika</a:t>
          </a:r>
          <a:r>
            <a:rPr sz="1600" dirty="0"/>
            <a:t> Israeli"                               (Luka 7:9)</a:t>
          </a:r>
          <a:endParaRPr lang="es-ES" sz="1600" kern="1200" dirty="0"/>
        </a:p>
      </dsp:txBody>
      <dsp:txXfrm>
        <a:off x="8171911" y="1966814"/>
        <a:ext cx="1743319" cy="1463846"/>
      </dsp:txXfrm>
    </dsp:sp>
    <dsp:sp modelId="{B030FCF5-5111-4999-B91A-1424FECB2873}">
      <dsp:nvSpPr>
        <dsp:cNvPr id="0" name=""/>
        <dsp:cNvSpPr/>
      </dsp:nvSpPr>
      <dsp:spPr>
        <a:xfrm>
          <a:off x="8151895" y="120383"/>
          <a:ext cx="1713775" cy="517295"/>
        </a:xfrm>
        <a:prstGeom prst="rect">
          <a:avLst/>
        </a:prstGeom>
        <a:gradFill rotWithShape="0">
          <a:gsLst>
            <a:gs pos="0">
              <a:schemeClr val="accent4">
                <a:hueOff val="5136530"/>
                <a:satOff val="26625"/>
                <a:lumOff val="-737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5136530"/>
                <a:satOff val="26625"/>
                <a:lumOff val="-737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5136530"/>
                <a:satOff val="26625"/>
                <a:lumOff val="-737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4">
              <a:hueOff val="5136530"/>
              <a:satOff val="26625"/>
              <a:lumOff val="-7374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1600" b="1">
              <a:effectLst>
                <a:outerShdw blurRad="38100" dist="38100" dir="2700000" algn="tl">
                  <a:srgbClr val="000000"/>
                </a:outerShdw>
              </a:effectLst>
            </a:defRPr>
          </a:pPr>
          <a:r>
            <a:rPr kern="1200"/>
            <a:t>Imani ya Akida</a:t>
          </a:r>
          <a:endParaRPr lang="es-ES" sz="16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8151895" y="120383"/>
        <a:ext cx="1713775" cy="517295"/>
      </dsp:txXfrm>
    </dsp:sp>
    <dsp:sp modelId="{CFAE7013-EE75-4F32-BF92-A4431AE5F6EA}">
      <dsp:nvSpPr>
        <dsp:cNvPr id="0" name=""/>
        <dsp:cNvSpPr/>
      </dsp:nvSpPr>
      <dsp:spPr>
        <a:xfrm>
          <a:off x="10404924" y="653107"/>
          <a:ext cx="0" cy="2681708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6420663"/>
              <a:satOff val="33281"/>
              <a:lumOff val="-921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D6610F4-379A-4D9C-91D6-26958AD3D8BD}">
      <dsp:nvSpPr>
        <dsp:cNvPr id="0" name=""/>
        <dsp:cNvSpPr/>
      </dsp:nvSpPr>
      <dsp:spPr>
        <a:xfrm>
          <a:off x="10479416" y="742497"/>
          <a:ext cx="1410429" cy="1206768"/>
        </a:xfrm>
        <a:prstGeom prst="rect">
          <a:avLst/>
        </a:prstGeom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C4FD2A1-D591-4B95-A535-7FAAF8A95B55}">
      <dsp:nvSpPr>
        <dsp:cNvPr id="0" name=""/>
        <dsp:cNvSpPr/>
      </dsp:nvSpPr>
      <dsp:spPr>
        <a:xfrm>
          <a:off x="10479416" y="1966814"/>
          <a:ext cx="1410429" cy="1463846"/>
        </a:xfrm>
        <a:prstGeom prst="rect">
          <a:avLst/>
        </a:prstGeom>
        <a:solidFill>
          <a:srgbClr val="F4DDFB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/>
          </a:pPr>
          <a:r>
            <a:rPr sz="1600" kern="1200" dirty="0"/>
            <a:t>“</a:t>
          </a:r>
          <a:r>
            <a:rPr sz="1600" kern="1200" dirty="0" err="1"/>
            <a:t>mtu</a:t>
          </a:r>
          <a:r>
            <a:rPr sz="1600" kern="1200" dirty="0"/>
            <a:t> </a:t>
          </a:r>
          <a:r>
            <a:rPr sz="1600" kern="1200" dirty="0" err="1"/>
            <a:t>aliyejaa</a:t>
          </a:r>
          <a:r>
            <a:rPr sz="1600" kern="1200" dirty="0"/>
            <a:t> </a:t>
          </a:r>
          <a:r>
            <a:rPr sz="1600" kern="1200" dirty="0" err="1"/>
            <a:t>imani</a:t>
          </a:r>
          <a:r>
            <a:rPr sz="1600" kern="1200" dirty="0"/>
            <a:t>”                   (</a:t>
          </a:r>
          <a:r>
            <a:rPr sz="1600" kern="1200" dirty="0" err="1"/>
            <a:t>Matendo</a:t>
          </a:r>
          <a:r>
            <a:rPr sz="1600" kern="1200" dirty="0"/>
            <a:t> 6:5)</a:t>
          </a:r>
          <a:endParaRPr lang="es-ES" sz="1600" kern="1200" dirty="0"/>
        </a:p>
      </dsp:txBody>
      <dsp:txXfrm>
        <a:off x="10479416" y="1966814"/>
        <a:ext cx="1410429" cy="1463846"/>
      </dsp:txXfrm>
    </dsp:sp>
    <dsp:sp modelId="{BAFB1362-565C-45C5-9E03-9BA921416D73}">
      <dsp:nvSpPr>
        <dsp:cNvPr id="0" name=""/>
        <dsp:cNvSpPr/>
      </dsp:nvSpPr>
      <dsp:spPr>
        <a:xfrm>
          <a:off x="10404924" y="120383"/>
          <a:ext cx="1489837" cy="517295"/>
        </a:xfrm>
        <a:prstGeom prst="rect">
          <a:avLst/>
        </a:prstGeom>
        <a:gradFill rotWithShape="0">
          <a:gsLst>
            <a:gs pos="0">
              <a:schemeClr val="accent4">
                <a:hueOff val="6420663"/>
                <a:satOff val="33281"/>
                <a:lumOff val="-921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6420663"/>
                <a:satOff val="33281"/>
                <a:lumOff val="-921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6420663"/>
                <a:satOff val="33281"/>
                <a:lumOff val="-921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4">
              <a:hueOff val="6420663"/>
              <a:satOff val="33281"/>
              <a:lumOff val="-9218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>
              <a:effectLst>
                <a:outerShdw blurRad="38100" dist="38100" dir="2700000" algn="tl">
                  <a:srgbClr val="000000"/>
                </a:outerShdw>
              </a:effectLst>
            </a:defRPr>
          </a:pPr>
          <a:r>
            <a:rPr kern="1200"/>
            <a:t>Imani ya Stefano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10404924" y="120383"/>
        <a:ext cx="1489837" cy="5172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FE801D-DE2B-4B26-AE02-37B78EB2674E}">
      <dsp:nvSpPr>
        <dsp:cNvPr id="0" name=""/>
        <dsp:cNvSpPr/>
      </dsp:nvSpPr>
      <dsp:spPr>
        <a:xfrm>
          <a:off x="109914" y="321372"/>
          <a:ext cx="2857891" cy="893090"/>
        </a:xfrm>
        <a:prstGeom prst="rect">
          <a:avLst/>
        </a:prstGeom>
        <a:solidFill>
          <a:srgbClr val="FFEBAB"/>
        </a:solidFill>
        <a:ln w="28575" cap="flat" cmpd="sng" algn="ctr">
          <a:solidFill>
            <a:srgbClr val="B48900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4920" tIns="137160" rIns="137160" bIns="13716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/>
          </a:pPr>
          <a:r>
            <a:rPr kern="1200" dirty="0" err="1"/>
            <a:t>Tumia</a:t>
          </a:r>
          <a:r>
            <a:rPr kern="1200" dirty="0"/>
            <a:t> </a:t>
          </a:r>
          <a:r>
            <a:rPr kern="1200" dirty="0" err="1"/>
            <a:t>imani</a:t>
          </a:r>
          <a:r>
            <a:rPr kern="1200" dirty="0"/>
            <a:t>, </a:t>
          </a:r>
          <a:r>
            <a:rPr kern="1200" dirty="0" err="1"/>
            <a:t>hata</a:t>
          </a:r>
          <a:r>
            <a:rPr kern="1200" dirty="0"/>
            <a:t> </a:t>
          </a:r>
          <a:r>
            <a:rPr kern="1200" dirty="0" err="1"/>
            <a:t>iwe</a:t>
          </a:r>
          <a:r>
            <a:rPr kern="1200" dirty="0"/>
            <a:t> </a:t>
          </a:r>
          <a:r>
            <a:rPr kern="1200" dirty="0" err="1"/>
            <a:t>ndogo</a:t>
          </a:r>
          <a:br>
            <a:rPr lang="es-ES" kern="1200" dirty="0"/>
          </a:br>
          <a:r>
            <a:rPr kern="1200" dirty="0"/>
            <a:t>(Mt. 17:20</a:t>
          </a:r>
          <a:r>
            <a:rPr lang="es-ES" kern="1200" dirty="0"/>
            <a:t>)</a:t>
          </a:r>
          <a:endParaRPr lang="es-ES" sz="2000" kern="1200" dirty="0"/>
        </a:p>
      </dsp:txBody>
      <dsp:txXfrm>
        <a:off x="109914" y="321372"/>
        <a:ext cx="2857891" cy="893090"/>
      </dsp:txXfrm>
    </dsp:sp>
    <dsp:sp modelId="{EF1C654A-1FC1-4582-A367-0477E89B3989}">
      <dsp:nvSpPr>
        <dsp:cNvPr id="0" name=""/>
        <dsp:cNvSpPr/>
      </dsp:nvSpPr>
      <dsp:spPr>
        <a:xfrm>
          <a:off x="16013" y="192369"/>
          <a:ext cx="625163" cy="937745"/>
        </a:xfrm>
        <a:prstGeom prst="rect">
          <a:avLst/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b="5341"/>
          </a:stretch>
        </a:blipFill>
        <a:ln w="28575" cap="flat" cmpd="sng" algn="ctr">
          <a:solidFill>
            <a:srgbClr val="B48900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330D1C-E735-4EF1-BDB8-4173C1B5B3D5}">
      <dsp:nvSpPr>
        <dsp:cNvPr id="0" name=""/>
        <dsp:cNvSpPr/>
      </dsp:nvSpPr>
      <dsp:spPr>
        <a:xfrm>
          <a:off x="3315835" y="321372"/>
          <a:ext cx="2857891" cy="893090"/>
        </a:xfrm>
        <a:prstGeom prst="rect">
          <a:avLst/>
        </a:prstGeom>
        <a:solidFill>
          <a:srgbClr val="BDEEFF"/>
        </a:solidFill>
        <a:ln w="28575" cap="flat" cmpd="sng" algn="ctr">
          <a:solidFill>
            <a:srgbClr val="0082B0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4920" tIns="137160" rIns="137160" bIns="13716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/>
          </a:pPr>
          <a:r>
            <a:rPr kern="1200" dirty="0" err="1"/>
            <a:t>Jifunze</a:t>
          </a:r>
          <a:r>
            <a:rPr kern="1200" dirty="0"/>
            <a:t> Biblia (Rum. 10:17</a:t>
          </a:r>
          <a:r>
            <a:rPr lang="es-ES" kern="1200" dirty="0"/>
            <a:t>)</a:t>
          </a:r>
          <a:r>
            <a:rPr kern="1200" dirty="0"/>
            <a:t> </a:t>
          </a:r>
          <a:endParaRPr lang="es-ES" sz="2000" kern="1200" dirty="0"/>
        </a:p>
      </dsp:txBody>
      <dsp:txXfrm>
        <a:off x="3315835" y="321372"/>
        <a:ext cx="2857891" cy="893090"/>
      </dsp:txXfrm>
    </dsp:sp>
    <dsp:sp modelId="{D0657339-4452-4381-9696-08768A9793E4}">
      <dsp:nvSpPr>
        <dsp:cNvPr id="0" name=""/>
        <dsp:cNvSpPr/>
      </dsp:nvSpPr>
      <dsp:spPr>
        <a:xfrm>
          <a:off x="3196759" y="192369"/>
          <a:ext cx="625163" cy="937745"/>
        </a:xfrm>
        <a:prstGeom prst="rect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 cap="flat" cmpd="sng" algn="ctr">
          <a:solidFill>
            <a:srgbClr val="0082B0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F9C750-5BA6-4C3D-BBE2-97E7E0FA3542}">
      <dsp:nvSpPr>
        <dsp:cNvPr id="0" name=""/>
        <dsp:cNvSpPr/>
      </dsp:nvSpPr>
      <dsp:spPr>
        <a:xfrm>
          <a:off x="109914" y="1445674"/>
          <a:ext cx="2857891" cy="893090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 w="28575" cap="flat" cmpd="sng" algn="ctr">
          <a:solidFill>
            <a:schemeClr val="accent3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4920" tIns="137160" rIns="137160" bIns="13716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/>
          </a:pPr>
          <a:r>
            <a:rPr kern="1200" dirty="0" err="1"/>
            <a:t>Mwombe</a:t>
          </a:r>
          <a:r>
            <a:rPr kern="1200" dirty="0"/>
            <a:t> </a:t>
          </a:r>
          <a:r>
            <a:rPr kern="1200" dirty="0" err="1"/>
            <a:t>Mungu</a:t>
          </a:r>
          <a:r>
            <a:rPr kern="1200" dirty="0"/>
            <a:t> </a:t>
          </a:r>
          <a:r>
            <a:rPr kern="1200" dirty="0" err="1"/>
            <a:t>aiongeze</a:t>
          </a:r>
          <a:br>
            <a:rPr lang="es-ES" kern="1200" dirty="0"/>
          </a:br>
          <a:r>
            <a:rPr kern="1200" dirty="0"/>
            <a:t>(Lk. 17:5) </a:t>
          </a:r>
          <a:endParaRPr lang="es-ES" sz="2000" kern="1200" dirty="0"/>
        </a:p>
      </dsp:txBody>
      <dsp:txXfrm>
        <a:off x="109914" y="1445674"/>
        <a:ext cx="2857891" cy="893090"/>
      </dsp:txXfrm>
    </dsp:sp>
    <dsp:sp modelId="{4CFB5C92-2025-4ADA-8309-F9DDDE058036}">
      <dsp:nvSpPr>
        <dsp:cNvPr id="0" name=""/>
        <dsp:cNvSpPr/>
      </dsp:nvSpPr>
      <dsp:spPr>
        <a:xfrm>
          <a:off x="0" y="1316672"/>
          <a:ext cx="625163" cy="937745"/>
        </a:xfrm>
        <a:prstGeom prst="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 cap="flat" cmpd="sng" algn="ctr">
          <a:solidFill>
            <a:schemeClr val="accent3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1E6368-E3D1-45FE-A79B-B9C5F27954CB}">
      <dsp:nvSpPr>
        <dsp:cNvPr id="0" name=""/>
        <dsp:cNvSpPr/>
      </dsp:nvSpPr>
      <dsp:spPr>
        <a:xfrm>
          <a:off x="3315835" y="1445674"/>
          <a:ext cx="2857891" cy="893090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28575" cap="flat" cmpd="sng" algn="ctr">
          <a:solidFill>
            <a:schemeClr val="accent5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4920" tIns="137160" rIns="137160" bIns="13716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/>
          </a:pPr>
          <a:r>
            <a:rPr kern="1200"/>
            <a:t>Usikate tamaa na mashaka                                        (Marko 9:23-24)</a:t>
          </a:r>
          <a:endParaRPr lang="es-ES" sz="2000" kern="1200" dirty="0"/>
        </a:p>
      </dsp:txBody>
      <dsp:txXfrm>
        <a:off x="3315835" y="1445674"/>
        <a:ext cx="2857891" cy="893090"/>
      </dsp:txXfrm>
    </dsp:sp>
    <dsp:sp modelId="{DE7FC900-5765-4183-91B0-93122DA942DB}">
      <dsp:nvSpPr>
        <dsp:cNvPr id="0" name=""/>
        <dsp:cNvSpPr/>
      </dsp:nvSpPr>
      <dsp:spPr>
        <a:xfrm>
          <a:off x="3196759" y="1316672"/>
          <a:ext cx="625163" cy="937745"/>
        </a:xfrm>
        <a:prstGeom prst="rect">
          <a:avLst/>
        </a:prstGeom>
        <a:blipFill rotWithShape="1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 cap="flat" cmpd="sng" algn="ctr">
          <a:solidFill>
            <a:schemeClr val="accent5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95EDDD-B49F-4AFD-BA06-49661791AC8B}">
      <dsp:nvSpPr>
        <dsp:cNvPr id="0" name=""/>
        <dsp:cNvSpPr/>
      </dsp:nvSpPr>
      <dsp:spPr>
        <a:xfrm>
          <a:off x="109914" y="2569976"/>
          <a:ext cx="2857891" cy="893090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28575" cap="flat" cmpd="sng" algn="ctr">
          <a:solidFill>
            <a:schemeClr val="accent5">
              <a:lumMod val="75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492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/>
          </a:pPr>
          <a:r>
            <a:rPr sz="1600" kern="1200" dirty="0" err="1"/>
            <a:t>Usiweke</a:t>
          </a:r>
          <a:r>
            <a:rPr sz="1600" kern="1200" dirty="0"/>
            <a:t> </a:t>
          </a:r>
          <a:r>
            <a:rPr sz="1600" kern="1200" dirty="0" err="1"/>
            <a:t>imani</a:t>
          </a:r>
          <a:r>
            <a:rPr sz="1600" kern="1200" dirty="0"/>
            <a:t> </a:t>
          </a:r>
          <a:r>
            <a:rPr sz="1600" kern="1200" dirty="0" err="1"/>
            <a:t>yangu</a:t>
          </a:r>
          <a:r>
            <a:rPr sz="1600" kern="1200" dirty="0"/>
            <a:t> </a:t>
          </a:r>
          <a:r>
            <a:rPr sz="1600" kern="1200" dirty="0" err="1"/>
            <a:t>juu</a:t>
          </a:r>
          <a:r>
            <a:rPr sz="1600" kern="1200" dirty="0"/>
            <a:t> </a:t>
          </a:r>
          <a:r>
            <a:rPr sz="1600" kern="1200" dirty="0" err="1"/>
            <a:t>ya</a:t>
          </a:r>
          <a:r>
            <a:rPr sz="1600" kern="1200" dirty="0"/>
            <a:t> </a:t>
          </a:r>
          <a:r>
            <a:rPr sz="1600" kern="1200" dirty="0" err="1"/>
            <a:t>imani</a:t>
          </a:r>
          <a:r>
            <a:rPr sz="1600" kern="1200" dirty="0"/>
            <a:t> </a:t>
          </a:r>
          <a:r>
            <a:rPr sz="1600" kern="1200" dirty="0" err="1"/>
            <a:t>ya</a:t>
          </a:r>
          <a:r>
            <a:rPr sz="1600" kern="1200" dirty="0"/>
            <a:t> </a:t>
          </a:r>
          <a:r>
            <a:rPr sz="1600" kern="1200" dirty="0" err="1"/>
            <a:t>wengine</a:t>
          </a:r>
          <a:r>
            <a:rPr sz="1600" kern="1200" dirty="0"/>
            <a:t> (Mt. 25:8)</a:t>
          </a:r>
          <a:endParaRPr lang="es-ES" sz="1600" kern="1200" dirty="0"/>
        </a:p>
      </dsp:txBody>
      <dsp:txXfrm>
        <a:off x="109914" y="2569976"/>
        <a:ext cx="2857891" cy="893090"/>
      </dsp:txXfrm>
    </dsp:sp>
    <dsp:sp modelId="{DBEFF52B-2DD5-4E70-AFE3-2AD45871F679}">
      <dsp:nvSpPr>
        <dsp:cNvPr id="0" name=""/>
        <dsp:cNvSpPr/>
      </dsp:nvSpPr>
      <dsp:spPr>
        <a:xfrm>
          <a:off x="0" y="2440974"/>
          <a:ext cx="625163" cy="937745"/>
        </a:xfrm>
        <a:prstGeom prst="rect">
          <a:avLst/>
        </a:prstGeom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 cap="flat" cmpd="sng" algn="ctr">
          <a:solidFill>
            <a:schemeClr val="accent5">
              <a:lumMod val="75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183399-0B8C-42D7-A96A-7EBD0191D40C}">
      <dsp:nvSpPr>
        <dsp:cNvPr id="0" name=""/>
        <dsp:cNvSpPr/>
      </dsp:nvSpPr>
      <dsp:spPr>
        <a:xfrm>
          <a:off x="3315835" y="2569976"/>
          <a:ext cx="2857891" cy="893090"/>
        </a:xfrm>
        <a:prstGeom prst="rect">
          <a:avLst/>
        </a:prstGeom>
        <a:solidFill>
          <a:srgbClr val="EEE3D6"/>
        </a:solidFill>
        <a:ln w="28575" cap="flat" cmpd="sng" algn="ctr">
          <a:solidFill>
            <a:srgbClr val="926C3E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4920" tIns="137160" rIns="137160" bIns="13716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/>
          </a:pPr>
          <a:r>
            <a:rPr kern="1200" dirty="0" err="1"/>
            <a:t>Kuitikia</a:t>
          </a:r>
          <a:r>
            <a:rPr kern="1200" dirty="0"/>
            <a:t> Roho </a:t>
          </a:r>
          <a:r>
            <a:rPr kern="1200" dirty="0" err="1"/>
            <a:t>Mtakatifu</a:t>
          </a:r>
          <a:br>
            <a:rPr lang="es-ES" kern="1200" dirty="0"/>
          </a:br>
          <a:r>
            <a:rPr kern="1200" dirty="0"/>
            <a:t>(Gal. 5:22</a:t>
          </a:r>
          <a:r>
            <a:rPr lang="es-ES" kern="1200" dirty="0"/>
            <a:t>)</a:t>
          </a:r>
          <a:endParaRPr lang="es-ES" sz="2000" kern="1200" dirty="0"/>
        </a:p>
      </dsp:txBody>
      <dsp:txXfrm>
        <a:off x="3315835" y="2569976"/>
        <a:ext cx="2857891" cy="893090"/>
      </dsp:txXfrm>
    </dsp:sp>
    <dsp:sp modelId="{0774E423-1125-4F5D-98B3-689912FAABA1}">
      <dsp:nvSpPr>
        <dsp:cNvPr id="0" name=""/>
        <dsp:cNvSpPr/>
      </dsp:nvSpPr>
      <dsp:spPr>
        <a:xfrm>
          <a:off x="3196759" y="2440974"/>
          <a:ext cx="625163" cy="937745"/>
        </a:xfrm>
        <a:prstGeom prst="rect">
          <a:avLst/>
        </a:prstGeom>
        <a:blipFill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 cap="flat" cmpd="sng" algn="ctr">
          <a:solidFill>
            <a:srgbClr val="926C3E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B67BAA-14B6-4EAD-8B08-5889DA05780B}">
      <dsp:nvSpPr>
        <dsp:cNvPr id="0" name=""/>
        <dsp:cNvSpPr/>
      </dsp:nvSpPr>
      <dsp:spPr>
        <a:xfrm>
          <a:off x="2198630" y="3694279"/>
          <a:ext cx="2857891" cy="893090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28575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4920" tIns="137160" rIns="137160" bIns="13716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/>
          </a:pPr>
          <a:r>
            <a:rPr kern="1200" dirty="0" err="1"/>
            <a:t>Kuzoea</a:t>
          </a:r>
          <a:r>
            <a:rPr kern="1200" dirty="0"/>
            <a:t> </a:t>
          </a:r>
          <a:r>
            <a:rPr kern="1200" dirty="0" err="1"/>
            <a:t>kutenda</a:t>
          </a:r>
          <a:r>
            <a:rPr kern="1200" dirty="0"/>
            <a:t> </a:t>
          </a:r>
          <a:r>
            <a:rPr kern="1200" dirty="0" err="1"/>
            <a:t>imani</a:t>
          </a:r>
          <a:r>
            <a:rPr kern="1200" dirty="0"/>
            <a:t> </a:t>
          </a:r>
          <a:r>
            <a:rPr kern="1200" dirty="0" err="1"/>
            <a:t>yangu</a:t>
          </a:r>
          <a:br>
            <a:rPr lang="es-ES" kern="1200" dirty="0"/>
          </a:br>
          <a:r>
            <a:rPr kern="1200" dirty="0"/>
            <a:t>(2 Kor. 5:7)</a:t>
          </a:r>
          <a:endParaRPr lang="es-ES" sz="2000" kern="1200" dirty="0"/>
        </a:p>
      </dsp:txBody>
      <dsp:txXfrm>
        <a:off x="2198630" y="3694279"/>
        <a:ext cx="2857891" cy="893090"/>
      </dsp:txXfrm>
    </dsp:sp>
    <dsp:sp modelId="{75CB85F2-1236-43DE-B43D-C3EAE0C6F401}">
      <dsp:nvSpPr>
        <dsp:cNvPr id="0" name=""/>
        <dsp:cNvSpPr/>
      </dsp:nvSpPr>
      <dsp:spPr>
        <a:xfrm>
          <a:off x="2104757" y="3565276"/>
          <a:ext cx="625163" cy="937745"/>
        </a:xfrm>
        <a:prstGeom prst="rect">
          <a:avLst/>
        </a:prstGeom>
        <a:blipFill rotWithShape="1"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02E0C6-0B31-44B9-A796-AB4B83F63C24}">
      <dsp:nvSpPr>
        <dsp:cNvPr id="0" name=""/>
        <dsp:cNvSpPr/>
      </dsp:nvSpPr>
      <dsp:spPr>
        <a:xfrm>
          <a:off x="0" y="0"/>
          <a:ext cx="6402029" cy="3872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137160" rIns="0" bIns="13716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>
              <a:solidFill>
                <a:schemeClr val="tx1"/>
              </a:solidFill>
            </a:defRPr>
          </a:pPr>
          <a:r>
            <a:rPr kern="1200"/>
            <a:t>Mtii Yesu na Neno Lake</a:t>
          </a:r>
          <a:endParaRPr lang="es-ES" sz="2000" kern="1200">
            <a:solidFill>
              <a:schemeClr val="tx1"/>
            </a:solidFill>
          </a:endParaRPr>
        </a:p>
      </dsp:txBody>
      <dsp:txXfrm>
        <a:off x="1319132" y="0"/>
        <a:ext cx="5082896" cy="387264"/>
      </dsp:txXfrm>
    </dsp:sp>
    <dsp:sp modelId="{E835C4C8-F2C2-42FA-9602-AAF342B613DA}">
      <dsp:nvSpPr>
        <dsp:cNvPr id="0" name=""/>
        <dsp:cNvSpPr/>
      </dsp:nvSpPr>
      <dsp:spPr>
        <a:xfrm>
          <a:off x="236005" y="38726"/>
          <a:ext cx="611995" cy="309811"/>
        </a:xfrm>
        <a:prstGeom prst="ribbon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>
          <a:solidFill>
            <a:schemeClr val="tx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B06D5F5D-23AC-43F5-878E-819020F23AEA}">
      <dsp:nvSpPr>
        <dsp:cNvPr id="0" name=""/>
        <dsp:cNvSpPr/>
      </dsp:nvSpPr>
      <dsp:spPr>
        <a:xfrm>
          <a:off x="0" y="425991"/>
          <a:ext cx="6402029" cy="3872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290627"/>
                <a:satOff val="7057"/>
                <a:lumOff val="225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290627"/>
                <a:satOff val="7057"/>
                <a:lumOff val="225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290627"/>
                <a:satOff val="7057"/>
                <a:lumOff val="225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137160" rIns="0" bIns="13716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>
              <a:solidFill>
                <a:schemeClr val="tx1"/>
              </a:solidFill>
            </a:defRPr>
          </a:pPr>
          <a:r>
            <a:rPr kern="1200"/>
            <a:t>Kuwa na uzoefu wa kila siku na Yesu</a:t>
          </a:r>
          <a:endParaRPr lang="es-ES" sz="2000" kern="1200">
            <a:solidFill>
              <a:schemeClr val="tx1"/>
            </a:solidFill>
          </a:endParaRPr>
        </a:p>
      </dsp:txBody>
      <dsp:txXfrm>
        <a:off x="1319132" y="425991"/>
        <a:ext cx="5082896" cy="387264"/>
      </dsp:txXfrm>
    </dsp:sp>
    <dsp:sp modelId="{AEF0314F-F1E8-4B53-ACB8-4DD5EEE46E7B}">
      <dsp:nvSpPr>
        <dsp:cNvPr id="0" name=""/>
        <dsp:cNvSpPr/>
      </dsp:nvSpPr>
      <dsp:spPr>
        <a:xfrm>
          <a:off x="236005" y="464717"/>
          <a:ext cx="611995" cy="309811"/>
        </a:xfrm>
        <a:prstGeom prst="flowChartDocument">
          <a:avLst/>
        </a:prstGeom>
        <a:solidFill>
          <a:schemeClr val="accent2">
            <a:tint val="50000"/>
            <a:hueOff val="-356886"/>
            <a:satOff val="8826"/>
            <a:lumOff val="853"/>
            <a:alphaOff val="0"/>
          </a:schemeClr>
        </a:solidFill>
        <a:ln>
          <a:solidFill>
            <a:schemeClr val="tx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0D1FDDB1-DFD5-4D88-AF1C-475796FD361E}">
      <dsp:nvSpPr>
        <dsp:cNvPr id="0" name=""/>
        <dsp:cNvSpPr/>
      </dsp:nvSpPr>
      <dsp:spPr>
        <a:xfrm>
          <a:off x="0" y="851982"/>
          <a:ext cx="6402029" cy="3872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581254"/>
                <a:satOff val="14114"/>
                <a:lumOff val="451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581254"/>
                <a:satOff val="14114"/>
                <a:lumOff val="451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581254"/>
                <a:satOff val="14114"/>
                <a:lumOff val="451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137160" rIns="0" bIns="13716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>
              <a:solidFill>
                <a:schemeClr val="tx1"/>
              </a:solidFill>
            </a:defRPr>
          </a:pPr>
          <a:r>
            <a:rPr kern="1200"/>
            <a:t>Kumfanya Yesu kiini cha maisha yetu</a:t>
          </a:r>
          <a:endParaRPr lang="es-ES" sz="2000" kern="1200">
            <a:solidFill>
              <a:schemeClr val="tx1"/>
            </a:solidFill>
          </a:endParaRPr>
        </a:p>
      </dsp:txBody>
      <dsp:txXfrm>
        <a:off x="1319132" y="851982"/>
        <a:ext cx="5082896" cy="387264"/>
      </dsp:txXfrm>
    </dsp:sp>
    <dsp:sp modelId="{29130CAC-5C1C-4F14-BE19-F526D819B4BE}">
      <dsp:nvSpPr>
        <dsp:cNvPr id="0" name=""/>
        <dsp:cNvSpPr/>
      </dsp:nvSpPr>
      <dsp:spPr>
        <a:xfrm>
          <a:off x="236005" y="890708"/>
          <a:ext cx="611995" cy="309811"/>
        </a:xfrm>
        <a:prstGeom prst="star12">
          <a:avLst/>
        </a:prstGeom>
        <a:solidFill>
          <a:schemeClr val="accent2">
            <a:tint val="50000"/>
            <a:hueOff val="-713772"/>
            <a:satOff val="17652"/>
            <a:lumOff val="1706"/>
            <a:alphaOff val="0"/>
          </a:schemeClr>
        </a:solidFill>
        <a:ln>
          <a:solidFill>
            <a:schemeClr val="tx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862BD39D-E53B-4831-8DB9-6DB9A2650A7A}">
      <dsp:nvSpPr>
        <dsp:cNvPr id="0" name=""/>
        <dsp:cNvSpPr/>
      </dsp:nvSpPr>
      <dsp:spPr>
        <a:xfrm>
          <a:off x="0" y="1277973"/>
          <a:ext cx="6402029" cy="3872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871881"/>
                <a:satOff val="21171"/>
                <a:lumOff val="676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871881"/>
                <a:satOff val="21171"/>
                <a:lumOff val="676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871881"/>
                <a:satOff val="21171"/>
                <a:lumOff val="676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137160" rIns="0" bIns="13716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>
              <a:solidFill>
                <a:schemeClr val="tx1"/>
              </a:solidFill>
            </a:defRPr>
          </a:pPr>
          <a:r>
            <a:rPr kern="1200"/>
            <a:t>Kuishi kulingana na imani yetu</a:t>
          </a:r>
          <a:endParaRPr lang="es-ES" sz="2000" kern="1200">
            <a:solidFill>
              <a:schemeClr val="tx1"/>
            </a:solidFill>
          </a:endParaRPr>
        </a:p>
      </dsp:txBody>
      <dsp:txXfrm>
        <a:off x="1319132" y="1277973"/>
        <a:ext cx="5082896" cy="387264"/>
      </dsp:txXfrm>
    </dsp:sp>
    <dsp:sp modelId="{D4445071-C11D-4914-ABA6-58CDEDE87975}">
      <dsp:nvSpPr>
        <dsp:cNvPr id="0" name=""/>
        <dsp:cNvSpPr/>
      </dsp:nvSpPr>
      <dsp:spPr>
        <a:xfrm>
          <a:off x="236005" y="1316700"/>
          <a:ext cx="611995" cy="309811"/>
        </a:xfrm>
        <a:prstGeom prst="homePlate">
          <a:avLst/>
        </a:prstGeom>
        <a:solidFill>
          <a:schemeClr val="accent2">
            <a:tint val="50000"/>
            <a:hueOff val="-1070658"/>
            <a:satOff val="26478"/>
            <a:lumOff val="2558"/>
            <a:alphaOff val="0"/>
          </a:schemeClr>
        </a:solidFill>
        <a:ln>
          <a:solidFill>
            <a:schemeClr val="tx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CB43BCF0-FC66-4AC6-A30E-FC7C0A34FA8C}">
      <dsp:nvSpPr>
        <dsp:cNvPr id="0" name=""/>
        <dsp:cNvSpPr/>
      </dsp:nvSpPr>
      <dsp:spPr>
        <a:xfrm>
          <a:off x="0" y="1703965"/>
          <a:ext cx="6402029" cy="3872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162509"/>
                <a:satOff val="28228"/>
                <a:lumOff val="901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162509"/>
                <a:satOff val="28228"/>
                <a:lumOff val="901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162509"/>
                <a:satOff val="28228"/>
                <a:lumOff val="901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137160" rIns="0" bIns="13716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>
              <a:solidFill>
                <a:schemeClr val="tx1"/>
              </a:solidFill>
            </a:defRPr>
          </a:pPr>
          <a:r>
            <a:rPr kern="1200"/>
            <a:t>Kuweka imani yetu kwa Yesu</a:t>
          </a:r>
          <a:endParaRPr lang="es-ES" sz="2000" kern="1200">
            <a:solidFill>
              <a:schemeClr val="tx1"/>
            </a:solidFill>
          </a:endParaRPr>
        </a:p>
      </dsp:txBody>
      <dsp:txXfrm>
        <a:off x="1319132" y="1703965"/>
        <a:ext cx="5082896" cy="387264"/>
      </dsp:txXfrm>
    </dsp:sp>
    <dsp:sp modelId="{7D3FD46A-4E62-4938-8AB3-965BC35CB05A}">
      <dsp:nvSpPr>
        <dsp:cNvPr id="0" name=""/>
        <dsp:cNvSpPr/>
      </dsp:nvSpPr>
      <dsp:spPr>
        <a:xfrm>
          <a:off x="236005" y="1742691"/>
          <a:ext cx="611995" cy="309811"/>
        </a:xfrm>
        <a:prstGeom prst="sun">
          <a:avLst/>
        </a:prstGeom>
        <a:solidFill>
          <a:schemeClr val="accent2">
            <a:tint val="50000"/>
            <a:hueOff val="-1427545"/>
            <a:satOff val="35305"/>
            <a:lumOff val="3411"/>
            <a:alphaOff val="0"/>
          </a:schemeClr>
        </a:solidFill>
        <a:ln>
          <a:solidFill>
            <a:schemeClr val="tx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3ACF9048-328A-40E7-BAD3-68307C05C6E2}">
      <dsp:nvSpPr>
        <dsp:cNvPr id="0" name=""/>
        <dsp:cNvSpPr/>
      </dsp:nvSpPr>
      <dsp:spPr>
        <a:xfrm>
          <a:off x="0" y="2129956"/>
          <a:ext cx="6402029" cy="3872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453136"/>
                <a:satOff val="35285"/>
                <a:lumOff val="1127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3136"/>
                <a:satOff val="35285"/>
                <a:lumOff val="1127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3136"/>
                <a:satOff val="35285"/>
                <a:lumOff val="1127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137160" rIns="0" bIns="13716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>
              <a:solidFill>
                <a:schemeClr val="tx1"/>
              </a:solidFill>
            </a:defRPr>
          </a:pPr>
          <a:r>
            <a:rPr kern="1200"/>
            <a:t>Kumtafakari Yesu katika maisha yetu</a:t>
          </a:r>
          <a:endParaRPr lang="es-ES" sz="2000" kern="1200">
            <a:solidFill>
              <a:schemeClr val="tx1"/>
            </a:solidFill>
          </a:endParaRPr>
        </a:p>
      </dsp:txBody>
      <dsp:txXfrm>
        <a:off x="1319132" y="2129956"/>
        <a:ext cx="5082896" cy="387264"/>
      </dsp:txXfrm>
    </dsp:sp>
    <dsp:sp modelId="{5E78D2C8-1D37-434A-BD66-82348607AEE1}">
      <dsp:nvSpPr>
        <dsp:cNvPr id="0" name=""/>
        <dsp:cNvSpPr/>
      </dsp:nvSpPr>
      <dsp:spPr>
        <a:xfrm>
          <a:off x="236005" y="2168682"/>
          <a:ext cx="611995" cy="309811"/>
        </a:xfrm>
        <a:prstGeom prst="diamond">
          <a:avLst/>
        </a:prstGeom>
        <a:solidFill>
          <a:schemeClr val="accent2">
            <a:tint val="50000"/>
            <a:hueOff val="-1784431"/>
            <a:satOff val="44131"/>
            <a:lumOff val="4264"/>
            <a:alphaOff val="0"/>
          </a:schemeClr>
        </a:solidFill>
        <a:ln>
          <a:solidFill>
            <a:schemeClr val="tx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72777B78-2609-4E4E-BDBF-013A298041D4}">
      <dsp:nvSpPr>
        <dsp:cNvPr id="0" name=""/>
        <dsp:cNvSpPr/>
      </dsp:nvSpPr>
      <dsp:spPr>
        <a:xfrm>
          <a:off x="0" y="2555947"/>
          <a:ext cx="6402029" cy="3872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743763"/>
                <a:satOff val="42342"/>
                <a:lumOff val="1352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743763"/>
                <a:satOff val="42342"/>
                <a:lumOff val="1352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743763"/>
                <a:satOff val="42342"/>
                <a:lumOff val="1352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137160" rIns="0" bIns="13716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>
              <a:solidFill>
                <a:schemeClr val="tx1"/>
              </a:solidFill>
            </a:defRPr>
          </a:pPr>
          <a:r>
            <a:rPr kern="1200"/>
            <a:t>Kubali zawadi ya neema yake</a:t>
          </a:r>
          <a:endParaRPr lang="es-ES" sz="2000" kern="1200">
            <a:solidFill>
              <a:schemeClr val="tx1"/>
            </a:solidFill>
          </a:endParaRPr>
        </a:p>
      </dsp:txBody>
      <dsp:txXfrm>
        <a:off x="1319132" y="2555947"/>
        <a:ext cx="5082896" cy="387264"/>
      </dsp:txXfrm>
    </dsp:sp>
    <dsp:sp modelId="{C4C89F38-D772-4667-8CF5-2685CE87D1D2}">
      <dsp:nvSpPr>
        <dsp:cNvPr id="0" name=""/>
        <dsp:cNvSpPr/>
      </dsp:nvSpPr>
      <dsp:spPr>
        <a:xfrm>
          <a:off x="236005" y="2594673"/>
          <a:ext cx="611995" cy="309811"/>
        </a:xfrm>
        <a:prstGeom prst="wave">
          <a:avLst/>
        </a:prstGeom>
        <a:solidFill>
          <a:schemeClr val="accent2">
            <a:tint val="50000"/>
            <a:hueOff val="-2141317"/>
            <a:satOff val="52957"/>
            <a:lumOff val="5117"/>
            <a:alphaOff val="0"/>
          </a:schemeClr>
        </a:solidFill>
        <a:ln>
          <a:solidFill>
            <a:schemeClr val="tx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TitlePictureLineup">
  <dgm:title val=""/>
  <dgm:desc val=""/>
  <dgm:catLst>
    <dgm:cat type="picture" pri="18000"/>
    <dgm:cat type="pictureconvert" pri="18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linDir" val="fromL"/>
          <dgm:param type="fallback" val="1D"/>
          <dgm:param type="horzAlign" val="ctr"/>
          <dgm:param type="vertAlign" val="mid"/>
          <dgm:param type="nodeVertAlign" val="t"/>
        </dgm:alg>
      </dgm:if>
      <dgm:else name="Name3">
        <dgm:alg type="lin">
          <dgm:param type="linDir" val="fromR"/>
          <dgm:param type="fallback" val="1D"/>
          <dgm:param type="horzAlign" val="ctr"/>
          <dgm:param type="vertAlign" val="mid"/>
          <dgm:param type="nodeVertAlign" val="t"/>
        </dgm:alg>
      </dgm:else>
    </dgm:choose>
    <dgm:shape xmlns:r="http://schemas.openxmlformats.org/officeDocument/2006/relationships" r:blip="">
      <dgm:adjLst/>
    </dgm:shape>
    <dgm:constrLst>
      <dgm:constr type="h" for="des" forName="Child" op="equ"/>
      <dgm:constr type="w" for="des" forName="Child" op="equ"/>
      <dgm:constr type="h" for="des" forName="Accent" op="equ"/>
      <dgm:constr type="w" for="des" forName="Accent" op="equ"/>
      <dgm:constr type="primFontSz" for="des" forName="Parent" op="equ"/>
      <dgm:constr type="primFontSz" for="des" forName="Child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 fact="0"/>
              <dgm:constr type="b" for="ch" forName="Accent" refType="h"/>
              <dgm:constr type="w" for="ch" forName="Accent" refType="w" fact="0"/>
              <dgm:constr type="h" for="ch" forName="Accent" refType="h" fact="0.9"/>
              <dgm:constr type="l" for="ch" forName="Image" refType="w" fact="0.05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.05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if>
          <dgm:else name="Name6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/>
              <dgm:constr type="b" for="ch" forName="Accent" refType="h"/>
              <dgm:constr type="h" for="ch" forName="Accent" refType="h" fact="0.9"/>
              <dgm:constr type="l" for="ch" forName="Image" refType="w" fact="0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else>
        </dgm:choose>
        <dgm:forEach name="Name7" axis="self" ptType="node">
          <dgm:layoutNode name="Accent" styleLbl="alignAcc1">
            <dgm:alg type="sp"/>
            <dgm:shape xmlns:r="http://schemas.openxmlformats.org/officeDocument/2006/relationships" type="line" r:blip="">
              <dgm:adjLst/>
            </dgm:shape>
            <dgm:presOf/>
          </dgm:layoutNode>
          <dgm:layoutNode name="Image">
            <dgm:alg type="sp"/>
            <dgm:shape xmlns:r="http://schemas.openxmlformats.org/officeDocument/2006/relationships" type="rect" r:blip="" blipPhldr="1">
              <dgm:adjLst/>
            </dgm:shape>
            <dgm:presOf/>
          </dgm:layoutNode>
          <dgm:layoutNode name="Child" styleLbl="revTx">
            <dgm:varLst>
              <dgm:bulletEnabled val="1"/>
            </dgm:varLst>
            <dgm:choose name="Name8">
              <dgm:if name="Name9" axis="ch" ptType="node" func="cnt" op="gt" val="1">
                <dgm:choose name="Name10">
                  <dgm:if name="Name11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if>
                  <dgm:else name="Name12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else>
                </dgm:choose>
              </dgm:if>
              <dgm:else name="Name13">
                <dgm:choose name="Name14">
                  <dgm:if name="Name15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if>
                  <dgm:else name="Name16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  <dgm:layoutNode name="Parent" styleLbl="alignNode1">
            <dgm:varLst>
              <dgm:bulletEnabled val="1"/>
            </dgm:varLst>
            <dgm:alg type="tx">
              <dgm:param type="shpTxLTRAlignCh" val="ctr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F6EEE1-FDDC-46AD-8A65-CD3E7EFDD739}" type="datetimeFigureOut">
              <a:rPr lang="es-ES" smtClean="0"/>
              <a:t>16/04/2026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5823E7-CE34-4F0C-85DE-0368B2A8A95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924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5823E7-CE34-4F0C-85DE-0368B2A8A95E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0123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180772-33B8-B7F8-9C0C-74DBA39375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0080179-1584-7390-4D18-2E91C8DC75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4A5B917-2803-DA8A-BA0B-3C9841CA0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t>16/04/2026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61A2F72-9435-AFF5-E9CF-E9F33CB29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EED209E-720E-CB69-9E24-E5E3FFBFD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00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6647F6-CDBE-9814-E9A1-AF2006FED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53D824E-1676-3529-754E-63880114DF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014279F-160A-382C-BAEB-5D8911D4E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t>16/04/2026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73E93BE-6B40-ACBB-4FF3-5AD3880E9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68591B2-8BDF-8944-97D4-6DB2ECCA8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4566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1101301-1425-3F99-2D1F-01221860AA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40794EA-298D-2AD2-BA8B-08FF336840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2335E7A-EFF6-2367-9B07-565D0D020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t>16/04/2026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16A5770-7C6D-7D63-9470-C5478143D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EEDCD94-5AAF-4043-F7D4-7169A1DEB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46018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53DC96-861E-EAFC-A6FE-5E4C4349A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A6592B5-64A2-FD13-940F-D83CAF63C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D3C9A7-18DE-0A42-9851-3CC8B6366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16/04/2026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3DAF88-CB78-6EA4-FE90-332E2BB9F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1E28FC-6F04-293B-345F-D26AFB196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1901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E6AB9-CFD9-DE7E-5CBA-542B00D44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BB04CE-3B28-513F-1891-446F2BF8E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511A9B-26FE-1E88-D206-5B7D66694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16/04/2026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60FDA7-CD45-A168-9418-DE5C47DC0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670315-268D-2AAB-7BB7-C18B608BA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8698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D9D603-CA38-9E52-9F22-9BC106F86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F878D79-E500-29EB-429F-5035D41688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5B9C36-9C3A-71E7-8ED1-C1EC7CC62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16/04/2026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52951D-4B68-29F9-3F0D-E72360B90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404A86-EE0C-FE7A-3EA2-9DF84A45B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83785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AF65C7-3BB7-9668-766B-8C62DBBD0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C893B7-E18B-D22F-ED1C-13D562CA6E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A3E4CFB-76D0-B089-5859-13475B54B3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A5933F5-2FD6-CE23-21A8-C960A1A34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16/04/2026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5A02CBB-EC16-5673-3A8A-00395BC53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032823-91A7-58C0-D24D-CE76E2A3E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4050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69F325-151A-FAD0-69A8-A119704BB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D435AA2-89FB-4923-F1AA-7FF7CE1BA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084A725-24D9-7D36-0B10-23F632B1D7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AB454B4-9770-0AA8-2CDA-5619BEDD13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DE7C62E-5D92-883C-858B-CC8991D8BA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CDD2942-C89A-0E90-4386-F741BDB25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16/04/2026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22A4694-A4FC-924C-E402-50EF97DD8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07E207B-BEF2-E7FB-1AC3-FEA55A50D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6906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FA846-2B75-9094-AC52-F3FB7C446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42DEE5A-FA18-DB43-2776-4EA8B93BD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16/04/2026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EB87905-3C83-86B5-33A4-A1522CC97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50F2AE0-A42E-7BB3-A5E5-12D4A93DB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7193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C6B2839-181D-4B7A-1011-E744AB314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16/04/2026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EEACE09-0AA0-5985-F87E-659DCF649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0A06A27-BFBB-CB60-B819-E39301FBF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8566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9D771F-21C9-A8D4-4F67-FFD36E4C8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769D7A-0D81-9639-07E4-01263F83B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26E2A6E-7B0C-C4EF-6C73-CD40698AAB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84F91C0-46A6-B528-84BA-9D40F1F7C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16/04/2026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5DC6EA-7143-DFB0-CBD9-187BABF97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8EC48A-ED86-1BFB-47BB-4A52C6511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6880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CD54DD-83A5-38BF-043F-D0495407B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B9E2170-A355-EB4F-9646-7634FA1976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9CBDCA1-60B5-B58E-6B0A-5957D8178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t>16/04/2026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20C3C19-418B-5583-B47A-7CBAD5D07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BFF57E4-E6EE-183F-2CB4-EB6EB1D80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457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A386E6-46A3-B24D-077E-ACC0D4403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E3E6DFC-AB08-651C-3F9C-1AA0BFEDEE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6E8E61A-E620-56B5-FBEA-267F4BEC2E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2CF401D-0F47-7850-08F2-D3E82C7CF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16/04/2026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BB75DB7-7967-2113-CFCB-D66258C35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3183E29-9EC4-70D2-D820-72C6B2AA0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2038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E13954-2CA7-0523-F113-8ACD1D9B4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362E2CF-DA40-CCA7-B0A2-C703A68996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19AE6C-590B-CCD9-5311-E9072E40A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16/04/2026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1B9951-7BB1-5FEF-9BE6-A71768221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FAE6A9-B8F2-F31F-561F-CC977DC6C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3367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5B17370-ED32-98FE-57EB-B244798A6A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948F44E-1006-E2EE-15A0-B3E610DFDE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ACAFB0-E9EC-CADE-3498-3DAD7B0BF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16/04/2026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6E31BF-D584-0BBD-9ADF-F69545A8F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878C8E-01C2-8FD1-04F0-4B8115AE8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0652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D63EEE-4C36-2D5C-B643-6B545601D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3B58227-F2BB-3F4F-7EEF-7BD2F9E1E9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6CEDCC6-68EA-DD2D-C619-E9C29B1AE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t>16/04/2026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EF9184D-FF2C-A767-5DB2-CC182705A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C050D9F-15C4-046A-8ECB-E1AF818A8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3116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44D8F8-439E-0F9C-117B-6752D6842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87BBACB-F771-0499-0867-7E38C0AB16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296ABEB-9270-7AB0-19F4-B49CFBC0DC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084284B-19F1-36FF-2FE4-537423611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t>16/04/2026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4DF0F94-E2E7-B88D-73D0-05F302002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A72E01D-28EF-30E7-B8F1-D715A9E66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0423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DE627F-20AB-3008-B2A1-BE8621801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477BC72-4518-EAE0-4C23-2761227446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7B05A30-08EF-2324-1E33-C6533FE6CB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EEA8F60-E5F6-766A-F100-0B8469E12D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8FA750B-56C1-F101-C74D-5C7E85839E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4A703B4-423A-DA9A-CC6D-8B6C22E39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t>16/04/2026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197A251-8A5E-B76E-8109-5D39CBA00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0F0A99C-AAF4-6811-E4BB-5623EA885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5777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50414D-3FBB-80FA-33A6-896E4E93F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56F5EA3-0A88-CB6B-26FE-3E7731452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t>16/04/2026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527110A-D3F9-79FE-D88F-2509A2424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0780DFA-8FC5-CEE2-BD71-A0050147E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1794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5AA8913-FBE0-984E-152C-69AE2AF6A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t>16/04/2026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DCD64A2-701C-06D3-D4C7-B2DB55C9C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65DABD8-59DA-E876-F683-3034B4AFA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6506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AF0FB8-4661-68BB-6D48-4662F2156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17D966B-B7B2-7C97-1251-E6ADA6F60F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493281A-D3B3-CE37-ECF9-17A9376577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5F3914F-8D8C-FEF0-6C21-C27A92301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t>16/04/2026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0258E06-67AD-EA10-A73B-989611C3D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EC55D34-B254-892F-E829-0231BF565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6195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668BCC-9CB5-0249-A915-F4B60580E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2870B16-96DF-EABB-A928-9525F5A3D0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789B4F9-5740-BEF5-1568-EB1B944B91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8730D39-D542-FD59-C456-36B4E12E6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t>16/04/2026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544E1C9-95B5-DD18-D468-D781BDBC3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60669D5-D47C-ADF2-092D-F98F0A78F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8107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5D1D176-9D36-E377-CB7F-A50B878E3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14C5A13-38ED-DA1B-D446-704605CB55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F3D9652-357F-3F05-B7CC-1FDF64AEDB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E282066-D420-45BD-B10C-0C995AE2D4AB}" type="datetimeFigureOut">
              <a:rPr lang="es-ES" smtClean="0"/>
              <a:t>16/04/2026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913295E-BB36-B8C8-5D12-157F625DC9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A20C39D-8AC4-758A-7849-688C56B3CA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4359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0C83F97-BB5E-43CA-276B-8F30CF1F9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B98DBF3-F3F8-0EBA-3C7C-714467C78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0F3B04-1C5A-19FE-4DAA-EABC69863E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139673-ECD7-4BF1-AC7C-8B4D017DF658}" type="datetimeFigureOut">
              <a:rPr lang="es-ES" smtClean="0"/>
              <a:t>16/04/2026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9160C2-31DD-FA06-73A6-340D645FA2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E5238F-A3BD-04FB-C51D-C145BE225E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4558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48.jpeg"/><Relationship Id="rId7" Type="http://schemas.openxmlformats.org/officeDocument/2006/relationships/diagramColors" Target="../diagrams/colors3.xml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11" Type="http://schemas.microsoft.com/office/2007/relationships/hdphoto" Target="../media/hdphoto2.wdp"/><Relationship Id="rId5" Type="http://schemas.openxmlformats.org/officeDocument/2006/relationships/diagramLayout" Target="../diagrams/layout3.xml"/><Relationship Id="rId10" Type="http://schemas.openxmlformats.org/officeDocument/2006/relationships/image" Target="../media/image50.png"/><Relationship Id="rId4" Type="http://schemas.openxmlformats.org/officeDocument/2006/relationships/diagramData" Target="../diagrams/data3.xml"/><Relationship Id="rId9" Type="http://schemas.openxmlformats.org/officeDocument/2006/relationships/image" Target="../media/image4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microsoft.com/office/2007/relationships/hdphoto" Target="../media/hdphoto1.wdp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36.jpeg"/><Relationship Id="rId7" Type="http://schemas.openxmlformats.org/officeDocument/2006/relationships/diagramLayout" Target="../diagrams/layou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2.xml"/><Relationship Id="rId11" Type="http://schemas.openxmlformats.org/officeDocument/2006/relationships/image" Target="../media/image46.jpeg"/><Relationship Id="rId5" Type="http://schemas.openxmlformats.org/officeDocument/2006/relationships/image" Target="../media/image38.jpeg"/><Relationship Id="rId10" Type="http://schemas.microsoft.com/office/2007/relationships/diagramDrawing" Target="../diagrams/drawing2.xml"/><Relationship Id="rId4" Type="http://schemas.openxmlformats.org/officeDocument/2006/relationships/image" Target="../media/image37.jpeg"/><Relationship Id="rId9" Type="http://schemas.openxmlformats.org/officeDocument/2006/relationships/diagramColors" Target="../diagrams/colors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2D85FEB8-8521-80F8-0EFD-63343B8AD70F}"/>
              </a:ext>
            </a:extLst>
          </p:cNvPr>
          <p:cNvSpPr txBox="1"/>
          <p:nvPr/>
        </p:nvSpPr>
        <p:spPr>
          <a:xfrm>
            <a:off x="0" y="619125"/>
            <a:ext cx="7362824" cy="1553333"/>
          </a:xfrm>
          <a:prstGeom prst="rect">
            <a:avLst/>
          </a:prstGeom>
          <a:noFill/>
        </p:spPr>
        <p:txBody>
          <a:bodyPr wrap="square">
            <a:prstTxWarp prst="textPlain">
              <a:avLst/>
            </a:prstTxWarp>
            <a:spAutoFit/>
            <a:scene3d>
              <a:camera prst="isometricOffAxis1Right"/>
              <a:lightRig rig="harsh" dir="t"/>
            </a:scene3d>
            <a:sp3d extrusionH="285750" contourW="12700" prstMaterial="matte">
              <a:bevelT h="38100" prst="angle"/>
              <a:extrusionClr>
                <a:schemeClr val="accent2">
                  <a:lumMod val="75000"/>
                </a:schemeClr>
              </a:extrusionClr>
              <a:contourClr>
                <a:schemeClr val="tx1"/>
              </a:contourClr>
            </a:sp3d>
          </a:bodyPr>
          <a:lstStyle/>
          <a:p>
            <a:pPr algn="ctr">
              <a:defRPr b="1">
                <a:ln/>
                <a:solidFill>
                  <a:schemeClr val="accent5">
                    <a:lumMod val="40000"/>
                    <a:lumOff val="60000"/>
                  </a:schemeClr>
                </a:solidFill>
              </a:defRPr>
            </a:pPr>
            <a:r>
              <a:rPr dirty="0"/>
              <a:t>KUWA NA IMANI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8716890-660A-44E1-60CA-70CFD7F19B9B}"/>
              </a:ext>
            </a:extLst>
          </p:cNvPr>
          <p:cNvSpPr txBox="1"/>
          <p:nvPr/>
        </p:nvSpPr>
        <p:spPr>
          <a:xfrm rot="20657153">
            <a:off x="7686755" y="2334944"/>
            <a:ext cx="3038332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2000" b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pPr>
            <a:r>
              <a:t>Lessoni ya 8 kwa ajili ya Mei 23, 2026</a:t>
            </a:r>
          </a:p>
        </p:txBody>
      </p:sp>
    </p:spTree>
    <p:extLst>
      <p:ext uri="{BB962C8B-B14F-4D97-AF65-F5344CB8AC3E}">
        <p14:creationId xmlns:p14="http://schemas.microsoft.com/office/powerpoint/2010/main" val="1974367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A883792-1A50-9051-9679-EE65063C3B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ABDE83D0-850D-DAB5-BF9B-066C6693DEC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307366"/>
          </a:xfrm>
          <a:prstGeom prst="rect">
            <a:avLst/>
          </a:prstGeom>
          <a:blipFill dpi="0"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1072045-EC91-B134-5AF2-6E2294B642A7}"/>
              </a:ext>
            </a:extLst>
          </p:cNvPr>
          <p:cNvSpPr txBox="1"/>
          <p:nvPr/>
        </p:nvSpPr>
        <p:spPr>
          <a:xfrm>
            <a:off x="1612489" y="0"/>
            <a:ext cx="1057951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4400" b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defRPr>
            </a:pPr>
            <a:r>
              <a:t>IMANI YA YESU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414A643-1BE9-40FB-411C-8C6D9345ACB3}"/>
              </a:ext>
            </a:extLst>
          </p:cNvPr>
          <p:cNvSpPr txBox="1"/>
          <p:nvPr/>
        </p:nvSpPr>
        <p:spPr>
          <a:xfrm>
            <a:off x="2355286" y="623246"/>
            <a:ext cx="91725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b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defRPr>
            </a:pPr>
            <a:r>
              <a:t>“Hapa ndipo penye subira ya watakatifu. Hawa ndio wazishikao amri za Mungu, na imani ya Yesu” </a:t>
            </a:r>
            <a:r>
              <a:rPr sz="1400"/>
              <a:t>(Ufunuo 14:12)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67551D6-C966-4246-4336-5D0569DDA9CC}"/>
              </a:ext>
            </a:extLst>
          </p:cNvPr>
          <p:cNvSpPr txBox="1"/>
          <p:nvPr/>
        </p:nvSpPr>
        <p:spPr>
          <a:xfrm>
            <a:off x="0" y="1453157"/>
            <a:ext cx="72771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 sz="2000" b="1"/>
            </a:pPr>
            <a:r>
              <a:t>Sisi, waumini ambao tunaishi karibu na kurudi kwa Yesu, tunatofautishwa na mambo mawili ambayo lazima "tuyashike" (yaani, kutii au kuhifadhi): amri na imani ya Yesu </a:t>
            </a:r>
            <a:br>
              <a:rPr lang="en" sz="2000" b="1" dirty="0"/>
            </a:br>
            <a:r>
              <a:t>(Ufu. 14:12).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4EB3C7AB-AC34-FC08-BB2B-2156A9D5DA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99303163"/>
              </p:ext>
            </p:extLst>
          </p:nvPr>
        </p:nvGraphicFramePr>
        <p:xfrm>
          <a:off x="342899" y="3776870"/>
          <a:ext cx="6402029" cy="29483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E8351061-90A2-91A7-8303-95DE6C7DD928}"/>
              </a:ext>
            </a:extLst>
          </p:cNvPr>
          <p:cNvSpPr txBox="1"/>
          <p:nvPr/>
        </p:nvSpPr>
        <p:spPr>
          <a:xfrm>
            <a:off x="6941574" y="5809305"/>
            <a:ext cx="525042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 sz="2000" b="1"/>
            </a:pPr>
            <a:r>
              <a:t>Kwa kumwamini Yesu tunahesabiwa haki. (Rum. 5:1), kutakaswa (Matendo 26:18), na kuwa watoto wa Mungu (Yohana 1:12).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8430C3B6-1720-6D0A-F597-35AB7745A25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91400" y="1492485"/>
            <a:ext cx="4697669" cy="4210357"/>
          </a:xfrm>
          <a:prstGeom prst="roundRect">
            <a:avLst>
              <a:gd name="adj" fmla="val 9428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1500BFD5-9E75-DB0C-F732-4C093602C487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183" y="140035"/>
            <a:ext cx="1258529" cy="1258529"/>
          </a:xfrm>
          <a:prstGeom prst="rect">
            <a:avLst/>
          </a:prstGeom>
          <a:ln w="3810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084F858B-C2A8-B68C-B6AE-94FD61AD1850}"/>
              </a:ext>
            </a:extLst>
          </p:cNvPr>
          <p:cNvSpPr txBox="1"/>
          <p:nvPr/>
        </p:nvSpPr>
        <p:spPr>
          <a:xfrm>
            <a:off x="0" y="2670385"/>
            <a:ext cx="72771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 kern="120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defRPr>
            </a:pPr>
            <a:r>
              <a:t>Sheria (amri) na Injili (imani) vimeunganishwa. Huwezi kutii bila kuwa na imani, wala kuamini bila kutii. Lakini "imani ya Yesu" inamaanisha nini?</a:t>
            </a:r>
          </a:p>
        </p:txBody>
      </p:sp>
    </p:spTree>
    <p:extLst>
      <p:ext uri="{BB962C8B-B14F-4D97-AF65-F5344CB8AC3E}">
        <p14:creationId xmlns:p14="http://schemas.microsoft.com/office/powerpoint/2010/main" val="2016964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835C4C8-F2C2-42FA-9602-AAF342B613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2">
                                            <p:graphicEl>
                                              <a:dgm id="{E835C4C8-F2C2-42FA-9602-AAF342B613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2">
                                            <p:graphicEl>
                                              <a:dgm id="{E835C4C8-F2C2-42FA-9602-AAF342B613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2">
                                            <p:graphicEl>
                                              <a:dgm id="{E835C4C8-F2C2-42FA-9602-AAF342B613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2">
                                            <p:graphicEl>
                                              <a:dgm id="{E835C4C8-F2C2-42FA-9602-AAF342B613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F02E0C6-0B31-44B9-A796-AB4B83F63C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">
                                            <p:graphicEl>
                                              <a:dgm id="{BF02E0C6-0B31-44B9-A796-AB4B83F63C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EF0314F-F1E8-4B53-ACB8-4DD5EEE46E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2">
                                            <p:graphicEl>
                                              <a:dgm id="{AEF0314F-F1E8-4B53-ACB8-4DD5EEE46E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2">
                                            <p:graphicEl>
                                              <a:dgm id="{AEF0314F-F1E8-4B53-ACB8-4DD5EEE46E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2">
                                            <p:graphicEl>
                                              <a:dgm id="{AEF0314F-F1E8-4B53-ACB8-4DD5EEE46E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250"/>
                                        <p:tgtEl>
                                          <p:spTgt spid="2">
                                            <p:graphicEl>
                                              <a:dgm id="{AEF0314F-F1E8-4B53-ACB8-4DD5EEE46E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06D5F5D-23AC-43F5-878E-819020F23A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">
                                            <p:graphicEl>
                                              <a:dgm id="{B06D5F5D-23AC-43F5-878E-819020F23A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9130CAC-5C1C-4F14-BE19-F526D819B4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2">
                                            <p:graphicEl>
                                              <a:dgm id="{29130CAC-5C1C-4F14-BE19-F526D819B4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2">
                                            <p:graphicEl>
                                              <a:dgm id="{29130CAC-5C1C-4F14-BE19-F526D819B4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2">
                                            <p:graphicEl>
                                              <a:dgm id="{29130CAC-5C1C-4F14-BE19-F526D819B4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250"/>
                                        <p:tgtEl>
                                          <p:spTgt spid="2">
                                            <p:graphicEl>
                                              <a:dgm id="{29130CAC-5C1C-4F14-BE19-F526D819B4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D1FDDB1-DFD5-4D88-AF1C-475796FD36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">
                                            <p:graphicEl>
                                              <a:dgm id="{0D1FDDB1-DFD5-4D88-AF1C-475796FD36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4445071-C11D-4914-ABA6-58CDEDE879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2">
                                            <p:graphicEl>
                                              <a:dgm id="{D4445071-C11D-4914-ABA6-58CDEDE879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2">
                                            <p:graphicEl>
                                              <a:dgm id="{D4445071-C11D-4914-ABA6-58CDEDE879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2">
                                            <p:graphicEl>
                                              <a:dgm id="{D4445071-C11D-4914-ABA6-58CDEDE879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250"/>
                                        <p:tgtEl>
                                          <p:spTgt spid="2">
                                            <p:graphicEl>
                                              <a:dgm id="{D4445071-C11D-4914-ABA6-58CDEDE879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62BD39D-E53B-4831-8DB9-6DB9A2650A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">
                                            <p:graphicEl>
                                              <a:dgm id="{862BD39D-E53B-4831-8DB9-6DB9A2650A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D3FD46A-4E62-4938-8AB3-965BC35CB0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250" fill="hold"/>
                                        <p:tgtEl>
                                          <p:spTgt spid="2">
                                            <p:graphicEl>
                                              <a:dgm id="{7D3FD46A-4E62-4938-8AB3-965BC35CB0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50" fill="hold"/>
                                        <p:tgtEl>
                                          <p:spTgt spid="2">
                                            <p:graphicEl>
                                              <a:dgm id="{7D3FD46A-4E62-4938-8AB3-965BC35CB0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2">
                                            <p:graphicEl>
                                              <a:dgm id="{7D3FD46A-4E62-4938-8AB3-965BC35CB0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250"/>
                                        <p:tgtEl>
                                          <p:spTgt spid="2">
                                            <p:graphicEl>
                                              <a:dgm id="{7D3FD46A-4E62-4938-8AB3-965BC35CB0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B43BCF0-FC66-4AC6-A30E-FC7C0A34FA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2">
                                            <p:graphicEl>
                                              <a:dgm id="{CB43BCF0-FC66-4AC6-A30E-FC7C0A34FA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E78D2C8-1D37-434A-BD66-82348607AE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250" fill="hold"/>
                                        <p:tgtEl>
                                          <p:spTgt spid="2">
                                            <p:graphicEl>
                                              <a:dgm id="{5E78D2C8-1D37-434A-BD66-82348607AE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50" fill="hold"/>
                                        <p:tgtEl>
                                          <p:spTgt spid="2">
                                            <p:graphicEl>
                                              <a:dgm id="{5E78D2C8-1D37-434A-BD66-82348607AE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2">
                                            <p:graphicEl>
                                              <a:dgm id="{5E78D2C8-1D37-434A-BD66-82348607AE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50"/>
                                        <p:tgtEl>
                                          <p:spTgt spid="2">
                                            <p:graphicEl>
                                              <a:dgm id="{5E78D2C8-1D37-434A-BD66-82348607AE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ACF9048-328A-40E7-BAD3-68307C05C6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2">
                                            <p:graphicEl>
                                              <a:dgm id="{3ACF9048-328A-40E7-BAD3-68307C05C6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4C89F38-D772-4667-8CF5-2685CE87D1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50" fill="hold"/>
                                        <p:tgtEl>
                                          <p:spTgt spid="2">
                                            <p:graphicEl>
                                              <a:dgm id="{C4C89F38-D772-4667-8CF5-2685CE87D1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50" fill="hold"/>
                                        <p:tgtEl>
                                          <p:spTgt spid="2">
                                            <p:graphicEl>
                                              <a:dgm id="{C4C89F38-D772-4667-8CF5-2685CE87D1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50" fill="hold"/>
                                        <p:tgtEl>
                                          <p:spTgt spid="2">
                                            <p:graphicEl>
                                              <a:dgm id="{C4C89F38-D772-4667-8CF5-2685CE87D1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2">
                                            <p:graphicEl>
                                              <a:dgm id="{C4C89F38-D772-4667-8CF5-2685CE87D1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2777B78-2609-4E4E-BDBF-013A298041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2">
                                            <p:graphicEl>
                                              <a:dgm id="{72777B78-2609-4E4E-BDBF-013A298041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2" grpId="0" uiExpand="1">
        <p:bldSub>
          <a:bldDgm bld="one"/>
        </p:bldSub>
      </p:bldGraphic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FA08512-7A24-7597-3609-7FDB4C0EAC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7B09E93-ECC8-2EFB-341C-2D21D0F70342}"/>
              </a:ext>
            </a:extLst>
          </p:cNvPr>
          <p:cNvSpPr txBox="1"/>
          <p:nvPr/>
        </p:nvSpPr>
        <p:spPr>
          <a:xfrm>
            <a:off x="1204773" y="1157444"/>
            <a:ext cx="9782453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800" b="1">
                <a:latin typeface="Constantia" panose="02030602050306030303" pitchFamily="18" charset="0"/>
              </a:defRPr>
            </a:pPr>
            <a:r>
              <a:rPr dirty="0"/>
              <a:t>Kisha </a:t>
            </a:r>
            <a:r>
              <a:rPr dirty="0" err="1"/>
              <a:t>mtumaini</a:t>
            </a:r>
            <a:r>
              <a:rPr dirty="0"/>
              <a:t> Bwana </a:t>
            </a:r>
            <a:r>
              <a:rPr dirty="0" err="1"/>
              <a:t>Yesu</a:t>
            </a:r>
            <a:r>
              <a:rPr dirty="0"/>
              <a:t> </a:t>
            </a:r>
            <a:r>
              <a:rPr dirty="0" err="1"/>
              <a:t>kukuongoza</a:t>
            </a:r>
            <a:r>
              <a:rPr dirty="0"/>
              <a:t> </a:t>
            </a:r>
            <a:r>
              <a:rPr dirty="0" err="1"/>
              <a:t>hatua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hatua</a:t>
            </a:r>
            <a:r>
              <a:rPr dirty="0"/>
              <a:t> </a:t>
            </a:r>
            <a:r>
              <a:rPr dirty="0" err="1"/>
              <a:t>katika</a:t>
            </a:r>
            <a:r>
              <a:rPr dirty="0"/>
              <a:t> </a:t>
            </a:r>
            <a:r>
              <a:rPr dirty="0" err="1"/>
              <a:t>njia</a:t>
            </a:r>
            <a:r>
              <a:rPr dirty="0"/>
              <a:t> </a:t>
            </a:r>
            <a:r>
              <a:rPr dirty="0" err="1"/>
              <a:t>sahihi</a:t>
            </a:r>
            <a:r>
              <a:rPr dirty="0"/>
              <a:t>. </a:t>
            </a:r>
            <a:r>
              <a:rPr dirty="0" err="1"/>
              <a:t>Unaweza</a:t>
            </a:r>
            <a:r>
              <a:rPr dirty="0"/>
              <a:t> </a:t>
            </a:r>
            <a:r>
              <a:rPr dirty="0" err="1"/>
              <a:t>kupata</a:t>
            </a:r>
            <a:r>
              <a:rPr dirty="0"/>
              <a:t> </a:t>
            </a:r>
            <a:r>
              <a:rPr dirty="0" err="1"/>
              <a:t>uhakikisho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nguvu</a:t>
            </a:r>
            <a:r>
              <a:rPr dirty="0"/>
              <a:t> </a:t>
            </a:r>
            <a:r>
              <a:rPr dirty="0" err="1"/>
              <a:t>katika</a:t>
            </a:r>
            <a:r>
              <a:rPr dirty="0"/>
              <a:t> </a:t>
            </a:r>
            <a:r>
              <a:rPr dirty="0" err="1"/>
              <a:t>kila</a:t>
            </a:r>
            <a:r>
              <a:rPr dirty="0"/>
              <a:t> </a:t>
            </a:r>
            <a:r>
              <a:rPr dirty="0" err="1"/>
              <a:t>hatua</a:t>
            </a:r>
            <a:r>
              <a:rPr dirty="0"/>
              <a:t> </a:t>
            </a:r>
            <a:r>
              <a:rPr dirty="0" err="1"/>
              <a:t>unayoendelea</a:t>
            </a:r>
            <a:r>
              <a:rPr dirty="0"/>
              <a:t>, </a:t>
            </a:r>
            <a:r>
              <a:rPr dirty="0" err="1"/>
              <a:t>kwani</a:t>
            </a:r>
            <a:r>
              <a:rPr dirty="0"/>
              <a:t> </a:t>
            </a:r>
            <a:r>
              <a:rPr dirty="0" err="1"/>
              <a:t>unaweza</a:t>
            </a:r>
            <a:r>
              <a:rPr dirty="0"/>
              <a:t> </a:t>
            </a:r>
            <a:r>
              <a:rPr dirty="0" err="1"/>
              <a:t>kuwa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hakika</a:t>
            </a:r>
            <a:r>
              <a:rPr dirty="0"/>
              <a:t> </a:t>
            </a:r>
            <a:r>
              <a:rPr dirty="0" err="1"/>
              <a:t>kwamba</a:t>
            </a:r>
            <a:r>
              <a:rPr dirty="0"/>
              <a:t> </a:t>
            </a:r>
            <a:r>
              <a:rPr dirty="0" err="1"/>
              <a:t>mkono</a:t>
            </a:r>
            <a:r>
              <a:rPr dirty="0"/>
              <a:t> </a:t>
            </a:r>
            <a:r>
              <a:rPr dirty="0" err="1"/>
              <a:t>wako</a:t>
            </a:r>
            <a:r>
              <a:rPr dirty="0"/>
              <a:t> </a:t>
            </a:r>
            <a:r>
              <a:rPr dirty="0" err="1"/>
              <a:t>uko</a:t>
            </a:r>
            <a:r>
              <a:rPr dirty="0"/>
              <a:t> </a:t>
            </a:r>
            <a:r>
              <a:rPr dirty="0" err="1"/>
              <a:t>mkononi</a:t>
            </a:r>
            <a:r>
              <a:rPr dirty="0"/>
              <a:t> </a:t>
            </a:r>
            <a:r>
              <a:rPr dirty="0" err="1"/>
              <a:t>mwake</a:t>
            </a:r>
            <a:r>
              <a:rPr dirty="0"/>
              <a:t>. </a:t>
            </a:r>
            <a:r>
              <a:rPr dirty="0" err="1"/>
              <a:t>Unaweza</a:t>
            </a:r>
            <a:r>
              <a:rPr dirty="0"/>
              <a:t> "</a:t>
            </a:r>
            <a:r>
              <a:rPr dirty="0" err="1"/>
              <a:t>kukimbia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usichoke</a:t>
            </a:r>
            <a:r>
              <a:rPr dirty="0"/>
              <a:t>"; </a:t>
            </a:r>
            <a:r>
              <a:rPr dirty="0" err="1"/>
              <a:t>unaweza</a:t>
            </a:r>
            <a:r>
              <a:rPr dirty="0"/>
              <a:t> "</a:t>
            </a:r>
            <a:r>
              <a:rPr dirty="0" err="1"/>
              <a:t>kutembea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usife</a:t>
            </a:r>
            <a:r>
              <a:rPr dirty="0"/>
              <a:t> </a:t>
            </a:r>
            <a:r>
              <a:rPr dirty="0" err="1"/>
              <a:t>moyo</a:t>
            </a:r>
            <a:r>
              <a:rPr dirty="0"/>
              <a:t>," </a:t>
            </a:r>
            <a:r>
              <a:rPr dirty="0" err="1"/>
              <a:t>kwani</a:t>
            </a:r>
            <a:r>
              <a:rPr dirty="0"/>
              <a:t> </a:t>
            </a:r>
            <a:r>
              <a:rPr dirty="0" err="1"/>
              <a:t>unaweza</a:t>
            </a:r>
            <a:r>
              <a:rPr dirty="0"/>
              <a:t> </a:t>
            </a:r>
            <a:r>
              <a:rPr dirty="0" err="1"/>
              <a:t>kutambua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imani</a:t>
            </a:r>
            <a:r>
              <a:rPr dirty="0"/>
              <a:t> </a:t>
            </a:r>
            <a:r>
              <a:rPr dirty="0" err="1"/>
              <a:t>kwamba</a:t>
            </a:r>
            <a:r>
              <a:rPr dirty="0"/>
              <a:t> </a:t>
            </a:r>
            <a:r>
              <a:rPr dirty="0" err="1"/>
              <a:t>una</a:t>
            </a:r>
            <a:r>
              <a:rPr dirty="0"/>
              <a:t> </a:t>
            </a:r>
            <a:r>
              <a:rPr dirty="0" err="1"/>
              <a:t>mkono</a:t>
            </a:r>
            <a:r>
              <a:rPr dirty="0"/>
              <a:t> </a:t>
            </a:r>
            <a:r>
              <a:rPr dirty="0" err="1"/>
              <a:t>wako</a:t>
            </a:r>
            <a:r>
              <a:rPr dirty="0"/>
              <a:t> </a:t>
            </a:r>
            <a:r>
              <a:rPr dirty="0" err="1"/>
              <a:t>mkononi</a:t>
            </a:r>
            <a:r>
              <a:rPr dirty="0"/>
              <a:t> </a:t>
            </a:r>
            <a:r>
              <a:rPr dirty="0" err="1"/>
              <a:t>mwa</a:t>
            </a:r>
            <a:r>
              <a:rPr dirty="0"/>
              <a:t> Kristo. </a:t>
            </a:r>
            <a:r>
              <a:rPr dirty="0" err="1"/>
              <a:t>Hutazama</a:t>
            </a:r>
            <a:r>
              <a:rPr dirty="0"/>
              <a:t> </a:t>
            </a:r>
            <a:r>
              <a:rPr dirty="0" err="1"/>
              <a:t>chini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kuvunjika</a:t>
            </a:r>
            <a:r>
              <a:rPr dirty="0"/>
              <a:t> </a:t>
            </a:r>
            <a:r>
              <a:rPr dirty="0" err="1"/>
              <a:t>moyo</a:t>
            </a:r>
            <a:r>
              <a:rPr dirty="0"/>
              <a:t>, </a:t>
            </a:r>
            <a:r>
              <a:rPr dirty="0" err="1"/>
              <a:t>kwani</a:t>
            </a:r>
            <a:r>
              <a:rPr dirty="0"/>
              <a:t> </a:t>
            </a:r>
            <a:r>
              <a:rPr dirty="0" err="1"/>
              <a:t>unapofuata</a:t>
            </a:r>
            <a:r>
              <a:rPr dirty="0"/>
              <a:t> </a:t>
            </a:r>
            <a:r>
              <a:rPr dirty="0" err="1"/>
              <a:t>kumjua</a:t>
            </a:r>
            <a:r>
              <a:rPr dirty="0"/>
              <a:t> Bwana, </a:t>
            </a:r>
            <a:r>
              <a:rPr dirty="0" err="1"/>
              <a:t>ukimtumaini</a:t>
            </a:r>
            <a:r>
              <a:rPr dirty="0"/>
              <a:t>, </a:t>
            </a:r>
            <a:r>
              <a:rPr dirty="0" err="1"/>
              <a:t>utakuwa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uhakika</a:t>
            </a:r>
            <a:r>
              <a:rPr dirty="0"/>
              <a:t> </a:t>
            </a:r>
            <a:r>
              <a:rPr dirty="0" err="1"/>
              <a:t>kwamba</a:t>
            </a:r>
            <a:r>
              <a:rPr dirty="0"/>
              <a:t> Yule </a:t>
            </a:r>
            <a:r>
              <a:rPr dirty="0" err="1"/>
              <a:t>asiyewaacha</a:t>
            </a:r>
            <a:r>
              <a:rPr dirty="0"/>
              <a:t> wale </a:t>
            </a:r>
            <a:r>
              <a:rPr dirty="0" err="1"/>
              <a:t>wanaomtumaini</a:t>
            </a:r>
            <a:r>
              <a:rPr dirty="0"/>
              <a:t> </a:t>
            </a:r>
            <a:r>
              <a:rPr dirty="0" err="1"/>
              <a:t>kabisa</a:t>
            </a:r>
            <a:r>
              <a:rPr dirty="0"/>
              <a:t> </a:t>
            </a:r>
            <a:r>
              <a:rPr dirty="0" err="1"/>
              <a:t>ndiye</a:t>
            </a:r>
            <a:r>
              <a:rPr dirty="0"/>
              <a:t> </a:t>
            </a:r>
            <a:r>
              <a:rPr dirty="0" err="1"/>
              <a:t>Msaidizi</a:t>
            </a:r>
            <a:r>
              <a:rPr dirty="0"/>
              <a:t> </a:t>
            </a:r>
            <a:r>
              <a:rPr dirty="0" err="1"/>
              <a:t>wako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kila</a:t>
            </a:r>
            <a:r>
              <a:rPr dirty="0"/>
              <a:t> </a:t>
            </a:r>
            <a:r>
              <a:rPr dirty="0" err="1"/>
              <a:t>wakati</a:t>
            </a:r>
            <a:endParaRPr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26AC28A-3D09-EC12-BFF5-49EBDE8357D9}"/>
              </a:ext>
            </a:extLst>
          </p:cNvPr>
          <p:cNvSpPr txBox="1"/>
          <p:nvPr/>
        </p:nvSpPr>
        <p:spPr>
          <a:xfrm>
            <a:off x="8438731" y="5558649"/>
            <a:ext cx="3025444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600" b="1"/>
            </a:pPr>
            <a:r>
              <a:rPr sz="1400" dirty="0"/>
              <a:t>EGW (Our Father Cares, </a:t>
            </a:r>
            <a:r>
              <a:rPr sz="1400" dirty="0" err="1"/>
              <a:t>Oktoba</a:t>
            </a:r>
            <a:r>
              <a:rPr sz="1400" dirty="0"/>
              <a:t> 27)</a:t>
            </a:r>
          </a:p>
        </p:txBody>
      </p:sp>
    </p:spTree>
    <p:extLst>
      <p:ext uri="{BB962C8B-B14F-4D97-AF65-F5344CB8AC3E}">
        <p14:creationId xmlns:p14="http://schemas.microsoft.com/office/powerpoint/2010/main" val="1714215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73E205D-4D50-370C-3B2B-E188B8124E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5" name="Rectangle 1030">
            <a:extLst>
              <a:ext uri="{FF2B5EF4-FFF2-40B4-BE49-F238E27FC236}">
                <a16:creationId xmlns:a16="http://schemas.microsoft.com/office/drawing/2014/main" id="{23E547B5-89CF-4EC0-96DE-25771AED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36" name="Rectangle 1032">
            <a:extLst>
              <a:ext uri="{FF2B5EF4-FFF2-40B4-BE49-F238E27FC236}">
                <a16:creationId xmlns:a16="http://schemas.microsoft.com/office/drawing/2014/main" id="{3F0B8CEB-8279-4E5E-A0CE-1FC9F71736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782" y="0"/>
            <a:ext cx="7421217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E086BAC-2827-16CF-DEC1-CDAF1207534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28" r="11828"/>
          <a:stretch/>
        </p:blipFill>
        <p:spPr bwMode="auto">
          <a:xfrm>
            <a:off x="20" y="10"/>
            <a:ext cx="8289870" cy="6857990"/>
          </a:xfrm>
          <a:custGeom>
            <a:avLst/>
            <a:gdLst/>
            <a:ahLst/>
            <a:cxnLst/>
            <a:rect l="l" t="t" r="r" b="b"/>
            <a:pathLst>
              <a:path w="6901731" h="6858000">
                <a:moveTo>
                  <a:pt x="0" y="0"/>
                </a:moveTo>
                <a:lnTo>
                  <a:pt x="6897896" y="5958"/>
                </a:lnTo>
                <a:lnTo>
                  <a:pt x="6866823" y="62592"/>
                </a:lnTo>
                <a:lnTo>
                  <a:pt x="6901731" y="89476"/>
                </a:lnTo>
                <a:lnTo>
                  <a:pt x="6901731" y="103833"/>
                </a:lnTo>
                <a:lnTo>
                  <a:pt x="6900034" y="110092"/>
                </a:lnTo>
                <a:lnTo>
                  <a:pt x="6901731" y="113679"/>
                </a:lnTo>
                <a:lnTo>
                  <a:pt x="6901731" y="405560"/>
                </a:lnTo>
                <a:lnTo>
                  <a:pt x="6900456" y="429509"/>
                </a:lnTo>
                <a:cubicBezTo>
                  <a:pt x="6892773" y="535647"/>
                  <a:pt x="6878314" y="537918"/>
                  <a:pt x="6886342" y="636808"/>
                </a:cubicBezTo>
                <a:cubicBezTo>
                  <a:pt x="6892506" y="756883"/>
                  <a:pt x="6864504" y="771443"/>
                  <a:pt x="6851784" y="839073"/>
                </a:cubicBezTo>
                <a:cubicBezTo>
                  <a:pt x="6838675" y="892655"/>
                  <a:pt x="6864124" y="961738"/>
                  <a:pt x="6845760" y="994930"/>
                </a:cubicBezTo>
                <a:cubicBezTo>
                  <a:pt x="6833572" y="1024166"/>
                  <a:pt x="6859282" y="1058905"/>
                  <a:pt x="6845601" y="1112932"/>
                </a:cubicBezTo>
                <a:cubicBezTo>
                  <a:pt x="6838700" y="1149910"/>
                  <a:pt x="6829138" y="1151035"/>
                  <a:pt x="6820235" y="1187433"/>
                </a:cubicBezTo>
                <a:cubicBezTo>
                  <a:pt x="6815504" y="1196464"/>
                  <a:pt x="6777707" y="1338549"/>
                  <a:pt x="6759643" y="1337010"/>
                </a:cubicBezTo>
                <a:cubicBezTo>
                  <a:pt x="6737660" y="1337296"/>
                  <a:pt x="6760650" y="1396341"/>
                  <a:pt x="6736375" y="1382272"/>
                </a:cubicBezTo>
                <a:cubicBezTo>
                  <a:pt x="6755741" y="1415836"/>
                  <a:pt x="6714675" y="1414567"/>
                  <a:pt x="6701292" y="1432111"/>
                </a:cubicBezTo>
                <a:cubicBezTo>
                  <a:pt x="6721110" y="1460185"/>
                  <a:pt x="6692106" y="1490815"/>
                  <a:pt x="6686578" y="1518624"/>
                </a:cubicBezTo>
                <a:cubicBezTo>
                  <a:pt x="6682512" y="1567002"/>
                  <a:pt x="6679579" y="1571443"/>
                  <a:pt x="6670824" y="1607743"/>
                </a:cubicBezTo>
                <a:cubicBezTo>
                  <a:pt x="6671133" y="1629590"/>
                  <a:pt x="6663161" y="1656870"/>
                  <a:pt x="6664392" y="1696405"/>
                </a:cubicBezTo>
                <a:cubicBezTo>
                  <a:pt x="6655686" y="1770486"/>
                  <a:pt x="6641938" y="1757082"/>
                  <a:pt x="6642880" y="1812372"/>
                </a:cubicBezTo>
                <a:cubicBezTo>
                  <a:pt x="6638579" y="1872475"/>
                  <a:pt x="6619231" y="1825476"/>
                  <a:pt x="6612547" y="1876437"/>
                </a:cubicBezTo>
                <a:cubicBezTo>
                  <a:pt x="6600695" y="1913834"/>
                  <a:pt x="6591061" y="1923231"/>
                  <a:pt x="6571760" y="1953331"/>
                </a:cubicBezTo>
                <a:cubicBezTo>
                  <a:pt x="6561039" y="1989021"/>
                  <a:pt x="6544090" y="2087896"/>
                  <a:pt x="6520213" y="2096455"/>
                </a:cubicBezTo>
                <a:lnTo>
                  <a:pt x="6492461" y="2188148"/>
                </a:lnTo>
                <a:cubicBezTo>
                  <a:pt x="6504372" y="2211333"/>
                  <a:pt x="6489131" y="2253220"/>
                  <a:pt x="6471854" y="2259117"/>
                </a:cubicBezTo>
                <a:cubicBezTo>
                  <a:pt x="6466151" y="2287829"/>
                  <a:pt x="6440452" y="2301346"/>
                  <a:pt x="6439832" y="2328334"/>
                </a:cubicBezTo>
                <a:cubicBezTo>
                  <a:pt x="6431013" y="2351201"/>
                  <a:pt x="6444250" y="2396409"/>
                  <a:pt x="6425162" y="2408211"/>
                </a:cubicBezTo>
                <a:lnTo>
                  <a:pt x="6417221" y="2427382"/>
                </a:lnTo>
                <a:lnTo>
                  <a:pt x="6425030" y="2464387"/>
                </a:lnTo>
                <a:lnTo>
                  <a:pt x="6406293" y="2472223"/>
                </a:lnTo>
                <a:cubicBezTo>
                  <a:pt x="6406862" y="2477277"/>
                  <a:pt x="6406486" y="2491723"/>
                  <a:pt x="6405400" y="2493547"/>
                </a:cubicBezTo>
                <a:lnTo>
                  <a:pt x="6374829" y="2532070"/>
                </a:lnTo>
                <a:cubicBezTo>
                  <a:pt x="6374597" y="2545374"/>
                  <a:pt x="6360976" y="2563797"/>
                  <a:pt x="6350864" y="2577422"/>
                </a:cubicBezTo>
                <a:cubicBezTo>
                  <a:pt x="6327056" y="2632768"/>
                  <a:pt x="6341262" y="2616275"/>
                  <a:pt x="6329174" y="2663854"/>
                </a:cubicBezTo>
                <a:cubicBezTo>
                  <a:pt x="6326303" y="2703642"/>
                  <a:pt x="6332854" y="2709643"/>
                  <a:pt x="6315095" y="2741507"/>
                </a:cubicBezTo>
                <a:cubicBezTo>
                  <a:pt x="6319921" y="2740191"/>
                  <a:pt x="6321925" y="2742004"/>
                  <a:pt x="6322463" y="2745641"/>
                </a:cubicBezTo>
                <a:cubicBezTo>
                  <a:pt x="6322245" y="2747982"/>
                  <a:pt x="6322027" y="2750323"/>
                  <a:pt x="6321808" y="2752663"/>
                </a:cubicBezTo>
                <a:lnTo>
                  <a:pt x="6314569" y="2756718"/>
                </a:lnTo>
                <a:cubicBezTo>
                  <a:pt x="6289324" y="2773686"/>
                  <a:pt x="6317551" y="2780051"/>
                  <a:pt x="6315211" y="2811618"/>
                </a:cubicBezTo>
                <a:cubicBezTo>
                  <a:pt x="6315620" y="2826627"/>
                  <a:pt x="6296047" y="2885298"/>
                  <a:pt x="6302211" y="2882314"/>
                </a:cubicBezTo>
                <a:lnTo>
                  <a:pt x="6286167" y="2949597"/>
                </a:lnTo>
                <a:cubicBezTo>
                  <a:pt x="6286401" y="2994618"/>
                  <a:pt x="6286615" y="2971464"/>
                  <a:pt x="6287037" y="3008578"/>
                </a:cubicBezTo>
                <a:cubicBezTo>
                  <a:pt x="6293795" y="3029535"/>
                  <a:pt x="6274405" y="3114154"/>
                  <a:pt x="6259150" y="3123139"/>
                </a:cubicBezTo>
                <a:cubicBezTo>
                  <a:pt x="6250085" y="3189063"/>
                  <a:pt x="6269067" y="3151280"/>
                  <a:pt x="6272249" y="3227854"/>
                </a:cubicBezTo>
                <a:cubicBezTo>
                  <a:pt x="6278775" y="3295842"/>
                  <a:pt x="6289216" y="3303765"/>
                  <a:pt x="6292288" y="3378383"/>
                </a:cubicBezTo>
                <a:cubicBezTo>
                  <a:pt x="6303894" y="3395995"/>
                  <a:pt x="6287498" y="3432581"/>
                  <a:pt x="6288328" y="3459618"/>
                </a:cubicBezTo>
                <a:cubicBezTo>
                  <a:pt x="6289158" y="3486653"/>
                  <a:pt x="6299937" y="3538735"/>
                  <a:pt x="6297272" y="3540603"/>
                </a:cubicBezTo>
                <a:cubicBezTo>
                  <a:pt x="6296849" y="3577379"/>
                  <a:pt x="6294184" y="3587943"/>
                  <a:pt x="6291001" y="3638374"/>
                </a:cubicBezTo>
                <a:cubicBezTo>
                  <a:pt x="6283026" y="3666794"/>
                  <a:pt x="6265833" y="3731744"/>
                  <a:pt x="6283592" y="3763609"/>
                </a:cubicBezTo>
                <a:cubicBezTo>
                  <a:pt x="6264286" y="3758340"/>
                  <a:pt x="6290177" y="3803150"/>
                  <a:pt x="6274068" y="3814506"/>
                </a:cubicBezTo>
                <a:cubicBezTo>
                  <a:pt x="6260645" y="3821643"/>
                  <a:pt x="6265372" y="3836902"/>
                  <a:pt x="6262850" y="3850454"/>
                </a:cubicBezTo>
                <a:cubicBezTo>
                  <a:pt x="6250418" y="3863479"/>
                  <a:pt x="6250660" y="3955243"/>
                  <a:pt x="6257357" y="3975474"/>
                </a:cubicBezTo>
                <a:cubicBezTo>
                  <a:pt x="6245091" y="4036737"/>
                  <a:pt x="6237535" y="4029237"/>
                  <a:pt x="6257889" y="4073155"/>
                </a:cubicBezTo>
                <a:cubicBezTo>
                  <a:pt x="6259272" y="4085906"/>
                  <a:pt x="6239882" y="4116397"/>
                  <a:pt x="6237441" y="4126638"/>
                </a:cubicBezTo>
                <a:lnTo>
                  <a:pt x="6245587" y="4172738"/>
                </a:lnTo>
                <a:lnTo>
                  <a:pt x="6235772" y="4176721"/>
                </a:lnTo>
                <a:lnTo>
                  <a:pt x="6233287" y="4195136"/>
                </a:lnTo>
                <a:lnTo>
                  <a:pt x="6234619" y="4280850"/>
                </a:lnTo>
                <a:cubicBezTo>
                  <a:pt x="6239453" y="4320763"/>
                  <a:pt x="6223309" y="4337596"/>
                  <a:pt x="6219318" y="4402526"/>
                </a:cubicBezTo>
                <a:cubicBezTo>
                  <a:pt x="6205466" y="4516209"/>
                  <a:pt x="6216183" y="4588729"/>
                  <a:pt x="6216810" y="4651172"/>
                </a:cubicBezTo>
                <a:cubicBezTo>
                  <a:pt x="6217673" y="4756959"/>
                  <a:pt x="6228654" y="4824005"/>
                  <a:pt x="6225945" y="4916779"/>
                </a:cubicBezTo>
                <a:cubicBezTo>
                  <a:pt x="6217032" y="4993010"/>
                  <a:pt x="6264271" y="4984591"/>
                  <a:pt x="6230174" y="5051379"/>
                </a:cubicBezTo>
                <a:cubicBezTo>
                  <a:pt x="6235713" y="5056951"/>
                  <a:pt x="6239420" y="5163714"/>
                  <a:pt x="6242600" y="5170879"/>
                </a:cubicBezTo>
                <a:lnTo>
                  <a:pt x="6235996" y="5216428"/>
                </a:lnTo>
                <a:lnTo>
                  <a:pt x="6214638" y="5285298"/>
                </a:lnTo>
                <a:cubicBezTo>
                  <a:pt x="6211392" y="5297492"/>
                  <a:pt x="6225576" y="5312063"/>
                  <a:pt x="6228432" y="5317696"/>
                </a:cubicBezTo>
                <a:lnTo>
                  <a:pt x="6246496" y="5398787"/>
                </a:lnTo>
                <a:lnTo>
                  <a:pt x="6244793" y="5399530"/>
                </a:lnTo>
                <a:lnTo>
                  <a:pt x="6241695" y="5406948"/>
                </a:lnTo>
                <a:lnTo>
                  <a:pt x="6267461" y="5499413"/>
                </a:lnTo>
                <a:cubicBezTo>
                  <a:pt x="6285387" y="5533848"/>
                  <a:pt x="6284888" y="5550029"/>
                  <a:pt x="6295987" y="5582659"/>
                </a:cubicBezTo>
                <a:cubicBezTo>
                  <a:pt x="6311253" y="5681724"/>
                  <a:pt x="6295439" y="5695558"/>
                  <a:pt x="6364803" y="5784263"/>
                </a:cubicBezTo>
                <a:cubicBezTo>
                  <a:pt x="6379348" y="5818651"/>
                  <a:pt x="6412475" y="5906802"/>
                  <a:pt x="6423050" y="5922637"/>
                </a:cubicBezTo>
                <a:cubicBezTo>
                  <a:pt x="6445210" y="5973612"/>
                  <a:pt x="6468179" y="6023873"/>
                  <a:pt x="6497767" y="6090108"/>
                </a:cubicBezTo>
                <a:cubicBezTo>
                  <a:pt x="6571895" y="6150548"/>
                  <a:pt x="6572491" y="6236583"/>
                  <a:pt x="6606710" y="6281543"/>
                </a:cubicBezTo>
                <a:cubicBezTo>
                  <a:pt x="6633675" y="6335892"/>
                  <a:pt x="6654357" y="6388782"/>
                  <a:pt x="6667540" y="6443715"/>
                </a:cubicBezTo>
                <a:cubicBezTo>
                  <a:pt x="6685192" y="6466826"/>
                  <a:pt x="6650500" y="6508701"/>
                  <a:pt x="6659722" y="6550105"/>
                </a:cubicBezTo>
                <a:cubicBezTo>
                  <a:pt x="6665926" y="6645044"/>
                  <a:pt x="6669126" y="6627536"/>
                  <a:pt x="6671805" y="6687397"/>
                </a:cubicBezTo>
                <a:cubicBezTo>
                  <a:pt x="6682671" y="6733683"/>
                  <a:pt x="6665210" y="6772117"/>
                  <a:pt x="6669658" y="6806602"/>
                </a:cubicBezTo>
                <a:cubicBezTo>
                  <a:pt x="6661174" y="6812658"/>
                  <a:pt x="6667097" y="6831470"/>
                  <a:pt x="6675783" y="6850325"/>
                </a:cubicBezTo>
                <a:lnTo>
                  <a:pt x="6679704" y="6858000"/>
                </a:lnTo>
                <a:lnTo>
                  <a:pt x="4532241" y="6858000"/>
                </a:lnTo>
                <a:lnTo>
                  <a:pt x="1208596" y="6858000"/>
                </a:lnTo>
                <a:lnTo>
                  <a:pt x="0" y="6858000"/>
                </a:lnTo>
                <a:close/>
              </a:path>
            </a:pathLst>
          </a:cu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51FF5E67-B4EF-E2F6-3230-11BF83C2D38E}"/>
              </a:ext>
            </a:extLst>
          </p:cNvPr>
          <p:cNvSpPr txBox="1"/>
          <p:nvPr/>
        </p:nvSpPr>
        <p:spPr>
          <a:xfrm>
            <a:off x="8335944" y="1390286"/>
            <a:ext cx="3810000" cy="37702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kern="1200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defRPr>
            </a:pPr>
            <a:r>
              <a:rPr sz="3200" dirty="0"/>
              <a:t>"Imani </a:t>
            </a:r>
            <a:r>
              <a:rPr sz="3200" dirty="0" err="1"/>
              <a:t>inaonyesha</a:t>
            </a:r>
            <a:r>
              <a:rPr sz="3200" dirty="0"/>
              <a:t> </a:t>
            </a:r>
            <a:r>
              <a:rPr sz="3200" dirty="0" err="1"/>
              <a:t>ukweli</a:t>
            </a:r>
            <a:r>
              <a:rPr sz="3200" dirty="0"/>
              <a:t> </a:t>
            </a:r>
            <a:r>
              <a:rPr sz="3200" dirty="0" err="1"/>
              <a:t>wa</a:t>
            </a:r>
            <a:r>
              <a:rPr sz="3200" dirty="0"/>
              <a:t> </a:t>
            </a:r>
            <a:r>
              <a:rPr sz="3200" dirty="0" err="1"/>
              <a:t>kile</a:t>
            </a:r>
            <a:r>
              <a:rPr sz="3200" dirty="0"/>
              <a:t> </a:t>
            </a:r>
            <a:r>
              <a:rPr sz="3200" dirty="0" err="1"/>
              <a:t>tunachotumaini</a:t>
            </a:r>
            <a:r>
              <a:rPr sz="3200" dirty="0"/>
              <a:t>; </a:t>
            </a:r>
            <a:r>
              <a:rPr sz="3200" dirty="0" err="1"/>
              <a:t>ni</a:t>
            </a:r>
            <a:r>
              <a:rPr sz="3200" dirty="0"/>
              <a:t> </a:t>
            </a:r>
            <a:r>
              <a:rPr sz="3200" dirty="0" err="1"/>
              <a:t>ushahidi</a:t>
            </a:r>
            <a:r>
              <a:rPr sz="3200" dirty="0"/>
              <a:t> </a:t>
            </a:r>
            <a:r>
              <a:rPr sz="3200" dirty="0" err="1"/>
              <a:t>wa</a:t>
            </a:r>
            <a:r>
              <a:rPr sz="3200" dirty="0"/>
              <a:t> mambo </a:t>
            </a:r>
            <a:r>
              <a:rPr sz="3200" dirty="0" err="1"/>
              <a:t>ambayo</a:t>
            </a:r>
            <a:r>
              <a:rPr sz="3200" dirty="0"/>
              <a:t> </a:t>
            </a:r>
            <a:r>
              <a:rPr sz="3200" dirty="0" err="1"/>
              <a:t>hatuwezi</a:t>
            </a:r>
            <a:r>
              <a:rPr sz="3200" dirty="0"/>
              <a:t> </a:t>
            </a:r>
            <a:r>
              <a:rPr sz="3200" dirty="0" err="1"/>
              <a:t>kuona</a:t>
            </a:r>
            <a:r>
              <a:rPr sz="3200" dirty="0"/>
              <a:t>"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 b="1" kern="1200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defRPr>
            </a:pPr>
            <a:r>
              <a:rPr sz="2800" dirty="0"/>
              <a:t>(</a:t>
            </a:r>
            <a:r>
              <a:rPr sz="2800" dirty="0" err="1"/>
              <a:t>Waebrania</a:t>
            </a:r>
            <a:r>
              <a:rPr sz="2800" dirty="0"/>
              <a:t> 11:1)</a:t>
            </a:r>
            <a:endParaRPr kumimoji="0" lang="es-ES" sz="2800" b="1" i="0" u="none" strike="noStrike" kern="1200" cap="none" spc="0" normalizeH="0" baseline="0" noProof="0" dirty="0">
              <a:ln w="6600">
                <a:solidFill>
                  <a:srgbClr val="F2711A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C4550B"/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1783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0E05E608-1250-29BC-0971-D4D2A29D4C77}"/>
              </a:ext>
            </a:extLst>
          </p:cNvPr>
          <p:cNvSpPr txBox="1"/>
          <p:nvPr/>
        </p:nvSpPr>
        <p:spPr>
          <a:xfrm>
            <a:off x="7363927" y="3771900"/>
            <a:ext cx="4837597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BC4037"/>
                </a:highlight>
              </a:defRPr>
            </a:pPr>
            <a:r>
              <a:rPr dirty="0"/>
              <a:t> Aina </a:t>
            </a:r>
            <a:r>
              <a:rPr dirty="0" err="1"/>
              <a:t>tofauti</a:t>
            </a:r>
            <a:r>
              <a:rPr dirty="0"/>
              <a:t> za </a:t>
            </a:r>
            <a:r>
              <a:rPr dirty="0" err="1"/>
              <a:t>imani</a:t>
            </a:r>
            <a:r>
              <a:rPr dirty="0"/>
              <a:t>:</a:t>
            </a:r>
          </a:p>
          <a:p>
            <a:pPr lvl="1">
              <a:spcBef>
                <a:spcPts val="600"/>
              </a:spcBef>
              <a:defRPr sz="2000" b="1"/>
            </a:pPr>
            <a:r>
              <a:rPr dirty="0"/>
              <a:t>Imani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ishara</a:t>
            </a:r>
            <a:endParaRPr dirty="0"/>
          </a:p>
          <a:p>
            <a:pPr lvl="1">
              <a:spcBef>
                <a:spcPts val="600"/>
              </a:spcBef>
              <a:defRPr sz="2000" b="1"/>
            </a:pPr>
            <a:r>
              <a:rPr dirty="0" err="1"/>
              <a:t>Kipimo</a:t>
            </a:r>
            <a:r>
              <a:rPr dirty="0"/>
              <a:t> cha Imani.</a:t>
            </a:r>
          </a:p>
          <a:p>
            <a:pPr lvl="1">
              <a:spcBef>
                <a:spcPts val="600"/>
              </a:spcBef>
              <a:defRPr sz="2000" b="1"/>
            </a:pPr>
            <a:r>
              <a:rPr dirty="0"/>
              <a:t>Imani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hisia</a:t>
            </a:r>
            <a:endParaRPr dirty="0"/>
          </a:p>
          <a:p>
            <a:pPr>
              <a:spcBef>
                <a:spcPts val="1800"/>
              </a:spcBef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375BBD"/>
                </a:highlight>
              </a:defRPr>
            </a:pPr>
            <a:r>
              <a:rPr lang="en-US" dirty="0"/>
              <a:t> I</a:t>
            </a:r>
            <a:r>
              <a:rPr dirty="0"/>
              <a:t>mani </a:t>
            </a:r>
            <a:r>
              <a:rPr dirty="0" err="1"/>
              <a:t>ni</a:t>
            </a:r>
            <a:r>
              <a:rPr dirty="0"/>
              <a:t> </a:t>
            </a:r>
            <a:r>
              <a:rPr dirty="0" err="1"/>
              <a:t>nini</a:t>
            </a:r>
            <a:r>
              <a:rPr dirty="0"/>
              <a:t>? </a:t>
            </a:r>
          </a:p>
          <a:p>
            <a:pPr lvl="1">
              <a:spcBef>
                <a:spcPts val="600"/>
              </a:spcBef>
              <a:defRPr sz="2000" b="1"/>
            </a:pPr>
            <a:r>
              <a:rPr dirty="0" err="1"/>
              <a:t>Ufafanuzi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ukuzaji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imani</a:t>
            </a:r>
            <a:endParaRPr dirty="0"/>
          </a:p>
          <a:p>
            <a:pPr lvl="1">
              <a:spcBef>
                <a:spcPts val="600"/>
              </a:spcBef>
              <a:defRPr sz="2000" b="1"/>
            </a:pPr>
            <a:r>
              <a:rPr dirty="0"/>
              <a:t>Imani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Yesu</a:t>
            </a:r>
            <a:endParaRPr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7414030-F7FA-2E79-D751-D9AE843ED254}"/>
              </a:ext>
            </a:extLst>
          </p:cNvPr>
          <p:cNvSpPr txBox="1"/>
          <p:nvPr/>
        </p:nvSpPr>
        <p:spPr>
          <a:xfrm>
            <a:off x="190500" y="158518"/>
            <a:ext cx="680085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 sz="2000" b="1"/>
            </a:pPr>
            <a:r>
              <a:t>Maarifa ya Mungu, kujifunza Biblia, na maombi lazima yawe na kipengele kimoja cha kawaida ili kuwa vipengele vya kubadilisha katika maisha yetu: imani.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53F10FA-33DC-45F3-E79D-D76A641F697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53300" y="295275"/>
            <a:ext cx="4648200" cy="301621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2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18C4371B-7A41-F133-6B2B-48E7FC8A85B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0500" y="3429000"/>
            <a:ext cx="4438650" cy="3205222"/>
          </a:xfrm>
          <a:prstGeom prst="round2DiagRect">
            <a:avLst>
              <a:gd name="adj1" fmla="val 0"/>
              <a:gd name="adj2" fmla="val 29429"/>
            </a:avLst>
          </a:prstGeom>
          <a:ln w="38100" cap="sq">
            <a:solidFill>
              <a:srgbClr val="375BBD"/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D11E810A-A7E8-BE48-DFDF-051B6C2548D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4026" y="3428999"/>
            <a:ext cx="1791739" cy="3205221"/>
          </a:xfrm>
          <a:prstGeom prst="round2DiagRect">
            <a:avLst>
              <a:gd name="adj1" fmla="val 38155"/>
              <a:gd name="adj2" fmla="val 0"/>
            </a:avLst>
          </a:prstGeom>
          <a:ln w="38100" cap="sq">
            <a:solidFill>
              <a:srgbClr val="706D3A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A78340CE-AB4F-33E9-B697-AD98753535D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6983" y="5920841"/>
            <a:ext cx="219075" cy="21907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30732C6D-9734-0F1C-3F6A-8B2543CA986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6983" y="4632744"/>
            <a:ext cx="219075" cy="21907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B4012255-213F-D9BB-E241-558CCB689E81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6983" y="6305150"/>
            <a:ext cx="219075" cy="21907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657BED71-D6CB-C99E-D20A-46FBB06FA5C5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6983" y="4255202"/>
            <a:ext cx="219075" cy="21907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973A4D10-1DAE-F7C8-A285-9F227266BD53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6983" y="5005009"/>
            <a:ext cx="219075" cy="21907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2EB1356B-79AE-D0D3-1AE8-7DA4CEF541EB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871073" y="5457138"/>
            <a:ext cx="364413" cy="48654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FDC6B1A1-EBA6-FF03-9CC2-B3899A6D96E7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871073" y="3758964"/>
            <a:ext cx="364413" cy="48654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74B4C9B3-4208-1470-B3AB-359EE23D3B46}"/>
              </a:ext>
            </a:extLst>
          </p:cNvPr>
          <p:cNvSpPr txBox="1"/>
          <p:nvPr/>
        </p:nvSpPr>
        <p:spPr>
          <a:xfrm>
            <a:off x="190500" y="2098931"/>
            <a:ext cx="680085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 kern="120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defRPr>
            </a:pPr>
            <a:r>
              <a:t>Lakini kwa imani, ni mambo yenye nguvu ambayo yatatupeleka kwenye kilele cha juu cha uzoefu wetu wa kiroho: "vitu vyote vinawezekana kwake yeye aaminiye" (Marko 9:23).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A6DF935-2D1B-CF98-F452-297EF8877C2A}"/>
              </a:ext>
            </a:extLst>
          </p:cNvPr>
          <p:cNvSpPr txBox="1"/>
          <p:nvPr/>
        </p:nvSpPr>
        <p:spPr>
          <a:xfrm>
            <a:off x="190500" y="1282613"/>
            <a:ext cx="68008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 kern="120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defRPr>
            </a:pPr>
            <a:r>
              <a:t>Bila imani, mambo haya huwa maarifa tu, au mila isiyo na maana.</a:t>
            </a:r>
          </a:p>
        </p:txBody>
      </p:sp>
    </p:spTree>
    <p:extLst>
      <p:ext uri="{BB962C8B-B14F-4D97-AF65-F5344CB8AC3E}">
        <p14:creationId xmlns:p14="http://schemas.microsoft.com/office/powerpoint/2010/main" val="209249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5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359AD71-6986-6A40-11D0-1D080690F848}"/>
              </a:ext>
            </a:extLst>
          </p:cNvPr>
          <p:cNvSpPr txBox="1"/>
          <p:nvPr/>
        </p:nvSpPr>
        <p:spPr>
          <a:xfrm>
            <a:off x="2143432" y="1618600"/>
            <a:ext cx="10048568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96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731717"/>
                </a:solidFill>
                <a:effectLst>
                  <a:outerShdw blurRad="12700" dist="38100" dir="2700000" algn="tl" rotWithShape="0">
                    <a:srgbClr val="70A138"/>
                  </a:outerShdw>
                </a:effectLst>
              </a:defRPr>
            </a:pPr>
            <a:r>
              <a:t>AINA TOFAUTI ZA IMANI</a:t>
            </a:r>
          </a:p>
        </p:txBody>
      </p:sp>
    </p:spTree>
    <p:extLst>
      <p:ext uri="{BB962C8B-B14F-4D97-AF65-F5344CB8AC3E}">
        <p14:creationId xmlns:p14="http://schemas.microsoft.com/office/powerpoint/2010/main" val="235773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8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>
            <a:extLst>
              <a:ext uri="{FF2B5EF4-FFF2-40B4-BE49-F238E27FC236}">
                <a16:creationId xmlns:a16="http://schemas.microsoft.com/office/drawing/2014/main" id="{2B5463D9-8B14-131D-1C7F-59697C288E3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8" cy="1186971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/>
          </a:p>
        </p:txBody>
      </p: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46F8F027-C6BA-E7A6-A740-889BE2D81637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flipH="1">
            <a:off x="0" y="1186971"/>
            <a:ext cx="12191998" cy="0"/>
          </a:xfrm>
          <a:prstGeom prst="line">
            <a:avLst/>
          </a:prstGeom>
          <a:ln>
            <a:solidFill>
              <a:srgbClr val="EDA98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uadroTexto 2">
            <a:extLst>
              <a:ext uri="{FF2B5EF4-FFF2-40B4-BE49-F238E27FC236}">
                <a16:creationId xmlns:a16="http://schemas.microsoft.com/office/drawing/2014/main" id="{1F612A98-BD8D-B44F-93BC-96B5D8CB6D36}"/>
              </a:ext>
            </a:extLst>
          </p:cNvPr>
          <p:cNvSpPr txBox="1"/>
          <p:nvPr/>
        </p:nvSpPr>
        <p:spPr>
          <a:xfrm>
            <a:off x="3463748" y="-47625"/>
            <a:ext cx="872825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4400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defRPr>
            </a:pPr>
            <a:r>
              <a:t>IMANI NA ISHARA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AB20848-9DED-ED9F-E355-969668D64E6E}"/>
              </a:ext>
            </a:extLst>
          </p:cNvPr>
          <p:cNvSpPr txBox="1"/>
          <p:nvPr/>
        </p:nvSpPr>
        <p:spPr>
          <a:xfrm>
            <a:off x="3772503" y="583146"/>
            <a:ext cx="8110739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 b="1">
                <a:solidFill>
                  <a:srgbClr val="2A3C64"/>
                </a:solidFill>
                <a:latin typeface="Comic Sans MS" panose="030F0702030302020204" pitchFamily="66" charset="0"/>
              </a:defRPr>
            </a:pPr>
            <a:r>
              <a:rPr dirty="0"/>
              <a:t>" ‘</a:t>
            </a:r>
            <a:r>
              <a:rPr dirty="0" err="1"/>
              <a:t>Msipoona</a:t>
            </a:r>
            <a:r>
              <a:rPr dirty="0"/>
              <a:t> </a:t>
            </a:r>
            <a:r>
              <a:rPr dirty="0" err="1"/>
              <a:t>ishara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maajabu</a:t>
            </a:r>
            <a:r>
              <a:rPr dirty="0"/>
              <a:t>,’ </a:t>
            </a:r>
            <a:r>
              <a:rPr dirty="0" err="1"/>
              <a:t>Yesu</a:t>
            </a:r>
            <a:r>
              <a:rPr dirty="0"/>
              <a:t> </a:t>
            </a:r>
            <a:r>
              <a:rPr dirty="0" err="1"/>
              <a:t>akamwambia</a:t>
            </a:r>
            <a:r>
              <a:rPr dirty="0"/>
              <a:t>, ‘</a:t>
            </a:r>
            <a:r>
              <a:rPr dirty="0" err="1"/>
              <a:t>hamtaamini</a:t>
            </a:r>
            <a:r>
              <a:rPr dirty="0"/>
              <a:t> </a:t>
            </a:r>
            <a:r>
              <a:rPr dirty="0" err="1"/>
              <a:t>kamwe</a:t>
            </a:r>
            <a:r>
              <a:rPr dirty="0"/>
              <a:t>.’ ” </a:t>
            </a:r>
            <a:r>
              <a:rPr sz="1400" dirty="0"/>
              <a:t>(Yohana 4:48)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B0AB516-79BF-53D8-4CCE-59963E1E13E1}"/>
              </a:ext>
            </a:extLst>
          </p:cNvPr>
          <p:cNvSpPr txBox="1"/>
          <p:nvPr/>
        </p:nvSpPr>
        <p:spPr>
          <a:xfrm>
            <a:off x="3657600" y="1177976"/>
            <a:ext cx="853439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000" b="1"/>
            </a:pPr>
            <a:r>
              <a:rPr dirty="0" err="1"/>
              <a:t>Ishara</a:t>
            </a:r>
            <a:r>
              <a:rPr dirty="0"/>
              <a:t> </a:t>
            </a:r>
            <a:r>
              <a:rPr dirty="0" err="1"/>
              <a:t>ni</a:t>
            </a:r>
            <a:r>
              <a:rPr dirty="0"/>
              <a:t> </a:t>
            </a:r>
            <a:r>
              <a:rPr dirty="0" err="1"/>
              <a:t>alama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kipekee</a:t>
            </a:r>
            <a:r>
              <a:rPr dirty="0"/>
              <a:t> au </a:t>
            </a:r>
            <a:r>
              <a:rPr dirty="0" err="1"/>
              <a:t>onyesho</a:t>
            </a:r>
            <a:r>
              <a:rPr dirty="0"/>
              <a:t> </a:t>
            </a:r>
            <a:r>
              <a:rPr dirty="0" err="1"/>
              <a:t>lililotolewa</a:t>
            </a:r>
            <a:r>
              <a:rPr dirty="0"/>
              <a:t> </a:t>
            </a:r>
            <a:r>
              <a:rPr dirty="0" err="1"/>
              <a:t>ili</a:t>
            </a:r>
            <a:r>
              <a:rPr dirty="0"/>
              <a:t> </a:t>
            </a:r>
            <a:r>
              <a:rPr dirty="0" err="1"/>
              <a:t>kuthibitisha</a:t>
            </a:r>
            <a:r>
              <a:rPr dirty="0"/>
              <a:t> </a:t>
            </a:r>
            <a:r>
              <a:rPr dirty="0" err="1"/>
              <a:t>ujumbe</a:t>
            </a:r>
            <a:r>
              <a:rPr dirty="0"/>
              <a:t> </a:t>
            </a:r>
            <a:r>
              <a:rPr dirty="0" err="1"/>
              <a:t>ulioongozwa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roho</a:t>
            </a:r>
            <a:r>
              <a:rPr dirty="0"/>
              <a:t> au </a:t>
            </a:r>
            <a:r>
              <a:rPr dirty="0" err="1"/>
              <a:t>kusaidia</a:t>
            </a:r>
            <a:r>
              <a:rPr dirty="0"/>
              <a:t> </a:t>
            </a:r>
            <a:r>
              <a:rPr dirty="0" err="1"/>
              <a:t>mamlaka</a:t>
            </a:r>
            <a:r>
              <a:rPr dirty="0"/>
              <a:t> </a:t>
            </a:r>
            <a:r>
              <a:rPr dirty="0" err="1"/>
              <a:t>takatifu</a:t>
            </a:r>
            <a:r>
              <a:rPr dirty="0"/>
              <a:t>. </a:t>
            </a:r>
            <a:r>
              <a:rPr dirty="0" err="1"/>
              <a:t>Ingawa</a:t>
            </a:r>
            <a:r>
              <a:rPr dirty="0"/>
              <a:t> </a:t>
            </a:r>
            <a:r>
              <a:rPr dirty="0" err="1"/>
              <a:t>ishara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ujumla</a:t>
            </a:r>
            <a:r>
              <a:rPr dirty="0"/>
              <a:t> </a:t>
            </a:r>
            <a:r>
              <a:rPr dirty="0" err="1"/>
              <a:t>inaeleweka</a:t>
            </a:r>
            <a:r>
              <a:rPr dirty="0"/>
              <a:t> </a:t>
            </a:r>
            <a:r>
              <a:rPr dirty="0" err="1"/>
              <a:t>kuwa</a:t>
            </a:r>
            <a:r>
              <a:rPr dirty="0"/>
              <a:t> </a:t>
            </a:r>
            <a:r>
              <a:rPr dirty="0" err="1"/>
              <a:t>tukio</a:t>
            </a:r>
            <a:r>
              <a:rPr dirty="0"/>
              <a:t> la </a:t>
            </a:r>
            <a:r>
              <a:rPr dirty="0" err="1"/>
              <a:t>kimiujiza</a:t>
            </a:r>
            <a:r>
              <a:rPr dirty="0"/>
              <a:t> - </a:t>
            </a:r>
            <a:r>
              <a:rPr dirty="0" err="1"/>
              <a:t>kama</a:t>
            </a:r>
            <a:r>
              <a:rPr dirty="0"/>
              <a:t> </a:t>
            </a:r>
            <a:r>
              <a:rPr dirty="0" err="1"/>
              <a:t>harusi</a:t>
            </a:r>
            <a:r>
              <a:rPr dirty="0"/>
              <a:t> </a:t>
            </a:r>
            <a:r>
              <a:rPr dirty="0" err="1"/>
              <a:t>huko</a:t>
            </a:r>
            <a:r>
              <a:rPr dirty="0"/>
              <a:t> Kana (Yohana 2:11)- </a:t>
            </a:r>
            <a:r>
              <a:rPr dirty="0" err="1"/>
              <a:t>ukweli</a:t>
            </a:r>
            <a:r>
              <a:rPr dirty="0"/>
              <a:t> </a:t>
            </a:r>
            <a:r>
              <a:rPr dirty="0" err="1"/>
              <a:t>kwamba</a:t>
            </a:r>
            <a:r>
              <a:rPr dirty="0"/>
              <a:t> Israeli </a:t>
            </a:r>
            <a:r>
              <a:rPr dirty="0" err="1"/>
              <a:t>walipiga</a:t>
            </a:r>
            <a:r>
              <a:rPr dirty="0"/>
              <a:t> </a:t>
            </a:r>
            <a:r>
              <a:rPr dirty="0" err="1"/>
              <a:t>kambi</a:t>
            </a:r>
            <a:r>
              <a:rPr dirty="0"/>
              <a:t> </a:t>
            </a:r>
            <a:r>
              <a:rPr dirty="0" err="1"/>
              <a:t>mbele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Mlima</a:t>
            </a:r>
            <a:r>
              <a:rPr dirty="0"/>
              <a:t> Sinai </a:t>
            </a:r>
            <a:r>
              <a:rPr dirty="0" err="1"/>
              <a:t>kumwabudu</a:t>
            </a:r>
            <a:r>
              <a:rPr dirty="0"/>
              <a:t> </a:t>
            </a:r>
            <a:r>
              <a:rPr dirty="0" err="1"/>
              <a:t>Mungu</a:t>
            </a:r>
            <a:r>
              <a:rPr dirty="0"/>
              <a:t> (</a:t>
            </a:r>
            <a:r>
              <a:rPr dirty="0" err="1"/>
              <a:t>Kutoka</a:t>
            </a:r>
            <a:r>
              <a:rPr dirty="0"/>
              <a:t> 3:12) pia </a:t>
            </a:r>
            <a:r>
              <a:rPr dirty="0" err="1"/>
              <a:t>ilitolewa</a:t>
            </a:r>
            <a:r>
              <a:rPr dirty="0"/>
              <a:t> </a:t>
            </a:r>
            <a:r>
              <a:rPr dirty="0" err="1"/>
              <a:t>kama</a:t>
            </a:r>
            <a:r>
              <a:rPr dirty="0"/>
              <a:t> </a:t>
            </a:r>
            <a:r>
              <a:rPr dirty="0" err="1"/>
              <a:t>ishara</a:t>
            </a:r>
            <a:r>
              <a:rPr dirty="0"/>
              <a:t>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F867EE9-F90F-B5D5-6E13-EC1D459863C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9525" y="157925"/>
            <a:ext cx="3324224" cy="1833027"/>
          </a:xfrm>
          <a:prstGeom prst="snip2DiagRect">
            <a:avLst>
              <a:gd name="adj1" fmla="val 0"/>
              <a:gd name="adj2" fmla="val 35893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446778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456CDA66-41AB-664B-46A4-445781C7B85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525" y="2175272"/>
            <a:ext cx="3324224" cy="1833027"/>
          </a:xfrm>
          <a:prstGeom prst="snip2DiagRect">
            <a:avLst>
              <a:gd name="adj1" fmla="val 33256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BD766E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187DA621-E1B2-A94D-4A5B-DC7F72028DA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432977" y="3013710"/>
            <a:ext cx="3619498" cy="23782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B0F44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E3754206-61DE-5212-9352-625E4C754D2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525" y="4192619"/>
            <a:ext cx="3343275" cy="2507456"/>
          </a:xfrm>
          <a:prstGeom prst="snip2DiagRect">
            <a:avLst>
              <a:gd name="adj1" fmla="val 0"/>
              <a:gd name="adj2" fmla="val 25784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94C5AC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A205B1D5-6DF2-06F0-6225-579DF0470C7C}"/>
              </a:ext>
            </a:extLst>
          </p:cNvPr>
          <p:cNvSpPr txBox="1"/>
          <p:nvPr/>
        </p:nvSpPr>
        <p:spPr>
          <a:xfrm>
            <a:off x="3676650" y="2885608"/>
            <a:ext cx="469300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 kern="120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defRPr>
            </a:pPr>
            <a:r>
              <a:rPr sz="1600" dirty="0" err="1"/>
              <a:t>Mafarisayo</a:t>
            </a:r>
            <a:r>
              <a:rPr sz="1600" dirty="0"/>
              <a:t> </a:t>
            </a:r>
            <a:r>
              <a:rPr sz="1600" dirty="0" err="1"/>
              <a:t>walimwomba</a:t>
            </a:r>
            <a:r>
              <a:rPr sz="1600" dirty="0"/>
              <a:t> </a:t>
            </a:r>
            <a:r>
              <a:rPr sz="1600" dirty="0" err="1"/>
              <a:t>Yesu</a:t>
            </a:r>
            <a:r>
              <a:rPr sz="1600" dirty="0"/>
              <a:t> </a:t>
            </a:r>
            <a:r>
              <a:rPr sz="1600" dirty="0" err="1"/>
              <a:t>awaonyeshe</a:t>
            </a:r>
            <a:r>
              <a:rPr sz="1600" dirty="0"/>
              <a:t> </a:t>
            </a:r>
            <a:r>
              <a:rPr sz="1600" dirty="0" err="1"/>
              <a:t>ishara</a:t>
            </a:r>
            <a:r>
              <a:rPr sz="1600" dirty="0"/>
              <a:t> </a:t>
            </a:r>
            <a:r>
              <a:rPr sz="1600" dirty="0" err="1"/>
              <a:t>ya</a:t>
            </a:r>
            <a:r>
              <a:rPr sz="1600" dirty="0"/>
              <a:t> </a:t>
            </a:r>
            <a:r>
              <a:rPr sz="1600" dirty="0" err="1"/>
              <a:t>aina</a:t>
            </a:r>
            <a:r>
              <a:rPr sz="1600" dirty="0"/>
              <a:t> </a:t>
            </a:r>
            <a:r>
              <a:rPr sz="1600" dirty="0" err="1"/>
              <a:t>yoyote</a:t>
            </a:r>
            <a:r>
              <a:rPr sz="1600" dirty="0"/>
              <a:t> </a:t>
            </a:r>
            <a:r>
              <a:rPr sz="1600" dirty="0" err="1"/>
              <a:t>ambayo</a:t>
            </a:r>
            <a:r>
              <a:rPr sz="1600" dirty="0"/>
              <a:t> </a:t>
            </a:r>
            <a:r>
              <a:rPr sz="1600" dirty="0" err="1"/>
              <a:t>inaweza</a:t>
            </a:r>
            <a:r>
              <a:rPr sz="1600" dirty="0"/>
              <a:t> </a:t>
            </a:r>
            <a:r>
              <a:rPr sz="1600" dirty="0" err="1"/>
              <a:t>kuthibitisha</a:t>
            </a:r>
            <a:r>
              <a:rPr sz="1600" dirty="0"/>
              <a:t> </a:t>
            </a:r>
            <a:r>
              <a:rPr sz="1600" dirty="0" err="1"/>
              <a:t>kwamba</a:t>
            </a:r>
            <a:r>
              <a:rPr sz="1600" dirty="0"/>
              <a:t> </a:t>
            </a:r>
            <a:r>
              <a:rPr sz="1600" dirty="0" err="1"/>
              <a:t>yeye</a:t>
            </a:r>
            <a:r>
              <a:rPr sz="1600" dirty="0"/>
              <a:t> </a:t>
            </a:r>
            <a:r>
              <a:rPr sz="1600" dirty="0" err="1"/>
              <a:t>ndiye</a:t>
            </a:r>
            <a:r>
              <a:rPr sz="1600" dirty="0"/>
              <a:t> </a:t>
            </a:r>
            <a:r>
              <a:rPr sz="1600" dirty="0" err="1"/>
              <a:t>Masihi</a:t>
            </a:r>
            <a:r>
              <a:rPr sz="1600" dirty="0"/>
              <a:t>, </a:t>
            </a:r>
            <a:r>
              <a:rPr sz="1600" dirty="0" err="1"/>
              <a:t>ili</a:t>
            </a:r>
            <a:r>
              <a:rPr sz="1600" dirty="0"/>
              <a:t> </a:t>
            </a:r>
            <a:r>
              <a:rPr sz="1600" dirty="0" err="1"/>
              <a:t>waweze</a:t>
            </a:r>
            <a:r>
              <a:rPr sz="1600" dirty="0"/>
              <a:t> </a:t>
            </a:r>
            <a:r>
              <a:rPr sz="1600" dirty="0" err="1"/>
              <a:t>kumwamini</a:t>
            </a:r>
            <a:r>
              <a:rPr sz="1600" dirty="0"/>
              <a:t> (Marko 8:11).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49638F99-FA2E-642B-AA2D-20FE3E0ACA64}"/>
              </a:ext>
            </a:extLst>
          </p:cNvPr>
          <p:cNvSpPr txBox="1"/>
          <p:nvPr/>
        </p:nvSpPr>
        <p:spPr>
          <a:xfrm>
            <a:off x="3657599" y="5553545"/>
            <a:ext cx="853439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 sz="2000" b="1">
                <a:solidFill>
                  <a:srgbClr val="000000"/>
                </a:solidFill>
              </a:defRPr>
            </a:pPr>
            <a:r>
              <a:t>Mungu ametupa ushahidi wa kutosha katika Neno lake na katika asili ili kila mtu anayetaka kuamini aamini.</a:t>
            </a:r>
            <a:r>
              <a:rPr kern="1200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Hata hivyo, daima kuna nafasi ya kuwa na shaka. Ndiyo sababu Yesu alitoa baraka maalum kwa "wale ambao hawajaona lakini wameamini" (Yohana 20:29).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CC387833-33D0-FFC3-74AA-8AE56490C385}"/>
              </a:ext>
            </a:extLst>
          </p:cNvPr>
          <p:cNvSpPr txBox="1"/>
          <p:nvPr/>
        </p:nvSpPr>
        <p:spPr>
          <a:xfrm>
            <a:off x="3676650" y="3992429"/>
            <a:ext cx="469300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 kern="120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defRPr>
            </a:pPr>
            <a:r>
              <a:t>Yesu alikasirika walipoomba ishara ya kuhalalisha ukosefu wao wa imani (Marko 8:12). Wakati mtu hataki kuamini, hakuna ishara itakayoweza kumshawishi.</a:t>
            </a:r>
          </a:p>
        </p:txBody>
      </p:sp>
      <p:sp>
        <p:nvSpPr>
          <p:cNvPr id="22" name="Triángulo rectángulo 21">
            <a:extLst>
              <a:ext uri="{FF2B5EF4-FFF2-40B4-BE49-F238E27FC236}">
                <a16:creationId xmlns:a16="http://schemas.microsoft.com/office/drawing/2014/main" id="{AD6CA4C0-E789-391B-A0AF-EA40B667E125}"/>
              </a:ext>
            </a:extLst>
          </p:cNvPr>
          <p:cNvSpPr/>
          <p:nvPr/>
        </p:nvSpPr>
        <p:spPr>
          <a:xfrm>
            <a:off x="106451" y="1476375"/>
            <a:ext cx="533400" cy="552145"/>
          </a:xfrm>
          <a:prstGeom prst="rtTriangle">
            <a:avLst/>
          </a:prstGeom>
          <a:solidFill>
            <a:srgbClr val="446778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/>
          </a:p>
        </p:txBody>
      </p:sp>
      <p:sp>
        <p:nvSpPr>
          <p:cNvPr id="23" name="Triángulo rectángulo 22">
            <a:extLst>
              <a:ext uri="{FF2B5EF4-FFF2-40B4-BE49-F238E27FC236}">
                <a16:creationId xmlns:a16="http://schemas.microsoft.com/office/drawing/2014/main" id="{A7975855-D485-B3D5-BDA4-F58CB96D1ED9}"/>
              </a:ext>
            </a:extLst>
          </p:cNvPr>
          <p:cNvSpPr/>
          <p:nvPr/>
        </p:nvSpPr>
        <p:spPr>
          <a:xfrm flipV="1">
            <a:off x="106451" y="2099801"/>
            <a:ext cx="533400" cy="552145"/>
          </a:xfrm>
          <a:prstGeom prst="rtTriangle">
            <a:avLst/>
          </a:prstGeom>
          <a:solidFill>
            <a:srgbClr val="BD766E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/>
          </a:p>
        </p:txBody>
      </p:sp>
      <p:sp>
        <p:nvSpPr>
          <p:cNvPr id="24" name="Triángulo rectángulo 23">
            <a:extLst>
              <a:ext uri="{FF2B5EF4-FFF2-40B4-BE49-F238E27FC236}">
                <a16:creationId xmlns:a16="http://schemas.microsoft.com/office/drawing/2014/main" id="{8DCC6397-1B65-8ABC-479E-E34E91532716}"/>
              </a:ext>
            </a:extLst>
          </p:cNvPr>
          <p:cNvSpPr/>
          <p:nvPr/>
        </p:nvSpPr>
        <p:spPr>
          <a:xfrm flipH="1">
            <a:off x="2993673" y="3512575"/>
            <a:ext cx="533400" cy="552145"/>
          </a:xfrm>
          <a:prstGeom prst="rtTriangle">
            <a:avLst/>
          </a:prstGeom>
          <a:solidFill>
            <a:srgbClr val="BD766E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/>
          </a:p>
        </p:txBody>
      </p:sp>
      <p:sp>
        <p:nvSpPr>
          <p:cNvPr id="25" name="Triángulo rectángulo 24">
            <a:extLst>
              <a:ext uri="{FF2B5EF4-FFF2-40B4-BE49-F238E27FC236}">
                <a16:creationId xmlns:a16="http://schemas.microsoft.com/office/drawing/2014/main" id="{4DDCCCAA-C42E-6D62-6715-B22BDD3DB884}"/>
              </a:ext>
            </a:extLst>
          </p:cNvPr>
          <p:cNvSpPr/>
          <p:nvPr/>
        </p:nvSpPr>
        <p:spPr>
          <a:xfrm flipH="1" flipV="1">
            <a:off x="2993673" y="4144570"/>
            <a:ext cx="533400" cy="552145"/>
          </a:xfrm>
          <a:prstGeom prst="rtTriangle">
            <a:avLst/>
          </a:prstGeom>
          <a:solidFill>
            <a:srgbClr val="94C5AC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4922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16" grpId="0"/>
      <p:bldP spid="18" grpId="0"/>
      <p:bldP spid="22" grpId="0" animBg="1"/>
      <p:bldP spid="23" grpId="0" animBg="1"/>
      <p:bldP spid="24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9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85897FE-4BAF-758D-4C29-79C252FE89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A726657-32A1-4B02-A2FC-A8D301A7409C}"/>
              </a:ext>
            </a:extLst>
          </p:cNvPr>
          <p:cNvSpPr txBox="1"/>
          <p:nvPr/>
        </p:nvSpPr>
        <p:spPr>
          <a:xfrm>
            <a:off x="1" y="0"/>
            <a:ext cx="9486900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 sz="4800" b="1">
                <a:ln/>
                <a:solidFill>
                  <a:srgbClr val="CC9900"/>
                </a:solidFill>
              </a:defRPr>
            </a:pPr>
            <a:r>
              <a:t>KIPIMO CHA IMANI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4686B8B-0449-F6F7-F3FE-503A980CCD5F}"/>
              </a:ext>
            </a:extLst>
          </p:cNvPr>
          <p:cNvSpPr txBox="1"/>
          <p:nvPr/>
        </p:nvSpPr>
        <p:spPr>
          <a:xfrm>
            <a:off x="0" y="683091"/>
            <a:ext cx="97476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b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defRPr>
            </a:pPr>
            <a:r>
              <a:t>“Akajibu, Mkiwa na imani kiasi cha punje ya haradali, mwaweza kuuambia mti huu, Ng 'oka, ukapandwe baharini, nao utawatii” </a:t>
            </a:r>
            <a:r>
              <a:rPr sz="1400"/>
              <a:t>(Lk 17:6)</a:t>
            </a:r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25FE12BC-ACA2-50B7-72E8-8007B4460F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74009558"/>
              </p:ext>
            </p:extLst>
          </p:nvPr>
        </p:nvGraphicFramePr>
        <p:xfrm>
          <a:off x="171450" y="1762185"/>
          <a:ext cx="11896725" cy="3619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E98A345C-60C9-4F82-43F5-140CC5EC6DBC}"/>
              </a:ext>
            </a:extLst>
          </p:cNvPr>
          <p:cNvSpPr txBox="1"/>
          <p:nvPr/>
        </p:nvSpPr>
        <p:spPr>
          <a:xfrm>
            <a:off x="361951" y="1345748"/>
            <a:ext cx="919638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 sz="2000" b="1"/>
            </a:pPr>
            <a:r>
              <a:t>Kuna vipimo tofauti vya imani: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576F986-0CF8-430D-9527-437172F3AF6F}"/>
              </a:ext>
            </a:extLst>
          </p:cNvPr>
          <p:cNvSpPr txBox="1"/>
          <p:nvPr/>
        </p:nvSpPr>
        <p:spPr>
          <a:xfrm>
            <a:off x="-2" y="5307962"/>
            <a:ext cx="974768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 sz="2000" b="1"/>
            </a:pPr>
            <a:r>
              <a:rPr dirty="0"/>
              <a:t>Ni </a:t>
            </a:r>
            <a:r>
              <a:rPr dirty="0" err="1"/>
              <a:t>wazi</a:t>
            </a:r>
            <a:r>
              <a:rPr dirty="0"/>
              <a:t> </a:t>
            </a:r>
            <a:r>
              <a:rPr dirty="0" err="1"/>
              <a:t>kwamba</a:t>
            </a:r>
            <a:r>
              <a:rPr dirty="0"/>
              <a:t> </a:t>
            </a:r>
            <a:r>
              <a:rPr dirty="0" err="1"/>
              <a:t>imani</a:t>
            </a:r>
            <a:r>
              <a:rPr dirty="0"/>
              <a:t> </a:t>
            </a:r>
            <a:r>
              <a:rPr dirty="0" err="1"/>
              <a:t>inaweza</a:t>
            </a:r>
            <a:r>
              <a:rPr dirty="0"/>
              <a:t> </a:t>
            </a:r>
            <a:r>
              <a:rPr dirty="0" err="1"/>
              <a:t>kukua</a:t>
            </a:r>
            <a:r>
              <a:rPr dirty="0"/>
              <a:t> </a:t>
            </a:r>
            <a:r>
              <a:rPr dirty="0" err="1"/>
              <a:t>kama</a:t>
            </a:r>
            <a:r>
              <a:rPr dirty="0"/>
              <a:t> </a:t>
            </a:r>
            <a:r>
              <a:rPr dirty="0" err="1"/>
              <a:t>mizizi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kutokuamini</a:t>
            </a:r>
            <a:r>
              <a:rPr dirty="0"/>
              <a:t> </a:t>
            </a:r>
            <a:r>
              <a:rPr dirty="0" err="1"/>
              <a:t>inang</a:t>
            </a:r>
            <a:r>
              <a:rPr dirty="0"/>
              <a:t> '</a:t>
            </a:r>
            <a:r>
              <a:rPr dirty="0" err="1"/>
              <a:t>olewa</a:t>
            </a:r>
            <a:r>
              <a:rPr dirty="0"/>
              <a:t>. </a:t>
            </a:r>
            <a:r>
              <a:rPr dirty="0" err="1"/>
              <a:t>Usadikisho</a:t>
            </a:r>
            <a:r>
              <a:rPr dirty="0"/>
              <a:t> </a:t>
            </a:r>
            <a:r>
              <a:rPr dirty="0" err="1"/>
              <a:t>lazima</a:t>
            </a:r>
            <a:r>
              <a:rPr dirty="0"/>
              <a:t> </a:t>
            </a:r>
            <a:r>
              <a:rPr dirty="0" err="1"/>
              <a:t>uchukue</a:t>
            </a:r>
            <a:r>
              <a:rPr dirty="0"/>
              <a:t> </a:t>
            </a:r>
            <a:r>
              <a:rPr dirty="0" err="1"/>
              <a:t>nafasi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shaka </a:t>
            </a:r>
            <a:r>
              <a:rPr dirty="0" err="1"/>
              <a:t>hatua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hatua</a:t>
            </a:r>
            <a:r>
              <a:rPr dirty="0"/>
              <a:t>. </a:t>
            </a:r>
            <a:r>
              <a:rPr dirty="0" err="1"/>
              <a:t>Ombi</a:t>
            </a:r>
            <a:r>
              <a:rPr dirty="0"/>
              <a:t> </a:t>
            </a:r>
            <a:r>
              <a:rPr dirty="0" err="1"/>
              <a:t>letu</a:t>
            </a:r>
            <a:r>
              <a:rPr dirty="0"/>
              <a:t> </a:t>
            </a:r>
            <a:r>
              <a:rPr dirty="0" err="1"/>
              <a:t>linapaswa</a:t>
            </a:r>
            <a:r>
              <a:rPr dirty="0"/>
              <a:t> </a:t>
            </a:r>
            <a:r>
              <a:rPr dirty="0" err="1"/>
              <a:t>kuwa</a:t>
            </a:r>
            <a:r>
              <a:rPr dirty="0"/>
              <a:t>: "</a:t>
            </a:r>
            <a:r>
              <a:rPr dirty="0" err="1"/>
              <a:t>Ongeza</a:t>
            </a:r>
            <a:r>
              <a:rPr dirty="0"/>
              <a:t> </a:t>
            </a:r>
            <a:r>
              <a:rPr dirty="0" err="1"/>
              <a:t>imani</a:t>
            </a:r>
            <a:r>
              <a:rPr dirty="0"/>
              <a:t> </a:t>
            </a:r>
            <a:r>
              <a:rPr dirty="0" err="1"/>
              <a:t>yetu</a:t>
            </a:r>
            <a:r>
              <a:rPr dirty="0"/>
              <a:t>" (Lk. 17:5.) 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1ECA924-5FEC-A1CF-4E29-407A9965AC68}"/>
              </a:ext>
            </a:extLst>
          </p:cNvPr>
          <p:cNvSpPr txBox="1"/>
          <p:nvPr/>
        </p:nvSpPr>
        <p:spPr>
          <a:xfrm>
            <a:off x="-2" y="6222823"/>
            <a:ext cx="974768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 sz="2000" b="1"/>
            </a:pPr>
            <a:r>
              <a:rPr dirty="0" err="1"/>
              <a:t>Kupitia</a:t>
            </a:r>
            <a:r>
              <a:rPr dirty="0"/>
              <a:t> </a:t>
            </a:r>
            <a:r>
              <a:rPr dirty="0" err="1"/>
              <a:t>kazi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Roho</a:t>
            </a:r>
            <a:r>
              <a:rPr dirty="0"/>
              <a:t> </a:t>
            </a:r>
            <a:r>
              <a:rPr dirty="0" err="1"/>
              <a:t>Mtakatifu</a:t>
            </a:r>
            <a:r>
              <a:rPr dirty="0"/>
              <a:t>, </a:t>
            </a:r>
            <a:r>
              <a:rPr dirty="0" err="1"/>
              <a:t>kujifunza</a:t>
            </a:r>
            <a:r>
              <a:rPr dirty="0"/>
              <a:t> Biblia,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uzoefu</a:t>
            </a:r>
            <a:r>
              <a:rPr dirty="0"/>
              <a:t> </a:t>
            </a:r>
            <a:r>
              <a:rPr dirty="0" err="1"/>
              <a:t>wetu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Mungu</a:t>
            </a:r>
            <a:r>
              <a:rPr dirty="0"/>
              <a:t> </a:t>
            </a:r>
            <a:r>
              <a:rPr dirty="0" err="1"/>
              <a:t>tutaweza</a:t>
            </a:r>
            <a:r>
              <a:rPr dirty="0"/>
              <a:t> </a:t>
            </a:r>
            <a:r>
              <a:rPr dirty="0" err="1"/>
              <a:t>kuona</a:t>
            </a:r>
            <a:r>
              <a:rPr dirty="0"/>
              <a:t> </a:t>
            </a:r>
            <a:r>
              <a:rPr dirty="0" err="1"/>
              <a:t>kwamba</a:t>
            </a:r>
            <a:r>
              <a:rPr dirty="0"/>
              <a:t> "</a:t>
            </a:r>
            <a:r>
              <a:rPr dirty="0" err="1"/>
              <a:t>imani</a:t>
            </a:r>
            <a:r>
              <a:rPr dirty="0"/>
              <a:t> </a:t>
            </a:r>
            <a:r>
              <a:rPr dirty="0" err="1"/>
              <a:t>yenu</a:t>
            </a:r>
            <a:r>
              <a:rPr dirty="0"/>
              <a:t> </a:t>
            </a:r>
            <a:r>
              <a:rPr dirty="0" err="1"/>
              <a:t>inakua</a:t>
            </a:r>
            <a:r>
              <a:rPr dirty="0"/>
              <a:t>" (2Thes. 1:3). 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CD78D27D-6DD7-C4C8-43BD-28C722BF96F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58374" y="140278"/>
            <a:ext cx="2047875" cy="1555252"/>
          </a:xfrm>
          <a:prstGeom prst="rect">
            <a:avLst/>
          </a:prstGeom>
          <a:ln w="88900" cap="sq" cmpd="thickThin">
            <a:solidFill>
              <a:srgbClr val="CC99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B0803AE2-3B3E-1146-9AAA-FC144E7E136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82" r="1982"/>
          <a:stretch>
            <a:fillRect/>
          </a:stretch>
        </p:blipFill>
        <p:spPr>
          <a:xfrm>
            <a:off x="9747679" y="5307168"/>
            <a:ext cx="2320496" cy="1455461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84952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7EDA260-4468-444A-AEC2-FBB17746BB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>
                                            <p:graphicEl>
                                              <a:dgm id="{E7EDA260-4468-444A-AEC2-FBB17746BB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>
                                            <p:graphicEl>
                                              <a:dgm id="{E7EDA260-4468-444A-AEC2-FBB17746BB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>
                                            <p:graphicEl>
                                              <a:dgm id="{E7EDA260-4468-444A-AEC2-FBB17746BB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>
                                            <p:graphicEl>
                                              <a:dgm id="{E7EDA260-4468-444A-AEC2-FBB17746BB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>
                                            <p:graphicEl>
                                              <a:dgm id="{E7EDA260-4468-444A-AEC2-FBB17746BB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0353C1A-2C31-46B6-8675-4EDA9186D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>
                                            <p:graphicEl>
                                              <a:dgm id="{20353C1A-2C31-46B6-8675-4EDA9186D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>
                                            <p:graphicEl>
                                              <a:dgm id="{20353C1A-2C31-46B6-8675-4EDA9186D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graphicEl>
                                              <a:dgm id="{20353C1A-2C31-46B6-8675-4EDA9186D2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>
                                            <p:graphicEl>
                                              <a:dgm id="{20353C1A-2C31-46B6-8675-4EDA9186D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>
                                            <p:graphicEl>
                                              <a:dgm id="{20353C1A-2C31-46B6-8675-4EDA9186D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F6FB844-657E-401A-8421-034AC6EA11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>
                                            <p:graphicEl>
                                              <a:dgm id="{1F6FB844-657E-401A-8421-034AC6EA11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>
                                            <p:graphicEl>
                                              <a:dgm id="{1F6FB844-657E-401A-8421-034AC6EA11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>
                                            <p:graphicEl>
                                              <a:dgm id="{1F6FB844-657E-401A-8421-034AC6EA11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>
                                            <p:graphicEl>
                                              <a:dgm id="{1F6FB844-657E-401A-8421-034AC6EA11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>
                                            <p:graphicEl>
                                              <a:dgm id="{1F6FB844-657E-401A-8421-034AC6EA11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7C0AA37-3BBF-43AA-AE48-7C47D17098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>
                                            <p:graphicEl>
                                              <a:dgm id="{A7C0AA37-3BBF-43AA-AE48-7C47D17098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>
                                            <p:graphicEl>
                                              <a:dgm id="{A7C0AA37-3BBF-43AA-AE48-7C47D17098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>
                                            <p:graphicEl>
                                              <a:dgm id="{A7C0AA37-3BBF-43AA-AE48-7C47D17098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>
                                            <p:graphicEl>
                                              <a:dgm id="{A7C0AA37-3BBF-43AA-AE48-7C47D17098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20F905A-BE6D-4918-AF7F-A48815CC4D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>
                                            <p:graphicEl>
                                              <a:dgm id="{520F905A-BE6D-4918-AF7F-A48815CC4D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">
                                            <p:graphicEl>
                                              <a:dgm id="{520F905A-BE6D-4918-AF7F-A48815CC4D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9">
                                            <p:graphicEl>
                                              <a:dgm id="{520F905A-BE6D-4918-AF7F-A48815CC4D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">
                                            <p:graphicEl>
                                              <a:dgm id="{520F905A-BE6D-4918-AF7F-A48815CC4D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">
                                            <p:graphicEl>
                                              <a:dgm id="{520F905A-BE6D-4918-AF7F-A48815CC4D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80D0FCD-E7DF-4D90-AD0E-23ED792B78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">
                                            <p:graphicEl>
                                              <a:dgm id="{480D0FCD-E7DF-4D90-AD0E-23ED792B78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">
                                            <p:graphicEl>
                                              <a:dgm id="{480D0FCD-E7DF-4D90-AD0E-23ED792B78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">
                                            <p:graphicEl>
                                              <a:dgm id="{480D0FCD-E7DF-4D90-AD0E-23ED792B78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">
                                            <p:graphicEl>
                                              <a:dgm id="{480D0FCD-E7DF-4D90-AD0E-23ED792B78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">
                                            <p:graphicEl>
                                              <a:dgm id="{480D0FCD-E7DF-4D90-AD0E-23ED792B78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6B7292D-9731-4075-ADD4-E2A91D421C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">
                                            <p:graphicEl>
                                              <a:dgm id="{56B7292D-9731-4075-ADD4-E2A91D421C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">
                                            <p:graphicEl>
                                              <a:dgm id="{56B7292D-9731-4075-ADD4-E2A91D421C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9">
                                            <p:graphicEl>
                                              <a:dgm id="{56B7292D-9731-4075-ADD4-E2A91D421C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">
                                            <p:graphicEl>
                                              <a:dgm id="{56B7292D-9731-4075-ADD4-E2A91D421C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9">
                                            <p:graphicEl>
                                              <a:dgm id="{56B7292D-9731-4075-ADD4-E2A91D421C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1F42ECC-164F-4BA3-B8A0-C2E14FBA73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">
                                            <p:graphicEl>
                                              <a:dgm id="{41F42ECC-164F-4BA3-B8A0-C2E14FBA73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9">
                                            <p:graphicEl>
                                              <a:dgm id="{41F42ECC-164F-4BA3-B8A0-C2E14FBA73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9">
                                            <p:graphicEl>
                                              <a:dgm id="{41F42ECC-164F-4BA3-B8A0-C2E14FBA73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9">
                                            <p:graphicEl>
                                              <a:dgm id="{41F42ECC-164F-4BA3-B8A0-C2E14FBA73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CD9B7D2-5346-494E-909E-931407BEE1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9">
                                            <p:graphicEl>
                                              <a:dgm id="{7CD9B7D2-5346-494E-909E-931407BEE1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9">
                                            <p:graphicEl>
                                              <a:dgm id="{7CD9B7D2-5346-494E-909E-931407BEE1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9">
                                            <p:graphicEl>
                                              <a:dgm id="{7CD9B7D2-5346-494E-909E-931407BEE1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9">
                                            <p:graphicEl>
                                              <a:dgm id="{7CD9B7D2-5346-494E-909E-931407BEE1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9">
                                            <p:graphicEl>
                                              <a:dgm id="{7CD9B7D2-5346-494E-909E-931407BEE1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7A4AE2E-8284-42CA-B7F9-4B2F722B07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9">
                                            <p:graphicEl>
                                              <a:dgm id="{07A4AE2E-8284-42CA-B7F9-4B2F722B07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9">
                                            <p:graphicEl>
                                              <a:dgm id="{07A4AE2E-8284-42CA-B7F9-4B2F722B07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9">
                                            <p:graphicEl>
                                              <a:dgm id="{07A4AE2E-8284-42CA-B7F9-4B2F722B07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9">
                                            <p:graphicEl>
                                              <a:dgm id="{07A4AE2E-8284-42CA-B7F9-4B2F722B07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9">
                                            <p:graphicEl>
                                              <a:dgm id="{07A4AE2E-8284-42CA-B7F9-4B2F722B07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9DF30A9-7B6B-451C-B056-6355C95639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9">
                                            <p:graphicEl>
                                              <a:dgm id="{F9DF30A9-7B6B-451C-B056-6355C95639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9">
                                            <p:graphicEl>
                                              <a:dgm id="{F9DF30A9-7B6B-451C-B056-6355C95639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9">
                                            <p:graphicEl>
                                              <a:dgm id="{F9DF30A9-7B6B-451C-B056-6355C95639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9">
                                            <p:graphicEl>
                                              <a:dgm id="{F9DF30A9-7B6B-451C-B056-6355C95639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9">
                                            <p:graphicEl>
                                              <a:dgm id="{F9DF30A9-7B6B-451C-B056-6355C95639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DEE1C7E-29F1-4BFF-ADCF-6502FAF270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9">
                                            <p:graphicEl>
                                              <a:dgm id="{6DEE1C7E-29F1-4BFF-ADCF-6502FAF270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9">
                                            <p:graphicEl>
                                              <a:dgm id="{6DEE1C7E-29F1-4BFF-ADCF-6502FAF270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9">
                                            <p:graphicEl>
                                              <a:dgm id="{6DEE1C7E-29F1-4BFF-ADCF-6502FAF270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9">
                                            <p:graphicEl>
                                              <a:dgm id="{6DEE1C7E-29F1-4BFF-ADCF-6502FAF270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2AE9422-10DB-4BFB-A12C-EBB4A8DCAA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9">
                                            <p:graphicEl>
                                              <a:dgm id="{D2AE9422-10DB-4BFB-A12C-EBB4A8DCAA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9">
                                            <p:graphicEl>
                                              <a:dgm id="{D2AE9422-10DB-4BFB-A12C-EBB4A8DCAA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9">
                                            <p:graphicEl>
                                              <a:dgm id="{D2AE9422-10DB-4BFB-A12C-EBB4A8DCAA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9">
                                            <p:graphicEl>
                                              <a:dgm id="{D2AE9422-10DB-4BFB-A12C-EBB4A8DCAA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9">
                                            <p:graphicEl>
                                              <a:dgm id="{D2AE9422-10DB-4BFB-A12C-EBB4A8DCAA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31AED5F-BA65-453B-A8D0-15DD9B3FED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9">
                                            <p:graphicEl>
                                              <a:dgm id="{F31AED5F-BA65-453B-A8D0-15DD9B3FED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9">
                                            <p:graphicEl>
                                              <a:dgm id="{F31AED5F-BA65-453B-A8D0-15DD9B3FED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9">
                                            <p:graphicEl>
                                              <a:dgm id="{F31AED5F-BA65-453B-A8D0-15DD9B3FED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9">
                                            <p:graphicEl>
                                              <a:dgm id="{F31AED5F-BA65-453B-A8D0-15DD9B3FED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9">
                                            <p:graphicEl>
                                              <a:dgm id="{F31AED5F-BA65-453B-A8D0-15DD9B3FED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943B3B9-DC10-4A5C-B0AC-A895FE8A80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9">
                                            <p:graphicEl>
                                              <a:dgm id="{F943B3B9-DC10-4A5C-B0AC-A895FE8A80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9">
                                            <p:graphicEl>
                                              <a:dgm id="{F943B3B9-DC10-4A5C-B0AC-A895FE8A80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9">
                                            <p:graphicEl>
                                              <a:dgm id="{F943B3B9-DC10-4A5C-B0AC-A895FE8A80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9">
                                            <p:graphicEl>
                                              <a:dgm id="{F943B3B9-DC10-4A5C-B0AC-A895FE8A80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9">
                                            <p:graphicEl>
                                              <a:dgm id="{F943B3B9-DC10-4A5C-B0AC-A895FE8A80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333758D-FD54-491E-89E7-30D54E4808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9">
                                            <p:graphicEl>
                                              <a:dgm id="{B333758D-FD54-491E-89E7-30D54E4808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9">
                                            <p:graphicEl>
                                              <a:dgm id="{B333758D-FD54-491E-89E7-30D54E4808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9">
                                            <p:graphicEl>
                                              <a:dgm id="{B333758D-FD54-491E-89E7-30D54E4808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9">
                                            <p:graphicEl>
                                              <a:dgm id="{B333758D-FD54-491E-89E7-30D54E4808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949DDE7-0AAF-4727-B609-554D3A4FEC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9">
                                            <p:graphicEl>
                                              <a:dgm id="{6949DDE7-0AAF-4727-B609-554D3A4FEC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9">
                                            <p:graphicEl>
                                              <a:dgm id="{6949DDE7-0AAF-4727-B609-554D3A4FEC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9">
                                            <p:graphicEl>
                                              <a:dgm id="{6949DDE7-0AAF-4727-B609-554D3A4FEC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9">
                                            <p:graphicEl>
                                              <a:dgm id="{6949DDE7-0AAF-4727-B609-554D3A4FEC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9">
                                            <p:graphicEl>
                                              <a:dgm id="{6949DDE7-0AAF-4727-B609-554D3A4FEC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9770434-6391-4C9F-8E8F-FF19F84845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9">
                                            <p:graphicEl>
                                              <a:dgm id="{39770434-6391-4C9F-8E8F-FF19F84845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9">
                                            <p:graphicEl>
                                              <a:dgm id="{39770434-6391-4C9F-8E8F-FF19F84845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9">
                                            <p:graphicEl>
                                              <a:dgm id="{39770434-6391-4C9F-8E8F-FF19F84845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9">
                                            <p:graphicEl>
                                              <a:dgm id="{39770434-6391-4C9F-8E8F-FF19F84845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9">
                                            <p:graphicEl>
                                              <a:dgm id="{39770434-6391-4C9F-8E8F-FF19F84845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030FCF5-5111-4999-B91A-1424FECB28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9">
                                            <p:graphicEl>
                                              <a:dgm id="{B030FCF5-5111-4999-B91A-1424FECB28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9">
                                            <p:graphicEl>
                                              <a:dgm id="{B030FCF5-5111-4999-B91A-1424FECB28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9">
                                            <p:graphicEl>
                                              <a:dgm id="{B030FCF5-5111-4999-B91A-1424FECB28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9">
                                            <p:graphicEl>
                                              <a:dgm id="{B030FCF5-5111-4999-B91A-1424FECB28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9">
                                            <p:graphicEl>
                                              <a:dgm id="{B030FCF5-5111-4999-B91A-1424FECB28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4FA691F-2865-46C9-81D5-E44ADC7C54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9">
                                            <p:graphicEl>
                                              <a:dgm id="{34FA691F-2865-46C9-81D5-E44ADC7C54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9">
                                            <p:graphicEl>
                                              <a:dgm id="{34FA691F-2865-46C9-81D5-E44ADC7C54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9">
                                            <p:graphicEl>
                                              <a:dgm id="{34FA691F-2865-46C9-81D5-E44ADC7C54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9">
                                            <p:graphicEl>
                                              <a:dgm id="{34FA691F-2865-46C9-81D5-E44ADC7C54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D6610F4-379A-4D9C-91D6-26958AD3D8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9">
                                            <p:graphicEl>
                                              <a:dgm id="{6D6610F4-379A-4D9C-91D6-26958AD3D8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9">
                                            <p:graphicEl>
                                              <a:dgm id="{6D6610F4-379A-4D9C-91D6-26958AD3D8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9">
                                            <p:graphicEl>
                                              <a:dgm id="{6D6610F4-379A-4D9C-91D6-26958AD3D8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9">
                                            <p:graphicEl>
                                              <a:dgm id="{6D6610F4-379A-4D9C-91D6-26958AD3D8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9">
                                            <p:graphicEl>
                                              <a:dgm id="{6D6610F4-379A-4D9C-91D6-26958AD3D8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FAE7013-EE75-4F32-BF92-A4431AE5F6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9">
                                            <p:graphicEl>
                                              <a:dgm id="{CFAE7013-EE75-4F32-BF92-A4431AE5F6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9">
                                            <p:graphicEl>
                                              <a:dgm id="{CFAE7013-EE75-4F32-BF92-A4431AE5F6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9">
                                            <p:graphicEl>
                                              <a:dgm id="{CFAE7013-EE75-4F32-BF92-A4431AE5F6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9">
                                            <p:graphicEl>
                                              <a:dgm id="{CFAE7013-EE75-4F32-BF92-A4431AE5F6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9">
                                            <p:graphicEl>
                                              <a:dgm id="{CFAE7013-EE75-4F32-BF92-A4431AE5F6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AFB1362-565C-45C5-9E03-9BA921416D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9">
                                            <p:graphicEl>
                                              <a:dgm id="{BAFB1362-565C-45C5-9E03-9BA921416D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9">
                                            <p:graphicEl>
                                              <a:dgm id="{BAFB1362-565C-45C5-9E03-9BA921416D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9">
                                            <p:graphicEl>
                                              <a:dgm id="{BAFB1362-565C-45C5-9E03-9BA921416D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9">
                                            <p:graphicEl>
                                              <a:dgm id="{BAFB1362-565C-45C5-9E03-9BA921416D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9">
                                            <p:graphicEl>
                                              <a:dgm id="{BAFB1362-565C-45C5-9E03-9BA921416D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C4FD2A1-D591-4B95-A535-7FAAF8A95B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9">
                                            <p:graphicEl>
                                              <a:dgm id="{AC4FD2A1-D591-4B95-A535-7FAAF8A95B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9">
                                            <p:graphicEl>
                                              <a:dgm id="{AC4FD2A1-D591-4B95-A535-7FAAF8A95B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9">
                                            <p:graphicEl>
                                              <a:dgm id="{AC4FD2A1-D591-4B95-A535-7FAAF8A95B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9">
                                            <p:graphicEl>
                                              <a:dgm id="{AC4FD2A1-D591-4B95-A535-7FAAF8A95B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Graphic spid="9" grpId="0" uiExpand="1">
        <p:bldSub>
          <a:bldDgm bld="one"/>
        </p:bldSub>
      </p:bldGraphic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625B586-9746-4708-4306-99412B0EF4B7}"/>
              </a:ext>
            </a:extLst>
          </p:cNvPr>
          <p:cNvSpPr txBox="1"/>
          <p:nvPr/>
        </p:nvSpPr>
        <p:spPr>
          <a:xfrm>
            <a:off x="1429303" y="0"/>
            <a:ext cx="9386182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contourW="19050">
              <a:bevelT w="38100" h="38100" prst="relaxedInset"/>
              <a:contourClr>
                <a:schemeClr val="bg1"/>
              </a:contourClr>
            </a:sp3d>
          </a:bodyPr>
          <a:lstStyle/>
          <a:p>
            <a:pPr algn="ctr">
              <a:defRPr sz="4400" b="1">
                <a:ln w="9525">
                  <a:noFill/>
                  <a:prstDash val="solid"/>
                </a:ln>
                <a:solidFill>
                  <a:schemeClr val="accent5"/>
                </a:solidFill>
                <a:effectLst>
                  <a:outerShdw blurRad="12700" dist="25400" dir="2700000" algn="tl" rotWithShape="0">
                    <a:srgbClr val="C00000"/>
                  </a:outerShdw>
                </a:effectLst>
              </a:defRPr>
            </a:pPr>
            <a:r>
              <a:t>IMANI NA HISIA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BADE85D-92DD-CF00-7EF2-5CBD1ADE5D27}"/>
              </a:ext>
            </a:extLst>
          </p:cNvPr>
          <p:cNvSpPr txBox="1"/>
          <p:nvPr/>
        </p:nvSpPr>
        <p:spPr>
          <a:xfrm>
            <a:off x="1852611" y="702766"/>
            <a:ext cx="8486775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 b="1">
                <a:solidFill>
                  <a:schemeClr val="accent1"/>
                </a:solidFill>
                <a:latin typeface="Comic Sans MS" panose="030F0702030302020204" pitchFamily="66" charset="0"/>
              </a:defRPr>
            </a:pPr>
            <a:r>
              <a:t>“Kwa maana mmeokolewa kwa neema, kwa njia ya imani; ambayo hiyo haikutokana na nafsi zenu, ni kipawa cha Mungu.” </a:t>
            </a:r>
            <a:r>
              <a:rPr sz="1400"/>
              <a:t>(Waefeso 2:8)</a:t>
            </a:r>
            <a:endParaRPr lang="es-ES" b="1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6A346A7-362E-D80F-7481-28635E0931BA}"/>
              </a:ext>
            </a:extLst>
          </p:cNvPr>
          <p:cNvSpPr txBox="1"/>
          <p:nvPr/>
        </p:nvSpPr>
        <p:spPr>
          <a:xfrm>
            <a:off x="219074" y="1472207"/>
            <a:ext cx="628444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 sz="2000" b="1"/>
            </a:pPr>
            <a:r>
              <a:t>Je, imani ni hisia au tendo la busara?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FDCBA4B-D869-C16F-5191-1E5EC2FFA89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6606" y="3568055"/>
            <a:ext cx="5430479" cy="3103131"/>
          </a:xfrm>
          <a:prstGeom prst="roundRect">
            <a:avLst>
              <a:gd name="adj" fmla="val 10330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accent3">
                <a:lumMod val="60000"/>
                <a:lumOff val="40000"/>
              </a:schemeClr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CD0E4165-E2A1-AEC6-DD4D-E33250594D2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3372" y="1515947"/>
            <a:ext cx="2773713" cy="1885258"/>
          </a:xfrm>
          <a:prstGeom prst="roundRect">
            <a:avLst>
              <a:gd name="adj" fmla="val 11111"/>
            </a:avLst>
          </a:prstGeom>
          <a:ln w="92075" cap="rnd">
            <a:solidFill>
              <a:srgbClr val="BB1121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215900" h="152400" prst="hardEdge"/>
            <a:extrusionClr>
              <a:srgbClr val="FFFFFF"/>
            </a:extrusion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EFA565AF-F6DA-685D-D759-91E33B99488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6606" y="1515947"/>
            <a:ext cx="2513678" cy="1885258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E545F617-D6FC-4763-4A46-99A0E77280C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583" y="92269"/>
            <a:ext cx="1298719" cy="129871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DE45AF5E-91BC-3445-EA9B-BACDE8B388BF}"/>
              </a:ext>
            </a:extLst>
          </p:cNvPr>
          <p:cNvSpPr txBox="1"/>
          <p:nvPr/>
        </p:nvSpPr>
        <p:spPr>
          <a:xfrm>
            <a:off x="241859" y="5220945"/>
            <a:ext cx="623887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 kern="120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defRPr>
            </a:pPr>
            <a:r>
              <a:t>Lakini imani yenyewe sio hisia; ni "uhakika" na "usadikisho" (Ebr. 11:1). Sio kitu ambacho kinategemea hisia zetu. Ninapohisi dhaifu, au kuhisi kwamba wokovu wangu uko mbali, hapo ndipo ni lazima nitumie imani zaidi.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4782332-8D1E-3CF1-C2F0-4B75E470CAA1}"/>
              </a:ext>
            </a:extLst>
          </p:cNvPr>
          <p:cNvSpPr txBox="1"/>
          <p:nvPr/>
        </p:nvSpPr>
        <p:spPr>
          <a:xfrm>
            <a:off x="219074" y="3899041"/>
            <a:ext cx="628444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 kern="120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defRPr>
            </a:pPr>
            <a:r>
              <a:t>Tunapoitikia vizuri karama hiyo - tunapoanza kuonyesha imani - kwamba imani huleta ndani yetu hisia kama vile furaha; utulivu; hisia ya utulivu wa kiroho; …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365A87F-E8E4-BF12-D258-6F72F8AD91F8}"/>
              </a:ext>
            </a:extLst>
          </p:cNvPr>
          <p:cNvSpPr txBox="1"/>
          <p:nvPr/>
        </p:nvSpPr>
        <p:spPr>
          <a:xfrm>
            <a:off x="219074" y="2884912"/>
            <a:ext cx="623887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 kern="120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defRPr>
            </a:pPr>
            <a:r>
              <a:t>Lakini hebu tuanze kutoka mwanzo. Chanzo cha imani ni nini? Imani inatoka kwa Mungu na anatupa kama zawadi (Rum. 12:3; Efe. 2:8). 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F9F0414B-DFAC-0474-1F3A-F02D548E859D}"/>
              </a:ext>
            </a:extLst>
          </p:cNvPr>
          <p:cNvSpPr txBox="1"/>
          <p:nvPr/>
        </p:nvSpPr>
        <p:spPr>
          <a:xfrm>
            <a:off x="219074" y="1870783"/>
            <a:ext cx="623887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 kern="120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defRPr>
            </a:pPr>
            <a:r>
              <a:t>Jibu la swali hili ni muhimu. Sio sawa kusema "NINAHISI nimeokolewa" kama kusema "Najua nimeokolewa."</a:t>
            </a:r>
          </a:p>
        </p:txBody>
      </p:sp>
    </p:spTree>
    <p:extLst>
      <p:ext uri="{BB962C8B-B14F-4D97-AF65-F5344CB8AC3E}">
        <p14:creationId xmlns:p14="http://schemas.microsoft.com/office/powerpoint/2010/main" val="2536993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11" grpId="0"/>
      <p:bldP spid="14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C01FBAE-859D-2E19-DDBA-C59AD358EC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69AD7B2-D119-3747-AE41-ECD986F2BCED}"/>
              </a:ext>
            </a:extLst>
          </p:cNvPr>
          <p:cNvSpPr txBox="1"/>
          <p:nvPr/>
        </p:nvSpPr>
        <p:spPr>
          <a:xfrm>
            <a:off x="2143432" y="2356019"/>
            <a:ext cx="1004856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96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rgbClr val="9E2831"/>
                  </a:outerShdw>
                </a:effectLst>
              </a:defRPr>
            </a:pPr>
            <a:r>
              <a:t>IMANI NI NINI?</a:t>
            </a:r>
          </a:p>
        </p:txBody>
      </p:sp>
    </p:spTree>
    <p:extLst>
      <p:ext uri="{BB962C8B-B14F-4D97-AF65-F5344CB8AC3E}">
        <p14:creationId xmlns:p14="http://schemas.microsoft.com/office/powerpoint/2010/main" val="3982816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C001F4E-2A2E-A908-2E24-460DD90F01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6E37AC45-BD54-96C4-96CE-41B85A8D3C5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038165" y="806245"/>
            <a:ext cx="2611671" cy="226355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61B4322D-837A-78CA-5EA8-972CCDF4F4B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5973" y="806246"/>
            <a:ext cx="2611670" cy="226355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47F316E-1E37-63A0-0504-71C513179FAB}"/>
              </a:ext>
            </a:extLst>
          </p:cNvPr>
          <p:cNvSpPr txBox="1"/>
          <p:nvPr/>
        </p:nvSpPr>
        <p:spPr>
          <a:xfrm>
            <a:off x="0" y="0"/>
            <a:ext cx="90556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36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defRPr>
            </a:pPr>
            <a:r>
              <a:t>UFAFANUZI NA MAENDELEO YA IMANI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627D749-C810-F174-228E-85BF71B8CDD6}"/>
              </a:ext>
            </a:extLst>
          </p:cNvPr>
          <p:cNvSpPr txBox="1"/>
          <p:nvPr/>
        </p:nvSpPr>
        <p:spPr>
          <a:xfrm>
            <a:off x="5970523" y="704851"/>
            <a:ext cx="2954402" cy="1415772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b="1">
                <a:latin typeface="Comic Sans MS" panose="030F0702030302020204" pitchFamily="66" charset="0"/>
              </a:defRPr>
            </a:pPr>
            <a:r>
              <a:rPr dirty="0"/>
              <a:t>"Imani </a:t>
            </a:r>
            <a:r>
              <a:rPr dirty="0" err="1"/>
              <a:t>inaonyesha</a:t>
            </a:r>
            <a:r>
              <a:rPr dirty="0"/>
              <a:t> </a:t>
            </a:r>
            <a:r>
              <a:rPr dirty="0" err="1"/>
              <a:t>ukweli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kile</a:t>
            </a:r>
            <a:r>
              <a:rPr dirty="0"/>
              <a:t> </a:t>
            </a:r>
            <a:r>
              <a:rPr dirty="0" err="1"/>
              <a:t>tunachotumaini</a:t>
            </a:r>
            <a:r>
              <a:rPr dirty="0"/>
              <a:t>; </a:t>
            </a:r>
            <a:r>
              <a:rPr dirty="0" err="1"/>
              <a:t>ni</a:t>
            </a:r>
            <a:r>
              <a:rPr dirty="0"/>
              <a:t> </a:t>
            </a:r>
            <a:r>
              <a:rPr dirty="0" err="1"/>
              <a:t>ushahidi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mambo </a:t>
            </a:r>
            <a:r>
              <a:rPr dirty="0" err="1"/>
              <a:t>ambayo</a:t>
            </a:r>
            <a:r>
              <a:rPr dirty="0"/>
              <a:t> </a:t>
            </a:r>
            <a:r>
              <a:rPr dirty="0" err="1"/>
              <a:t>hatuwezi</a:t>
            </a:r>
            <a:r>
              <a:rPr dirty="0"/>
              <a:t> </a:t>
            </a:r>
            <a:r>
              <a:rPr dirty="0" err="1"/>
              <a:t>kuona</a:t>
            </a:r>
            <a:r>
              <a:rPr dirty="0"/>
              <a:t>" </a:t>
            </a:r>
            <a:r>
              <a:rPr sz="1400" dirty="0"/>
              <a:t>(Hebrews 11:1)</a:t>
            </a:r>
            <a:endParaRPr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01FF48C-9BC2-0C42-0EED-AA4FFDD061E8}"/>
              </a:ext>
            </a:extLst>
          </p:cNvPr>
          <p:cNvSpPr txBox="1"/>
          <p:nvPr/>
        </p:nvSpPr>
        <p:spPr>
          <a:xfrm>
            <a:off x="136721" y="3245244"/>
            <a:ext cx="559548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 sz="2000" b="1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defRPr>
            </a:pPr>
            <a:r>
              <a:rPr dirty="0" err="1"/>
              <a:t>Waebrania</a:t>
            </a:r>
            <a:r>
              <a:rPr dirty="0"/>
              <a:t> 11:1, 3, </a:t>
            </a:r>
            <a:r>
              <a:rPr dirty="0" err="1"/>
              <a:t>na</a:t>
            </a:r>
            <a:r>
              <a:rPr dirty="0"/>
              <a:t> 6 </a:t>
            </a:r>
            <a:r>
              <a:rPr dirty="0" err="1"/>
              <a:t>hutupatia</a:t>
            </a:r>
            <a:r>
              <a:rPr dirty="0"/>
              <a:t> </a:t>
            </a:r>
            <a:r>
              <a:rPr dirty="0" err="1"/>
              <a:t>ufafanuzi</a:t>
            </a:r>
            <a:r>
              <a:rPr dirty="0"/>
              <a:t> </a:t>
            </a:r>
            <a:r>
              <a:rPr dirty="0" err="1"/>
              <a:t>mpana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imani</a:t>
            </a:r>
            <a:r>
              <a:rPr dirty="0"/>
              <a:t>. Imani </a:t>
            </a:r>
            <a:r>
              <a:rPr dirty="0" err="1"/>
              <a:t>inahusiana</a:t>
            </a:r>
            <a:r>
              <a:rPr dirty="0"/>
              <a:t> sana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dhana</a:t>
            </a:r>
            <a:r>
              <a:rPr dirty="0"/>
              <a:t> </a:t>
            </a:r>
            <a:r>
              <a:rPr dirty="0" err="1"/>
              <a:t>yetu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Mungu</a:t>
            </a:r>
            <a:r>
              <a:rPr dirty="0"/>
              <a:t>. </a:t>
            </a:r>
            <a:r>
              <a:rPr dirty="0" err="1"/>
              <a:t>Inatuongoza</a:t>
            </a:r>
            <a:r>
              <a:rPr dirty="0"/>
              <a:t> </a:t>
            </a:r>
            <a:r>
              <a:rPr dirty="0" err="1"/>
              <a:t>kumwamini</a:t>
            </a:r>
            <a:r>
              <a:rPr dirty="0"/>
              <a:t> </a:t>
            </a:r>
            <a:r>
              <a:rPr dirty="0" err="1"/>
              <a:t>kama</a:t>
            </a:r>
            <a:r>
              <a:rPr dirty="0"/>
              <a:t> </a:t>
            </a:r>
            <a:r>
              <a:rPr dirty="0" err="1"/>
              <a:t>Muumba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Mthawabishaji</a:t>
            </a:r>
            <a:r>
              <a:rPr dirty="0"/>
              <a:t>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AF141FB1-2815-2E6F-E6F4-B9CAC368DE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04669270"/>
              </p:ext>
            </p:extLst>
          </p:nvPr>
        </p:nvGraphicFramePr>
        <p:xfrm>
          <a:off x="5831457" y="2078260"/>
          <a:ext cx="6214918" cy="47797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14" name="Imagen 13">
            <a:extLst>
              <a:ext uri="{FF2B5EF4-FFF2-40B4-BE49-F238E27FC236}">
                <a16:creationId xmlns:a16="http://schemas.microsoft.com/office/drawing/2014/main" id="{9C3DFD0C-AF29-ABF1-9367-1A395A220E8C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5182" y="190626"/>
            <a:ext cx="2810005" cy="19099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81DAD0F0-8C04-96CC-F621-084F3C1E67D4}"/>
              </a:ext>
            </a:extLst>
          </p:cNvPr>
          <p:cNvSpPr txBox="1"/>
          <p:nvPr/>
        </p:nvSpPr>
        <p:spPr>
          <a:xfrm>
            <a:off x="145625" y="5723759"/>
            <a:ext cx="738865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 kern="120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defRPr>
            </a:pPr>
            <a:r>
              <a:rPr dirty="0"/>
              <a:t>Kama </a:t>
            </a:r>
            <a:r>
              <a:rPr dirty="0" err="1"/>
              <a:t>tulivyoona</a:t>
            </a:r>
            <a:r>
              <a:rPr dirty="0"/>
              <a:t>, </a:t>
            </a:r>
            <a:r>
              <a:rPr dirty="0" err="1"/>
              <a:t>sote</a:t>
            </a:r>
            <a:r>
              <a:rPr dirty="0"/>
              <a:t> </a:t>
            </a:r>
            <a:r>
              <a:rPr dirty="0" err="1"/>
              <a:t>hatuna</a:t>
            </a:r>
            <a:r>
              <a:rPr dirty="0"/>
              <a:t> </a:t>
            </a:r>
            <a:r>
              <a:rPr dirty="0" err="1"/>
              <a:t>kiwango</a:t>
            </a:r>
            <a:r>
              <a:rPr dirty="0"/>
              <a:t> </a:t>
            </a:r>
            <a:r>
              <a:rPr dirty="0" err="1"/>
              <a:t>sawa</a:t>
            </a:r>
            <a:r>
              <a:rPr dirty="0"/>
              <a:t> cha </a:t>
            </a:r>
            <a:r>
              <a:rPr dirty="0" err="1"/>
              <a:t>imani</a:t>
            </a:r>
            <a:r>
              <a:rPr dirty="0"/>
              <a:t>. </a:t>
            </a:r>
            <a:r>
              <a:rPr dirty="0" err="1"/>
              <a:t>Ninawezaje</a:t>
            </a:r>
            <a:r>
              <a:rPr dirty="0"/>
              <a:t> </a:t>
            </a:r>
            <a:r>
              <a:rPr dirty="0" err="1"/>
              <a:t>kukuza</a:t>
            </a:r>
            <a:r>
              <a:rPr dirty="0"/>
              <a:t> </a:t>
            </a:r>
            <a:r>
              <a:rPr dirty="0" err="1"/>
              <a:t>imani</a:t>
            </a:r>
            <a:r>
              <a:rPr dirty="0"/>
              <a:t> </a:t>
            </a:r>
            <a:r>
              <a:rPr dirty="0" err="1"/>
              <a:t>yoyote</a:t>
            </a:r>
            <a:r>
              <a:rPr dirty="0"/>
              <a:t> </a:t>
            </a:r>
            <a:r>
              <a:rPr dirty="0" err="1"/>
              <a:t>niliyonayo</a:t>
            </a:r>
            <a:r>
              <a:rPr dirty="0"/>
              <a:t>, </a:t>
            </a:r>
            <a:r>
              <a:rPr dirty="0" err="1"/>
              <a:t>iwe</a:t>
            </a:r>
            <a:r>
              <a:rPr dirty="0"/>
              <a:t> </a:t>
            </a:r>
            <a:r>
              <a:rPr dirty="0" err="1"/>
              <a:t>ni</a:t>
            </a:r>
            <a:r>
              <a:rPr dirty="0"/>
              <a:t> </a:t>
            </a:r>
            <a:r>
              <a:rPr dirty="0" err="1"/>
              <a:t>kidogo</a:t>
            </a:r>
            <a:r>
              <a:rPr dirty="0"/>
              <a:t> au </a:t>
            </a:r>
            <a:r>
              <a:rPr dirty="0" err="1"/>
              <a:t>nyingi</a:t>
            </a:r>
            <a:r>
              <a:rPr dirty="0"/>
              <a:t>?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1CF7630-D741-922D-FF8A-94DE670FEF64}"/>
              </a:ext>
            </a:extLst>
          </p:cNvPr>
          <p:cNvSpPr txBox="1"/>
          <p:nvPr/>
        </p:nvSpPr>
        <p:spPr>
          <a:xfrm>
            <a:off x="179144" y="4468130"/>
            <a:ext cx="550421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 kern="120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defRPr>
            </a:pPr>
            <a:r>
              <a:rPr dirty="0" err="1"/>
              <a:t>Katika</a:t>
            </a:r>
            <a:r>
              <a:rPr dirty="0"/>
              <a:t> sura yote, Paulo </a:t>
            </a:r>
            <a:r>
              <a:rPr dirty="0" err="1"/>
              <a:t>anafafanua</a:t>
            </a:r>
            <a:r>
              <a:rPr dirty="0"/>
              <a:t> </a:t>
            </a:r>
            <a:r>
              <a:rPr dirty="0" err="1"/>
              <a:t>juu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imani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wanaume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wanawake</a:t>
            </a:r>
            <a:r>
              <a:rPr dirty="0"/>
              <a:t> </a:t>
            </a:r>
            <a:r>
              <a:rPr dirty="0" err="1"/>
              <a:t>wengi</a:t>
            </a:r>
            <a:r>
              <a:rPr dirty="0"/>
              <a:t> </a:t>
            </a:r>
            <a:r>
              <a:rPr dirty="0" err="1"/>
              <a:t>ambao</a:t>
            </a:r>
            <a:r>
              <a:rPr dirty="0"/>
              <a:t> </a:t>
            </a:r>
            <a:r>
              <a:rPr dirty="0" err="1"/>
              <a:t>hutumika</a:t>
            </a:r>
            <a:r>
              <a:rPr dirty="0"/>
              <a:t> </a:t>
            </a:r>
            <a:r>
              <a:rPr dirty="0" err="1"/>
              <a:t>kama</a:t>
            </a:r>
            <a:r>
              <a:rPr dirty="0"/>
              <a:t> </a:t>
            </a:r>
            <a:r>
              <a:rPr dirty="0" err="1"/>
              <a:t>mfano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kututia</a:t>
            </a:r>
            <a:r>
              <a:rPr dirty="0"/>
              <a:t> </a:t>
            </a:r>
            <a:r>
              <a:rPr dirty="0" err="1"/>
              <a:t>moyo</a:t>
            </a:r>
            <a:r>
              <a:rPr dirty="0"/>
              <a:t> </a:t>
            </a:r>
            <a:r>
              <a:rPr dirty="0" err="1"/>
              <a:t>tusife</a:t>
            </a:r>
            <a:r>
              <a:rPr dirty="0"/>
              <a:t> </a:t>
            </a:r>
            <a:r>
              <a:rPr dirty="0" err="1"/>
              <a:t>moyo</a:t>
            </a:r>
            <a:r>
              <a:rPr dirty="0"/>
              <a:t> </a:t>
            </a:r>
            <a:r>
              <a:rPr dirty="0" err="1"/>
              <a:t>wakati</a:t>
            </a:r>
            <a:r>
              <a:rPr dirty="0"/>
              <a:t> </a:t>
            </a:r>
            <a:r>
              <a:rPr dirty="0" err="1"/>
              <a:t>tunasubiri</a:t>
            </a:r>
            <a:r>
              <a:rPr dirty="0"/>
              <a:t> </a:t>
            </a:r>
            <a:r>
              <a:rPr dirty="0" err="1"/>
              <a:t>thawabu</a:t>
            </a:r>
            <a:r>
              <a:rPr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46150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F1C654A-1FC1-4582-A367-0477E89B39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EF1C654A-1FC1-4582-A367-0477E89B39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EF1C654A-1FC1-4582-A367-0477E89B39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>
                                            <p:graphicEl>
                                              <a:dgm id="{EF1C654A-1FC1-4582-A367-0477E89B39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EF1C654A-1FC1-4582-A367-0477E89B39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graphicEl>
                                              <a:dgm id="{EF1C654A-1FC1-4582-A367-0477E89B39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AFE801D-DE2B-4B26-AE02-37B78EB267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>
                                            <p:graphicEl>
                                              <a:dgm id="{7AFE801D-DE2B-4B26-AE02-37B78EB267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graphicEl>
                                              <a:dgm id="{7AFE801D-DE2B-4B26-AE02-37B78EB267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">
                                            <p:graphicEl>
                                              <a:dgm id="{7AFE801D-DE2B-4B26-AE02-37B78EB267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graphicEl>
                                              <a:dgm id="{7AFE801D-DE2B-4B26-AE02-37B78EB267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graphicEl>
                                              <a:dgm id="{7AFE801D-DE2B-4B26-AE02-37B78EB267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0657339-4452-4381-9696-08768A9793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>
                                            <p:graphicEl>
                                              <a:dgm id="{D0657339-4452-4381-9696-08768A9793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D0657339-4452-4381-9696-08768A9793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">
                                            <p:graphicEl>
                                              <a:dgm id="{D0657339-4452-4381-9696-08768A9793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">
                                            <p:graphicEl>
                                              <a:dgm id="{D0657339-4452-4381-9696-08768A9793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D0657339-4452-4381-9696-08768A9793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2330D1C-E735-4EF1-BDB8-4173C1B5B3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>
                                            <p:graphicEl>
                                              <a:dgm id="{62330D1C-E735-4EF1-BDB8-4173C1B5B3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62330D1C-E735-4EF1-BDB8-4173C1B5B3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">
                                            <p:graphicEl>
                                              <a:dgm id="{62330D1C-E735-4EF1-BDB8-4173C1B5B3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62330D1C-E735-4EF1-BDB8-4173C1B5B3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">
                                            <p:graphicEl>
                                              <a:dgm id="{62330D1C-E735-4EF1-BDB8-4173C1B5B3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CFB5C92-2025-4ADA-8309-F9DDDE0580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>
                                            <p:graphicEl>
                                              <a:dgm id="{4CFB5C92-2025-4ADA-8309-F9DDDE0580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graphicEl>
                                              <a:dgm id="{4CFB5C92-2025-4ADA-8309-F9DDDE0580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">
                                            <p:graphicEl>
                                              <a:dgm id="{4CFB5C92-2025-4ADA-8309-F9DDDE0580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">
                                            <p:graphicEl>
                                              <a:dgm id="{4CFB5C92-2025-4ADA-8309-F9DDDE0580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>
                                            <p:graphicEl>
                                              <a:dgm id="{4CFB5C92-2025-4ADA-8309-F9DDDE0580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2F9C750-5BA6-4C3D-BBE2-97E7E0FA35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">
                                            <p:graphicEl>
                                              <a:dgm id="{62F9C750-5BA6-4C3D-BBE2-97E7E0FA35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">
                                            <p:graphicEl>
                                              <a:dgm id="{62F9C750-5BA6-4C3D-BBE2-97E7E0FA35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">
                                            <p:graphicEl>
                                              <a:dgm id="{62F9C750-5BA6-4C3D-BBE2-97E7E0FA35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">
                                            <p:graphicEl>
                                              <a:dgm id="{62F9C750-5BA6-4C3D-BBE2-97E7E0FA35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">
                                            <p:graphicEl>
                                              <a:dgm id="{62F9C750-5BA6-4C3D-BBE2-97E7E0FA35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E7FC900-5765-4183-91B0-93122DA94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">
                                            <p:graphicEl>
                                              <a:dgm id="{DE7FC900-5765-4183-91B0-93122DA94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">
                                            <p:graphicEl>
                                              <a:dgm id="{DE7FC900-5765-4183-91B0-93122DA94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">
                                            <p:graphicEl>
                                              <a:dgm id="{DE7FC900-5765-4183-91B0-93122DA942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">
                                            <p:graphicEl>
                                              <a:dgm id="{DE7FC900-5765-4183-91B0-93122DA94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">
                                            <p:graphicEl>
                                              <a:dgm id="{DE7FC900-5765-4183-91B0-93122DA94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41E6368-E3D1-45FE-A79B-B9C5F27954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">
                                            <p:graphicEl>
                                              <a:dgm id="{E41E6368-E3D1-45FE-A79B-B9C5F27954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">
                                            <p:graphicEl>
                                              <a:dgm id="{E41E6368-E3D1-45FE-A79B-B9C5F27954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">
                                            <p:graphicEl>
                                              <a:dgm id="{E41E6368-E3D1-45FE-A79B-B9C5F27954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">
                                            <p:graphicEl>
                                              <a:dgm id="{E41E6368-E3D1-45FE-A79B-B9C5F27954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">
                                            <p:graphicEl>
                                              <a:dgm id="{E41E6368-E3D1-45FE-A79B-B9C5F27954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BEFF52B-2DD5-4E70-AFE3-2AD45871F6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">
                                            <p:graphicEl>
                                              <a:dgm id="{DBEFF52B-2DD5-4E70-AFE3-2AD45871F6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">
                                            <p:graphicEl>
                                              <a:dgm id="{DBEFF52B-2DD5-4E70-AFE3-2AD45871F6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">
                                            <p:graphicEl>
                                              <a:dgm id="{DBEFF52B-2DD5-4E70-AFE3-2AD45871F6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">
                                            <p:graphicEl>
                                              <a:dgm id="{DBEFF52B-2DD5-4E70-AFE3-2AD45871F6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">
                                            <p:graphicEl>
                                              <a:dgm id="{DBEFF52B-2DD5-4E70-AFE3-2AD45871F6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F95EDDD-B49F-4AFD-BA06-49661791AC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">
                                            <p:graphicEl>
                                              <a:dgm id="{CF95EDDD-B49F-4AFD-BA06-49661791AC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">
                                            <p:graphicEl>
                                              <a:dgm id="{CF95EDDD-B49F-4AFD-BA06-49661791AC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">
                                            <p:graphicEl>
                                              <a:dgm id="{CF95EDDD-B49F-4AFD-BA06-49661791AC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">
                                            <p:graphicEl>
                                              <a:dgm id="{CF95EDDD-B49F-4AFD-BA06-49661791AC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">
                                            <p:graphicEl>
                                              <a:dgm id="{CF95EDDD-B49F-4AFD-BA06-49661791AC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774E423-1125-4F5D-98B3-689912FAAB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">
                                            <p:graphicEl>
                                              <a:dgm id="{0774E423-1125-4F5D-98B3-689912FAAB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">
                                            <p:graphicEl>
                                              <a:dgm id="{0774E423-1125-4F5D-98B3-689912FAAB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2">
                                            <p:graphicEl>
                                              <a:dgm id="{0774E423-1125-4F5D-98B3-689912FAAB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">
                                            <p:graphicEl>
                                              <a:dgm id="{0774E423-1125-4F5D-98B3-689912FAAB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">
                                            <p:graphicEl>
                                              <a:dgm id="{0774E423-1125-4F5D-98B3-689912FAAB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5183399-0B8C-42D7-A96A-7EBD0191D4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">
                                            <p:graphicEl>
                                              <a:dgm id="{25183399-0B8C-42D7-A96A-7EBD0191D4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">
                                            <p:graphicEl>
                                              <a:dgm id="{25183399-0B8C-42D7-A96A-7EBD0191D4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2">
                                            <p:graphicEl>
                                              <a:dgm id="{25183399-0B8C-42D7-A96A-7EBD0191D4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">
                                            <p:graphicEl>
                                              <a:dgm id="{25183399-0B8C-42D7-A96A-7EBD0191D4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">
                                            <p:graphicEl>
                                              <a:dgm id="{25183399-0B8C-42D7-A96A-7EBD0191D4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5CB85F2-1236-43DE-B43D-C3EAE0C6F4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2">
                                            <p:graphicEl>
                                              <a:dgm id="{75CB85F2-1236-43DE-B43D-C3EAE0C6F4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2">
                                            <p:graphicEl>
                                              <a:dgm id="{75CB85F2-1236-43DE-B43D-C3EAE0C6F4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2">
                                            <p:graphicEl>
                                              <a:dgm id="{75CB85F2-1236-43DE-B43D-C3EAE0C6F4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2">
                                            <p:graphicEl>
                                              <a:dgm id="{75CB85F2-1236-43DE-B43D-C3EAE0C6F4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2">
                                            <p:graphicEl>
                                              <a:dgm id="{75CB85F2-1236-43DE-B43D-C3EAE0C6F4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BB67BAA-14B6-4EAD-8B08-5889DA0578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">
                                            <p:graphicEl>
                                              <a:dgm id="{4BB67BAA-14B6-4EAD-8B08-5889DA0578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">
                                            <p:graphicEl>
                                              <a:dgm id="{4BB67BAA-14B6-4EAD-8B08-5889DA0578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">
                                            <p:graphicEl>
                                              <a:dgm id="{4BB67BAA-14B6-4EAD-8B08-5889DA0578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2">
                                            <p:graphicEl>
                                              <a:dgm id="{4BB67BAA-14B6-4EAD-8B08-5889DA0578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2">
                                            <p:graphicEl>
                                              <a:dgm id="{4BB67BAA-14B6-4EAD-8B08-5889DA0578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Graphic spid="2" grpId="0">
        <p:bldSub>
          <a:bldDgm bld="one"/>
        </p:bldSub>
      </p:bldGraphic>
      <p:bldP spid="8" grpId="0"/>
      <p:bldP spid="11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7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CE145B"/>
      </a:accent1>
      <a:accent2>
        <a:srgbClr val="92D050"/>
      </a:accent2>
      <a:accent3>
        <a:srgbClr val="FFFF66"/>
      </a:accent3>
      <a:accent4>
        <a:srgbClr val="33CCCC"/>
      </a:accent4>
      <a:accent5>
        <a:srgbClr val="9F07C9"/>
      </a:accent5>
      <a:accent6>
        <a:srgbClr val="5415F1"/>
      </a:accent6>
      <a:hlink>
        <a:srgbClr val="EF07DE"/>
      </a:hlink>
      <a:folHlink>
        <a:srgbClr val="B2B2B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Personalizado 9">
    <a:dk1>
      <a:sysClr val="windowText" lastClr="000000"/>
    </a:dk1>
    <a:lt1>
      <a:sysClr val="window" lastClr="FFFFFF"/>
    </a:lt1>
    <a:dk2>
      <a:srgbClr val="FF00FF"/>
    </a:dk2>
    <a:lt2>
      <a:srgbClr val="FFFF66"/>
    </a:lt2>
    <a:accent1>
      <a:srgbClr val="2FC753"/>
    </a:accent1>
    <a:accent2>
      <a:srgbClr val="FFCC00"/>
    </a:accent2>
    <a:accent3>
      <a:srgbClr val="B1319F"/>
    </a:accent3>
    <a:accent4>
      <a:srgbClr val="48CEE0"/>
    </a:accent4>
    <a:accent5>
      <a:srgbClr val="D91934"/>
    </a:accent5>
    <a:accent6>
      <a:srgbClr val="635DD3"/>
    </a:accent6>
    <a:hlink>
      <a:srgbClr val="9454C3"/>
    </a:hlink>
    <a:folHlink>
      <a:srgbClr val="3EBBF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700</TotalTime>
  <Words>1101</Words>
  <Application>Microsoft Office PowerPoint</Application>
  <PresentationFormat>Panorámica</PresentationFormat>
  <Paragraphs>73</Paragraphs>
  <Slides>11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7" baseType="lpstr">
      <vt:lpstr>Aptos Display</vt:lpstr>
      <vt:lpstr>Comic Sans MS</vt:lpstr>
      <vt:lpstr>Arial</vt:lpstr>
      <vt:lpstr>Aptos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93</cp:revision>
  <dcterms:created xsi:type="dcterms:W3CDTF">2026-04-05T13:32:58Z</dcterms:created>
  <dcterms:modified xsi:type="dcterms:W3CDTF">2026-04-16T08:40:11Z</dcterms:modified>
</cp:coreProperties>
</file>