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2466" autoAdjust="0"/>
  </p:normalViewPr>
  <p:slideViewPr>
    <p:cSldViewPr snapToGrid="0">
      <p:cViewPr varScale="1">
        <p:scale>
          <a:sx n="32" d="100"/>
          <a:sy n="32" d="100"/>
        </p:scale>
        <p:origin x="120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DHAMBI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  <a:defRPr sz="2400" b="1">
              <a:solidFill>
                <a:schemeClr val="accent5">
                  <a:lumMod val="50000"/>
                </a:schemeClr>
              </a:solidFill>
            </a:defRPr>
          </a:pPr>
          <a:r>
            <a:t>Epuka majaribu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  <a:defRPr sz="2400" b="1">
              <a:solidFill>
                <a:schemeClr val="accent5">
                  <a:lumMod val="50000"/>
                </a:schemeClr>
              </a:solidFill>
            </a:defRPr>
          </a:pPr>
          <a:r>
            <a:t>Vidokezo vya kuepuka dhambi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SHERIA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  <a:defRPr sz="2400" b="1">
              <a:solidFill>
                <a:schemeClr val="accent3">
                  <a:lumMod val="50000"/>
                </a:schemeClr>
              </a:solidFill>
            </a:defRPr>
          </a:pPr>
          <a:r>
            <a:t>Sheria </a:t>
          </a:r>
          <a:br>
            <a:rPr lang="es-ES" sz="2400" b="1" dirty="0">
              <a:solidFill>
                <a:schemeClr val="accent3">
                  <a:lumMod val="50000"/>
                </a:schemeClr>
              </a:solidFill>
            </a:rPr>
          </a:br>
          <a:r>
            <a:t>na Dhambi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INJILI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  <a:defRPr sz="2400" b="1">
              <a:solidFill>
                <a:schemeClr val="accent6">
                  <a:lumMod val="50000"/>
                </a:schemeClr>
              </a:solidFill>
            </a:defRPr>
          </a:pPr>
          <a:r>
            <a:t>Injili </a:t>
          </a:r>
          <a:br>
            <a:rPr lang="es-ES" sz="2400" b="1" dirty="0">
              <a:solidFill>
                <a:schemeClr val="accent6">
                  <a:lumMod val="50000"/>
                </a:schemeClr>
              </a:solidFill>
            </a:rPr>
          </a:br>
          <a:r>
            <a:t>na Sheria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  <a:defRPr sz="2400" b="1">
              <a:solidFill>
                <a:schemeClr val="accent6">
                  <a:lumMod val="50000"/>
                </a:schemeClr>
              </a:solidFill>
            </a:defRPr>
          </a:pPr>
          <a:r>
            <a:t>Imejengwa juu ya mwamba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pPr>
            <a:defRPr sz="2000" b="1"/>
          </a:pPr>
          <a:r>
            <a:rPr dirty="0" err="1"/>
            <a:t>Epuka</a:t>
          </a:r>
          <a:r>
            <a:rPr dirty="0"/>
            <a:t> </a:t>
          </a:r>
          <a:r>
            <a:rPr dirty="0" err="1"/>
            <a:t>kwenda</a:t>
          </a:r>
          <a:r>
            <a:rPr dirty="0"/>
            <a:t> </a:t>
          </a:r>
          <a:r>
            <a:rPr dirty="0" err="1"/>
            <a:t>mahali</a:t>
          </a:r>
          <a:r>
            <a:rPr dirty="0"/>
            <a:t> </a:t>
          </a:r>
          <a:r>
            <a:rPr dirty="0" err="1"/>
            <a:t>ambapo</a:t>
          </a:r>
          <a:r>
            <a:rPr dirty="0"/>
            <a:t> </a:t>
          </a:r>
          <a:r>
            <a:rPr dirty="0" err="1"/>
            <a:t>unaweza</a:t>
          </a:r>
          <a:r>
            <a:rPr dirty="0"/>
            <a:t> </a:t>
          </a:r>
          <a:r>
            <a:rPr dirty="0" err="1"/>
            <a:t>kutenda</a:t>
          </a:r>
          <a:r>
            <a:rPr dirty="0"/>
            <a:t> </a:t>
          </a:r>
          <a:r>
            <a:rPr dirty="0" err="1"/>
            <a:t>dhambi</a:t>
          </a:r>
          <a:r>
            <a:rPr dirty="0"/>
            <a:t> (Marko 9:45; </a:t>
          </a:r>
          <a:r>
            <a:rPr dirty="0" err="1"/>
            <a:t>Ayubu</a:t>
          </a:r>
          <a:r>
            <a:rPr dirty="0"/>
            <a:t> 23:11). Kwa </a:t>
          </a:r>
          <a:r>
            <a:rPr dirty="0" err="1"/>
            <a:t>mfano</a:t>
          </a:r>
          <a:r>
            <a:rPr dirty="0"/>
            <a:t>, </a:t>
          </a:r>
          <a:r>
            <a:rPr dirty="0" err="1"/>
            <a:t>kwenda</a:t>
          </a:r>
          <a:r>
            <a:rPr dirty="0"/>
            <a:t> </a:t>
          </a:r>
          <a:r>
            <a:rPr dirty="0" err="1"/>
            <a:t>kwenye</a:t>
          </a:r>
          <a:r>
            <a:rPr dirty="0"/>
            <a:t> </a:t>
          </a:r>
          <a:r>
            <a:rPr dirty="0" err="1"/>
            <a:t>klabu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/>
            <a:t>usiku</a:t>
          </a:r>
          <a:r>
            <a:rPr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pPr>
            <a:defRPr sz="2000" b="1"/>
          </a:pPr>
          <a:r>
            <a:rPr dirty="0" err="1"/>
            <a:t>Epuka</a:t>
          </a:r>
          <a:r>
            <a:rPr dirty="0"/>
            <a:t> </a:t>
          </a:r>
          <a:r>
            <a:rPr dirty="0" err="1"/>
            <a:t>kutazama</a:t>
          </a:r>
          <a:r>
            <a:rPr dirty="0"/>
            <a:t> </a:t>
          </a:r>
          <a:r>
            <a:rPr dirty="0" err="1"/>
            <a:t>vitu</a:t>
          </a:r>
          <a:r>
            <a:rPr dirty="0"/>
            <a:t> </a:t>
          </a:r>
          <a:r>
            <a:rPr dirty="0" err="1"/>
            <a:t>ambavyo</a:t>
          </a:r>
          <a:r>
            <a:rPr dirty="0"/>
            <a:t> </a:t>
          </a:r>
          <a:r>
            <a:rPr dirty="0" err="1"/>
            <a:t>vinaweza</a:t>
          </a:r>
          <a:r>
            <a:rPr dirty="0"/>
            <a:t> </a:t>
          </a:r>
          <a:r>
            <a:rPr dirty="0" err="1"/>
            <a:t>kukuongoza</a:t>
          </a:r>
          <a:r>
            <a:rPr dirty="0"/>
            <a:t> </a:t>
          </a:r>
          <a:r>
            <a:rPr dirty="0" err="1"/>
            <a:t>kutenda</a:t>
          </a:r>
          <a:r>
            <a:rPr dirty="0"/>
            <a:t> </a:t>
          </a:r>
          <a:r>
            <a:rPr dirty="0" err="1"/>
            <a:t>dhambi</a:t>
          </a:r>
          <a:r>
            <a:rPr dirty="0"/>
            <a:t> (Marko 9:47; </a:t>
          </a:r>
          <a:r>
            <a:rPr dirty="0" err="1"/>
            <a:t>Ayubu</a:t>
          </a:r>
          <a:r>
            <a:rPr dirty="0"/>
            <a:t> 31:1). Kwa </a:t>
          </a:r>
          <a:r>
            <a:rPr dirty="0" err="1"/>
            <a:t>mfano</a:t>
          </a:r>
          <a:r>
            <a:rPr dirty="0"/>
            <a:t>, </a:t>
          </a:r>
          <a:r>
            <a:rPr dirty="0" err="1"/>
            <a:t>kutazama</a:t>
          </a:r>
          <a:r>
            <a:rPr dirty="0"/>
            <a:t> </a:t>
          </a:r>
          <a:r>
            <a:rPr dirty="0" err="1"/>
            <a:t>filamu</a:t>
          </a:r>
          <a:r>
            <a:rPr dirty="0"/>
            <a:t> </a:t>
          </a:r>
          <a:r>
            <a:rPr dirty="0" err="1"/>
            <a:t>zenye</a:t>
          </a:r>
          <a:r>
            <a:rPr dirty="0"/>
            <a:t> </a:t>
          </a:r>
          <a:r>
            <a:rPr dirty="0" err="1"/>
            <a:t>mandhari</a:t>
          </a:r>
          <a:r>
            <a:rPr dirty="0"/>
            <a:t> </a:t>
          </a:r>
          <a:r>
            <a:rPr dirty="0" err="1"/>
            <a:t>machafu</a:t>
          </a:r>
          <a:r>
            <a:rPr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pPr>
            <a:defRPr sz="2000" b="1"/>
          </a:pPr>
          <a:r>
            <a:rPr sz="1600" dirty="0" err="1"/>
            <a:t>Epuka</a:t>
          </a:r>
          <a:r>
            <a:rPr sz="1600" dirty="0"/>
            <a:t> </a:t>
          </a:r>
          <a:r>
            <a:rPr sz="1600" dirty="0" err="1"/>
            <a:t>kufanya</a:t>
          </a:r>
          <a:r>
            <a:rPr sz="1600" dirty="0"/>
            <a:t> mambo </a:t>
          </a:r>
          <a:r>
            <a:rPr sz="1600" dirty="0" err="1"/>
            <a:t>ambayo</a:t>
          </a:r>
          <a:r>
            <a:rPr sz="1600" dirty="0"/>
            <a:t> </a:t>
          </a:r>
          <a:r>
            <a:rPr sz="1600" dirty="0" err="1"/>
            <a:t>yanaweza</a:t>
          </a:r>
          <a:r>
            <a:rPr sz="1600" dirty="0"/>
            <a:t> </a:t>
          </a:r>
          <a:r>
            <a:rPr sz="1600" dirty="0" err="1"/>
            <a:t>kukuongoza</a:t>
          </a:r>
          <a:r>
            <a:rPr sz="1600" dirty="0"/>
            <a:t> </a:t>
          </a:r>
          <a:r>
            <a:rPr sz="1600" dirty="0" err="1"/>
            <a:t>kutenda</a:t>
          </a:r>
          <a:r>
            <a:rPr sz="1600" dirty="0"/>
            <a:t> </a:t>
          </a:r>
          <a:r>
            <a:rPr sz="1600" dirty="0" err="1"/>
            <a:t>dhambi</a:t>
          </a:r>
          <a:r>
            <a:rPr sz="1600" dirty="0"/>
            <a:t> (Marko 9:43; </a:t>
          </a:r>
          <a:r>
            <a:rPr sz="1600" dirty="0" err="1"/>
            <a:t>Ayubu</a:t>
          </a:r>
          <a:r>
            <a:rPr sz="1600" dirty="0"/>
            <a:t> 23:12). Kwa </a:t>
          </a:r>
          <a:r>
            <a:rPr sz="1600" dirty="0" err="1"/>
            <a:t>mfano</a:t>
          </a:r>
          <a:r>
            <a:rPr sz="1600" dirty="0"/>
            <a:t>, </a:t>
          </a:r>
          <a:r>
            <a:rPr sz="1600" dirty="0" err="1"/>
            <a:t>kununua</a:t>
          </a:r>
          <a:r>
            <a:rPr sz="1600" dirty="0"/>
            <a:t> pombe.</a:t>
          </a:r>
          <a:endParaRPr lang="es-ES" sz="16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574" custLinFactNeighborY="-9414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-1844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24488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defRPr sz="2000" b="1"/>
          </a:pPr>
          <a:r>
            <a:rPr dirty="0" err="1"/>
            <a:t>Usifikiri</a:t>
          </a:r>
          <a:r>
            <a:rPr dirty="0"/>
            <a:t> </a:t>
          </a:r>
          <a:r>
            <a:rPr dirty="0" err="1"/>
            <a:t>kwamba</a:t>
          </a:r>
          <a:r>
            <a:rPr dirty="0"/>
            <a:t> </a:t>
          </a:r>
          <a:r>
            <a:rPr dirty="0" err="1"/>
            <a:t>unajitosheleza</a:t>
          </a:r>
          <a:r>
            <a:rPr dirty="0"/>
            <a:t> (1 Kor. 10 </a:t>
          </a:r>
          <a:r>
            <a:rPr lang="en-US" dirty="0"/>
            <a:t>–</a:t>
          </a:r>
          <a:r>
            <a:rPr dirty="0"/>
            <a:t> 12</a:t>
          </a:r>
          <a:r>
            <a:rPr lang="en-US" dirty="0"/>
            <a:t>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defRPr sz="2000" b="1"/>
          </a:pPr>
          <a:r>
            <a:rPr dirty="0" err="1"/>
            <a:t>Acha</a:t>
          </a:r>
          <a:r>
            <a:rPr dirty="0"/>
            <a:t> </a:t>
          </a:r>
          <a:r>
            <a:rPr dirty="0" err="1"/>
            <a:t>kumwambia</a:t>
          </a:r>
          <a:r>
            <a:rPr dirty="0"/>
            <a:t> </a:t>
          </a:r>
          <a:r>
            <a:rPr dirty="0" err="1"/>
            <a:t>kila</a:t>
          </a:r>
          <a:r>
            <a:rPr dirty="0"/>
            <a:t> </a:t>
          </a:r>
          <a:r>
            <a:rPr dirty="0" err="1"/>
            <a:t>mtu</a:t>
          </a:r>
          <a:r>
            <a:rPr dirty="0"/>
            <a:t> </a:t>
          </a:r>
          <a:r>
            <a:rPr dirty="0" err="1"/>
            <a:t>jinsi</a:t>
          </a:r>
          <a:r>
            <a:rPr dirty="0"/>
            <a:t> </a:t>
          </a:r>
          <a:r>
            <a:rPr dirty="0" err="1"/>
            <a:t>ulivyo</a:t>
          </a:r>
          <a:r>
            <a:rPr dirty="0"/>
            <a:t> </a:t>
          </a:r>
          <a:r>
            <a:rPr dirty="0" err="1"/>
            <a:t>mzuri</a:t>
          </a:r>
          <a:r>
            <a:rPr dirty="0"/>
            <a:t>, </a:t>
          </a:r>
          <a:r>
            <a:rPr dirty="0" err="1"/>
            <a:t>kuwa</a:t>
          </a:r>
          <a:r>
            <a:rPr dirty="0"/>
            <a:t> </a:t>
          </a:r>
          <a:r>
            <a:rPr dirty="0" err="1"/>
            <a:t>mnyenyekevu</a:t>
          </a:r>
          <a:r>
            <a:rPr dirty="0"/>
            <a:t> </a:t>
          </a:r>
          <a:r>
            <a:rPr dirty="0" err="1"/>
            <a:t>kama</a:t>
          </a:r>
          <a:r>
            <a:rPr dirty="0"/>
            <a:t> </a:t>
          </a:r>
          <a:r>
            <a:rPr dirty="0" err="1"/>
            <a:t>Yesu</a:t>
          </a:r>
          <a:r>
            <a:rPr dirty="0"/>
            <a:t> (Mt. 6–2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pPr>
            <a:defRPr sz="2000" b="1"/>
          </a:pPr>
          <a:r>
            <a:t>Fanya chochote kinachohitajika ili kuondoa tamaa kutoka moyoni mwako (Mt. 5:28-29).</a:t>
          </a:r>
          <a:endParaRPr lang="es-ES" sz="200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pPr>
            <a:defRPr sz="2000" b="1"/>
          </a:pPr>
          <a:r>
            <a:t>Acha kuwakosoa na kuwahukumu wengine (1 Kor. 4-5</a:t>
          </a:r>
          <a:endParaRPr lang="es-ES" sz="200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pPr>
            <a:defRPr sz="2000" b="1"/>
          </a:pPr>
          <a:r>
            <a:t>Msiwachukie adui zenu, bali waombeeni (Mt. 5:44). </a:t>
          </a:r>
          <a:endParaRPr lang="es-ES" sz="200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pPr>
            <a:defRPr sz="2000" b="1"/>
          </a:pPr>
          <a:r>
            <a:rPr dirty="0" err="1"/>
            <a:t>Acha</a:t>
          </a:r>
          <a:r>
            <a:rPr dirty="0"/>
            <a:t> </a:t>
          </a:r>
          <a:r>
            <a:rPr dirty="0" err="1"/>
            <a:t>kukasirika</a:t>
          </a:r>
          <a:r>
            <a:rPr dirty="0"/>
            <a:t> </a:t>
          </a:r>
          <a:r>
            <a:rPr dirty="0" err="1"/>
            <a:t>na</a:t>
          </a:r>
          <a:r>
            <a:rPr dirty="0"/>
            <a:t> wale </a:t>
          </a:r>
          <a:r>
            <a:rPr dirty="0" err="1"/>
            <a:t>wanaokuzunguka</a:t>
          </a:r>
          <a:r>
            <a:rPr dirty="0"/>
            <a:t> (Mt. 5:22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t>Sheria inafafanua dhambi ni nini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t>Tunapotenda dhambi tunahukumiwa kifo cha milele</a:t>
          </a:r>
          <a:endParaRPr lang="es-ES" sz="200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solidFill>
                <a:schemeClr val="tx1"/>
              </a:solidFill>
            </a:defRPr>
          </a:pPr>
          <a:r>
            <a:t>Sheria haina uwezo wa kusamehe dhambi</a:t>
          </a:r>
          <a:endParaRPr lang="es-ES" sz="200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Yesu aliteseka kifo cha milele kulipia dhambi zetu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Tunapokubali dhabihu ya Yesu, dhambi zetu husamehewa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Mara baada ya kusamehewa, tunashika Sheria ili tusitende dhambi tena </a:t>
          </a:r>
          <a:b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t>(1 Yohana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355600" lvl="1" indent="-35560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  <a:defRPr sz="2400" b="1">
              <a:solidFill>
                <a:schemeClr val="accent5">
                  <a:lumMod val="50000"/>
                </a:schemeClr>
              </a:solidFill>
            </a:defRPr>
          </a:pPr>
          <a:r>
            <a:rPr kern="1200"/>
            <a:t>Epuka majaribu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  <a:defRPr sz="2400" b="1">
              <a:solidFill>
                <a:schemeClr val="accent5">
                  <a:lumMod val="50000"/>
                </a:schemeClr>
              </a:solidFill>
            </a:defRPr>
          </a:pPr>
          <a:r>
            <a:rPr kern="1200"/>
            <a:t>Vidokezo vya kuepuka dhambi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DHAMBI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355600" lvl="1" indent="-35560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  <a:defRPr sz="2400" b="1">
              <a:solidFill>
                <a:schemeClr val="accent3">
                  <a:lumMod val="50000"/>
                </a:schemeClr>
              </a:solidFill>
            </a:defRPr>
          </a:pPr>
          <a:r>
            <a:rPr kern="1200"/>
            <a:t>Sheria </a:t>
          </a:r>
          <a:br>
            <a:rPr lang="es-ES" sz="2400" b="1" kern="1200" dirty="0">
              <a:solidFill>
                <a:schemeClr val="accent3">
                  <a:lumMod val="50000"/>
                </a:schemeClr>
              </a:solidFill>
            </a:rPr>
          </a:br>
          <a:r>
            <a:rPr kern="1200"/>
            <a:t>na Dhambi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SHERIA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69875" lvl="1" indent="-269875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  <a:defRPr sz="2400" b="1">
              <a:solidFill>
                <a:schemeClr val="accent6">
                  <a:lumMod val="50000"/>
                </a:schemeClr>
              </a:solidFill>
            </a:defRPr>
          </a:pPr>
          <a:r>
            <a:rPr kern="1200"/>
            <a:t>Injili </a:t>
          </a:r>
          <a:br>
            <a:rPr lang="es-ES" sz="24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kern="1200"/>
            <a:t>na Sheria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  <a:defRPr sz="2400" b="1">
              <a:solidFill>
                <a:schemeClr val="accent6">
                  <a:lumMod val="50000"/>
                </a:schemeClr>
              </a:solidFill>
            </a:defRPr>
          </a:pPr>
          <a:r>
            <a:rPr kern="1200"/>
            <a:t>Imejengwa juu ya mwamba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INJILI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82748" y="0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 err="1"/>
            <a:t>Epuka</a:t>
          </a:r>
          <a:r>
            <a:rPr sz="1600" kern="1200" dirty="0"/>
            <a:t> </a:t>
          </a:r>
          <a:r>
            <a:rPr sz="1600" kern="1200" dirty="0" err="1"/>
            <a:t>kufanya</a:t>
          </a:r>
          <a:r>
            <a:rPr sz="1600" kern="1200" dirty="0"/>
            <a:t> mambo </a:t>
          </a:r>
          <a:r>
            <a:rPr sz="1600" kern="1200" dirty="0" err="1"/>
            <a:t>ambayo</a:t>
          </a:r>
          <a:r>
            <a:rPr sz="1600" kern="1200" dirty="0"/>
            <a:t> </a:t>
          </a:r>
          <a:r>
            <a:rPr sz="1600" kern="1200" dirty="0" err="1"/>
            <a:t>yanaweza</a:t>
          </a:r>
          <a:r>
            <a:rPr sz="1600" kern="1200" dirty="0"/>
            <a:t> </a:t>
          </a:r>
          <a:r>
            <a:rPr sz="1600" kern="1200" dirty="0" err="1"/>
            <a:t>kukuongoza</a:t>
          </a:r>
          <a:r>
            <a:rPr sz="1600" kern="1200" dirty="0"/>
            <a:t> </a:t>
          </a:r>
          <a:r>
            <a:rPr sz="1600" kern="1200" dirty="0" err="1"/>
            <a:t>kutenda</a:t>
          </a:r>
          <a:r>
            <a:rPr sz="1600" kern="1200" dirty="0"/>
            <a:t> </a:t>
          </a:r>
          <a:r>
            <a:rPr sz="1600" kern="1200" dirty="0" err="1"/>
            <a:t>dhambi</a:t>
          </a:r>
          <a:r>
            <a:rPr sz="1600" kern="1200" dirty="0"/>
            <a:t> (Marko 9:43; </a:t>
          </a:r>
          <a:r>
            <a:rPr sz="1600" kern="1200" dirty="0" err="1"/>
            <a:t>Ayubu</a:t>
          </a:r>
          <a:r>
            <a:rPr sz="1600" kern="1200" dirty="0"/>
            <a:t> 23:12). Kwa </a:t>
          </a:r>
          <a:r>
            <a:rPr sz="1600" kern="1200" dirty="0" err="1"/>
            <a:t>mfano</a:t>
          </a:r>
          <a:r>
            <a:rPr sz="1600" kern="1200" dirty="0"/>
            <a:t>, </a:t>
          </a:r>
          <a:r>
            <a:rPr sz="1600" kern="1200" dirty="0" err="1"/>
            <a:t>kununua</a:t>
          </a:r>
          <a:r>
            <a:rPr sz="1600" kern="1200" dirty="0"/>
            <a:t> pombe.</a:t>
          </a:r>
          <a:endParaRPr lang="es-ES" sz="1600" kern="1200" dirty="0"/>
        </a:p>
      </dsp:txBody>
      <dsp:txXfrm>
        <a:off x="2682748" y="0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742640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Epuka</a:t>
          </a:r>
          <a:r>
            <a:rPr kern="1200" dirty="0"/>
            <a:t> </a:t>
          </a:r>
          <a:r>
            <a:rPr kern="1200" dirty="0" err="1"/>
            <a:t>kwenda</a:t>
          </a:r>
          <a:r>
            <a:rPr kern="1200" dirty="0"/>
            <a:t> </a:t>
          </a:r>
          <a:r>
            <a:rPr kern="1200" dirty="0" err="1"/>
            <a:t>mahali</a:t>
          </a:r>
          <a:r>
            <a:rPr kern="1200" dirty="0"/>
            <a:t> </a:t>
          </a:r>
          <a:r>
            <a:rPr kern="1200" dirty="0" err="1"/>
            <a:t>ambapo</a:t>
          </a:r>
          <a:r>
            <a:rPr kern="1200" dirty="0"/>
            <a:t> </a:t>
          </a:r>
          <a:r>
            <a:rPr kern="1200" dirty="0" err="1"/>
            <a:t>unaweza</a:t>
          </a:r>
          <a:r>
            <a:rPr kern="1200" dirty="0"/>
            <a:t> </a:t>
          </a:r>
          <a:r>
            <a:rPr kern="1200" dirty="0" err="1"/>
            <a:t>kutenda</a:t>
          </a:r>
          <a:r>
            <a:rPr kern="1200" dirty="0"/>
            <a:t> </a:t>
          </a:r>
          <a:r>
            <a:rPr kern="1200" dirty="0" err="1"/>
            <a:t>dhambi</a:t>
          </a:r>
          <a:r>
            <a:rPr kern="1200" dirty="0"/>
            <a:t> (Marko 9:45; </a:t>
          </a:r>
          <a:r>
            <a:rPr kern="1200" dirty="0" err="1"/>
            <a:t>Ayubu</a:t>
          </a:r>
          <a:r>
            <a:rPr kern="1200" dirty="0"/>
            <a:t> 23:11). Kwa </a:t>
          </a:r>
          <a:r>
            <a:rPr kern="1200" dirty="0" err="1"/>
            <a:t>mfano</a:t>
          </a:r>
          <a:r>
            <a:rPr kern="1200" dirty="0"/>
            <a:t>, </a:t>
          </a:r>
          <a:r>
            <a:rPr kern="1200" dirty="0" err="1"/>
            <a:t>kwenda</a:t>
          </a:r>
          <a:r>
            <a:rPr kern="1200" dirty="0"/>
            <a:t> </a:t>
          </a:r>
          <a:r>
            <a:rPr kern="1200" dirty="0" err="1"/>
            <a:t>kwenye</a:t>
          </a:r>
          <a:r>
            <a:rPr kern="1200" dirty="0"/>
            <a:t> </a:t>
          </a:r>
          <a:r>
            <a:rPr kern="1200" dirty="0" err="1"/>
            <a:t>klabu</a:t>
          </a:r>
          <a:r>
            <a:rPr kern="1200" dirty="0"/>
            <a:t> </a:t>
          </a:r>
          <a:r>
            <a:rPr kern="1200" dirty="0" err="1"/>
            <a:t>ya</a:t>
          </a:r>
          <a:r>
            <a:rPr kern="1200" dirty="0"/>
            <a:t> </a:t>
          </a:r>
          <a:r>
            <a:rPr kern="1200" dirty="0" err="1"/>
            <a:t>usiku</a:t>
          </a:r>
          <a:r>
            <a:rPr kern="1200" dirty="0"/>
            <a:t>.</a:t>
          </a:r>
          <a:endParaRPr lang="es-ES" sz="2000" kern="1200" dirty="0"/>
        </a:p>
      </dsp:txBody>
      <dsp:txXfrm>
        <a:off x="2644820" y="742640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663229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Epuka</a:t>
          </a:r>
          <a:r>
            <a:rPr kern="1200" dirty="0"/>
            <a:t> </a:t>
          </a:r>
          <a:r>
            <a:rPr kern="1200" dirty="0" err="1"/>
            <a:t>kutazama</a:t>
          </a:r>
          <a:r>
            <a:rPr kern="1200" dirty="0"/>
            <a:t> </a:t>
          </a:r>
          <a:r>
            <a:rPr kern="1200" dirty="0" err="1"/>
            <a:t>vitu</a:t>
          </a:r>
          <a:r>
            <a:rPr kern="1200" dirty="0"/>
            <a:t> </a:t>
          </a:r>
          <a:r>
            <a:rPr kern="1200" dirty="0" err="1"/>
            <a:t>ambavyo</a:t>
          </a:r>
          <a:r>
            <a:rPr kern="1200" dirty="0"/>
            <a:t> </a:t>
          </a:r>
          <a:r>
            <a:rPr kern="1200" dirty="0" err="1"/>
            <a:t>vinaweza</a:t>
          </a:r>
          <a:r>
            <a:rPr kern="1200" dirty="0"/>
            <a:t> </a:t>
          </a:r>
          <a:r>
            <a:rPr kern="1200" dirty="0" err="1"/>
            <a:t>kukuongoza</a:t>
          </a:r>
          <a:r>
            <a:rPr kern="1200" dirty="0"/>
            <a:t> </a:t>
          </a:r>
          <a:r>
            <a:rPr kern="1200" dirty="0" err="1"/>
            <a:t>kutenda</a:t>
          </a:r>
          <a:r>
            <a:rPr kern="1200" dirty="0"/>
            <a:t> </a:t>
          </a:r>
          <a:r>
            <a:rPr kern="1200" dirty="0" err="1"/>
            <a:t>dhambi</a:t>
          </a:r>
          <a:r>
            <a:rPr kern="1200" dirty="0"/>
            <a:t> (Marko 9:47; </a:t>
          </a:r>
          <a:r>
            <a:rPr kern="1200" dirty="0" err="1"/>
            <a:t>Ayubu</a:t>
          </a:r>
          <a:r>
            <a:rPr kern="1200" dirty="0"/>
            <a:t> 31:1). Kwa </a:t>
          </a:r>
          <a:r>
            <a:rPr kern="1200" dirty="0" err="1"/>
            <a:t>mfano</a:t>
          </a:r>
          <a:r>
            <a:rPr kern="1200" dirty="0"/>
            <a:t>, </a:t>
          </a:r>
          <a:r>
            <a:rPr kern="1200" dirty="0" err="1"/>
            <a:t>kutazama</a:t>
          </a:r>
          <a:r>
            <a:rPr kern="1200" dirty="0"/>
            <a:t> </a:t>
          </a:r>
          <a:r>
            <a:rPr kern="1200" dirty="0" err="1"/>
            <a:t>filamu</a:t>
          </a:r>
          <a:r>
            <a:rPr kern="1200" dirty="0"/>
            <a:t> </a:t>
          </a:r>
          <a:r>
            <a:rPr kern="1200" dirty="0" err="1"/>
            <a:t>zenye</a:t>
          </a:r>
          <a:r>
            <a:rPr kern="1200" dirty="0"/>
            <a:t> </a:t>
          </a:r>
          <a:r>
            <a:rPr kern="1200" dirty="0" err="1"/>
            <a:t>mandhari</a:t>
          </a:r>
          <a:r>
            <a:rPr kern="1200" dirty="0"/>
            <a:t> </a:t>
          </a:r>
          <a:r>
            <a:rPr kern="1200" dirty="0" err="1"/>
            <a:t>machafu</a:t>
          </a:r>
          <a:r>
            <a:rPr kern="1200" dirty="0"/>
            <a:t>.</a:t>
          </a:r>
          <a:endParaRPr lang="es-ES" sz="2000" kern="1200" dirty="0"/>
        </a:p>
      </dsp:txBody>
      <dsp:txXfrm>
        <a:off x="2644820" y="1663229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Usifikiri</a:t>
          </a:r>
          <a:r>
            <a:rPr kern="1200" dirty="0"/>
            <a:t> </a:t>
          </a:r>
          <a:r>
            <a:rPr kern="1200" dirty="0" err="1"/>
            <a:t>kwamba</a:t>
          </a:r>
          <a:r>
            <a:rPr kern="1200" dirty="0"/>
            <a:t> </a:t>
          </a:r>
          <a:r>
            <a:rPr kern="1200" dirty="0" err="1"/>
            <a:t>unajitosheleza</a:t>
          </a:r>
          <a:r>
            <a:rPr kern="1200" dirty="0"/>
            <a:t> (1 Kor. 10 </a:t>
          </a:r>
          <a:r>
            <a:rPr lang="en-US" kern="1200" dirty="0"/>
            <a:t>–</a:t>
          </a:r>
          <a:r>
            <a:rPr kern="1200" dirty="0"/>
            <a:t> 12</a:t>
          </a:r>
          <a:r>
            <a:rPr lang="en-US" kern="1200" dirty="0"/>
            <a:t>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Acha</a:t>
          </a:r>
          <a:r>
            <a:rPr kern="1200" dirty="0"/>
            <a:t> </a:t>
          </a:r>
          <a:r>
            <a:rPr kern="1200" dirty="0" err="1"/>
            <a:t>kumwambia</a:t>
          </a:r>
          <a:r>
            <a:rPr kern="1200" dirty="0"/>
            <a:t> </a:t>
          </a:r>
          <a:r>
            <a:rPr kern="1200" dirty="0" err="1"/>
            <a:t>kila</a:t>
          </a:r>
          <a:r>
            <a:rPr kern="1200" dirty="0"/>
            <a:t> </a:t>
          </a:r>
          <a:r>
            <a:rPr kern="1200" dirty="0" err="1"/>
            <a:t>mtu</a:t>
          </a:r>
          <a:r>
            <a:rPr kern="1200" dirty="0"/>
            <a:t> </a:t>
          </a:r>
          <a:r>
            <a:rPr kern="1200" dirty="0" err="1"/>
            <a:t>jinsi</a:t>
          </a:r>
          <a:r>
            <a:rPr kern="1200" dirty="0"/>
            <a:t> </a:t>
          </a:r>
          <a:r>
            <a:rPr kern="1200" dirty="0" err="1"/>
            <a:t>ulivyo</a:t>
          </a:r>
          <a:r>
            <a:rPr kern="1200" dirty="0"/>
            <a:t> </a:t>
          </a:r>
          <a:r>
            <a:rPr kern="1200" dirty="0" err="1"/>
            <a:t>mzuri</a:t>
          </a:r>
          <a:r>
            <a:rPr kern="1200" dirty="0"/>
            <a:t>, </a:t>
          </a:r>
          <a:r>
            <a:rPr kern="1200" dirty="0" err="1"/>
            <a:t>kuwa</a:t>
          </a:r>
          <a:r>
            <a:rPr kern="1200" dirty="0"/>
            <a:t> </a:t>
          </a:r>
          <a:r>
            <a:rPr kern="1200" dirty="0" err="1"/>
            <a:t>mnyenyekevu</a:t>
          </a:r>
          <a:r>
            <a:rPr kern="1200" dirty="0"/>
            <a:t> </a:t>
          </a:r>
          <a:r>
            <a:rPr kern="1200" dirty="0" err="1"/>
            <a:t>kama</a:t>
          </a:r>
          <a:r>
            <a:rPr kern="1200" dirty="0"/>
            <a:t> </a:t>
          </a:r>
          <a:r>
            <a:rPr kern="1200" dirty="0" err="1"/>
            <a:t>Yesu</a:t>
          </a:r>
          <a:r>
            <a:rPr kern="1200" dirty="0"/>
            <a:t> (Mt. 6–2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Fanya chochote kinachohitajika ili kuondoa tamaa kutoka moyoni mwako (Mt. 5:28-29).</a:t>
          </a:r>
          <a:endParaRPr lang="es-ES" sz="2000" kern="120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Acha kuwakosoa na kuwahukumu wengine (1 Kor. 4-5</a:t>
          </a:r>
          <a:endParaRPr lang="es-ES" sz="2000" kern="120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Msiwachukie adui zenu, bali waombeeni (Mt. 5:44). </a:t>
          </a:r>
          <a:endParaRPr lang="es-ES" sz="2000" kern="120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Acha</a:t>
          </a:r>
          <a:r>
            <a:rPr kern="1200" dirty="0"/>
            <a:t> </a:t>
          </a:r>
          <a:r>
            <a:rPr kern="1200" dirty="0" err="1"/>
            <a:t>kukasirika</a:t>
          </a:r>
          <a:r>
            <a:rPr kern="1200" dirty="0"/>
            <a:t> </a:t>
          </a:r>
          <a:r>
            <a:rPr kern="1200" dirty="0" err="1"/>
            <a:t>na</a:t>
          </a:r>
          <a:r>
            <a:rPr kern="1200" dirty="0"/>
            <a:t> wale </a:t>
          </a:r>
          <a:r>
            <a:rPr kern="1200" dirty="0" err="1"/>
            <a:t>wanaokuzunguka</a:t>
          </a:r>
          <a:r>
            <a:rPr kern="1200" dirty="0"/>
            <a:t> (Mt. 5:22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Sheria inafafanua dhambi ni nini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Tunapotenda dhambi tunahukumiwa kifo cha milele</a:t>
          </a:r>
          <a:endParaRPr lang="es-ES" sz="2000" kern="120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Sheria haina uwezo wa kusamehe dhambi</a:t>
          </a:r>
          <a:endParaRPr lang="es-ES" sz="2000" kern="120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Yesu aliteseka kifo cha milele kulipia dhambi zetu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Tunapokubali dhabihu ya Yesu, dhambi zetu husamehewa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Mara baada ya kusamehewa, tunashika Sheria ili tusitende dhambi tena </a:t>
          </a:r>
          <a:b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kern="1200"/>
            <a:t>(1 Yohana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Nyumba kwenye mchanga na nyumba kwenye mwamba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-73602"/>
            <a:ext cx="12192000" cy="76944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>
              <a:defRPr sz="4400" b="1">
                <a:ln/>
                <a:effectLst>
                  <a:outerShdw blurRad="38100" dist="12700" dir="2700000" algn="tl">
                    <a:srgbClr val="000000"/>
                  </a:outerShdw>
                </a:effectLst>
              </a:defRPr>
            </a:pPr>
            <a:r>
              <a:rPr dirty="0">
                <a:solidFill>
                  <a:srgbClr val="DC5252"/>
                </a:solidFill>
              </a:rPr>
              <a:t>DHAMBI, </a:t>
            </a:r>
            <a:r>
              <a:rPr dirty="0">
                <a:solidFill>
                  <a:srgbClr val="0070C0"/>
                </a:solidFill>
              </a:rPr>
              <a:t>INJILI</a:t>
            </a:r>
            <a:r>
              <a:rPr dirty="0">
                <a:solidFill>
                  <a:srgbClr val="997141"/>
                </a:solidFill>
              </a:rPr>
              <a:t>, NA SHERIA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022378" y="4884957"/>
            <a:ext cx="35884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884502"/>
                </a:solidFill>
              </a:defRPr>
            </a:pPr>
            <a:r>
              <a:t>Lessoni ya 9 kwa ajili ya Mei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>
              <a:defRPr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lang="en-US" dirty="0"/>
              <a:t>INJILI NA SHERIA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tunasisitiza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huhesabiwa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pasipo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sheria." </a:t>
            </a:r>
            <a:r>
              <a:rPr sz="1400" dirty="0"/>
              <a:t>(</a:t>
            </a:r>
            <a:r>
              <a:rPr sz="1400" dirty="0" err="1"/>
              <a:t>Warumi</a:t>
            </a:r>
            <a:r>
              <a:rPr sz="1400" dirty="0"/>
              <a:t>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(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) </a:t>
            </a:r>
            <a:r>
              <a:rPr dirty="0" err="1"/>
              <a:t>unapatikana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alitufanyia</a:t>
            </a:r>
            <a:r>
              <a:rPr dirty="0"/>
              <a:t> </a:t>
            </a:r>
            <a:r>
              <a:rPr dirty="0" err="1"/>
              <a:t>msalabani</a:t>
            </a:r>
            <a:r>
              <a:rPr dirty="0"/>
              <a:t> (Gal. 3:13 Hii </a:t>
            </a:r>
            <a:r>
              <a:rPr dirty="0" err="1"/>
              <a:t>inatulazimisha</a:t>
            </a:r>
            <a:r>
              <a:rPr dirty="0"/>
              <a:t> </a:t>
            </a:r>
            <a:r>
              <a:rPr dirty="0" err="1"/>
              <a:t>kumpenda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(1 Yohana 4:9, 19). Na </a:t>
            </a:r>
            <a:r>
              <a:rPr dirty="0" err="1"/>
              <a:t>tunaonyesha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haswa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kushika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(Yohana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547241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Yesu hakukusudia kuiondoa Sheria, bali kuithibitisha (Mt. 5:17). Sheria na Injili ni onyesho la tabia ya Mungu: upendo.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Hebu tupitie uhusiano kati ya Sheria na Injili (yaani, wokovu kupitia damu ya Yesu):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IMEJENGWA JUU YA MWAMBA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"Kwa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anayesikia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kuyatenda</a:t>
            </a:r>
            <a:r>
              <a:rPr dirty="0"/>
              <a:t> </a:t>
            </a:r>
            <a:r>
              <a:rPr dirty="0" err="1"/>
              <a:t>anafanana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aliyejenga</a:t>
            </a:r>
            <a:r>
              <a:rPr dirty="0"/>
              <a:t> </a:t>
            </a:r>
            <a:r>
              <a:rPr dirty="0" err="1"/>
              <a:t>nyumba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mwamba</a:t>
            </a:r>
            <a:r>
              <a:rPr dirty="0"/>
              <a:t>." </a:t>
            </a:r>
            <a:r>
              <a:rPr lang="en-US" dirty="0"/>
              <a:t>(</a:t>
            </a:r>
            <a:r>
              <a:rPr sz="1400" dirty="0"/>
              <a:t>Matthew 7:24)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Kukubali Injili kunahusisha kufuata mchakato. Hatua ya kwanza ni maarifa. Lazima tujue kwamba Mtu anaweza kutukomboa</a:t>
            </a:r>
            <a:br>
              <a:rPr lang="en" sz="2000" b="1" dirty="0"/>
            </a:br>
            <a:r>
              <a:t>(Rum. 10:14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Maarifa lazima yaambatane na vitendo halisi </a:t>
            </a:r>
            <a:br>
              <a:rPr lang="es-ES" sz="2000" b="1" dirty="0"/>
            </a:br>
            <a:r>
              <a:t>(Mt. 7:24-25). Tunahesabiwa haki mbali na matendo ya Sheria (Rum. 3:28), lakini ni muhimu kwamba kazi hizi zionekane katika maisha yetu kama matokeo ya wokovu wetu (Mt.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 sz="2000" b="1">
                <a:solidFill>
                  <a:prstClr val="black"/>
                </a:solidFill>
              </a:defRPr>
            </a:pPr>
            <a:r>
              <a:rPr kern="120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Lakini maarifa pekee hayatatuokoa. Yesu aliwalinganisha wale wanaopokea maarifa ya wokovu lakini hawatekelezi kanuni za injili na mtu aliyejenga juu ya mchanga "</a:t>
            </a:r>
            <a:r>
              <a:t>na kuanguka kwake kulikuwa kukubwa</a:t>
            </a:r>
            <a:r>
              <a:rPr kern="120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(Mt.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Tunapompokea Yesu na kuishi katika uhusiano wa karibu naye, kushika amri zake, tunajenga juu ya Mwamba.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30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lang="en-US" dirty="0"/>
              <a:t>Sheria </a:t>
            </a:r>
            <a:r>
              <a:rPr lang="en-US" dirty="0" err="1"/>
              <a:t>humfunulia</a:t>
            </a:r>
            <a:r>
              <a:rPr lang="en-US" dirty="0"/>
              <a:t> </a:t>
            </a:r>
            <a:r>
              <a:rPr lang="en-US" dirty="0" err="1"/>
              <a:t>mwanadamu</a:t>
            </a:r>
            <a:r>
              <a:rPr lang="en-US" dirty="0"/>
              <a:t> </a:t>
            </a:r>
            <a:r>
              <a:rPr lang="en-US" dirty="0" err="1"/>
              <a:t>dhambi</a:t>
            </a:r>
            <a:r>
              <a:rPr lang="en-US" dirty="0"/>
              <a:t> </a:t>
            </a:r>
            <a:r>
              <a:rPr lang="en-US" dirty="0" err="1"/>
              <a:t>zake</a:t>
            </a:r>
            <a:r>
              <a:rPr lang="en-US" dirty="0"/>
              <a:t>, </a:t>
            </a:r>
            <a:r>
              <a:rPr lang="en-US" dirty="0" err="1"/>
              <a:t>lakini</a:t>
            </a:r>
            <a:r>
              <a:rPr lang="en-US" dirty="0"/>
              <a:t> </a:t>
            </a:r>
            <a:r>
              <a:rPr lang="en-US" dirty="0" err="1"/>
              <a:t>haitoi</a:t>
            </a:r>
            <a:r>
              <a:rPr lang="en-US" dirty="0"/>
              <a:t> </a:t>
            </a:r>
            <a:r>
              <a:rPr lang="en-US"/>
              <a:t>suluhisho</a:t>
            </a:r>
            <a:r>
              <a:t>.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inaahidi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watiifu</a:t>
            </a:r>
            <a:r>
              <a:rPr dirty="0"/>
              <a:t>, </a:t>
            </a:r>
            <a:r>
              <a:rPr dirty="0" err="1"/>
              <a:t>inatangaza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mkosaji</a:t>
            </a:r>
            <a:r>
              <a:rPr dirty="0"/>
              <a:t>.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pekee</a:t>
            </a:r>
            <a:r>
              <a:rPr dirty="0"/>
              <a:t> </a:t>
            </a:r>
            <a:r>
              <a:rPr dirty="0" err="1"/>
              <a:t>ndiyo</a:t>
            </a:r>
            <a:r>
              <a:rPr dirty="0"/>
              <a:t> </a:t>
            </a:r>
            <a:r>
              <a:rPr dirty="0" err="1"/>
              <a:t>inayoweza</a:t>
            </a:r>
            <a:r>
              <a:rPr dirty="0"/>
              <a:t> </a:t>
            </a:r>
            <a:r>
              <a:rPr dirty="0" err="1"/>
              <a:t>kumuweka</a:t>
            </a:r>
            <a:r>
              <a:rPr dirty="0"/>
              <a:t> </a:t>
            </a:r>
            <a:r>
              <a:rPr dirty="0" err="1"/>
              <a:t>huru</a:t>
            </a:r>
            <a:r>
              <a:rPr dirty="0"/>
              <a:t> </a:t>
            </a:r>
            <a:r>
              <a:rPr dirty="0" err="1"/>
              <a:t>kutokana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hukumu</a:t>
            </a:r>
            <a:r>
              <a:rPr dirty="0"/>
              <a:t> au </a:t>
            </a:r>
            <a:r>
              <a:rPr dirty="0" err="1"/>
              <a:t>unajisi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 Ni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afanye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sheria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imevunjwa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upatanisho</a:t>
            </a:r>
            <a:r>
              <a:rPr dirty="0"/>
              <a:t>.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anapata</a:t>
            </a:r>
            <a:r>
              <a:rPr dirty="0"/>
              <a:t> “</a:t>
            </a:r>
            <a:r>
              <a:rPr dirty="0" err="1"/>
              <a:t>ondoleo</a:t>
            </a:r>
            <a:r>
              <a:rPr dirty="0"/>
              <a:t> la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zilizopita</a:t>
            </a:r>
            <a:r>
              <a:rPr dirty="0"/>
              <a:t>”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mshirika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uungu</a:t>
            </a:r>
            <a:r>
              <a:rPr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(The Great Controversy, p. 467)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kern="120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</a:t>
            </a:r>
            <a:r>
              <a:rPr dirty="0" err="1"/>
              <a:t>Sitayasahau</a:t>
            </a:r>
            <a:r>
              <a:rPr dirty="0"/>
              <a:t>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,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 </a:t>
            </a:r>
            <a:r>
              <a:rPr dirty="0" err="1"/>
              <a:t>umenihuisha</a:t>
            </a:r>
            <a:r>
              <a:rPr dirty="0"/>
              <a:t>." Mimi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, </a:t>
            </a:r>
            <a:r>
              <a:rPr dirty="0" err="1"/>
              <a:t>uniokoe</a:t>
            </a:r>
            <a:r>
              <a:rPr dirty="0"/>
              <a:t>;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nimeyatafuta</a:t>
            </a:r>
            <a:r>
              <a:rPr dirty="0"/>
              <a:t> </a:t>
            </a:r>
            <a:r>
              <a:rPr dirty="0" err="1"/>
              <a:t>mausia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400" dirty="0"/>
              <a:t>(</a:t>
            </a:r>
            <a:r>
              <a:rPr sz="2400" dirty="0" err="1"/>
              <a:t>Zaburi</a:t>
            </a:r>
            <a:r>
              <a:rPr sz="2400" dirty="0"/>
              <a:t> 119:93, 94)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26354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17" y="1"/>
            <a:ext cx="77417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tunakubali</a:t>
            </a:r>
            <a:r>
              <a:rPr dirty="0"/>
              <a:t> au la,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inatuathiri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sote</a:t>
            </a:r>
            <a:r>
              <a:rPr dirty="0"/>
              <a:t>, </a:t>
            </a:r>
            <a:r>
              <a:rPr dirty="0" err="1"/>
              <a:t>kuharibu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: "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wamefanya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kupungukiwa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" (Rum. 3:23).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defRPr>
              </a:pPr>
              <a:r>
                <a:t>IMANI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614454" y="2019299"/>
              <a:ext cx="10727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defRPr>
              </a:pPr>
              <a:r>
                <a:rPr sz="1400" dirty="0"/>
                <a:t>MATENDO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78168" y="2843742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Inaeleweka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, Sheria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Injili</a:t>
            </a:r>
            <a:r>
              <a:rPr dirty="0"/>
              <a:t> </a:t>
            </a:r>
            <a:r>
              <a:rPr dirty="0" err="1"/>
              <a:t>haziendani</a:t>
            </a:r>
            <a:r>
              <a:rPr dirty="0"/>
              <a:t>;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zinashirikiana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vyetu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 Kila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ina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212363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Tunawezaje</a:t>
            </a:r>
            <a:r>
              <a:rPr dirty="0"/>
              <a:t> </a:t>
            </a:r>
            <a:r>
              <a:rPr dirty="0" err="1"/>
              <a:t>kurekebisha</a:t>
            </a:r>
            <a:r>
              <a:rPr dirty="0"/>
              <a:t> </a:t>
            </a:r>
            <a:r>
              <a:rPr dirty="0" err="1"/>
              <a:t>pengo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huunda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?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wamependekeza</a:t>
            </a:r>
            <a:r>
              <a:rPr dirty="0"/>
              <a:t> </a:t>
            </a:r>
            <a:r>
              <a:rPr dirty="0" err="1"/>
              <a:t>suluhisho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 </a:t>
            </a:r>
            <a:r>
              <a:rPr dirty="0" err="1"/>
              <a:t>zinazowezekana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: Sheria peke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, </a:t>
            </a:r>
            <a:r>
              <a:rPr dirty="0" err="1"/>
              <a:t>dhana</a:t>
            </a:r>
            <a:r>
              <a:rPr dirty="0"/>
              <a:t> </a:t>
            </a:r>
            <a:r>
              <a:rPr dirty="0" err="1"/>
              <a:t>potofu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Sheria); au </a:t>
            </a:r>
            <a:r>
              <a:rPr dirty="0" err="1"/>
              <a:t>Injili</a:t>
            </a:r>
            <a:r>
              <a:rPr dirty="0"/>
              <a:t> peke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, </a:t>
            </a:r>
            <a:r>
              <a:rPr dirty="0" err="1"/>
              <a:t>kukomesha</a:t>
            </a:r>
            <a:r>
              <a:rPr dirty="0"/>
              <a:t> Sheria).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8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DHAMBI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>
              <a:defRPr sz="4400" b="1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defRPr>
            </a:pPr>
            <a:r>
              <a:t>EPUKA MAJARIBU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rPr sz="1600"/>
              <a:t>"lakini kila mtu hujaribiwa anapovutwa na tamaa yake mbaya na kushawishiwa." </a:t>
            </a:r>
            <a:r>
              <a:rPr sz="1200"/>
              <a:t>(Yakobo 1:14 </a:t>
            </a:r>
            <a:r>
              <a:rPr sz="1050"/>
              <a:t>NIV</a:t>
            </a:r>
            <a:r>
              <a:rPr sz="1200"/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47754" y="1028724"/>
            <a:ext cx="8644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 err="1"/>
              <a:t>Yakobo</a:t>
            </a:r>
            <a:r>
              <a:rPr sz="2000" dirty="0"/>
              <a:t> </a:t>
            </a:r>
            <a:r>
              <a:rPr sz="2000" dirty="0" err="1"/>
              <a:t>anamwita</a:t>
            </a:r>
            <a:r>
              <a:rPr sz="2000" dirty="0"/>
              <a:t> yule </a:t>
            </a:r>
            <a:r>
              <a:rPr sz="2000" dirty="0" err="1"/>
              <a:t>anayepinga</a:t>
            </a:r>
            <a:r>
              <a:rPr sz="2000" dirty="0"/>
              <a:t> </a:t>
            </a:r>
            <a:r>
              <a:rPr sz="2000" dirty="0" err="1"/>
              <a:t>majaribu</a:t>
            </a:r>
            <a:r>
              <a:rPr sz="2000" dirty="0"/>
              <a:t> "</a:t>
            </a:r>
            <a:r>
              <a:rPr sz="2000" dirty="0" err="1"/>
              <a:t>heri</a:t>
            </a:r>
            <a:r>
              <a:rPr sz="2000" dirty="0"/>
              <a:t>" (</a:t>
            </a:r>
            <a:r>
              <a:rPr sz="2000" dirty="0" err="1"/>
              <a:t>Yakobo</a:t>
            </a:r>
            <a:r>
              <a:rPr sz="2000" dirty="0"/>
              <a:t> 1:12).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anafafanua</a:t>
            </a:r>
            <a:r>
              <a:rPr sz="2000" dirty="0"/>
              <a:t> </a:t>
            </a:r>
            <a:r>
              <a:rPr sz="2000" dirty="0" err="1"/>
              <a:t>kwamba</a:t>
            </a:r>
            <a:r>
              <a:rPr sz="2000" dirty="0"/>
              <a:t> </a:t>
            </a:r>
            <a:r>
              <a:rPr sz="2000" dirty="0" err="1"/>
              <a:t>majaribu</a:t>
            </a:r>
            <a:r>
              <a:rPr sz="2000" dirty="0"/>
              <a:t> </a:t>
            </a:r>
            <a:r>
              <a:rPr sz="2000" dirty="0" err="1"/>
              <a:t>hayatoki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(</a:t>
            </a:r>
            <a:r>
              <a:rPr sz="2000" dirty="0" err="1"/>
              <a:t>Yakobo</a:t>
            </a:r>
            <a:r>
              <a:rPr sz="2000" dirty="0"/>
              <a:t> 1:13),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badala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 </a:t>
            </a:r>
            <a:r>
              <a:rPr sz="2000" dirty="0" err="1"/>
              <a:t>hutoka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tamaa</a:t>
            </a:r>
            <a:r>
              <a:rPr sz="2000" dirty="0"/>
              <a:t> </a:t>
            </a:r>
            <a:r>
              <a:rPr sz="2000" dirty="0" err="1"/>
              <a:t>zetu</a:t>
            </a:r>
            <a:r>
              <a:rPr sz="2000" dirty="0"/>
              <a:t> </a:t>
            </a:r>
            <a:r>
              <a:rPr sz="2000" dirty="0" err="1"/>
              <a:t>mbaya</a:t>
            </a:r>
            <a:r>
              <a:rPr sz="2000" dirty="0"/>
              <a:t> (</a:t>
            </a:r>
            <a:r>
              <a:rPr sz="2000" dirty="0" err="1"/>
              <a:t>Yakobo</a:t>
            </a:r>
            <a:r>
              <a:rPr sz="2000" dirty="0"/>
              <a:t> 1:14</a:t>
            </a:r>
            <a:r>
              <a:rPr sz="1600" dirty="0"/>
              <a:t>) </a:t>
            </a:r>
            <a:r>
              <a:rPr sz="20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" y="3325892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28090" y="1981839"/>
            <a:ext cx="46625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"</a:t>
            </a:r>
            <a:r>
              <a:rPr dirty="0" err="1"/>
              <a:t>mjaribu</a:t>
            </a:r>
            <a:r>
              <a:rPr dirty="0"/>
              <a:t>"                                    (1 </a:t>
            </a:r>
            <a:r>
              <a:rPr dirty="0" err="1"/>
              <a:t>Wathesalonike</a:t>
            </a:r>
            <a:r>
              <a:rPr dirty="0"/>
              <a:t> 3:5),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alimtambua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 (</a:t>
            </a:r>
            <a:r>
              <a:rPr dirty="0" err="1"/>
              <a:t>Mathayo</a:t>
            </a:r>
            <a:r>
              <a:rPr dirty="0"/>
              <a:t> 4:3, 10).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anayejua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kutumia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kutuongoza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 </a:t>
            </a:r>
            <a:r>
              <a:rPr dirty="0" err="1"/>
              <a:t>Tusisahau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tumezama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vita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Shetani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mjaribu</a:t>
            </a:r>
            <a:r>
              <a:rPr dirty="0"/>
              <a:t> </a:t>
            </a:r>
            <a:r>
              <a:rPr dirty="0" err="1"/>
              <a:t>atafanya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linalowezekana</a:t>
            </a:r>
            <a:r>
              <a:rPr dirty="0"/>
              <a:t> </a:t>
            </a:r>
            <a:r>
              <a:rPr dirty="0" err="1"/>
              <a:t>kutugeuza</a:t>
            </a:r>
            <a:r>
              <a:rPr dirty="0"/>
              <a:t> </a:t>
            </a:r>
            <a:r>
              <a:rPr dirty="0" err="1"/>
              <a:t>mbali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371766" y="5089390"/>
            <a:ext cx="8759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Samsoni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anayekubali</a:t>
            </a:r>
            <a:r>
              <a:rPr dirty="0"/>
              <a:t> </a:t>
            </a:r>
            <a:r>
              <a:rPr dirty="0" err="1"/>
              <a:t>kujaribiwa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hisia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,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akijua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hizi</a:t>
            </a:r>
            <a:r>
              <a:rPr dirty="0"/>
              <a:t> </a:t>
            </a:r>
            <a:r>
              <a:rPr dirty="0" err="1"/>
              <a:t>zilikwenda</a:t>
            </a:r>
            <a:r>
              <a:rPr dirty="0"/>
              <a:t> </a:t>
            </a:r>
            <a:r>
              <a:rPr dirty="0" err="1"/>
              <a:t>kinyume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mapenzi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Waamuzi</a:t>
            </a:r>
            <a:r>
              <a:rPr dirty="0"/>
              <a:t>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370305" y="6042506"/>
            <a:ext cx="8840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kuepuka</a:t>
            </a:r>
            <a:r>
              <a:rPr dirty="0"/>
              <a:t> </a:t>
            </a:r>
            <a:r>
              <a:rPr dirty="0" err="1"/>
              <a:t>majaribu</a:t>
            </a:r>
            <a:r>
              <a:rPr dirty="0"/>
              <a:t>? Kwa </a:t>
            </a:r>
            <a:r>
              <a:rPr dirty="0" err="1"/>
              <a:t>kumtafuta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(Mt. 6:33); </a:t>
            </a:r>
            <a:r>
              <a:rPr dirty="0" err="1"/>
              <a:t>kutumia</a:t>
            </a:r>
            <a:r>
              <a:rPr dirty="0"/>
              <a:t> </a:t>
            </a:r>
            <a:r>
              <a:rPr dirty="0" err="1"/>
              <a:t>muda</a:t>
            </a:r>
            <a:r>
              <a:rPr dirty="0"/>
              <a:t> peke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naye</a:t>
            </a:r>
            <a:r>
              <a:rPr dirty="0"/>
              <a:t> (Mk. 14:38); </a:t>
            </a:r>
            <a:r>
              <a:rPr dirty="0" err="1"/>
              <a:t>chukua</a:t>
            </a:r>
            <a:r>
              <a:rPr dirty="0"/>
              <a:t> </a:t>
            </a:r>
            <a:r>
              <a:rPr dirty="0" err="1"/>
              <a:t>ngao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(Efe.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VIDOKEZO VYA KUEPUKA DHAMBI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“Na jicho lako likikukosesha, ling 'oe. Ni afadhali kwako kuingia katika ufalme wa Mungu ukiwa na jicho moja, kuliko kuwa na macho mawili na kutupwa katika jehanum.” </a:t>
            </a:r>
            <a:r>
              <a:rPr sz="1400"/>
              <a:t>(Marko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192828"/>
            <a:ext cx="7362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alituachia</a:t>
            </a:r>
            <a:r>
              <a:rPr dirty="0"/>
              <a:t> </a:t>
            </a:r>
            <a:r>
              <a:rPr dirty="0" err="1"/>
              <a:t>maagizo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kuepuka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563424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sz="1600" dirty="0"/>
              <a:t>Kwa </a:t>
            </a:r>
            <a:r>
              <a:rPr sz="1600" dirty="0" err="1"/>
              <a:t>kifupi</a:t>
            </a:r>
            <a:r>
              <a:rPr sz="1600" dirty="0"/>
              <a:t>, </a:t>
            </a:r>
            <a:r>
              <a:rPr sz="1600" dirty="0" err="1"/>
              <a:t>fanya</a:t>
            </a:r>
            <a:r>
              <a:rPr sz="1600" dirty="0"/>
              <a:t> </a:t>
            </a:r>
            <a:r>
              <a:rPr sz="1600" dirty="0" err="1"/>
              <a:t>kila</a:t>
            </a:r>
            <a:r>
              <a:rPr sz="1600" dirty="0"/>
              <a:t> </a:t>
            </a:r>
            <a:r>
              <a:rPr sz="1600" dirty="0" err="1"/>
              <a:t>kitu</a:t>
            </a:r>
            <a:r>
              <a:rPr sz="1600" dirty="0"/>
              <a:t> </a:t>
            </a:r>
            <a:r>
              <a:rPr sz="1600" dirty="0" err="1"/>
              <a:t>unachoweza</a:t>
            </a:r>
            <a:r>
              <a:rPr sz="1600" dirty="0"/>
              <a:t> </a:t>
            </a:r>
            <a:r>
              <a:rPr sz="1600" dirty="0" err="1"/>
              <a:t>ili</a:t>
            </a:r>
            <a:r>
              <a:rPr sz="1600" dirty="0"/>
              <a:t> </a:t>
            </a:r>
            <a:r>
              <a:rPr sz="1600" dirty="0" err="1"/>
              <a:t>kuepuka</a:t>
            </a:r>
            <a:r>
              <a:rPr sz="1600" dirty="0"/>
              <a:t> </a:t>
            </a:r>
            <a:r>
              <a:rPr sz="1600" dirty="0" err="1"/>
              <a:t>dhambi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kujaribiwa</a:t>
            </a:r>
            <a:r>
              <a:rPr sz="1600" dirty="0"/>
              <a:t> </a:t>
            </a:r>
            <a:r>
              <a:rPr sz="1600" dirty="0" err="1"/>
              <a:t>kutenda</a:t>
            </a:r>
            <a:r>
              <a:rPr sz="1600" dirty="0"/>
              <a:t> </a:t>
            </a:r>
            <a:r>
              <a:rPr sz="1600" dirty="0" err="1"/>
              <a:t>dhambi</a:t>
            </a:r>
            <a:r>
              <a:rPr sz="1600" dirty="0"/>
              <a:t>. </a:t>
            </a:r>
            <a:r>
              <a:rPr sz="1600" dirty="0" err="1"/>
              <a:t>Omba</a:t>
            </a:r>
            <a:r>
              <a:rPr sz="1600" dirty="0"/>
              <a:t> </a:t>
            </a:r>
            <a:r>
              <a:rPr sz="1600" dirty="0" err="1"/>
              <a:t>kuhusu</a:t>
            </a:r>
            <a:r>
              <a:rPr sz="1600" dirty="0"/>
              <a:t> </a:t>
            </a:r>
            <a:r>
              <a:rPr sz="1600" dirty="0" err="1"/>
              <a:t>hilo</a:t>
            </a:r>
            <a:endParaRPr sz="16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847694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8800" b="1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t>SHERIA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chemeClr val="accent3"/>
                </a:solidFill>
              </a:defRPr>
            </a:pPr>
            <a:r>
              <a:t>SHERIA NA DHAMBI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“Kila </a:t>
            </a:r>
            <a:r>
              <a:rPr dirty="0" err="1"/>
              <a:t>atendaye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huivunja</a:t>
            </a:r>
            <a:r>
              <a:rPr dirty="0"/>
              <a:t> sheria;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uasi</a:t>
            </a:r>
            <a:r>
              <a:rPr dirty="0"/>
              <a:t>.” |||UNTRANSLATED_CONTENT_START|||</a:t>
            </a:r>
            <a:r>
              <a:rPr sz="1400" dirty="0"/>
              <a:t>(1 John 3:4)</a:t>
            </a:r>
            <a:r>
              <a:rPr dirty="0"/>
              <a:t>|||UNTRANSLATED_CONTENT_END|||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Uhusiano wa Sheria na dhambi umetafsiriwa vibaya na wengine wanaodhani kwamba kwa kushika Sheria wanaweza kukomboa dhambi zao (Gal . 5:4.) Wazo hili limewaongoza wengine kwenda kinyume kabisa, yaani, kwamba Sheria imefutwa.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Sheria inatufunulia dhambi (1 Yohana 3:4). Bila Sheria tusingejua dhambi ni nini (Warumi 7:7) na, kwa hivyo, tusingetafuta suluhisho (Wagalatia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Mbali na kuwa mzigo, Sheria ni uzio wa kinga ambao hutuzuia kuteseka na matokeo mabaya ya dhambi (1 Yohana 5:3; Zaburi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Tatizo limekuwa likifikiri kwamba Sheria inahusiana na wokovu, ama kama njia au kama kikwazo cha kuufikia. Lakini kazi ya Sheria haijawahi kuwa ya kuokoa. Basi, kazi yake ni nini?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02736" y="2669569"/>
            <a:ext cx="495428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8000" b="1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INJILI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1139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91</cp:revision>
  <dcterms:created xsi:type="dcterms:W3CDTF">2026-04-14T06:19:54Z</dcterms:created>
  <dcterms:modified xsi:type="dcterms:W3CDTF">2026-04-22T18:49:18Z</dcterms:modified>
</cp:coreProperties>
</file>