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58"/>
  </p:normalViewPr>
  <p:slideViewPr>
    <p:cSldViewPr snapToGrid="0">
      <p:cViewPr varScale="1">
        <p:scale>
          <a:sx n="94" d="100"/>
          <a:sy n="94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dirty="0"/>
            <a:t>Kwa </a:t>
          </a:r>
          <a:r>
            <a:rPr dirty="0" err="1"/>
            <a:t>sababu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wema</a:t>
          </a:r>
          <a:r>
            <a:rPr dirty="0"/>
            <a:t> wake, </a:t>
          </a:r>
          <a:r>
            <a:rPr dirty="0" err="1"/>
            <a:t>Mungu</a:t>
          </a:r>
          <a:r>
            <a:rPr dirty="0"/>
            <a:t> </a:t>
          </a:r>
          <a:r>
            <a:rPr dirty="0" err="1"/>
            <a:t>anatuita</a:t>
          </a:r>
          <a:r>
            <a:rPr dirty="0"/>
            <a:t> </a:t>
          </a:r>
          <a:r>
            <a:rPr dirty="0" err="1"/>
            <a:t>tutubu</a:t>
          </a:r>
          <a:r>
            <a:rPr dirty="0"/>
            <a:t>                     (Rum. 2-4</a:t>
          </a:r>
          <a:r>
            <a:rPr lang="es-ES" dirty="0"/>
            <a:t>)</a:t>
          </a:r>
          <a:r>
            <a:rPr dirty="0"/>
            <a:t> 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dirty="0" err="1"/>
            <a:t>Tunaitikia</a:t>
          </a:r>
          <a:r>
            <a:rPr dirty="0"/>
            <a:t> </a:t>
          </a:r>
          <a:r>
            <a:rPr dirty="0" err="1"/>
            <a:t>wito</a:t>
          </a:r>
          <a:r>
            <a:rPr dirty="0"/>
            <a:t> wake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Kwa </a:t>
          </a:r>
          <a:r>
            <a:rPr sz="2000" dirty="0" err="1"/>
            <a:t>huzuni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dhati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makosa</a:t>
          </a:r>
          <a:r>
            <a:rPr sz="2000" dirty="0"/>
            <a:t> </a:t>
          </a:r>
          <a:r>
            <a:rPr sz="2000" dirty="0" err="1"/>
            <a:t>yaliyofanywa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Pamoja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uamuzi</a:t>
          </a:r>
          <a:r>
            <a:rPr sz="2000" dirty="0"/>
            <a:t> </a:t>
          </a:r>
          <a:r>
            <a:rPr sz="2000" dirty="0" err="1"/>
            <a:t>mwaminifu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kuachana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dhambi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hutusamehe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zetu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damu</a:t>
          </a:r>
          <a:r>
            <a:rPr sz="2000" dirty="0"/>
            <a:t> </a:t>
          </a:r>
          <a:r>
            <a:rPr sz="2000" dirty="0" err="1"/>
            <a:t>ambayo</a:t>
          </a:r>
          <a:r>
            <a:rPr sz="2000" dirty="0"/>
            <a:t> Yesu </a:t>
          </a:r>
          <a:r>
            <a:rPr sz="2000" dirty="0" err="1"/>
            <a:t>alimwaga</a:t>
          </a:r>
          <a:r>
            <a:rPr sz="2000" dirty="0"/>
            <a:t> </a:t>
          </a:r>
          <a:r>
            <a:rPr sz="2000" dirty="0" err="1"/>
            <a:t>msalabani</a:t>
          </a:r>
          <a:r>
            <a:rPr sz="2000" dirty="0"/>
            <a:t> </a:t>
          </a:r>
          <a:br>
            <a:rPr lang="es-ES" sz="2000" dirty="0"/>
          </a:br>
          <a:r>
            <a:rPr sz="2000" dirty="0"/>
            <a:t>(Kol. 1:13-14)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defRPr sz="2400" b="1">
              <a:solidFill>
                <a:schemeClr val="tx1"/>
              </a:solidFill>
            </a:defRPr>
          </a:pPr>
          <a:r>
            <a:rPr sz="2000" dirty="0"/>
            <a:t>UHUSIANO KATI YA DHAMBI NA NEEMA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(</a:t>
          </a:r>
          <a:r>
            <a:rPr sz="2000" dirty="0" err="1"/>
            <a:t>Warumi</a:t>
          </a:r>
          <a:r>
            <a:rPr sz="2000" dirty="0"/>
            <a:t> 5:8)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Warumi</a:t>
          </a:r>
          <a:r>
            <a:rPr sz="2000" dirty="0"/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Warumi</a:t>
          </a:r>
          <a:r>
            <a:rPr sz="2000" dirty="0"/>
            <a:t> 5:12:21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Warumi</a:t>
          </a:r>
          <a:r>
            <a:rPr sz="2000" dirty="0"/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</a:t>
          </a:r>
          <a:r>
            <a:rPr sz="2000" dirty="0" err="1"/>
            <a:t>tulipokuwa</a:t>
          </a:r>
          <a:r>
            <a:rPr sz="2000" dirty="0"/>
            <a:t> </a:t>
          </a:r>
          <a:r>
            <a:rPr sz="2000" dirty="0" err="1"/>
            <a:t>tungali</a:t>
          </a:r>
          <a:r>
            <a:rPr sz="2000" dirty="0"/>
            <a:t> </a:t>
          </a:r>
          <a:r>
            <a:rPr sz="2000" dirty="0" err="1"/>
            <a:t>wenye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"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Kristo </a:t>
          </a:r>
          <a:r>
            <a:rPr sz="2000" dirty="0" err="1"/>
            <a:t>alikufa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ajili</a:t>
          </a:r>
          <a:r>
            <a:rPr sz="2000" dirty="0"/>
            <a:t> </a:t>
          </a:r>
          <a:r>
            <a:rPr sz="2000" dirty="0" err="1"/>
            <a:t>yetu</a:t>
          </a:r>
          <a:r>
            <a:rPr sz="2000" dirty="0"/>
            <a:t>. 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</a:t>
          </a:r>
          <a:r>
            <a:rPr sz="2000" dirty="0" err="1"/>
            <a:t>ambapo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ilizidi</a:t>
          </a:r>
          <a:r>
            <a:rPr sz="2000" dirty="0"/>
            <a:t>"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</a:t>
          </a:r>
          <a:r>
            <a:rPr sz="2000" dirty="0" err="1"/>
            <a:t>neema</a:t>
          </a:r>
          <a:r>
            <a:rPr sz="2000" dirty="0"/>
            <a:t> </a:t>
          </a:r>
          <a:r>
            <a:rPr sz="2000" dirty="0" err="1"/>
            <a:t>iliongezeka</a:t>
          </a:r>
          <a:r>
            <a:rPr sz="2000" dirty="0"/>
            <a:t>"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ilitawala</a:t>
          </a:r>
          <a:r>
            <a:rPr sz="2000" dirty="0"/>
            <a:t> </a:t>
          </a:r>
          <a:r>
            <a:rPr sz="2000" dirty="0" err="1"/>
            <a:t>katika</a:t>
          </a:r>
          <a:r>
            <a:rPr sz="2000" dirty="0"/>
            <a:t> </a:t>
          </a:r>
          <a:r>
            <a:rPr sz="2000" dirty="0" err="1"/>
            <a:t>mauti</a:t>
          </a:r>
          <a:r>
            <a:rPr sz="2000" dirty="0"/>
            <a:t>"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"Neema </a:t>
          </a:r>
          <a:r>
            <a:rPr sz="2000" dirty="0" err="1"/>
            <a:t>itawale</a:t>
          </a:r>
          <a:r>
            <a:rPr sz="2000" dirty="0"/>
            <a:t>… </a:t>
          </a:r>
          <a:r>
            <a:rPr sz="2000" dirty="0" err="1"/>
            <a:t>hata</a:t>
          </a:r>
          <a:r>
            <a:rPr sz="2000" dirty="0"/>
            <a:t> </a:t>
          </a:r>
          <a:r>
            <a:rPr sz="2000" dirty="0" err="1"/>
            <a:t>uzima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milele</a:t>
          </a:r>
          <a:r>
            <a:rPr sz="2000" dirty="0"/>
            <a:t>"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Mshahara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mauti</a:t>
          </a:r>
          <a:r>
            <a:rPr sz="2000" dirty="0"/>
            <a:t>. 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"</a:t>
          </a:r>
          <a:r>
            <a:rPr sz="2000" dirty="0" err="1"/>
            <a:t>karama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uzima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milele</a:t>
          </a:r>
          <a:r>
            <a:rPr sz="2000" dirty="0"/>
            <a:t>"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 dirty="0"/>
            <a:t>Kwa </a:t>
          </a:r>
          <a:r>
            <a:rPr kern="1200" dirty="0" err="1"/>
            <a:t>sababu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wema</a:t>
          </a:r>
          <a:r>
            <a:rPr kern="1200" dirty="0"/>
            <a:t> wake, </a:t>
          </a:r>
          <a:r>
            <a:rPr kern="1200" dirty="0" err="1"/>
            <a:t>Mungu</a:t>
          </a:r>
          <a:r>
            <a:rPr kern="1200" dirty="0"/>
            <a:t> </a:t>
          </a:r>
          <a:r>
            <a:rPr kern="1200" dirty="0" err="1"/>
            <a:t>anatuita</a:t>
          </a:r>
          <a:r>
            <a:rPr kern="1200" dirty="0"/>
            <a:t> </a:t>
          </a:r>
          <a:r>
            <a:rPr kern="1200" dirty="0" err="1"/>
            <a:t>tutubu</a:t>
          </a:r>
          <a:r>
            <a:rPr kern="1200" dirty="0"/>
            <a:t>                     (Rum. 2-4</a:t>
          </a:r>
          <a:r>
            <a:rPr lang="es-ES" kern="1200" dirty="0"/>
            <a:t>)</a:t>
          </a:r>
          <a:r>
            <a:rPr kern="1200" dirty="0"/>
            <a:t> 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 dirty="0" err="1"/>
            <a:t>Tunaitikia</a:t>
          </a:r>
          <a:r>
            <a:rPr kern="1200" dirty="0"/>
            <a:t> </a:t>
          </a:r>
          <a:r>
            <a:rPr kern="1200" dirty="0" err="1"/>
            <a:t>wito</a:t>
          </a:r>
          <a:r>
            <a:rPr kern="1200" dirty="0"/>
            <a:t> wake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Kwa </a:t>
          </a:r>
          <a:r>
            <a:rPr sz="2000" kern="1200" dirty="0" err="1"/>
            <a:t>huzuni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dhati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makosa</a:t>
          </a:r>
          <a:r>
            <a:rPr sz="2000" kern="1200" dirty="0"/>
            <a:t> </a:t>
          </a:r>
          <a:r>
            <a:rPr sz="2000" kern="1200" dirty="0" err="1"/>
            <a:t>yaliyofanywa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Pamoja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uamuzi</a:t>
          </a:r>
          <a:r>
            <a:rPr sz="2000" kern="1200" dirty="0"/>
            <a:t> </a:t>
          </a:r>
          <a:r>
            <a:rPr sz="2000" kern="1200" dirty="0" err="1"/>
            <a:t>mwaminifu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kuachana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dhambi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hutusamehe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zetu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damu</a:t>
          </a:r>
          <a:r>
            <a:rPr sz="2000" kern="1200" dirty="0"/>
            <a:t> </a:t>
          </a:r>
          <a:r>
            <a:rPr sz="2000" kern="1200" dirty="0" err="1"/>
            <a:t>ambayo</a:t>
          </a:r>
          <a:r>
            <a:rPr sz="2000" kern="1200" dirty="0"/>
            <a:t> Yesu </a:t>
          </a:r>
          <a:r>
            <a:rPr sz="2000" kern="1200" dirty="0" err="1"/>
            <a:t>alimwaga</a:t>
          </a:r>
          <a:r>
            <a:rPr sz="2000" kern="1200" dirty="0"/>
            <a:t> </a:t>
          </a:r>
          <a:r>
            <a:rPr sz="2000" kern="1200" dirty="0" err="1"/>
            <a:t>msalabani</a:t>
          </a:r>
          <a:r>
            <a:rPr sz="2000" kern="1200" dirty="0"/>
            <a:t> </a:t>
          </a:r>
          <a:br>
            <a:rPr lang="es-ES" sz="2000" kern="1200" dirty="0"/>
          </a:br>
          <a:r>
            <a:rPr sz="2000" kern="1200" dirty="0"/>
            <a:t>(Kol. 1:13-14)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tx1"/>
              </a:solidFill>
            </a:defRPr>
          </a:pPr>
          <a:r>
            <a:rPr sz="2000" kern="1200" dirty="0"/>
            <a:t>UHUSIANO KATI YA DHAMBI NA NEEMA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(</a:t>
          </a:r>
          <a:r>
            <a:rPr sz="2000" kern="1200" dirty="0" err="1"/>
            <a:t>Warumi</a:t>
          </a:r>
          <a:r>
            <a:rPr sz="2000" kern="1200" dirty="0"/>
            <a:t> 5:8)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</a:t>
          </a:r>
          <a:r>
            <a:rPr sz="2000" kern="1200" dirty="0" err="1"/>
            <a:t>tulipokuwa</a:t>
          </a:r>
          <a:r>
            <a:rPr sz="2000" kern="1200" dirty="0"/>
            <a:t> </a:t>
          </a:r>
          <a:r>
            <a:rPr sz="2000" kern="1200" dirty="0" err="1"/>
            <a:t>tungali</a:t>
          </a:r>
          <a:r>
            <a:rPr sz="2000" kern="1200" dirty="0"/>
            <a:t> </a:t>
          </a:r>
          <a:r>
            <a:rPr sz="2000" kern="1200" dirty="0" err="1"/>
            <a:t>wenye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"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Kristo </a:t>
          </a:r>
          <a:r>
            <a:rPr sz="2000" kern="1200" dirty="0" err="1"/>
            <a:t>alikufa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ajili</a:t>
          </a:r>
          <a:r>
            <a:rPr sz="2000" kern="1200" dirty="0"/>
            <a:t> </a:t>
          </a:r>
          <a:r>
            <a:rPr sz="2000" kern="1200" dirty="0" err="1"/>
            <a:t>yetu</a:t>
          </a:r>
          <a:r>
            <a:rPr sz="2000" kern="1200" dirty="0"/>
            <a:t>. 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Warumi</a:t>
          </a:r>
          <a:r>
            <a:rPr sz="2000" kern="1200" dirty="0"/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</a:t>
          </a:r>
          <a:r>
            <a:rPr sz="2000" kern="1200" dirty="0" err="1"/>
            <a:t>ambapo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ilizidi</a:t>
          </a:r>
          <a:r>
            <a:rPr sz="2000" kern="1200" dirty="0"/>
            <a:t>"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</a:t>
          </a:r>
          <a:r>
            <a:rPr sz="2000" kern="1200" dirty="0" err="1"/>
            <a:t>neema</a:t>
          </a:r>
          <a:r>
            <a:rPr sz="2000" kern="1200" dirty="0"/>
            <a:t> </a:t>
          </a:r>
          <a:r>
            <a:rPr sz="2000" kern="1200" dirty="0" err="1"/>
            <a:t>iliongezeka</a:t>
          </a:r>
          <a:r>
            <a:rPr sz="2000" kern="1200" dirty="0"/>
            <a:t>"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Warumi</a:t>
          </a:r>
          <a:r>
            <a:rPr sz="2000" kern="1200" dirty="0"/>
            <a:t> 5:12:21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ilitawala</a:t>
          </a:r>
          <a:r>
            <a:rPr sz="2000" kern="1200" dirty="0"/>
            <a:t> </a:t>
          </a:r>
          <a:r>
            <a:rPr sz="2000" kern="1200" dirty="0" err="1"/>
            <a:t>katika</a:t>
          </a:r>
          <a:r>
            <a:rPr sz="2000" kern="1200" dirty="0"/>
            <a:t> </a:t>
          </a:r>
          <a:r>
            <a:rPr sz="2000" kern="1200" dirty="0" err="1"/>
            <a:t>mauti</a:t>
          </a:r>
          <a:r>
            <a:rPr sz="2000" kern="1200" dirty="0"/>
            <a:t>"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"Neema </a:t>
          </a:r>
          <a:r>
            <a:rPr sz="2000" kern="1200" dirty="0" err="1"/>
            <a:t>itawale</a:t>
          </a:r>
          <a:r>
            <a:rPr sz="2000" kern="1200" dirty="0"/>
            <a:t>… </a:t>
          </a:r>
          <a:r>
            <a:rPr sz="2000" kern="1200" dirty="0" err="1"/>
            <a:t>hata</a:t>
          </a:r>
          <a:r>
            <a:rPr sz="2000" kern="1200" dirty="0"/>
            <a:t> </a:t>
          </a:r>
          <a:r>
            <a:rPr sz="2000" kern="1200" dirty="0" err="1"/>
            <a:t>uzima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milele</a:t>
          </a:r>
          <a:r>
            <a:rPr sz="2000" kern="1200" dirty="0"/>
            <a:t>"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Warumi</a:t>
          </a:r>
          <a:r>
            <a:rPr sz="2000" kern="1200" dirty="0"/>
            <a:t>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Mshahara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mauti</a:t>
          </a:r>
          <a:r>
            <a:rPr sz="2000" kern="1200" dirty="0"/>
            <a:t>. 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"</a:t>
          </a:r>
          <a:r>
            <a:rPr sz="2000" kern="1200" dirty="0" err="1"/>
            <a:t>karama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uzima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milele</a:t>
          </a:r>
          <a:r>
            <a:rPr sz="2000" kern="1200" dirty="0"/>
            <a:t>"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>
              <a:defRPr sz="5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defRPr>
            </a:pPr>
            <a:r>
              <a:rPr dirty="0"/>
              <a:t>TOBA NA MSAMAHA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10 kwa ajili ya  Juni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>
              <a:defRPr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NEEMA YA MSAMAHA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"Kwa ajili ya jina lako, BWANA, unisamehe uovu wangu, ingawa ni mkuu" </a:t>
            </a:r>
            <a:r>
              <a:rPr sz="1400"/>
              <a:t>(Zaburi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Kuna uhusiano gani kati ya dhambi na neema?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943815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0070C0"/>
                </a:solidFill>
              </a:defRPr>
            </a:pPr>
            <a:r>
              <a:t>MAVAZI YA MSAMAHA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"Aliuliza, ‘Umeingiaje hapa bila nguo za harusi, rafiki?’ Yule mtu akakosa cha kusema.” </a:t>
            </a:r>
            <a:r>
              <a:rPr sz="1400"/>
              <a:t>(Mathayo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Kanisa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-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washiriki</a:t>
            </a:r>
            <a:r>
              <a:rPr dirty="0"/>
              <a:t> wake - </a:t>
            </a:r>
            <a:r>
              <a:rPr dirty="0" err="1"/>
              <a:t>amevaa</a:t>
            </a:r>
            <a:r>
              <a:rPr dirty="0"/>
              <a:t> "</a:t>
            </a:r>
            <a:r>
              <a:rPr dirty="0" err="1"/>
              <a:t>kitani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, </a:t>
            </a:r>
            <a:r>
              <a:rPr dirty="0" err="1"/>
              <a:t>safi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angavu</a:t>
            </a:r>
            <a:r>
              <a:rPr dirty="0"/>
              <a:t>" </a:t>
            </a:r>
            <a:r>
              <a:rPr dirty="0" err="1"/>
              <a:t>na</a:t>
            </a:r>
            <a:r>
              <a:rPr dirty="0"/>
              <a:t> "</a:t>
            </a:r>
            <a:r>
              <a:rPr dirty="0" err="1"/>
              <a:t>hana</a:t>
            </a:r>
            <a:r>
              <a:rPr dirty="0"/>
              <a:t> </a:t>
            </a:r>
            <a:r>
              <a:rPr dirty="0" err="1"/>
              <a:t>doa</a:t>
            </a:r>
            <a:r>
              <a:rPr dirty="0"/>
              <a:t> au </a:t>
            </a:r>
            <a:r>
              <a:rPr dirty="0" err="1"/>
              <a:t>w</a:t>
            </a:r>
            <a:r>
              <a:rPr lang="en-US" dirty="0" err="1"/>
              <a:t>aa</a:t>
            </a:r>
            <a:r>
              <a:rPr dirty="0"/>
              <a:t> au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chochote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hicho</a:t>
            </a:r>
            <a:r>
              <a:rPr dirty="0"/>
              <a:t>" (</a:t>
            </a:r>
            <a:r>
              <a:rPr dirty="0" err="1"/>
              <a:t>Ufu</a:t>
            </a:r>
            <a:r>
              <a:rPr dirty="0"/>
              <a:t>. 19:8; Efe. 5:27.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Adamu </a:t>
            </a:r>
            <a:r>
              <a:rPr dirty="0" err="1"/>
              <a:t>na</a:t>
            </a:r>
            <a:r>
              <a:rPr dirty="0"/>
              <a:t> Hawa </a:t>
            </a:r>
            <a:r>
              <a:rPr dirty="0" err="1"/>
              <a:t>walipotenda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, </a:t>
            </a:r>
            <a:r>
              <a:rPr dirty="0" err="1"/>
              <a:t>walifunika</a:t>
            </a:r>
            <a:r>
              <a:rPr dirty="0"/>
              <a:t> </a:t>
            </a:r>
            <a:r>
              <a:rPr dirty="0" err="1"/>
              <a:t>uchi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walijiona</a:t>
            </a:r>
            <a:r>
              <a:rPr dirty="0"/>
              <a:t> </a:t>
            </a:r>
            <a:r>
              <a:rPr dirty="0" err="1"/>
              <a:t>uchi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3:7-10). </a:t>
            </a:r>
            <a:r>
              <a:rPr dirty="0" err="1"/>
              <a:t>Mavazi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alitoa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"</a:t>
            </a:r>
            <a:r>
              <a:rPr dirty="0" err="1"/>
              <a:t>vazi</a:t>
            </a:r>
            <a:r>
              <a:rPr dirty="0"/>
              <a:t> la </a:t>
            </a:r>
            <a:r>
              <a:rPr dirty="0" err="1"/>
              <a:t>harusi</a:t>
            </a:r>
            <a:r>
              <a:rPr dirty="0"/>
              <a:t>" Kristo </a:t>
            </a:r>
            <a:r>
              <a:rPr dirty="0" err="1"/>
              <a:t>anatupa</a:t>
            </a:r>
            <a:r>
              <a:rPr dirty="0"/>
              <a:t>: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kamilifu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hufuta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3:21; Zab.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Nguo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kitani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“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watakatifu</a:t>
            </a:r>
            <a:r>
              <a:rPr dirty="0"/>
              <a:t>” (</a:t>
            </a:r>
            <a:r>
              <a:rPr dirty="0" err="1"/>
              <a:t>Ufu</a:t>
            </a:r>
            <a:r>
              <a:rPr dirty="0"/>
              <a:t>. 19:8b).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; </a:t>
            </a:r>
            <a:r>
              <a:rPr dirty="0" err="1"/>
              <a:t>wamepewa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 (</a:t>
            </a:r>
            <a:r>
              <a:rPr dirty="0" err="1"/>
              <a:t>Ufu</a:t>
            </a:r>
            <a:r>
              <a:rPr dirty="0"/>
              <a:t>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Hakuna mtu atakayeenda Mbinguni bila vazi hilo (Mt. 22:1-14)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5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736035" y="1078286"/>
            <a:ext cx="86076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sz="2400" dirty="0" err="1"/>
              <a:t>Wenye</a:t>
            </a:r>
            <a:r>
              <a:rPr sz="2400" dirty="0"/>
              <a:t> </a:t>
            </a:r>
            <a:r>
              <a:rPr sz="2400" dirty="0" err="1"/>
              <a:t>dhambi</a:t>
            </a:r>
            <a:r>
              <a:rPr sz="2400" dirty="0"/>
              <a:t> </a:t>
            </a:r>
            <a:r>
              <a:rPr sz="2400" dirty="0" err="1"/>
              <a:t>wote</a:t>
            </a:r>
            <a:r>
              <a:rPr sz="2400" dirty="0"/>
              <a:t> </a:t>
            </a:r>
            <a:r>
              <a:rPr sz="2400" dirty="0" err="1"/>
              <a:t>ambao</a:t>
            </a:r>
            <a:r>
              <a:rPr sz="2400" dirty="0"/>
              <a:t> </a:t>
            </a:r>
            <a:r>
              <a:rPr sz="2400" dirty="0" err="1"/>
              <a:t>wangefanyika</a:t>
            </a:r>
            <a:r>
              <a:rPr sz="2400" dirty="0"/>
              <a:t> </a:t>
            </a:r>
            <a:r>
              <a:rPr sz="2400" dirty="0" err="1"/>
              <a:t>watoto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Mungu</a:t>
            </a:r>
            <a:r>
              <a:rPr sz="2400" dirty="0"/>
              <a:t> </a:t>
            </a:r>
            <a:r>
              <a:rPr sz="2400" dirty="0" err="1"/>
              <a:t>lazima</a:t>
            </a:r>
            <a:r>
              <a:rPr sz="2400" dirty="0"/>
              <a:t> </a:t>
            </a:r>
            <a:r>
              <a:rPr sz="2400" dirty="0" err="1"/>
              <a:t>wapokee</a:t>
            </a:r>
            <a:r>
              <a:rPr sz="2400" dirty="0"/>
              <a:t> </a:t>
            </a:r>
            <a:r>
              <a:rPr sz="2400" dirty="0" err="1"/>
              <a:t>ukweli</a:t>
            </a:r>
            <a:r>
              <a:rPr sz="2400" dirty="0"/>
              <a:t> </a:t>
            </a:r>
            <a:r>
              <a:rPr sz="2400" dirty="0" err="1"/>
              <a:t>kwamba</a:t>
            </a:r>
            <a:r>
              <a:rPr sz="2400" dirty="0"/>
              <a:t> </a:t>
            </a:r>
            <a:r>
              <a:rPr sz="2400" dirty="0" err="1"/>
              <a:t>toba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msamaha</a:t>
            </a:r>
            <a:r>
              <a:rPr sz="2400" dirty="0"/>
              <a:t> </a:t>
            </a:r>
            <a:r>
              <a:rPr sz="2400" dirty="0" err="1"/>
              <a:t>haviwezi</a:t>
            </a:r>
            <a:r>
              <a:rPr sz="2400" dirty="0"/>
              <a:t> </a:t>
            </a:r>
            <a:r>
              <a:rPr sz="2400" dirty="0" err="1"/>
              <a:t>kupatikana</a:t>
            </a:r>
            <a:r>
              <a:rPr sz="2400" dirty="0"/>
              <a:t> </a:t>
            </a:r>
            <a:r>
              <a:rPr sz="2400" dirty="0" err="1"/>
              <a:t>kupitia</a:t>
            </a:r>
            <a:r>
              <a:rPr sz="2400" dirty="0"/>
              <a:t> </a:t>
            </a:r>
            <a:r>
              <a:rPr sz="2400" dirty="0" err="1"/>
              <a:t>kitu</a:t>
            </a:r>
            <a:r>
              <a:rPr sz="2400" dirty="0"/>
              <a:t> </a:t>
            </a:r>
            <a:r>
              <a:rPr sz="2400" dirty="0" err="1"/>
              <a:t>chochote</a:t>
            </a:r>
            <a:r>
              <a:rPr sz="2400" dirty="0"/>
              <a:t> </a:t>
            </a:r>
            <a:r>
              <a:rPr sz="2400" dirty="0" err="1"/>
              <a:t>kidogo</a:t>
            </a:r>
            <a:r>
              <a:rPr sz="2400" dirty="0"/>
              <a:t> </a:t>
            </a:r>
            <a:r>
              <a:rPr sz="2400" dirty="0" err="1"/>
              <a:t>zaidi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upatanisho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Kristo. </a:t>
            </a:r>
            <a:r>
              <a:rPr sz="2400" dirty="0" err="1"/>
              <a:t>Wakiwa</a:t>
            </a:r>
            <a:r>
              <a:rPr sz="2400" dirty="0"/>
              <a:t> </a:t>
            </a:r>
            <a:r>
              <a:rPr sz="2400" dirty="0" err="1"/>
              <a:t>wamehakikishiwa</a:t>
            </a:r>
            <a:r>
              <a:rPr sz="2400" dirty="0"/>
              <a:t> </a:t>
            </a:r>
            <a:r>
              <a:rPr sz="2400" dirty="0" err="1"/>
              <a:t>jambo</a:t>
            </a:r>
            <a:r>
              <a:rPr sz="2400" dirty="0"/>
              <a:t> </a:t>
            </a:r>
            <a:r>
              <a:rPr sz="2400" dirty="0" err="1"/>
              <a:t>hili</a:t>
            </a:r>
            <a:r>
              <a:rPr sz="2400" dirty="0"/>
              <a:t>, </a:t>
            </a:r>
            <a:r>
              <a:rPr sz="2400" dirty="0" err="1"/>
              <a:t>ni</a:t>
            </a:r>
            <a:r>
              <a:rPr sz="2400" dirty="0"/>
              <a:t> </a:t>
            </a:r>
            <a:r>
              <a:rPr sz="2400" dirty="0" err="1"/>
              <a:t>lazima</a:t>
            </a:r>
            <a:r>
              <a:rPr sz="2400" dirty="0"/>
              <a:t> </a:t>
            </a:r>
            <a:r>
              <a:rPr sz="2400" dirty="0" err="1"/>
              <a:t>watie</a:t>
            </a:r>
            <a:r>
              <a:rPr sz="2400" dirty="0"/>
              <a:t> </a:t>
            </a:r>
            <a:r>
              <a:rPr sz="2400" dirty="0" err="1"/>
              <a:t>bidii</a:t>
            </a:r>
            <a:r>
              <a:rPr sz="2400" dirty="0"/>
              <a:t> </a:t>
            </a:r>
            <a:r>
              <a:rPr sz="2400" dirty="0" err="1"/>
              <a:t>kupatana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kazi</a:t>
            </a:r>
            <a:r>
              <a:rPr sz="2400" dirty="0"/>
              <a:t> </a:t>
            </a:r>
            <a:r>
              <a:rPr sz="2400" dirty="0" err="1"/>
              <a:t>iliyofanywa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ajili</a:t>
            </a:r>
            <a:r>
              <a:rPr sz="2400" dirty="0"/>
              <a:t> </a:t>
            </a:r>
            <a:r>
              <a:rPr sz="2400" dirty="0" err="1"/>
              <a:t>yao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kusihi</a:t>
            </a:r>
            <a:r>
              <a:rPr sz="2400" dirty="0"/>
              <a:t> </a:t>
            </a:r>
            <a:r>
              <a:rPr sz="2400" dirty="0" err="1"/>
              <a:t>bila</a:t>
            </a:r>
            <a:r>
              <a:rPr sz="2400" dirty="0"/>
              <a:t> </a:t>
            </a:r>
            <a:r>
              <a:rPr sz="2400" dirty="0" err="1"/>
              <a:t>kuchoka</a:t>
            </a:r>
            <a:r>
              <a:rPr sz="2400" dirty="0"/>
              <a:t> </a:t>
            </a:r>
            <a:r>
              <a:rPr sz="2400" dirty="0" err="1"/>
              <a:t>lazima</a:t>
            </a:r>
            <a:r>
              <a:rPr sz="2400" dirty="0"/>
              <a:t> </a:t>
            </a:r>
            <a:r>
              <a:rPr sz="2400" dirty="0" err="1"/>
              <a:t>waombe</a:t>
            </a:r>
            <a:r>
              <a:rPr sz="2400" dirty="0"/>
              <a:t> </a:t>
            </a:r>
            <a:r>
              <a:rPr sz="2400" dirty="0" err="1"/>
              <a:t>kiti</a:t>
            </a:r>
            <a:r>
              <a:rPr sz="2400" dirty="0"/>
              <a:t> cha </a:t>
            </a:r>
            <a:r>
              <a:rPr sz="2400" dirty="0" err="1"/>
              <a:t>enzi</a:t>
            </a:r>
            <a:r>
              <a:rPr sz="2400" dirty="0"/>
              <a:t> cha </a:t>
            </a:r>
            <a:r>
              <a:rPr sz="2400" dirty="0" err="1"/>
              <a:t>neema</a:t>
            </a:r>
            <a:r>
              <a:rPr sz="2400" dirty="0"/>
              <a:t>, </a:t>
            </a:r>
            <a:r>
              <a:rPr sz="2400" dirty="0" err="1"/>
              <a:t>ili</a:t>
            </a:r>
            <a:r>
              <a:rPr sz="2400" dirty="0"/>
              <a:t> </a:t>
            </a:r>
            <a:r>
              <a:rPr sz="2400" dirty="0" err="1"/>
              <a:t>nguvu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urekebishaji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Mungu</a:t>
            </a:r>
            <a:r>
              <a:rPr sz="2400" dirty="0"/>
              <a:t> </a:t>
            </a:r>
            <a:r>
              <a:rPr sz="2400" dirty="0" err="1"/>
              <a:t>iweze</a:t>
            </a:r>
            <a:r>
              <a:rPr sz="2400" dirty="0"/>
              <a:t> </a:t>
            </a:r>
            <a:r>
              <a:rPr sz="2400" dirty="0" err="1"/>
              <a:t>kuja</a:t>
            </a:r>
            <a:r>
              <a:rPr sz="2400" dirty="0"/>
              <a:t> </a:t>
            </a:r>
            <a:r>
              <a:rPr sz="2400" dirty="0" err="1"/>
              <a:t>ndani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nafsi</a:t>
            </a:r>
            <a:r>
              <a:rPr sz="2400" dirty="0"/>
              <a:t> </a:t>
            </a:r>
            <a:r>
              <a:rPr sz="2400" dirty="0" err="1"/>
              <a:t>zao</a:t>
            </a:r>
            <a:r>
              <a:rPr sz="2400" dirty="0"/>
              <a:t>. Na </a:t>
            </a:r>
            <a:r>
              <a:rPr sz="2400" dirty="0" err="1"/>
              <a:t>hapana</a:t>
            </a:r>
            <a:r>
              <a:rPr sz="2400" dirty="0"/>
              <a:t> </a:t>
            </a:r>
            <a:r>
              <a:rPr sz="2400" dirty="0" err="1"/>
              <a:t>anaye</a:t>
            </a:r>
            <a:r>
              <a:rPr sz="2400" dirty="0"/>
              <a:t> </a:t>
            </a:r>
            <a:r>
              <a:rPr sz="2400" dirty="0" err="1"/>
              <a:t>msamehe</a:t>
            </a:r>
            <a:r>
              <a:rPr sz="2400" dirty="0"/>
              <a:t> </a:t>
            </a:r>
            <a:r>
              <a:rPr sz="2400" dirty="0" err="1"/>
              <a:t>ila</a:t>
            </a:r>
            <a:r>
              <a:rPr sz="2400" dirty="0"/>
              <a:t> </a:t>
            </a:r>
            <a:r>
              <a:rPr sz="2400" dirty="0" err="1"/>
              <a:t>anaye</a:t>
            </a:r>
            <a:r>
              <a:rPr sz="2400" dirty="0"/>
              <a:t> </a:t>
            </a:r>
            <a:r>
              <a:rPr sz="2400" dirty="0" err="1"/>
              <a:t>rejea</a:t>
            </a:r>
            <a:r>
              <a:rPr sz="2400" dirty="0"/>
              <a:t>. </a:t>
            </a:r>
            <a:r>
              <a:rPr sz="2400" dirty="0" err="1"/>
              <a:t>Naye</a:t>
            </a:r>
            <a:r>
              <a:rPr sz="2400" dirty="0"/>
              <a:t> mara </a:t>
            </a:r>
            <a:r>
              <a:rPr sz="2400" dirty="0" err="1"/>
              <a:t>ya</a:t>
            </a:r>
            <a:r>
              <a:rPr sz="2400" dirty="0"/>
              <a:t> kwanza </a:t>
            </a:r>
            <a:r>
              <a:rPr sz="2400" dirty="0" err="1"/>
              <a:t>humsamehe</a:t>
            </a:r>
            <a:r>
              <a:rPr sz="2400" dirty="0"/>
              <a:t> </a:t>
            </a:r>
            <a:r>
              <a:rPr sz="2400" dirty="0" err="1"/>
              <a:t>toba</a:t>
            </a:r>
            <a:r>
              <a:rPr sz="2400" dirty="0"/>
              <a:t> </a:t>
            </a:r>
            <a:r>
              <a:rPr sz="2400" dirty="0" err="1"/>
              <a:t>yake</a:t>
            </a:r>
            <a:r>
              <a:rPr sz="2400" dirty="0"/>
              <a:t>. </a:t>
            </a:r>
            <a:r>
              <a:rPr sz="2400" dirty="0" err="1"/>
              <a:t>Utoaji</a:t>
            </a:r>
            <a:r>
              <a:rPr sz="2400" dirty="0"/>
              <a:t> </a:t>
            </a:r>
            <a:r>
              <a:rPr sz="2400" dirty="0" err="1"/>
              <a:t>uliofanywa</a:t>
            </a:r>
            <a:r>
              <a:rPr sz="2400" dirty="0"/>
              <a:t> </a:t>
            </a:r>
            <a:r>
              <a:rPr sz="2400" dirty="0" err="1"/>
              <a:t>umekamilika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haki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milele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Kristo </a:t>
            </a:r>
            <a:r>
              <a:rPr sz="2400" dirty="0" err="1"/>
              <a:t>imewekwa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akaunti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kila</a:t>
            </a:r>
            <a:r>
              <a:rPr sz="2400" dirty="0"/>
              <a:t> </a:t>
            </a:r>
            <a:r>
              <a:rPr sz="2400" dirty="0" err="1"/>
              <a:t>roho</a:t>
            </a:r>
            <a:r>
              <a:rPr sz="2400" dirty="0"/>
              <a:t> </a:t>
            </a:r>
            <a:r>
              <a:rPr sz="2400" dirty="0" err="1"/>
              <a:t>inayoamini</a:t>
            </a:r>
            <a:r>
              <a:rPr sz="2400" dirty="0"/>
              <a:t>. </a:t>
            </a:r>
            <a:r>
              <a:rPr sz="2400" dirty="0" err="1"/>
              <a:t>Vazi</a:t>
            </a:r>
            <a:r>
              <a:rPr sz="2400" dirty="0"/>
              <a:t> la </a:t>
            </a:r>
            <a:r>
              <a:rPr sz="2400" dirty="0" err="1"/>
              <a:t>gharama</a:t>
            </a:r>
            <a:r>
              <a:rPr sz="2400" dirty="0"/>
              <a:t> </a:t>
            </a:r>
            <a:r>
              <a:rPr sz="2400" dirty="0" err="1"/>
              <a:t>kubwa</a:t>
            </a:r>
            <a:r>
              <a:rPr sz="2400" dirty="0"/>
              <a:t>, </a:t>
            </a:r>
            <a:r>
              <a:rPr sz="2400" dirty="0" err="1"/>
              <a:t>lisilo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doa</a:t>
            </a:r>
            <a:r>
              <a:rPr sz="2400" dirty="0"/>
              <a:t>, </a:t>
            </a:r>
            <a:r>
              <a:rPr sz="2400" dirty="0" err="1"/>
              <a:t>lililofumwa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kitanzi</a:t>
            </a:r>
            <a:r>
              <a:rPr sz="2400" dirty="0"/>
              <a:t> cha </a:t>
            </a:r>
            <a:r>
              <a:rPr sz="2400" dirty="0" err="1"/>
              <a:t>mbinguni</a:t>
            </a:r>
            <a:r>
              <a:rPr sz="2400" dirty="0"/>
              <a:t>, </a:t>
            </a:r>
            <a:r>
              <a:rPr sz="2400" dirty="0" err="1"/>
              <a:t>limetolewa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mwenye</a:t>
            </a:r>
            <a:r>
              <a:rPr sz="2400" dirty="0"/>
              <a:t> </a:t>
            </a:r>
            <a:r>
              <a:rPr sz="2400" dirty="0" err="1"/>
              <a:t>dhambi</a:t>
            </a:r>
            <a:r>
              <a:rPr sz="2400" dirty="0"/>
              <a:t> </a:t>
            </a:r>
            <a:r>
              <a:rPr sz="2400" dirty="0" err="1"/>
              <a:t>anayetubu</a:t>
            </a:r>
            <a:r>
              <a:rPr sz="2400" dirty="0"/>
              <a:t>, </a:t>
            </a:r>
            <a:r>
              <a:rPr sz="2400" dirty="0" err="1"/>
              <a:t>anayeamini</a:t>
            </a:r>
            <a:r>
              <a:rPr sz="2400"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836381" y="6477561"/>
            <a:ext cx="350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1 Selected Messages</a:t>
            </a:r>
            <a:r>
              <a:t>, </a:t>
            </a:r>
            <a:r>
              <a:rPr lang="en-US"/>
              <a:t>pg</a:t>
            </a:r>
            <a:r>
              <a:t>. </a:t>
            </a:r>
            <a:r>
              <a:rPr dirty="0"/>
              <a:t>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  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177223" y="202977"/>
            <a:ext cx="4873032" cy="649643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3600" dirty="0"/>
              <a:t>"</a:t>
            </a:r>
            <a:r>
              <a:rPr sz="3600" dirty="0" err="1"/>
              <a:t>Lakini</a:t>
            </a:r>
            <a:r>
              <a:rPr sz="3600" dirty="0"/>
              <a:t> </a:t>
            </a:r>
            <a:r>
              <a:rPr sz="3600" dirty="0" err="1"/>
              <a:t>tukiziungama</a:t>
            </a:r>
            <a:r>
              <a:rPr sz="3600" dirty="0"/>
              <a:t> </a:t>
            </a:r>
            <a:r>
              <a:rPr sz="3600" dirty="0" err="1"/>
              <a:t>dhambi</a:t>
            </a:r>
            <a:r>
              <a:rPr sz="3600" dirty="0"/>
              <a:t> </a:t>
            </a:r>
            <a:r>
              <a:rPr sz="3600" dirty="0" err="1"/>
              <a:t>zetu</a:t>
            </a:r>
            <a:r>
              <a:rPr sz="3600" dirty="0"/>
              <a:t>, </a:t>
            </a:r>
            <a:r>
              <a:rPr sz="3600" dirty="0" err="1"/>
              <a:t>basi</a:t>
            </a:r>
            <a:r>
              <a:rPr sz="3600" dirty="0"/>
              <a:t> MUNGU </a:t>
            </a:r>
            <a:r>
              <a:rPr sz="3600" dirty="0" err="1"/>
              <a:t>ni</a:t>
            </a:r>
            <a:r>
              <a:rPr sz="3600" dirty="0"/>
              <a:t> </a:t>
            </a:r>
            <a:r>
              <a:rPr sz="3600" dirty="0" err="1"/>
              <a:t>mwaminifu</a:t>
            </a:r>
            <a:r>
              <a:rPr sz="3600" dirty="0"/>
              <a:t> </a:t>
            </a:r>
            <a:r>
              <a:rPr sz="3600" dirty="0" err="1"/>
              <a:t>na</a:t>
            </a:r>
            <a:r>
              <a:rPr sz="3600" dirty="0"/>
              <a:t> </a:t>
            </a:r>
            <a:r>
              <a:rPr sz="3600" dirty="0" err="1"/>
              <a:t>mwadilifu</a:t>
            </a:r>
            <a:r>
              <a:rPr sz="3600" dirty="0"/>
              <a:t>, </a:t>
            </a:r>
            <a:r>
              <a:rPr sz="3600" dirty="0" err="1"/>
              <a:t>naye</a:t>
            </a:r>
            <a:r>
              <a:rPr sz="3600" dirty="0"/>
              <a:t> </a:t>
            </a:r>
            <a:r>
              <a:rPr sz="3600" dirty="0" err="1"/>
              <a:t>atatusamehe</a:t>
            </a:r>
            <a:r>
              <a:rPr sz="3600" dirty="0"/>
              <a:t> </a:t>
            </a:r>
            <a:r>
              <a:rPr sz="3600" dirty="0" err="1"/>
              <a:t>dhambi</a:t>
            </a:r>
            <a:r>
              <a:rPr sz="3600" dirty="0"/>
              <a:t> </a:t>
            </a:r>
            <a:r>
              <a:rPr sz="3600" dirty="0" err="1"/>
              <a:t>zetu</a:t>
            </a:r>
            <a:r>
              <a:rPr sz="3600" dirty="0"/>
              <a:t> </a:t>
            </a:r>
            <a:r>
              <a:rPr sz="3600" dirty="0" err="1"/>
              <a:t>na</a:t>
            </a:r>
            <a:r>
              <a:rPr sz="3600" dirty="0"/>
              <a:t> </a:t>
            </a:r>
            <a:r>
              <a:rPr sz="3600" dirty="0" err="1"/>
              <a:t>kututakasa</a:t>
            </a:r>
            <a:r>
              <a:rPr sz="3600" dirty="0"/>
              <a:t> </a:t>
            </a:r>
            <a:r>
              <a:rPr sz="3600" dirty="0" err="1"/>
              <a:t>na</a:t>
            </a:r>
            <a:r>
              <a:rPr sz="3600" dirty="0"/>
              <a:t> </a:t>
            </a:r>
            <a:r>
              <a:rPr sz="3600" dirty="0" err="1"/>
              <a:t>uovu</a:t>
            </a:r>
            <a:r>
              <a:rPr sz="3600" dirty="0"/>
              <a:t> </a:t>
            </a:r>
            <a:r>
              <a:rPr sz="3600" dirty="0" err="1"/>
              <a:t>wote</a:t>
            </a:r>
            <a:r>
              <a:rPr sz="3600" dirty="0"/>
              <a:t>."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(1 </a:t>
            </a:r>
            <a:r>
              <a:rPr lang="en-US" sz="2400" dirty="0"/>
              <a:t>Yohana</a:t>
            </a:r>
            <a:r>
              <a:rPr sz="2400" dirty="0"/>
              <a:t>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/>
            </a:pPr>
            <a:r>
              <a:t>Toba</a:t>
            </a:r>
          </a:p>
          <a:p>
            <a:pPr lvl="1">
              <a:spcBef>
                <a:spcPts val="600"/>
              </a:spcBef>
              <a:defRPr sz="2000" b="1">
                <a:solidFill>
                  <a:srgbClr val="7B259E"/>
                </a:solidFill>
              </a:defRPr>
            </a:pPr>
            <a:r>
              <a:t>Kuchelewesha toba</a:t>
            </a:r>
          </a:p>
          <a:p>
            <a:pPr lvl="1">
              <a:spcBef>
                <a:spcPts val="600"/>
              </a:spcBef>
              <a:defRPr sz="2000" b="1">
                <a:solidFill>
                  <a:srgbClr val="25889E"/>
                </a:solidFill>
              </a:defRPr>
            </a:pPr>
            <a:r>
              <a:t>Toba ya kweli</a:t>
            </a:r>
          </a:p>
          <a:p>
            <a:pPr lvl="1">
              <a:spcBef>
                <a:spcPts val="600"/>
              </a:spcBef>
              <a:defRPr sz="2000" b="1">
                <a:solidFill>
                  <a:srgbClr val="BE2B39"/>
                </a:solidFill>
              </a:defRPr>
            </a:pPr>
            <a:r>
              <a:t>Wito wa kutubu</a:t>
            </a:r>
          </a:p>
          <a:p>
            <a:pPr>
              <a:spcBef>
                <a:spcPts val="1800"/>
              </a:spcBef>
              <a:defRPr sz="2000" b="1"/>
            </a:pPr>
            <a:r>
              <a:t>Msamaha</a:t>
            </a:r>
          </a:p>
          <a:p>
            <a:pPr lvl="1">
              <a:spcBef>
                <a:spcPts val="600"/>
              </a:spcBef>
              <a:defRPr sz="2000" b="1">
                <a:solidFill>
                  <a:srgbClr val="264F9F"/>
                </a:solidFill>
              </a:defRPr>
            </a:pPr>
            <a:r>
              <a:t>Neema ya msamaha</a:t>
            </a:r>
          </a:p>
          <a:p>
            <a:pPr lvl="1">
              <a:spcBef>
                <a:spcPts val="600"/>
              </a:spcBef>
              <a:defRPr sz="2000" b="1">
                <a:solidFill>
                  <a:srgbClr val="4BA128"/>
                </a:solidFill>
              </a:defRPr>
            </a:pPr>
            <a:r>
              <a:t>Mavazi ya msamaha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Biblia inatangaza kwamba "wote wamefanya dhambi na kupungukiwa na utukufu wa Mungu" (Rum. 3:23).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Kuna sharti moja tu: toba.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Lakini Mungu yuko tayari kusamehe dhambi zetu. Hakuna dhambi kubwa au ya kutisha kiasi kwamba Mungu hayuko tayari kuisamehe (Isaya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Pia inasema kwamba hatuwezi kuepuka au kuondoa dhambi zetu (Yer.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defRPr>
            </a:pPr>
            <a:r>
              <a:t>TOBA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t>KUCHELEWESHA TOBA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akajibu</a:t>
            </a:r>
            <a:r>
              <a:rPr dirty="0"/>
              <a:t>, </a:t>
            </a:r>
            <a:r>
              <a:rPr dirty="0" err="1"/>
              <a:t>akamwambia</a:t>
            </a:r>
            <a:r>
              <a:rPr dirty="0"/>
              <a:t>, Martha, Martha, </a:t>
            </a:r>
            <a:r>
              <a:rPr dirty="0" err="1"/>
              <a:t>unahangaika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kufadhaika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mambo </a:t>
            </a:r>
            <a:r>
              <a:rPr dirty="0" err="1"/>
              <a:t>mengi</a:t>
            </a:r>
            <a:r>
              <a:rPr dirty="0"/>
              <a:t>" </a:t>
            </a:r>
            <a:r>
              <a:rPr sz="1400" dirty="0"/>
              <a:t>(Luka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Nyumbani mwa Lazaro, Yesu alizungumza juu ya mambo muhimu, muhimu kwa wokovu. Lakini Martha hakusikiliza. Hakuwa na muda. Kulikuwa na mambo mengi sana ya kufanya! Lk.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375356"/>
            <a:ext cx="5933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Hii pia </a:t>
            </a:r>
            <a:r>
              <a:rPr dirty="0" err="1"/>
              <a:t>hutokea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. Wakati </a:t>
            </a:r>
            <a:r>
              <a:rPr dirty="0" err="1"/>
              <a:t>tumetenda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Roho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anatuita</a:t>
            </a:r>
            <a:r>
              <a:rPr dirty="0"/>
              <a:t> </a:t>
            </a:r>
            <a:r>
              <a:rPr dirty="0" err="1"/>
              <a:t>tutubu</a:t>
            </a:r>
            <a:r>
              <a:rPr dirty="0"/>
              <a:t>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hutujaza</a:t>
            </a:r>
            <a:r>
              <a:rPr dirty="0"/>
              <a:t> </a:t>
            </a:r>
            <a:r>
              <a:rPr dirty="0" err="1"/>
              <a:t>shughuli</a:t>
            </a:r>
            <a:r>
              <a:rPr dirty="0"/>
              <a:t>, </a:t>
            </a:r>
            <a:r>
              <a:rPr dirty="0" err="1"/>
              <a:t>wasiwasi</a:t>
            </a:r>
            <a:r>
              <a:rPr dirty="0"/>
              <a:t>, au </a:t>
            </a:r>
            <a:r>
              <a:rPr dirty="0" err="1"/>
              <a:t>usumbufu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 </a:t>
            </a:r>
            <a:r>
              <a:rPr dirty="0" err="1"/>
              <a:t>unaotuzuia</a:t>
            </a:r>
            <a:r>
              <a:rPr dirty="0"/>
              <a:t> </a:t>
            </a:r>
            <a:r>
              <a:rPr dirty="0" err="1"/>
              <a:t>kutafakari</a:t>
            </a:r>
            <a:r>
              <a:rPr dirty="0"/>
              <a:t> </a:t>
            </a:r>
            <a:r>
              <a:rPr dirty="0" err="1"/>
              <a:t>hali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043062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Lakini Mungu havunji moyo. Anadumu katika wito wake (Eze. 33:11 Analinganisha dhambi zetu na mavazi machafu (Isa. 64:6). Anatoa ubadilishanaji: mavazi yetu machafu kwa mavazi yake safi (Zek. 3:4), mavazi yaliyooshwa katika damu ya Yesu (Ufu.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defRPr>
            </a:pPr>
            <a:r>
              <a:t>TOBA YA KWELI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Njooni</a:t>
            </a:r>
            <a:r>
              <a:rPr dirty="0"/>
              <a:t>, </a:t>
            </a:r>
            <a:r>
              <a:rPr dirty="0" err="1"/>
              <a:t>tumrudie</a:t>
            </a:r>
            <a:r>
              <a:rPr dirty="0"/>
              <a:t> Bwana. </a:t>
            </a:r>
            <a:r>
              <a:rPr dirty="0" err="1"/>
              <a:t>Ametupasua</a:t>
            </a:r>
            <a:r>
              <a:rPr dirty="0"/>
              <a:t> </a:t>
            </a:r>
            <a:r>
              <a:rPr dirty="0" err="1"/>
              <a:t>vipande</a:t>
            </a:r>
            <a:r>
              <a:rPr dirty="0"/>
              <a:t> </a:t>
            </a:r>
            <a:r>
              <a:rPr dirty="0" err="1"/>
              <a:t>vipande</a:t>
            </a:r>
            <a:r>
              <a:rPr dirty="0"/>
              <a:t>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atatuponya</a:t>
            </a:r>
            <a:r>
              <a:rPr dirty="0"/>
              <a:t>; </a:t>
            </a:r>
            <a:r>
              <a:rPr dirty="0" err="1"/>
              <a:t>ametuumiza</a:t>
            </a:r>
            <a:r>
              <a:rPr dirty="0"/>
              <a:t>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atafunga</a:t>
            </a:r>
            <a:r>
              <a:rPr dirty="0"/>
              <a:t> </a:t>
            </a:r>
            <a:r>
              <a:rPr dirty="0" err="1"/>
              <a:t>majeraha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.” </a:t>
            </a:r>
            <a:r>
              <a:rPr sz="1400" dirty="0"/>
              <a:t>(Hosea 6:1</a:t>
            </a:r>
            <a:r>
              <a:rPr sz="1100" dirty="0"/>
              <a:t> </a:t>
            </a:r>
            <a:r>
              <a:rPr sz="1400" dirty="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Je,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 Kuna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uwongo</a:t>
            </a:r>
            <a:r>
              <a:rPr dirty="0"/>
              <a:t>? (2 Kor. 7:10</a:t>
            </a:r>
            <a:r>
              <a:rPr lang="en-US" dirty="0"/>
              <a:t>)</a:t>
            </a:r>
            <a:r>
              <a:rPr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133351" y="5451180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b="1">
                <a:solidFill>
                  <a:prstClr val="black"/>
                </a:solidFill>
              </a:defRPr>
            </a:pP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Tunapotenda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dhambi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Roho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Mtakatifu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"</a:t>
            </a:r>
            <a:r>
              <a:rPr sz="2000" dirty="0" err="1"/>
              <a:t>alitupasua</a:t>
            </a:r>
            <a:r>
              <a:rPr sz="2000" dirty="0"/>
              <a:t> </a:t>
            </a:r>
            <a:r>
              <a:rPr sz="2000" dirty="0" err="1"/>
              <a:t>vipande</a:t>
            </a:r>
            <a:r>
              <a:rPr sz="2000" dirty="0"/>
              <a:t> </a:t>
            </a:r>
            <a:r>
              <a:rPr sz="2000" dirty="0" err="1"/>
              <a:t>vipande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"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kutuumiza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hisia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kubwa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huzuni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Ikiwa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tunaitikia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toba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kweli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Mungu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hutuponya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akitusamehe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dhambi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zetu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(Hos. 6:1).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1" y="4259764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unaotusababishia</a:t>
            </a:r>
            <a:r>
              <a:rPr dirty="0"/>
              <a:t> </a:t>
            </a:r>
            <a:r>
              <a:rPr dirty="0" err="1"/>
              <a:t>huzuni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kusamehewa</a:t>
            </a:r>
            <a:r>
              <a:rPr dirty="0"/>
              <a:t> (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kumekuwa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 au la), </a:t>
            </a:r>
            <a:r>
              <a:rPr dirty="0" err="1"/>
              <a:t>tunakabiliwa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452794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inapoleta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haraka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yasiyotakikana</a:t>
            </a:r>
            <a:r>
              <a:rPr dirty="0"/>
              <a:t>, </a:t>
            </a:r>
            <a:r>
              <a:rPr dirty="0" err="1"/>
              <a:t>majuto</a:t>
            </a:r>
            <a:r>
              <a:rPr dirty="0"/>
              <a:t> </a:t>
            </a:r>
            <a:r>
              <a:rPr dirty="0" err="1"/>
              <a:t>hutokea</a:t>
            </a:r>
            <a:r>
              <a:rPr dirty="0"/>
              <a:t>. Ni </a:t>
            </a:r>
            <a:r>
              <a:rPr dirty="0" err="1"/>
              <a:t>aibu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tulichofanya</a:t>
            </a:r>
            <a:r>
              <a:rPr dirty="0"/>
              <a:t> </a:t>
            </a:r>
            <a:r>
              <a:rPr dirty="0" err="1"/>
              <a:t>hakikutokea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. Kama </a:t>
            </a:r>
            <a:r>
              <a:rPr dirty="0" err="1"/>
              <a:t>hakungekuwa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, </a:t>
            </a:r>
            <a:r>
              <a:rPr dirty="0" err="1"/>
              <a:t>hatungehisi</a:t>
            </a:r>
            <a:r>
              <a:rPr dirty="0"/>
              <a:t> </a:t>
            </a:r>
            <a:r>
              <a:rPr dirty="0" err="1"/>
              <a:t>huzuni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 Hii SIO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</a:defRPr>
            </a:pPr>
            <a:r>
              <a:t>Wito wa kutubu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Tubuni</a:t>
            </a:r>
            <a:r>
              <a:rPr dirty="0"/>
              <a:t> </a:t>
            </a:r>
            <a:r>
              <a:rPr dirty="0" err="1"/>
              <a:t>basi</a:t>
            </a:r>
            <a:r>
              <a:rPr dirty="0"/>
              <a:t>, </a:t>
            </a:r>
            <a:r>
              <a:rPr dirty="0" err="1"/>
              <a:t>mkamrudie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zenu</a:t>
            </a:r>
            <a:r>
              <a:rPr dirty="0"/>
              <a:t> </a:t>
            </a:r>
            <a:r>
              <a:rPr dirty="0" err="1"/>
              <a:t>zifutwe</a:t>
            </a:r>
            <a:r>
              <a:rPr dirty="0"/>
              <a:t>, </a:t>
            </a:r>
            <a:r>
              <a:rPr dirty="0" err="1"/>
              <a:t>zipate</a:t>
            </a:r>
            <a:r>
              <a:rPr dirty="0"/>
              <a:t> </a:t>
            </a:r>
            <a:r>
              <a:rPr dirty="0" err="1"/>
              <a:t>kuja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za </a:t>
            </a:r>
            <a:r>
              <a:rPr dirty="0" err="1"/>
              <a:t>kuburudishwa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Bwana." </a:t>
            </a:r>
            <a:r>
              <a:rPr sz="1400" dirty="0"/>
              <a:t>(</a:t>
            </a:r>
            <a:r>
              <a:rPr lang="en-US" sz="1400" dirty="0" err="1"/>
              <a:t>Matendo</a:t>
            </a:r>
            <a:r>
              <a:rPr sz="1400" dirty="0"/>
              <a:t>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285825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Yohana </a:t>
            </a:r>
            <a:r>
              <a:rPr dirty="0" err="1"/>
              <a:t>Mbatizaji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Yesu </a:t>
            </a:r>
            <a:r>
              <a:rPr dirty="0" err="1"/>
              <a:t>walianza</a:t>
            </a:r>
            <a:r>
              <a:rPr dirty="0"/>
              <a:t> </a:t>
            </a:r>
            <a:r>
              <a:rPr dirty="0" err="1"/>
              <a:t>huduma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: "</a:t>
            </a:r>
            <a:r>
              <a:rPr dirty="0" err="1"/>
              <a:t>Tubuni</a:t>
            </a:r>
            <a:r>
              <a:rPr dirty="0"/>
              <a:t>" (Mt.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460669"/>
              </p:ext>
            </p:extLst>
          </p:nvPr>
        </p:nvGraphicFramePr>
        <p:xfrm>
          <a:off x="180974" y="255525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3096948" y="5552925"/>
            <a:ext cx="6243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Kumbuka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vinapaswa</a:t>
            </a:r>
            <a:r>
              <a:rPr dirty="0"/>
              <a:t> </a:t>
            </a:r>
            <a:r>
              <a:rPr dirty="0" err="1"/>
              <a:t>kutuongoza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matengenezo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;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mabadiliko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yanatuongoza</a:t>
            </a:r>
            <a:r>
              <a:rPr dirty="0"/>
              <a:t> </a:t>
            </a:r>
            <a:r>
              <a:rPr dirty="0" err="1"/>
              <a:t>kuacha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(Yn. 5:14</a:t>
            </a:r>
            <a:r>
              <a:rPr lang="es-ES" dirty="0"/>
              <a:t>)</a:t>
            </a:r>
            <a:r>
              <a:rPr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637" y="1118386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2891" y="1135441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1879725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Kwa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?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hakuna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2:38; 3:19). </a:t>
            </a:r>
            <a:r>
              <a:rPr dirty="0" err="1"/>
              <a:t>Mchakato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unafanyikaje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defRPr>
            </a:pPr>
            <a:r>
              <a:rPr lang="en-US" dirty="0"/>
              <a:t>MSAMAHA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>
              <a:defRPr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NEEMA YA MSAMAHA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"Kwa ajili ya jina lako, BWANA, unisamehe uovu wangu, ingawa ni mkuu" </a:t>
            </a:r>
            <a:r>
              <a:rPr sz="1400"/>
              <a:t>(Zaburi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Hakuna kitu kinachomlazimisha Mungu kutusamehe. Hakuna kitu tunachoweza kufanya ili kustahili msamaha huo. Mungu hutupatia msamaha kwa neema; kwa upendo wake usio na kipimo. Anasamehe kwa sababu yeye ni "mwema, na tayari kusamehe, na mwingi wa rehema" (Zaburi 86:5; angalia Kutoka 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Tunapoleta dhambi zetu chini ya msalaba, Yesu anatuweka huru kutoka kwa mzigo unaotulemea (Ebr. 12:1-2).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Upendo wake ulimwongoza kujitoa msalabani, na kulipa deni la dhambi ambayo hatuwezi kulipa (Efe.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1098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104</cp:revision>
  <dcterms:created xsi:type="dcterms:W3CDTF">2026-04-18T15:41:31Z</dcterms:created>
  <dcterms:modified xsi:type="dcterms:W3CDTF">2026-04-22T18:56:11Z</dcterms:modified>
</cp:coreProperties>
</file>