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pPr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Wito wa Paulo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pPr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dirty="0"/>
            <a:t>Safari </a:t>
          </a:r>
          <a:r>
            <a:rPr sz="2400" dirty="0" err="1"/>
            <a:t>ya</a:t>
          </a:r>
          <a:r>
            <a:rPr sz="2400" dirty="0"/>
            <a:t> </a:t>
          </a:r>
          <a:r>
            <a:rPr sz="2400" dirty="0" err="1"/>
            <a:t>kwenda</a:t>
          </a:r>
          <a:r>
            <a:rPr sz="2400" dirty="0"/>
            <a:t> </a:t>
          </a:r>
          <a:r>
            <a:rPr sz="2400" dirty="0" err="1"/>
            <a:t>Korintho</a:t>
          </a:r>
          <a:endParaRPr sz="2400" dirty="0"/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pPr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dirty="0"/>
            <a:t>Jiji la </a:t>
          </a:r>
          <a:r>
            <a:rPr sz="2400" dirty="0" err="1"/>
            <a:t>Korintho</a:t>
          </a:r>
          <a:endParaRPr sz="2400" dirty="0"/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pPr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dirty="0" err="1"/>
            <a:t>Wakorintho</a:t>
          </a:r>
          <a:endParaRPr sz="2400" dirty="0"/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pPr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dirty="0"/>
            <a:t>Barua </a:t>
          </a:r>
          <a:r>
            <a:rPr sz="2400" dirty="0" err="1"/>
            <a:t>kwa</a:t>
          </a:r>
          <a:r>
            <a:rPr sz="2400" dirty="0"/>
            <a:t> </a:t>
          </a:r>
          <a:r>
            <a:rPr sz="2400" dirty="0" err="1"/>
            <a:t>Wakorintho</a:t>
          </a:r>
          <a:endParaRPr sz="2400" dirty="0"/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Paulo alikuaje mtume?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  <a:defRPr b="1"/>
          </a:pPr>
          <a:r>
            <a:rPr sz="2000" dirty="0"/>
            <a:t>By Jesus' choice </a:t>
          </a:r>
          <a:r>
            <a:rPr sz="180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Alichaguliwa lini?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  <a:defRPr b="1"/>
          </a:pPr>
          <a:r>
            <a:rPr sz="2000" dirty="0"/>
            <a:t>From his mother's womb </a:t>
          </a:r>
          <a:r>
            <a:rPr sz="180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Aliitwa lini?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  <a:defRPr b="1"/>
          </a:pPr>
          <a:r>
            <a:rPr sz="2000" dirty="0"/>
            <a:t>On the road to Damascus </a:t>
          </a:r>
          <a:r>
            <a:rPr sz="1800" dirty="0"/>
            <a:t>(Acts 22:6-7</a:t>
          </a:r>
          <a:r>
            <a:rPr lang="es-ES" sz="1800" dirty="0"/>
            <a:t>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Alikuwa mtume wa nani?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  <a:defRPr b="1"/>
          </a:pPr>
          <a:r>
            <a:rPr sz="2000"/>
            <a:t>Kutoka kwa Mataifa </a:t>
          </a:r>
          <a:r>
            <a:rPr sz="180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1 Wakorintho 10:1-6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  <a:defRPr sz="1800" b="1"/>
          </a:pPr>
          <a:r>
            <a:t>Akifahamishwa na Kloe juu ya shida kadhaa zilizopo kanisani, Paulo anawashauri kuhusu: makundi; uasherati; ugomvi; na ukahaba.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1 Wakorintho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  <a:defRPr sz="1800" b="1"/>
          </a:pPr>
          <a:r>
            <a:t>Familia ya Chloe pia ilimletea barua yenye maswali kadhaa kutoka kanisani juu ya mada ambazo Paulo alijibu kuhusu: ndoa; talaka; useja; chakula kilichotolewa dhabihu kwa sanamu; mwenendo katika ibada; matumizi ya karama za kiroho; na ufufuo.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2 Wakorintho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  <a:defRPr sz="1800" b="1"/>
          </a:pPr>
          <a:r>
            <a:t>Hii ni waraka wa pili ambao umehifadhiwa, ingawa Paulo aliandika kadhaa zaidi (labda kabla ya mbili ambazo zimeokoka na/au kwa muda kati yao). Anawapongeza Wakorintho kwa jinsi walivyotatua matatizo fulani, lakini anawahimiza waone ulimwengu kupitia njia ya injili, wakiepuka ushawishi wa utamaduni unaozunguka.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Wito wa Paulo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kern="1200" dirty="0"/>
            <a:t>Safari </a:t>
          </a:r>
          <a:r>
            <a:rPr sz="2400" kern="1200" dirty="0" err="1"/>
            <a:t>ya</a:t>
          </a:r>
          <a:r>
            <a:rPr sz="2400" kern="1200" dirty="0"/>
            <a:t> </a:t>
          </a:r>
          <a:r>
            <a:rPr sz="2400" kern="1200" dirty="0" err="1"/>
            <a:t>kwenda</a:t>
          </a:r>
          <a:r>
            <a:rPr sz="2400" kern="1200" dirty="0"/>
            <a:t> </a:t>
          </a:r>
          <a:r>
            <a:rPr sz="2400" kern="1200" dirty="0" err="1"/>
            <a:t>Korintho</a:t>
          </a:r>
          <a:endParaRPr sz="2400" kern="1200" dirty="0"/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kern="1200" dirty="0"/>
            <a:t>Jiji la </a:t>
          </a:r>
          <a:r>
            <a:rPr sz="2400" kern="1200" dirty="0" err="1"/>
            <a:t>Korintho</a:t>
          </a:r>
          <a:endParaRPr sz="2400" kern="1200" dirty="0"/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kern="1200" dirty="0" err="1"/>
            <a:t>Wakorintho</a:t>
          </a:r>
          <a:endParaRPr sz="2400" kern="1200" dirty="0"/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sz="2400" kern="1200" dirty="0"/>
            <a:t>Barua </a:t>
          </a:r>
          <a:r>
            <a:rPr sz="2400" kern="1200" dirty="0" err="1"/>
            <a:t>kwa</a:t>
          </a:r>
          <a:r>
            <a:rPr sz="2400" kern="1200" dirty="0"/>
            <a:t> </a:t>
          </a:r>
          <a:r>
            <a:rPr sz="2400" kern="1200" dirty="0" err="1"/>
            <a:t>Wakorintho</a:t>
          </a:r>
          <a:endParaRPr sz="2400" kern="1200" dirty="0"/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sz="2000" kern="1200" dirty="0"/>
            <a:t>By Jesus' choice </a:t>
          </a:r>
          <a:r>
            <a:rPr sz="1800" kern="1200" dirty="0"/>
            <a:t>(Gal.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Paulo alikuaje mtume?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sz="2000" kern="1200" dirty="0"/>
            <a:t>From his mother's womb </a:t>
          </a:r>
          <a:r>
            <a:rPr sz="1800" kern="1200" dirty="0"/>
            <a:t>(Gal.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Alichaguliwa lini?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sz="2000" kern="1200" dirty="0"/>
            <a:t>On the road to Damascus </a:t>
          </a:r>
          <a:r>
            <a:rPr sz="1800" kern="1200" dirty="0"/>
            <a:t>(Acts 22:6-7</a:t>
          </a:r>
          <a:r>
            <a:rPr lang="es-ES" sz="1800" kern="1200" dirty="0"/>
            <a:t>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Aliitwa lini?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b="1"/>
          </a:pPr>
          <a:r>
            <a:rPr sz="2000" kern="1200"/>
            <a:t>Kutoka kwa Mataifa </a:t>
          </a:r>
          <a:r>
            <a:rPr sz="1800" kern="120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Alikuwa mtume wa nani?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41039"/>
          <a:ext cx="7980720" cy="10867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12420" rIns="180000" bIns="256032" numCol="1" spcCol="1270" anchor="t" anchorCtr="0">
          <a:noAutofit/>
        </a:bodyPr>
        <a:lstStyle/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Akifahamishwa na Kloe juu ya shida kadhaa zilizopo kanisani, Paulo anawashauri kuhusu: makundi; uasherati; ugomvi; na ukahaba.</a:t>
          </a:r>
          <a:endParaRPr lang="en" sz="1800" kern="1200" noProof="0" dirty="0"/>
        </a:p>
      </dsp:txBody>
      <dsp:txXfrm>
        <a:off x="0" y="241039"/>
        <a:ext cx="7980720" cy="1086750"/>
      </dsp:txXfrm>
    </dsp:sp>
    <dsp:sp modelId="{4F3DFAC6-32B5-4FF7-80EC-1BCA53706CDB}">
      <dsp:nvSpPr>
        <dsp:cNvPr id="0" name=""/>
        <dsp:cNvSpPr/>
      </dsp:nvSpPr>
      <dsp:spPr>
        <a:xfrm>
          <a:off x="399036" y="19639"/>
          <a:ext cx="5586504" cy="4428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1 Wakorintho 10:1-6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0652" y="41255"/>
        <a:ext cx="5543272" cy="399568"/>
      </dsp:txXfrm>
    </dsp:sp>
    <dsp:sp modelId="{4356964C-7D4C-4136-BFD4-003022A3A988}">
      <dsp:nvSpPr>
        <dsp:cNvPr id="0" name=""/>
        <dsp:cNvSpPr/>
      </dsp:nvSpPr>
      <dsp:spPr>
        <a:xfrm>
          <a:off x="0" y="1630189"/>
          <a:ext cx="7980720" cy="16065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12420" rIns="180000" bIns="256032" numCol="1" spcCol="1270" anchor="t" anchorCtr="0">
          <a:noAutofit/>
        </a:bodyPr>
        <a:lstStyle/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Familia ya Chloe pia ilimletea barua yenye maswali kadhaa kutoka kanisani juu ya mada ambazo Paulo alijibu kuhusu: ndoa; talaka; useja; chakula kilichotolewa dhabihu kwa sanamu; mwenendo katika ibada; matumizi ya karama za kiroho; na ufufuo.</a:t>
          </a:r>
          <a:endParaRPr lang="en" sz="1800" kern="1200" noProof="0" dirty="0"/>
        </a:p>
      </dsp:txBody>
      <dsp:txXfrm>
        <a:off x="0" y="1630189"/>
        <a:ext cx="7980720" cy="1606500"/>
      </dsp:txXfrm>
    </dsp:sp>
    <dsp:sp modelId="{2F0E2FE6-2CF5-496B-BA7C-3E702B20CEB1}">
      <dsp:nvSpPr>
        <dsp:cNvPr id="0" name=""/>
        <dsp:cNvSpPr/>
      </dsp:nvSpPr>
      <dsp:spPr>
        <a:xfrm>
          <a:off x="399036" y="1408789"/>
          <a:ext cx="5586504" cy="4428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1 Wakorintho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0652" y="1430405"/>
        <a:ext cx="5543272" cy="399568"/>
      </dsp:txXfrm>
    </dsp:sp>
    <dsp:sp modelId="{BF2165CA-3783-4C74-A25A-6E59360B8C21}">
      <dsp:nvSpPr>
        <dsp:cNvPr id="0" name=""/>
        <dsp:cNvSpPr/>
      </dsp:nvSpPr>
      <dsp:spPr>
        <a:xfrm>
          <a:off x="0" y="3539089"/>
          <a:ext cx="7980720" cy="184275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12420" rIns="180000" bIns="256032" numCol="1" spcCol="1270" anchor="t" anchorCtr="0">
          <a:noAutofit/>
        </a:bodyPr>
        <a:lstStyle/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Hii ni waraka wa pili ambao umehifadhiwa, ingawa Paulo aliandika kadhaa zaidi (labda kabla ya mbili ambazo zimeokoka na/au kwa muda kati yao). Anawapongeza Wakorintho kwa jinsi walivyotatua matatizo fulani, lakini anawahimiza waone ulimwengu kupitia njia ya injili, wakiepuka ushawishi wa utamaduni unaozunguka.</a:t>
          </a:r>
          <a:endParaRPr lang="en" sz="1800" kern="1200" noProof="0" dirty="0"/>
        </a:p>
      </dsp:txBody>
      <dsp:txXfrm>
        <a:off x="0" y="3539089"/>
        <a:ext cx="7980720" cy="1842750"/>
      </dsp:txXfrm>
    </dsp:sp>
    <dsp:sp modelId="{D60E5BAA-BA57-4680-A2E7-E8124F89EBA6}">
      <dsp:nvSpPr>
        <dsp:cNvPr id="0" name=""/>
        <dsp:cNvSpPr/>
      </dsp:nvSpPr>
      <dsp:spPr>
        <a:xfrm>
          <a:off x="399036" y="3317689"/>
          <a:ext cx="5586504" cy="44280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2 Wakorintho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0652" y="3339305"/>
        <a:ext cx="5543272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HUDUMA YA PAULO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KORINTHO</a:t>
            </a: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Somo</a:t>
            </a:r>
            <a:r>
              <a:rPr dirty="0"/>
              <a:t> la 1 la </a:t>
            </a:r>
            <a:r>
              <a:rPr dirty="0" err="1"/>
              <a:t>Julai</a:t>
            </a:r>
            <a:r>
              <a:rPr dirty="0"/>
              <a:t>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211016" y="289679"/>
            <a:ext cx="277177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/>
              <a:t>"</a:t>
            </a:r>
            <a:r>
              <a:rPr sz="2400" dirty="0" err="1"/>
              <a:t>Usiku</a:t>
            </a:r>
            <a:r>
              <a:rPr sz="2400" dirty="0"/>
              <a:t> </a:t>
            </a:r>
            <a:r>
              <a:rPr sz="2400" dirty="0" err="1"/>
              <a:t>mmoja</a:t>
            </a:r>
            <a:r>
              <a:rPr sz="2400" dirty="0"/>
              <a:t> Bwana </a:t>
            </a:r>
            <a:r>
              <a:rPr sz="2400" dirty="0" err="1"/>
              <a:t>akamwambia</a:t>
            </a:r>
            <a:r>
              <a:rPr sz="2400" dirty="0"/>
              <a:t> Paulo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maono</a:t>
            </a:r>
            <a:r>
              <a:rPr sz="2400" dirty="0"/>
              <a:t>, </a:t>
            </a:r>
            <a:r>
              <a:rPr sz="2400" dirty="0" err="1"/>
              <a:t>Usiogope</a:t>
            </a:r>
            <a:r>
              <a:rPr sz="2400" dirty="0"/>
              <a:t>, </a:t>
            </a:r>
            <a:r>
              <a:rPr sz="2400" dirty="0" err="1"/>
              <a:t>lakini</a:t>
            </a:r>
            <a:r>
              <a:rPr sz="2400" dirty="0"/>
              <a:t> </a:t>
            </a:r>
            <a:r>
              <a:rPr sz="2400" dirty="0" err="1"/>
              <a:t>nena</a:t>
            </a:r>
            <a:r>
              <a:rPr sz="2400" dirty="0"/>
              <a:t> </a:t>
            </a:r>
            <a:r>
              <a:rPr sz="2400" dirty="0" err="1"/>
              <a:t>wala</a:t>
            </a:r>
            <a:r>
              <a:rPr sz="2400" dirty="0"/>
              <a:t> </a:t>
            </a:r>
            <a:r>
              <a:rPr sz="2400" dirty="0" err="1"/>
              <a:t>usinyamaze</a:t>
            </a:r>
            <a:r>
              <a:rPr sz="2400" dirty="0"/>
              <a:t>;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kuwa</a:t>
            </a:r>
            <a:r>
              <a:rPr sz="2400" dirty="0"/>
              <a:t> </a:t>
            </a:r>
            <a:r>
              <a:rPr sz="2400" dirty="0" err="1"/>
              <a:t>mimi</a:t>
            </a:r>
            <a:r>
              <a:rPr sz="2400" dirty="0"/>
              <a:t> </a:t>
            </a:r>
            <a:r>
              <a:rPr sz="2400" dirty="0" err="1"/>
              <a:t>ni</a:t>
            </a:r>
            <a:r>
              <a:rPr sz="2400" dirty="0"/>
              <a:t> </a:t>
            </a:r>
            <a:r>
              <a:rPr sz="2400" dirty="0" err="1"/>
              <a:t>pamoja</a:t>
            </a:r>
            <a:r>
              <a:rPr sz="2400" dirty="0"/>
              <a:t> </a:t>
            </a:r>
            <a:r>
              <a:rPr sz="2400" dirty="0" err="1"/>
              <a:t>nawe</a:t>
            </a:r>
            <a:r>
              <a:rPr sz="2400" dirty="0"/>
              <a:t>, </a:t>
            </a:r>
            <a:r>
              <a:rPr sz="2400" dirty="0" err="1"/>
              <a:t>wala</a:t>
            </a:r>
            <a:r>
              <a:rPr sz="2400" dirty="0"/>
              <a:t> hakuna </a:t>
            </a:r>
            <a:r>
              <a:rPr sz="2400" dirty="0" err="1"/>
              <a:t>mtu</a:t>
            </a:r>
            <a:r>
              <a:rPr sz="2400" dirty="0"/>
              <a:t> </a:t>
            </a:r>
            <a:r>
              <a:rPr sz="2400" dirty="0" err="1"/>
              <a:t>atakayekushambulia</a:t>
            </a:r>
            <a:r>
              <a:rPr sz="2400" dirty="0"/>
              <a:t> </a:t>
            </a:r>
            <a:r>
              <a:rPr sz="2400" dirty="0" err="1"/>
              <a:t>ili</a:t>
            </a:r>
            <a:r>
              <a:rPr sz="2400" dirty="0"/>
              <a:t> </a:t>
            </a:r>
            <a:r>
              <a:rPr sz="2400" dirty="0" err="1"/>
              <a:t>kukudhuru</a:t>
            </a:r>
            <a:r>
              <a:rPr sz="2400" dirty="0"/>
              <a:t>;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maana</a:t>
            </a:r>
            <a:r>
              <a:rPr sz="2400" dirty="0"/>
              <a:t> </a:t>
            </a:r>
            <a:r>
              <a:rPr sz="2400" dirty="0" err="1"/>
              <a:t>wako</a:t>
            </a:r>
            <a:r>
              <a:rPr sz="2400" dirty="0"/>
              <a:t> </a:t>
            </a:r>
            <a:r>
              <a:rPr sz="2400" dirty="0" err="1"/>
              <a:t>wengi</a:t>
            </a:r>
            <a:r>
              <a:rPr sz="2400" dirty="0"/>
              <a:t>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mji</a:t>
            </a:r>
            <a:r>
              <a:rPr sz="2400" dirty="0"/>
              <a:t> </a:t>
            </a:r>
            <a:r>
              <a:rPr sz="2400" dirty="0" err="1"/>
              <a:t>huu</a:t>
            </a:r>
            <a:r>
              <a:rPr sz="2400" dirty="0"/>
              <a:t> </a:t>
            </a:r>
            <a:r>
              <a:rPr sz="2400" dirty="0" err="1"/>
              <a:t>ambao</a:t>
            </a:r>
            <a:r>
              <a:rPr sz="2400" dirty="0"/>
              <a:t> </a:t>
            </a:r>
            <a:r>
              <a:rPr sz="2400" dirty="0" err="1"/>
              <a:t>ni</a:t>
            </a:r>
            <a:r>
              <a:rPr sz="2400" dirty="0"/>
              <a:t> </a:t>
            </a:r>
            <a:r>
              <a:rPr sz="2400" dirty="0" err="1"/>
              <a:t>watu</a:t>
            </a:r>
            <a:r>
              <a:rPr sz="2400" dirty="0"/>
              <a:t> </a:t>
            </a:r>
            <a:r>
              <a:rPr sz="2400" dirty="0" err="1"/>
              <a:t>wangu</a:t>
            </a:r>
            <a:r>
              <a:rPr sz="2400" dirty="0"/>
              <a:t>"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sz="1800" dirty="0"/>
              <a:t>(</a:t>
            </a:r>
            <a:r>
              <a:rPr sz="1800" dirty="0" err="1"/>
              <a:t>Matendo</a:t>
            </a:r>
            <a:r>
              <a:rPr sz="1800" dirty="0"/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988848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Baada ya Waraka kwa Warumi, Nyaraka kwa Wakorintho ni nyaraka ndefu zaidi zilizoandikwa na Paulo.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Ili kuelewa vizuri ujumbe wao, lazima kwanza tujue muktadha ambao uliandikwa.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81102"/>
            <a:ext cx="7172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kern="120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Barua mbili zilizosalia ziliandikwa wiki chache tu mbali. Ndani yake, tunapata ushauri unaofaa wa kutatua hali ngumu zinazotokana na msuguano kati ya </a:t>
            </a:r>
            <a:r>
              <a:t>ndugu</a:t>
            </a:r>
            <a:r>
              <a:rPr kern="120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Wito wa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918845" y="658618"/>
            <a:ext cx="80119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 b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defRPr>
            </a:pPr>
            <a:r>
              <a:rPr sz="18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dirty="0"/>
              <a:t>Paulo, </a:t>
            </a:r>
            <a:r>
              <a:rPr dirty="0" err="1"/>
              <a:t>mtume</a:t>
            </a:r>
            <a:r>
              <a:rPr dirty="0"/>
              <a:t>, </a:t>
            </a:r>
            <a:r>
              <a:rPr dirty="0" err="1"/>
              <a:t>hakutumwa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Yesu Kristo,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Baba, </a:t>
            </a:r>
            <a:r>
              <a:rPr dirty="0" err="1"/>
              <a:t>aliyemfufua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wafu</a:t>
            </a:r>
            <a:r>
              <a:rPr dirty="0"/>
              <a:t>” </a:t>
            </a:r>
            <a:r>
              <a:rPr sz="14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sz="1400" kern="120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Wagalatia</a:t>
            </a:r>
            <a:r>
              <a:rPr sz="14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Mbali na wale kumi na wawili waliochaguliwa na Yesu, Biblia inataja mitume wengine kama vile Mathia ( Matendo 1:26), Barnaba ( Matendo 14:4), Yakobo na Paulo (1 Wakorintho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013761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Kuanzia wakati wa wito wake, maisha ya Paulo yalizingatia Yesu. Alifikiria juu ya Yesu, alizungumza juu ya Yesu, alimshirikisha Yesu na kila mtu.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Kwa sababu hii, tangu alipowasili Korintho mara ya kwanza, Yesu alikuwa kitovu cha ujumbe wao (1 Kor. 2:2). 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SAFARI YA KWENDA 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800"/>
              <a:t>"Baada ya mambo haya, Paulo aliondoka Athene akaenda Korintho" </a:t>
            </a:r>
            <a:r>
              <a:rPr sz="1400"/>
              <a:t>(Matendo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Katika safari yake ya pili ya umishonari, Paulo alilazimishwa na Roho Mtakatifu kwenda Ulaya ( Matendo 16:6-10). Huko alifukuzwa kutoka Filipi ( Matendo 16:12, 38-39), kutoka Thesalonike ( Matendo 17:1, 5, 9-10), na kutoka Berea ( Matendo 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04354"/>
            <a:ext cx="6755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sz="1600" dirty="0" err="1"/>
              <a:t>Huko</a:t>
            </a:r>
            <a:r>
              <a:rPr sz="1600" dirty="0"/>
              <a:t> Athene, </a:t>
            </a:r>
            <a:r>
              <a:rPr sz="1600" dirty="0" err="1"/>
              <a:t>baada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kuwahubiria</a:t>
            </a:r>
            <a:r>
              <a:rPr sz="1600" dirty="0"/>
              <a:t> </a:t>
            </a:r>
            <a:r>
              <a:rPr sz="1600" dirty="0" err="1"/>
              <a:t>Wayahudi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sinagogi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watu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mataifa</a:t>
            </a:r>
            <a:r>
              <a:rPr sz="1600" dirty="0"/>
              <a:t> </a:t>
            </a:r>
            <a:r>
              <a:rPr sz="1600" dirty="0" err="1"/>
              <a:t>sokoni</a:t>
            </a:r>
            <a:r>
              <a:rPr sz="1600" dirty="0"/>
              <a:t>, </a:t>
            </a:r>
            <a:r>
              <a:rPr sz="1600" dirty="0" err="1"/>
              <a:t>aliitwa</a:t>
            </a:r>
            <a:r>
              <a:rPr sz="1600" dirty="0"/>
              <a:t> </a:t>
            </a:r>
            <a:r>
              <a:rPr sz="1600" dirty="0" err="1"/>
              <a:t>kuhubiri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Areopago</a:t>
            </a:r>
            <a:r>
              <a:rPr sz="1600" dirty="0"/>
              <a:t> ( </a:t>
            </a:r>
            <a:r>
              <a:rPr sz="1600" dirty="0" err="1"/>
              <a:t>Matendo</a:t>
            </a:r>
            <a:r>
              <a:rPr sz="1600" dirty="0"/>
              <a:t> 17:16-21). </a:t>
            </a:r>
            <a:r>
              <a:rPr sz="1600" dirty="0" err="1"/>
              <a:t>Baada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hotuba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ufasaha</a:t>
            </a:r>
            <a:r>
              <a:rPr sz="1600" dirty="0"/>
              <a:t>, </a:t>
            </a:r>
            <a:r>
              <a:rPr sz="1600" dirty="0" err="1"/>
              <a:t>ni</a:t>
            </a:r>
            <a:r>
              <a:rPr sz="1600" dirty="0"/>
              <a:t> </a:t>
            </a:r>
            <a:r>
              <a:rPr sz="1600" dirty="0" err="1"/>
              <a:t>wachache</a:t>
            </a:r>
            <a:r>
              <a:rPr sz="1600" dirty="0"/>
              <a:t> </a:t>
            </a:r>
            <a:r>
              <a:rPr sz="1600" dirty="0" err="1"/>
              <a:t>tu</a:t>
            </a:r>
            <a:r>
              <a:rPr sz="1600" dirty="0"/>
              <a:t> </a:t>
            </a:r>
            <a:r>
              <a:rPr sz="1600" dirty="0" err="1"/>
              <a:t>waliompokea</a:t>
            </a:r>
            <a:r>
              <a:rPr sz="1600" dirty="0"/>
              <a:t> </a:t>
            </a:r>
            <a:r>
              <a:rPr sz="1600" dirty="0" err="1"/>
              <a:t>Yesu</a:t>
            </a:r>
            <a:r>
              <a:rPr sz="1600" dirty="0"/>
              <a:t> ( </a:t>
            </a:r>
            <a:r>
              <a:rPr sz="1600" dirty="0" err="1"/>
              <a:t>Matendo</a:t>
            </a:r>
            <a:r>
              <a:rPr sz="1600" dirty="0"/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20523" y="4021995"/>
            <a:ext cx="48276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Kama </a:t>
            </a:r>
            <a:r>
              <a:rPr dirty="0" err="1"/>
              <a:t>kawaida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alianza</a:t>
            </a:r>
            <a:r>
              <a:rPr dirty="0"/>
              <a:t> </a:t>
            </a:r>
            <a:r>
              <a:rPr dirty="0" err="1"/>
              <a:t>kuwahubiria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sinagogi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18:4-8). Wakati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kukaa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"</a:t>
            </a:r>
            <a:r>
              <a:rPr dirty="0" err="1"/>
              <a:t>kukatishwa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" </a:t>
            </a:r>
            <a:r>
              <a:rPr dirty="0" err="1"/>
              <a:t>kwa</a:t>
            </a:r>
            <a:r>
              <a:rPr dirty="0"/>
              <a:t> Athene, Paulo </a:t>
            </a:r>
            <a:r>
              <a:rPr dirty="0" err="1"/>
              <a:t>aliamua</a:t>
            </a:r>
            <a:r>
              <a:rPr dirty="0"/>
              <a:t> </a:t>
            </a:r>
            <a:r>
              <a:rPr dirty="0" err="1"/>
              <a:t>kutotumia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kuhubiri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"Yesu Kristo,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amesulubiwa</a:t>
            </a:r>
            <a:r>
              <a:rPr dirty="0"/>
              <a:t> " </a:t>
            </a:r>
            <a:br>
              <a:rPr lang="es-ES" dirty="0"/>
            </a:br>
            <a:r>
              <a:rPr dirty="0"/>
              <a:t>(1 </a:t>
            </a:r>
            <a:r>
              <a:rPr dirty="0" err="1"/>
              <a:t>Wakorintho</a:t>
            </a:r>
            <a:r>
              <a:rPr dirty="0"/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8" y="3080627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Akiondoka</a:t>
            </a:r>
            <a:r>
              <a:rPr dirty="0"/>
              <a:t> Athene, Paulo </a:t>
            </a:r>
            <a:r>
              <a:rPr dirty="0" err="1"/>
              <a:t>alikwenda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kujiunga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Akila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Prisila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alifanya</a:t>
            </a:r>
            <a:r>
              <a:rPr dirty="0"/>
              <a:t> </a:t>
            </a:r>
            <a:r>
              <a:rPr dirty="0" err="1"/>
              <a:t>nao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kutengeneza</a:t>
            </a:r>
            <a:r>
              <a:rPr dirty="0"/>
              <a:t> </a:t>
            </a:r>
            <a:r>
              <a:rPr dirty="0" err="1"/>
              <a:t>mahema</a:t>
            </a:r>
            <a:r>
              <a:rPr dirty="0"/>
              <a:t>. (</a:t>
            </a:r>
            <a:r>
              <a:rPr dirty="0" err="1"/>
              <a:t>Matendo</a:t>
            </a:r>
            <a:r>
              <a:rPr dirty="0"/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JIJI LA 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351692" y="609156"/>
            <a:ext cx="765752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 b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defRPr>
            </a:pPr>
            <a:r>
              <a:rPr sz="18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"</a:t>
            </a:r>
            <a:r>
              <a:rPr dirty="0"/>
              <a:t>Kwa </a:t>
            </a:r>
            <a:r>
              <a:rPr dirty="0" err="1"/>
              <a:t>kuwa</a:t>
            </a:r>
            <a:r>
              <a:rPr dirty="0"/>
              <a:t> kuna ‘</a:t>
            </a:r>
            <a:r>
              <a:rPr dirty="0" err="1"/>
              <a:t>miungu</a:t>
            </a:r>
            <a:r>
              <a:rPr dirty="0"/>
              <a:t>‘ </a:t>
            </a:r>
            <a:r>
              <a:rPr dirty="0" err="1"/>
              <a:t>mingi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’</a:t>
            </a:r>
            <a:r>
              <a:rPr dirty="0" err="1"/>
              <a:t>mabwana</a:t>
            </a:r>
            <a:r>
              <a:rPr dirty="0"/>
              <a:t>‘ </a:t>
            </a:r>
            <a:r>
              <a:rPr dirty="0" err="1"/>
              <a:t>wengi</a:t>
            </a:r>
            <a:r>
              <a:rPr dirty="0"/>
              <a:t>”  </a:t>
            </a:r>
            <a:r>
              <a:rPr sz="14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(1 </a:t>
            </a:r>
            <a:r>
              <a:rPr sz="1400" kern="120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Wakorintho</a:t>
            </a:r>
            <a:r>
              <a:rPr sz="1400" kern="120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8:5)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86775" y="958722"/>
            <a:ext cx="7738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Korintho</a:t>
            </a:r>
            <a:r>
              <a:rPr dirty="0"/>
              <a:t> </a:t>
            </a:r>
            <a:r>
              <a:rPr dirty="0" err="1"/>
              <a:t>iliharibiwa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Roma </a:t>
            </a:r>
            <a:r>
              <a:rPr dirty="0" err="1"/>
              <a:t>mwaka</a:t>
            </a:r>
            <a:r>
              <a:rPr dirty="0"/>
              <a:t> 146 KK. </a:t>
            </a:r>
            <a:r>
              <a:rPr dirty="0" err="1"/>
              <a:t>Baadaye</a:t>
            </a:r>
            <a:r>
              <a:rPr dirty="0"/>
              <a:t>, Julius Caesar </a:t>
            </a:r>
            <a:r>
              <a:rPr dirty="0" err="1"/>
              <a:t>alituma</a:t>
            </a:r>
            <a:r>
              <a:rPr dirty="0"/>
              <a:t> </a:t>
            </a:r>
            <a:r>
              <a:rPr dirty="0" err="1"/>
              <a:t>koloni</a:t>
            </a:r>
            <a:r>
              <a:rPr dirty="0"/>
              <a:t> la </a:t>
            </a:r>
            <a:r>
              <a:rPr dirty="0" err="1"/>
              <a:t>vikongwe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huru</a:t>
            </a:r>
            <a:r>
              <a:rPr dirty="0"/>
              <a:t> </a:t>
            </a:r>
            <a:r>
              <a:rPr dirty="0" err="1"/>
              <a:t>mnamo</a:t>
            </a:r>
            <a:r>
              <a:rPr dirty="0"/>
              <a:t> 46 KK. </a:t>
            </a:r>
            <a:r>
              <a:rPr dirty="0" err="1"/>
              <a:t>Hatimaye</a:t>
            </a:r>
            <a:r>
              <a:rPr dirty="0"/>
              <a:t>, </a:t>
            </a:r>
            <a:r>
              <a:rPr dirty="0" err="1"/>
              <a:t>jiji</a:t>
            </a:r>
            <a:r>
              <a:rPr dirty="0"/>
              <a:t> </a:t>
            </a:r>
            <a:r>
              <a:rPr dirty="0" err="1"/>
              <a:t>lilipona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mwaka</a:t>
            </a:r>
            <a:r>
              <a:rPr dirty="0"/>
              <a:t> 44 KK. </a:t>
            </a:r>
            <a:r>
              <a:rPr dirty="0" err="1"/>
              <a:t>Wakati</a:t>
            </a:r>
            <a:r>
              <a:rPr dirty="0"/>
              <a:t> Paulo </a:t>
            </a:r>
            <a:r>
              <a:rPr dirty="0" err="1"/>
              <a:t>alipotembelea</a:t>
            </a:r>
            <a:r>
              <a:rPr dirty="0"/>
              <a:t>,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kituo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cha </a:t>
            </a:r>
            <a:r>
              <a:rPr dirty="0" err="1"/>
              <a:t>biashara</a:t>
            </a:r>
            <a:r>
              <a:rPr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sz="14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defRPr>
              </a:pPr>
              <a:r>
                <a:t>Korintho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defRPr>
              </a:pPr>
              <a: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defRPr>
              </a:pPr>
              <a:r>
                <a:t>Kenkrea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Ibada ya sanamu na uasherati viliujaza mji na kuingia katika utamaduni wake. Ujumbe mwingi wa Paulo kwa Wakorintho unajaribu kuondoa shida hizi ambazo zilikuwa zikitambaa kanisani.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Biashara yake ilimruhusu Paulo kufanya kazi kama mtengeneza mahema. Lakini utajiri wa Korintho (ambao ulikinzana na ule wa Athene) ulikuwa na hasara kadhaa.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12578" y="2198819"/>
            <a:ext cx="7738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Umuhimu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eneo</a:t>
            </a:r>
            <a:r>
              <a:rPr dirty="0"/>
              <a:t> lake, </a:t>
            </a:r>
            <a:r>
              <a:rPr dirty="0" err="1"/>
              <a:t>k</a:t>
            </a:r>
            <a:r>
              <a:rPr lang="en-US" dirty="0" err="1"/>
              <a:t>ule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, </a:t>
            </a:r>
            <a:r>
              <a:rPr dirty="0" err="1"/>
              <a:t>iliyotolewa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bandari </a:t>
            </a:r>
            <a:r>
              <a:rPr dirty="0" err="1"/>
              <a:t>mbili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za </a:t>
            </a:r>
            <a:r>
              <a:rPr dirty="0" err="1"/>
              <a:t>kibiashara</a:t>
            </a:r>
            <a:r>
              <a:rPr dirty="0"/>
              <a:t>: </a:t>
            </a:r>
            <a:r>
              <a:rPr dirty="0" err="1"/>
              <a:t>Lechaeum</a:t>
            </a:r>
            <a:r>
              <a:rPr dirty="0"/>
              <a:t>,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Ghuba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Kenkrea</a:t>
            </a:r>
            <a:r>
              <a:rPr dirty="0"/>
              <a:t> ,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Ghuba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Saroni</a:t>
            </a:r>
            <a:r>
              <a:rPr lang="en-US" dirty="0" err="1"/>
              <a:t>ke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WAKORINTHO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800"/>
              <a:t>“Ndipo Bwana akamwambia Paulo katika njozi ya usiku, Usiogope, bali nena, wala usinyamaze” </a:t>
            </a:r>
            <a:r>
              <a:rPr sz="1400"/>
              <a:t>(Matendo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258846"/>
            <a:ext cx="6436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 </a:t>
            </a:r>
            <a:r>
              <a:rPr dirty="0" err="1"/>
              <a:t>walikataa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, </a:t>
            </a:r>
            <a:r>
              <a:rPr dirty="0" err="1"/>
              <a:t>wakimlazimisha</a:t>
            </a:r>
            <a:r>
              <a:rPr dirty="0"/>
              <a:t> Paulo </a:t>
            </a:r>
            <a:r>
              <a:rPr dirty="0" err="1"/>
              <a:t>kuondoka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sinagogi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kuanza</a:t>
            </a:r>
            <a:r>
              <a:rPr dirty="0"/>
              <a:t> </a:t>
            </a:r>
            <a:r>
              <a:rPr dirty="0" err="1"/>
              <a:t>kukutana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nyumba</a:t>
            </a:r>
            <a:r>
              <a:rPr dirty="0"/>
              <a:t> </a:t>
            </a:r>
            <a:r>
              <a:rPr dirty="0" err="1"/>
              <a:t>iliyo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sinagogi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384221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Wakati </a:t>
            </a:r>
            <a:r>
              <a:rPr dirty="0" err="1"/>
              <a:t>huo</a:t>
            </a:r>
            <a:r>
              <a:rPr dirty="0"/>
              <a:t>, Yesu </a:t>
            </a:r>
            <a:r>
              <a:rPr dirty="0" err="1"/>
              <a:t>alionekana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maono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usiku</a:t>
            </a:r>
            <a:r>
              <a:rPr dirty="0"/>
              <a:t> </a:t>
            </a:r>
            <a:r>
              <a:rPr dirty="0" err="1"/>
              <a:t>kumtia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Paulo </a:t>
            </a:r>
            <a:r>
              <a:rPr dirty="0" err="1"/>
              <a:t>kuendelea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Wakorintho</a:t>
            </a:r>
            <a:r>
              <a:rPr dirty="0"/>
              <a:t>, </a:t>
            </a:r>
            <a:r>
              <a:rPr dirty="0" err="1"/>
              <a:t>akimhakikishia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kulikuwa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wangepokea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581379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Kwa </a:t>
            </a:r>
            <a:r>
              <a:rPr dirty="0" err="1"/>
              <a:t>kuimarishwa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maono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, Paulo </a:t>
            </a:r>
            <a:r>
              <a:rPr dirty="0" err="1"/>
              <a:t>alibaki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mwaka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nusu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18:11). </a:t>
            </a:r>
            <a:r>
              <a:rPr dirty="0" err="1"/>
              <a:t>Mwishowe</a:t>
            </a:r>
            <a:r>
              <a:rPr dirty="0"/>
              <a:t>,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walimpeleka</a:t>
            </a:r>
            <a:r>
              <a:rPr dirty="0"/>
              <a:t> Paulo </a:t>
            </a:r>
            <a:r>
              <a:rPr dirty="0" err="1"/>
              <a:t>mahakamani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18:12-13). </a:t>
            </a:r>
            <a:r>
              <a:rPr dirty="0" err="1"/>
              <a:t>Alipoondoka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,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limeanzishwa</a:t>
            </a:r>
            <a:r>
              <a:rPr dirty="0"/>
              <a:t> ( </a:t>
            </a:r>
            <a:r>
              <a:rPr dirty="0" err="1"/>
              <a:t>Matendo</a:t>
            </a:r>
            <a:r>
              <a:rPr dirty="0"/>
              <a:t>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523382"/>
            <a:ext cx="6398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 b="1">
                <a:solidFill>
                  <a:prstClr val="black"/>
                </a:solidFill>
              </a:defRPr>
            </a:pP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sz="2000" dirty="0" err="1"/>
              <a:t>Upotovu</a:t>
            </a:r>
            <a:r>
              <a:rPr sz="2000" dirty="0"/>
              <a:t> </a:t>
            </a:r>
            <a:r>
              <a:rPr sz="2000" dirty="0" err="1"/>
              <a:t>alioshuhudia</a:t>
            </a:r>
            <a:r>
              <a:rPr sz="2000" dirty="0"/>
              <a:t> </a:t>
            </a:r>
            <a:r>
              <a:rPr sz="2000" dirty="0" err="1"/>
              <a:t>kati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Mataifa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dharau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matukano</a:t>
            </a:r>
            <a:r>
              <a:rPr sz="2000" dirty="0"/>
              <a:t> </a:t>
            </a:r>
            <a:r>
              <a:rPr sz="2000" dirty="0" err="1"/>
              <a:t>aliyopokea</a:t>
            </a:r>
            <a:r>
              <a:rPr sz="2000" dirty="0"/>
              <a:t> </a:t>
            </a:r>
            <a:r>
              <a:rPr sz="2000" dirty="0" err="1"/>
              <a:t>kutoka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Wayahudi</a:t>
            </a:r>
            <a:r>
              <a:rPr sz="2000" dirty="0"/>
              <a:t>, </a:t>
            </a:r>
            <a:r>
              <a:rPr sz="2000" dirty="0" err="1"/>
              <a:t>vilimsababishia</a:t>
            </a:r>
            <a:r>
              <a:rPr sz="2000" dirty="0"/>
              <a:t> </a:t>
            </a:r>
            <a:r>
              <a:rPr sz="2000" dirty="0" err="1"/>
              <a:t>uchungu</a:t>
            </a:r>
            <a:r>
              <a:rPr sz="2000" dirty="0"/>
              <a:t> </a:t>
            </a:r>
            <a:r>
              <a:rPr sz="2000" dirty="0" err="1"/>
              <a:t>mkubwa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roho</a:t>
            </a:r>
            <a:r>
              <a:rPr sz="2000" dirty="0"/>
              <a:t>. </a:t>
            </a:r>
            <a:r>
              <a:rPr sz="2000" dirty="0" err="1"/>
              <a:t>Alitilia</a:t>
            </a:r>
            <a:r>
              <a:rPr sz="2000" dirty="0"/>
              <a:t> shaka </a:t>
            </a:r>
            <a:r>
              <a:rPr sz="2000" dirty="0" err="1"/>
              <a:t>hekima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kujaribu</a:t>
            </a:r>
            <a:r>
              <a:rPr sz="2000" dirty="0"/>
              <a:t> </a:t>
            </a:r>
            <a:r>
              <a:rPr sz="2000" dirty="0" err="1"/>
              <a:t>kujenga</a:t>
            </a:r>
            <a:r>
              <a:rPr sz="2000" dirty="0"/>
              <a:t> </a:t>
            </a:r>
            <a:r>
              <a:rPr sz="2000" dirty="0" err="1"/>
              <a:t>kanisa</a:t>
            </a:r>
            <a:r>
              <a:rPr sz="2000" dirty="0"/>
              <a:t> </a:t>
            </a:r>
            <a:r>
              <a:rPr sz="2000" dirty="0" err="1"/>
              <a:t>kutoka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nyenzo</a:t>
            </a:r>
            <a:r>
              <a:rPr sz="2000" dirty="0"/>
              <a:t> </a:t>
            </a:r>
            <a:r>
              <a:rPr sz="2000" dirty="0" err="1"/>
              <a:t>ambazo</a:t>
            </a:r>
            <a:r>
              <a:rPr sz="2000" dirty="0"/>
              <a:t> </a:t>
            </a:r>
            <a:r>
              <a:rPr sz="2000" dirty="0" err="1"/>
              <a:t>alipata</a:t>
            </a:r>
            <a:r>
              <a:rPr sz="2000" dirty="0"/>
              <a:t> </a:t>
            </a:r>
            <a:r>
              <a:rPr sz="2000" dirty="0" err="1"/>
              <a:t>huko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</a:t>
            </a:r>
            <a:r>
              <a:rPr lang="en-US" sz="1600" dirty="0">
                <a:latin typeface="Aptos" panose="02110004020202020204"/>
              </a:rPr>
              <a:t>Acts of the Apostles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sz="1600" kern="120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uk</a:t>
            </a:r>
            <a:r>
              <a:rPr sz="16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250)</a:t>
            </a:r>
            <a:r>
              <a:rPr sz="2000" kern="120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120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NYARAKA KWA WAKORINTHO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800"/>
              <a:t>“Maana, ndugu zangu, nimearifiwa habari zenu na watu wa Kloe, ya kwamba kuna fitina kati yenu” </a:t>
            </a:r>
            <a:r>
              <a:rPr sz="1400"/>
              <a:t>(1 Wakorintho 1:11)</a:t>
            </a:r>
            <a:r>
              <a:rPr sz="180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180163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772878"/>
            <a:ext cx="91516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 sz="2400" b="1">
                <a:solidFill>
                  <a:prstClr val="black"/>
                </a:solidFill>
                <a:latin typeface="Constantia" panose="02030602050306030303" pitchFamily="18" charset="0"/>
              </a:defRPr>
            </a:pPr>
            <a:r>
              <a:rPr kern="1200" dirty="0">
                <a:ln>
                  <a:noFill/>
                </a:ln>
                <a:effectLst/>
                <a:uLnTx/>
                <a:uFillTx/>
              </a:rPr>
              <a:t>“</a:t>
            </a:r>
            <a:r>
              <a:rPr lang="en-US" dirty="0" err="1"/>
              <a:t>Wajumbe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Mungu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miji</a:t>
            </a:r>
            <a:r>
              <a:rPr lang="en-US" dirty="0"/>
              <a:t> </a:t>
            </a:r>
            <a:r>
              <a:rPr lang="en-US" dirty="0" err="1"/>
              <a:t>mikubwa</a:t>
            </a:r>
            <a:r>
              <a:rPr lang="en-US" dirty="0"/>
              <a:t> </a:t>
            </a:r>
            <a:r>
              <a:rPr lang="en-US" dirty="0" err="1"/>
              <a:t>hawapaswi</a:t>
            </a:r>
            <a:r>
              <a:rPr lang="en-US" dirty="0"/>
              <a:t> </a:t>
            </a:r>
            <a:r>
              <a:rPr lang="en-US" dirty="0" err="1"/>
              <a:t>kuvunjika</a:t>
            </a:r>
            <a:r>
              <a:rPr lang="en-US" dirty="0"/>
              <a:t> </a:t>
            </a:r>
            <a:r>
              <a:rPr lang="en-US" dirty="0" err="1"/>
              <a:t>moyo</a:t>
            </a:r>
            <a:r>
              <a:rPr lang="en-US" dirty="0"/>
              <a:t> </a:t>
            </a:r>
            <a:r>
              <a:rPr lang="en-US" dirty="0" err="1"/>
              <a:t>juu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uovu</a:t>
            </a:r>
            <a:r>
              <a:rPr lang="en-US" dirty="0"/>
              <a:t>, </a:t>
            </a:r>
            <a:r>
              <a:rPr lang="en-US" dirty="0" err="1"/>
              <a:t>dhuluma</a:t>
            </a:r>
            <a:r>
              <a:rPr lang="en-US" dirty="0"/>
              <a:t>, </a:t>
            </a:r>
            <a:r>
              <a:rPr lang="en-US" dirty="0" err="1"/>
              <a:t>upotovu</a:t>
            </a:r>
            <a:r>
              <a:rPr lang="en-US" dirty="0"/>
              <a:t>, </a:t>
            </a:r>
            <a:r>
              <a:rPr lang="en-US" dirty="0" err="1"/>
              <a:t>ambao</a:t>
            </a:r>
            <a:r>
              <a:rPr lang="en-US" dirty="0"/>
              <a:t> </a:t>
            </a:r>
            <a:r>
              <a:rPr lang="en-US" dirty="0" err="1"/>
              <a:t>wanaombwa</a:t>
            </a:r>
            <a:r>
              <a:rPr lang="en-US" dirty="0"/>
              <a:t> </a:t>
            </a:r>
            <a:r>
              <a:rPr lang="en-US" dirty="0" err="1"/>
              <a:t>kukabili</a:t>
            </a:r>
            <a:r>
              <a:rPr lang="en-US" dirty="0"/>
              <a:t> </a:t>
            </a:r>
            <a:r>
              <a:rPr lang="en-US" dirty="0" err="1"/>
              <a:t>wakati</a:t>
            </a:r>
            <a:r>
              <a:rPr lang="en-US" dirty="0"/>
              <a:t> </a:t>
            </a:r>
            <a:r>
              <a:rPr lang="en-US" dirty="0" err="1"/>
              <a:t>wakijaribu</a:t>
            </a:r>
            <a:r>
              <a:rPr lang="en-US" dirty="0"/>
              <a:t> </a:t>
            </a:r>
            <a:r>
              <a:rPr lang="en-US" dirty="0" err="1"/>
              <a:t>kutangaza</a:t>
            </a:r>
            <a:r>
              <a:rPr lang="en-US" dirty="0"/>
              <a:t> </a:t>
            </a:r>
            <a:r>
              <a:rPr lang="en-US" dirty="0" err="1"/>
              <a:t>habari</a:t>
            </a:r>
            <a:r>
              <a:rPr lang="en-US" dirty="0"/>
              <a:t> </a:t>
            </a:r>
            <a:r>
              <a:rPr lang="en-US" dirty="0" err="1"/>
              <a:t>njema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wokovu</a:t>
            </a:r>
            <a:r>
              <a:rPr dirty="0"/>
              <a:t>. Bwana </a:t>
            </a:r>
            <a:r>
              <a:rPr dirty="0" err="1"/>
              <a:t>angemshangilia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mfanyakazi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huyo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ule ule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alitoa</a:t>
            </a:r>
            <a:r>
              <a:rPr dirty="0"/>
              <a:t> </a:t>
            </a:r>
            <a:r>
              <a:rPr dirty="0" err="1"/>
              <a:t>kwa</a:t>
            </a:r>
            <a:r>
              <a:rPr lang="en-US" dirty="0"/>
              <a:t> </a:t>
            </a:r>
            <a:r>
              <a:rPr dirty="0" err="1"/>
              <a:t>mtume</a:t>
            </a:r>
            <a:r>
              <a:rPr dirty="0"/>
              <a:t> Paulo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Korintho</a:t>
            </a:r>
            <a:r>
              <a:rPr dirty="0"/>
              <a:t> </a:t>
            </a:r>
            <a:r>
              <a:rPr dirty="0" err="1"/>
              <a:t>mwovu</a:t>
            </a:r>
            <a:r>
              <a:rPr dirty="0"/>
              <a:t>: “</a:t>
            </a:r>
            <a:r>
              <a:rPr dirty="0" err="1"/>
              <a:t>Usiogope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nena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usinyamaze</a:t>
            </a:r>
            <a:r>
              <a:rPr dirty="0"/>
              <a:t>;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nawe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hakuna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atakayekushambulia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kukudhuru</a:t>
            </a:r>
            <a:r>
              <a:rPr dirty="0"/>
              <a:t>;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nina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.” </a:t>
            </a:r>
            <a:r>
              <a:rPr dirty="0" err="1"/>
              <a:t>Matendo</a:t>
            </a:r>
            <a:r>
              <a:rPr dirty="0"/>
              <a:t> 18: 9, 10. […]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, </a:t>
            </a:r>
            <a:r>
              <a:rPr dirty="0" err="1"/>
              <a:t>uliojaa</a:t>
            </a:r>
            <a:r>
              <a:rPr dirty="0"/>
              <a:t> </a:t>
            </a:r>
            <a:r>
              <a:rPr dirty="0" err="1"/>
              <a:t>vurugu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uhalifu</a:t>
            </a:r>
            <a:r>
              <a:rPr dirty="0"/>
              <a:t>, kuna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mafundisho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 </a:t>
            </a:r>
            <a:r>
              <a:rPr dirty="0" err="1"/>
              <a:t>wanaweza</a:t>
            </a:r>
            <a:r>
              <a:rPr dirty="0"/>
              <a:t> </a:t>
            </a:r>
            <a:r>
              <a:rPr dirty="0" err="1"/>
              <a:t>kujifunza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wafuasi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 </a:t>
            </a:r>
            <a:r>
              <a:rPr lang="en-US" dirty="0" err="1"/>
              <a:t>Maelfu</a:t>
            </a:r>
            <a:r>
              <a:rPr lang="en-US" dirty="0"/>
              <a:t> </a:t>
            </a:r>
            <a:r>
              <a:rPr lang="en-US" dirty="0" err="1"/>
              <a:t>wanaweza</a:t>
            </a:r>
            <a:r>
              <a:rPr lang="en-US" dirty="0"/>
              <a:t> </a:t>
            </a:r>
            <a:r>
              <a:rPr lang="en-US" dirty="0" err="1"/>
              <a:t>kufikiwa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kweli</a:t>
            </a:r>
            <a:r>
              <a:rPr lang="en-US" dirty="0"/>
              <a:t> </a:t>
            </a:r>
            <a:r>
              <a:rPr lang="en-US" dirty="0" err="1"/>
              <a:t>inayookoa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kuongozwa</a:t>
            </a:r>
            <a:r>
              <a:rPr lang="en-US" dirty="0"/>
              <a:t> </a:t>
            </a:r>
            <a:r>
              <a:rPr lang="en-US" dirty="0" err="1"/>
              <a:t>kumpokea</a:t>
            </a:r>
            <a:r>
              <a:rPr lang="en-US" dirty="0"/>
              <a:t> Kristo </a:t>
            </a:r>
            <a:r>
              <a:rPr lang="en-US" dirty="0" err="1"/>
              <a:t>kama</a:t>
            </a:r>
            <a:r>
              <a:rPr lang="en-US" dirty="0"/>
              <a:t> </a:t>
            </a:r>
            <a:r>
              <a:rPr lang="en-US" dirty="0" err="1"/>
              <a:t>Mwokozi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kibinafsi</a:t>
            </a:r>
            <a:r>
              <a:rPr kern="1200" dirty="0">
                <a:ln>
                  <a:noFill/>
                </a:ln>
                <a:effectLst/>
                <a:uLnTx/>
                <a:uFillTx/>
              </a:rPr>
              <a:t>”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17584" y="6000443"/>
            <a:ext cx="3239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1102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Comic Sans MS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21</cp:revision>
  <dcterms:created xsi:type="dcterms:W3CDTF">2026-06-16T23:43:56Z</dcterms:created>
  <dcterms:modified xsi:type="dcterms:W3CDTF">2026-06-19T04:17:14Z</dcterms:modified>
</cp:coreProperties>
</file>