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75"/>
  </p:normalViewPr>
  <p:slideViewPr>
    <p:cSldViewPr snapToGrid="0">
      <p:cViewPr varScale="1">
        <p:scale>
          <a:sx n="32" d="100"/>
          <a:sy n="32" d="100"/>
        </p:scale>
        <p:origin x="90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defRPr sz="2400" b="1">
              <a:solidFill>
                <a:schemeClr val="bg1"/>
              </a:solidFill>
            </a:defRPr>
          </a:pPr>
          <a:r>
            <a:rPr sz="2400" dirty="0"/>
            <a:t>Kwa </a:t>
          </a:r>
          <a:r>
            <a:rPr sz="2400" dirty="0" err="1"/>
            <a:t>hivyo</a:t>
          </a:r>
          <a:endParaRPr sz="2400" dirty="0"/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defRPr sz="2400" b="1">
              <a:solidFill>
                <a:schemeClr val="bg1"/>
              </a:solidFill>
            </a:defRPr>
          </a:pPr>
          <a:r>
            <a:rPr sz="2400" dirty="0"/>
            <a:t>Lakini 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 err="1"/>
            <a:t>iliyoshinikizwa</a:t>
          </a:r>
          <a:r>
            <a:rPr sz="2000" dirty="0"/>
            <a:t> sana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rPr sz="2000" dirty="0" err="1"/>
            <a:t>haijapondwa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1600" dirty="0" err="1"/>
            <a:t>kufadhaika</a:t>
          </a:r>
          <a:endParaRPr lang="en" sz="16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rPr sz="1600" dirty="0" err="1"/>
            <a:t>si</a:t>
          </a:r>
          <a:r>
            <a:rPr sz="1600" dirty="0"/>
            <a:t> </a:t>
          </a:r>
          <a:r>
            <a:rPr sz="1600" dirty="0" err="1"/>
            <a:t>katika</a:t>
          </a:r>
          <a:r>
            <a:rPr sz="1600" dirty="0"/>
            <a:t> </a:t>
          </a:r>
          <a:r>
            <a:rPr sz="1600" dirty="0" err="1"/>
            <a:t>kukata</a:t>
          </a:r>
          <a:r>
            <a:rPr sz="1600" dirty="0"/>
            <a:t> </a:t>
          </a:r>
          <a:r>
            <a:rPr sz="1600" dirty="0" err="1"/>
            <a:t>tamaa</a:t>
          </a:r>
          <a:endParaRPr lang="en" sz="16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 err="1"/>
            <a:t>haki</a:t>
          </a:r>
          <a:endParaRPr sz="2000" dirty="0"/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t>haijaachwa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dirty="0" err="1"/>
            <a:t>kupigwa</a:t>
          </a:r>
          <a:r>
            <a:rPr dirty="0"/>
            <a:t> </a:t>
          </a:r>
          <a:r>
            <a:rPr dirty="0" err="1"/>
            <a:t>chini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t>haijaharibiwa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/>
            <a:t>Kristo </a:t>
          </a:r>
          <a:r>
            <a:rPr sz="2000" dirty="0" err="1"/>
            <a:t>alitoa</a:t>
          </a:r>
          <a:r>
            <a:rPr sz="2000" dirty="0"/>
            <a:t> </a:t>
          </a:r>
          <a:r>
            <a:rPr sz="2000" dirty="0" err="1"/>
            <a:t>maisha</a:t>
          </a:r>
          <a:r>
            <a:rPr sz="2000" dirty="0"/>
            <a:t> </a:t>
          </a:r>
          <a:r>
            <a:rPr sz="2000" dirty="0" err="1"/>
            <a:t>yake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upendo</a:t>
          </a:r>
          <a:r>
            <a:rPr sz="2000" dirty="0"/>
            <a:t>. Hii </a:t>
          </a:r>
          <a:r>
            <a:rPr sz="2000" dirty="0" err="1"/>
            <a:t>inatulazimisha</a:t>
          </a:r>
          <a:r>
            <a:rPr sz="2000" dirty="0"/>
            <a:t> </a:t>
          </a:r>
          <a:r>
            <a:rPr sz="2000" dirty="0" err="1"/>
            <a:t>kuishi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ajili</a:t>
          </a:r>
          <a:r>
            <a:rPr sz="2000" dirty="0"/>
            <a:t> </a:t>
          </a:r>
          <a:r>
            <a:rPr sz="2000" dirty="0" err="1"/>
            <a:t>yake</a:t>
          </a:r>
          <a:r>
            <a:rPr sz="2000" dirty="0"/>
            <a:t> (2 </a:t>
          </a:r>
          <a:r>
            <a:rPr sz="2000" dirty="0" err="1"/>
            <a:t>Wakorintho</a:t>
          </a:r>
          <a:r>
            <a:rPr sz="2000" dirty="0"/>
            <a:t> 5:14-15).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/>
            <a:t>Kristo </a:t>
          </a:r>
          <a:r>
            <a:rPr sz="2000" dirty="0" err="1"/>
            <a:t>ametufanya</a:t>
          </a:r>
          <a:r>
            <a:rPr sz="2000" dirty="0"/>
            <a:t> </a:t>
          </a:r>
          <a:r>
            <a:rPr sz="2000" dirty="0" err="1"/>
            <a:t>viumbe</a:t>
          </a:r>
          <a:r>
            <a:rPr sz="2000" dirty="0"/>
            <a:t> </a:t>
          </a:r>
          <a:r>
            <a:rPr sz="2000" dirty="0" err="1"/>
            <a:t>vipya</a:t>
          </a:r>
          <a:r>
            <a:rPr sz="2000" dirty="0"/>
            <a:t>. Hii </a:t>
          </a:r>
          <a:r>
            <a:rPr sz="2000" dirty="0" err="1"/>
            <a:t>inatulazimisha</a:t>
          </a:r>
          <a:r>
            <a:rPr sz="2000" dirty="0"/>
            <a:t> </a:t>
          </a:r>
          <a:r>
            <a:rPr sz="2000" dirty="0" err="1"/>
            <a:t>kuacha</a:t>
          </a:r>
          <a:r>
            <a:rPr sz="2000" dirty="0"/>
            <a:t> </a:t>
          </a:r>
          <a:r>
            <a:rPr sz="2000" dirty="0" err="1"/>
            <a:t>maisha</a:t>
          </a:r>
          <a:r>
            <a:rPr sz="2000" dirty="0"/>
            <a:t> </a:t>
          </a:r>
          <a:r>
            <a:rPr sz="2000" dirty="0" err="1"/>
            <a:t>yetu</a:t>
          </a:r>
          <a:r>
            <a:rPr sz="2000" dirty="0"/>
            <a:t> </a:t>
          </a:r>
          <a:r>
            <a:rPr sz="2000" dirty="0" err="1"/>
            <a:t>ya</a:t>
          </a:r>
          <a:r>
            <a:rPr sz="2000" dirty="0"/>
            <a:t> </a:t>
          </a:r>
          <a:r>
            <a:rPr sz="2000" dirty="0" err="1"/>
            <a:t>zamani</a:t>
          </a:r>
          <a:r>
            <a:rPr sz="2000" dirty="0"/>
            <a:t> </a:t>
          </a:r>
          <a:r>
            <a:rPr sz="2000" dirty="0" err="1"/>
            <a:t>nyuma</a:t>
          </a:r>
          <a:r>
            <a:rPr sz="2000" dirty="0"/>
            <a:t> (2 Kor. 5:17). 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pPr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dirty="0"/>
            <a:t>Kristo </a:t>
          </a:r>
          <a:r>
            <a:rPr sz="2000" dirty="0" err="1"/>
            <a:t>ametupatanisha</a:t>
          </a:r>
          <a:r>
            <a:rPr sz="2000" dirty="0"/>
            <a:t> 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Mungu</a:t>
          </a:r>
          <a:r>
            <a:rPr sz="2000" dirty="0"/>
            <a:t>. Hii </a:t>
          </a:r>
          <a:r>
            <a:rPr sz="2000" dirty="0" err="1"/>
            <a:t>inatulazimisha</a:t>
          </a:r>
          <a:r>
            <a:rPr sz="2000" dirty="0"/>
            <a:t> </a:t>
          </a:r>
          <a:r>
            <a:rPr sz="2000" dirty="0" err="1"/>
            <a:t>kuwa</a:t>
          </a:r>
          <a:r>
            <a:rPr sz="2000" dirty="0"/>
            <a:t> </a:t>
          </a:r>
          <a:r>
            <a:rPr sz="2000" dirty="0" err="1"/>
            <a:t>mabalozi</a:t>
          </a:r>
          <a:r>
            <a:rPr sz="2000" dirty="0"/>
            <a:t> </a:t>
          </a:r>
          <a:r>
            <a:rPr sz="2000" dirty="0" err="1"/>
            <a:t>wa</a:t>
          </a:r>
          <a:r>
            <a:rPr sz="2000" dirty="0"/>
            <a:t> </a:t>
          </a:r>
          <a:r>
            <a:rPr sz="2000" dirty="0" err="1"/>
            <a:t>upatanisho</a:t>
          </a:r>
          <a:r>
            <a:rPr sz="2000" dirty="0"/>
            <a:t> (2 Kor. 5:18–20).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/>
            <a:t>Vumilia </a:t>
          </a:r>
          <a:r>
            <a:rPr sz="2000" dirty="0" err="1"/>
            <a:t>shida</a:t>
          </a:r>
          <a:r>
            <a:rPr sz="2000" dirty="0"/>
            <a:t> (2 Kor. 6:4-5).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 err="1"/>
            <a:t>Kuzaa</a:t>
          </a:r>
          <a:r>
            <a:rPr sz="2000" dirty="0"/>
            <a:t> </a:t>
          </a:r>
          <a:r>
            <a:rPr sz="2000" dirty="0" err="1"/>
            <a:t>tunda</a:t>
          </a:r>
          <a:r>
            <a:rPr sz="2000" dirty="0"/>
            <a:t> la Roho (2 Kor. 6:6). 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/>
            <a:t>Kuwa </a:t>
          </a:r>
          <a:r>
            <a:rPr sz="2000" dirty="0" err="1"/>
            <a:t>mkweli</a:t>
          </a:r>
          <a:r>
            <a:rPr sz="2000" dirty="0"/>
            <a:t> 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mwenye</a:t>
          </a:r>
          <a:r>
            <a:rPr sz="2000" dirty="0"/>
            <a:t> </a:t>
          </a:r>
          <a:r>
            <a:rPr sz="2000" dirty="0" err="1"/>
            <a:t>haki</a:t>
          </a:r>
          <a:r>
            <a:rPr sz="2000" dirty="0"/>
            <a:t> (2 Kor. 6:7).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lang="en-US" sz="2000" dirty="0" err="1"/>
            <a:t>Kusimama</a:t>
          </a:r>
          <a:r>
            <a:rPr lang="en-US" sz="2000" dirty="0"/>
            <a:t> </a:t>
          </a:r>
          <a:r>
            <a:rPr lang="en-US" sz="2000" dirty="0" err="1"/>
            <a:t>imara</a:t>
          </a:r>
          <a:r>
            <a:rPr lang="en-US" sz="2000" dirty="0"/>
            <a:t> </a:t>
          </a:r>
          <a:r>
            <a:rPr lang="en-US" sz="2000" dirty="0" err="1"/>
            <a:t>kwenye</a:t>
          </a:r>
          <a:r>
            <a:rPr lang="en-US" sz="2000" dirty="0"/>
            <a:t> </a:t>
          </a:r>
          <a:r>
            <a:rPr lang="en-US" sz="2000" dirty="0" err="1"/>
            <a:t>mazingira</a:t>
          </a:r>
          <a:r>
            <a:rPr lang="en-US" sz="2000" dirty="0"/>
            <a:t> yote</a:t>
          </a:r>
          <a:r>
            <a:rPr sz="2000" dirty="0"/>
            <a:t> (2 Cor.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2000" dirty="0" err="1"/>
            <a:t>Kufungua</a:t>
          </a:r>
          <a:r>
            <a:rPr sz="2000" dirty="0"/>
            <a:t> </a:t>
          </a:r>
          <a:r>
            <a:rPr sz="2000" dirty="0" err="1"/>
            <a:t>mioyo</a:t>
          </a:r>
          <a:r>
            <a:rPr sz="2000" dirty="0"/>
            <a:t> </a:t>
          </a:r>
          <a:r>
            <a:rPr sz="2000" dirty="0" err="1"/>
            <a:t>yetu</a:t>
          </a:r>
          <a:r>
            <a:rPr sz="2000" dirty="0"/>
            <a:t> </a:t>
          </a:r>
          <a:r>
            <a:rPr sz="2000" dirty="0" err="1"/>
            <a:t>kwa</a:t>
          </a:r>
          <a:r>
            <a:rPr sz="2000" dirty="0"/>
            <a:t> </a:t>
          </a:r>
          <a:r>
            <a:rPr sz="2000" dirty="0" err="1"/>
            <a:t>wengine</a:t>
          </a:r>
          <a:r>
            <a:rPr sz="2000" dirty="0"/>
            <a:t> (2 Kor. 6:11-13 )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1600" dirty="0" err="1"/>
            <a:t>Kujitenga</a:t>
          </a:r>
          <a:r>
            <a:rPr sz="1600" dirty="0"/>
            <a:t> </a:t>
          </a:r>
          <a:r>
            <a:rPr sz="1600" dirty="0" err="1"/>
            <a:t>na</a:t>
          </a:r>
          <a:r>
            <a:rPr sz="1600" dirty="0"/>
            <a:t> </a:t>
          </a:r>
          <a:r>
            <a:rPr sz="1600" dirty="0" err="1"/>
            <a:t>ushawishi</a:t>
          </a:r>
          <a:r>
            <a:rPr sz="1600" dirty="0"/>
            <a:t> </a:t>
          </a:r>
          <a:r>
            <a:rPr sz="1600" dirty="0" err="1"/>
            <a:t>mbaya</a:t>
          </a:r>
          <a:r>
            <a:rPr sz="1600" dirty="0"/>
            <a:t> </a:t>
          </a:r>
          <a:r>
            <a:rPr sz="1600" dirty="0" err="1"/>
            <a:t>wa</a:t>
          </a:r>
          <a:r>
            <a:rPr sz="1600" dirty="0"/>
            <a:t> </a:t>
          </a:r>
          <a:r>
            <a:rPr sz="1600" dirty="0" err="1"/>
            <a:t>wasioamini</a:t>
          </a:r>
          <a:r>
            <a:rPr sz="1600" dirty="0"/>
            <a:t> (2 Kor. 6:14-15) 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400" b="1"/>
          </a:pPr>
          <a:r>
            <a:rPr sz="2400" dirty="0" err="1"/>
            <a:t>Iliyopigiwa</a:t>
          </a:r>
          <a:r>
            <a:rPr sz="2400" dirty="0"/>
            <a:t> </a:t>
          </a:r>
          <a:r>
            <a:rPr sz="2400" dirty="0" err="1"/>
            <a:t>simu</a:t>
          </a:r>
          <a:endParaRPr sz="2400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  <a:defRPr sz="2000" b="1"/>
          </a:pPr>
          <a:r>
            <a:rPr sz="1600" dirty="0"/>
            <a:t>Toka </a:t>
          </a:r>
          <a:r>
            <a:rPr sz="1600" dirty="0" err="1"/>
            <a:t>mahali</a:t>
          </a:r>
          <a:r>
            <a:rPr sz="1600" dirty="0"/>
            <a:t> pa </a:t>
          </a:r>
          <a:r>
            <a:rPr sz="1600" dirty="0" err="1"/>
            <a:t>dhambi</a:t>
          </a:r>
          <a:endParaRPr sz="1600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  <a:defRPr sz="2000" b="1"/>
          </a:pPr>
          <a:r>
            <a:rPr sz="1600" dirty="0" err="1"/>
            <a:t>Jitengeni</a:t>
          </a:r>
          <a:r>
            <a:rPr sz="1600" dirty="0"/>
            <a:t> </a:t>
          </a:r>
          <a:r>
            <a:rPr sz="1600" dirty="0" err="1"/>
            <a:t>na</a:t>
          </a:r>
          <a:r>
            <a:rPr sz="1600" dirty="0"/>
            <a:t> </a:t>
          </a:r>
          <a:r>
            <a:rPr sz="1600" dirty="0" err="1"/>
            <a:t>wenye</a:t>
          </a:r>
          <a:r>
            <a:rPr sz="1600" dirty="0"/>
            <a:t> </a:t>
          </a:r>
          <a:r>
            <a:rPr sz="1600" dirty="0" err="1"/>
            <a:t>dhambi</a:t>
          </a:r>
          <a:endParaRPr sz="1600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400" b="1"/>
          </a:pPr>
          <a:r>
            <a:rPr sz="2400" dirty="0" err="1"/>
            <a:t>matokeo</a:t>
          </a:r>
          <a:endParaRPr sz="2400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  <a:defRPr sz="2000" b="1"/>
          </a:pPr>
          <a:r>
            <a:rPr sz="2000" dirty="0" err="1"/>
            <a:t>Nitaishi</a:t>
          </a:r>
          <a:r>
            <a:rPr sz="2000" dirty="0"/>
            <a:t> </a:t>
          </a:r>
          <a:r>
            <a:rPr sz="2000" dirty="0" err="1"/>
            <a:t>na</a:t>
          </a:r>
          <a:r>
            <a:rPr sz="2000" dirty="0"/>
            <a:t> </a:t>
          </a:r>
          <a:r>
            <a:rPr sz="2000" dirty="0" err="1"/>
            <a:t>wewe</a:t>
          </a:r>
          <a:endParaRPr sz="2000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  <a:defRPr sz="2000" b="1"/>
          </a:pPr>
          <a:r>
            <a:rPr sz="2000" dirty="0" err="1"/>
            <a:t>Nitakuwa</a:t>
          </a:r>
          <a:r>
            <a:rPr sz="2000" dirty="0"/>
            <a:t> Baba </a:t>
          </a:r>
          <a:r>
            <a:rPr sz="2000" dirty="0" err="1"/>
            <a:t>yako</a:t>
          </a:r>
          <a:endParaRPr sz="2000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  <a:defRPr sz="2000" b="1"/>
          </a:pPr>
          <a:r>
            <a:rPr sz="1600" dirty="0" err="1"/>
            <a:t>Usiguse</a:t>
          </a:r>
          <a:r>
            <a:rPr sz="1600" dirty="0"/>
            <a:t> </a:t>
          </a:r>
          <a:r>
            <a:rPr sz="1600" dirty="0" err="1"/>
            <a:t>kilicho</a:t>
          </a:r>
          <a:r>
            <a:rPr sz="1600" dirty="0"/>
            <a:t> </a:t>
          </a:r>
          <a:r>
            <a:rPr sz="1600" dirty="0" err="1"/>
            <a:t>najisi</a:t>
          </a:r>
          <a:endParaRPr sz="1600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  <a:defRPr sz="2000" b="1"/>
          </a:pPr>
          <a:r>
            <a:rPr sz="2000"/>
            <a:t>Nitakupokea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  <a:defRPr sz="2000" b="1"/>
          </a:pPr>
          <a:r>
            <a:rPr sz="2000"/>
            <a:t>Nitakuwa Mungu wako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  <a:defRPr sz="2000" b="1"/>
          </a:pPr>
          <a:r>
            <a:rPr sz="2000" dirty="0" err="1"/>
            <a:t>Mtakuwa</a:t>
          </a:r>
          <a:r>
            <a:rPr sz="2000" dirty="0"/>
            <a:t> </a:t>
          </a:r>
          <a:r>
            <a:rPr sz="2000" dirty="0" err="1"/>
            <a:t>watu</a:t>
          </a:r>
          <a:r>
            <a:rPr sz="2000" dirty="0"/>
            <a:t> </a:t>
          </a:r>
          <a:r>
            <a:rPr sz="2000" dirty="0" err="1"/>
            <a:t>wangu</a:t>
          </a:r>
          <a:endParaRPr sz="2000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>
              <a:solidFill>
                <a:schemeClr val="bg1"/>
              </a:solidFill>
            </a:defRPr>
          </a:pPr>
          <a:r>
            <a:rPr sz="2400" kern="1200" dirty="0"/>
            <a:t>Kwa </a:t>
          </a:r>
          <a:r>
            <a:rPr sz="2400" kern="1200" dirty="0" err="1"/>
            <a:t>hivyo</a:t>
          </a:r>
          <a:endParaRPr sz="2400" kern="1200" dirty="0"/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 err="1"/>
            <a:t>iliyoshinikizwa</a:t>
          </a:r>
          <a:r>
            <a:rPr sz="2000" kern="1200" dirty="0"/>
            <a:t> sana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1600" kern="1200" dirty="0" err="1"/>
            <a:t>kufadhaika</a:t>
          </a:r>
          <a:endParaRPr lang="en" sz="16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 err="1"/>
            <a:t>haki</a:t>
          </a:r>
          <a:endParaRPr sz="2000" kern="1200" dirty="0"/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 dirty="0" err="1"/>
            <a:t>kupigwa</a:t>
          </a:r>
          <a:r>
            <a:rPr kern="1200" dirty="0"/>
            <a:t> </a:t>
          </a:r>
          <a:r>
            <a:rPr kern="1200" dirty="0" err="1"/>
            <a:t>chini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>
              <a:solidFill>
                <a:schemeClr val="bg1"/>
              </a:solidFill>
            </a:defRPr>
          </a:pPr>
          <a:r>
            <a:rPr sz="2400" kern="1200" dirty="0"/>
            <a:t>Lakini 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rPr sz="2000" dirty="0" err="1"/>
            <a:t>haijapondwa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rPr sz="1600" dirty="0" err="1"/>
            <a:t>si</a:t>
          </a:r>
          <a:r>
            <a:rPr sz="1600" dirty="0"/>
            <a:t> </a:t>
          </a:r>
          <a:r>
            <a:rPr sz="1600" dirty="0" err="1"/>
            <a:t>katika</a:t>
          </a:r>
          <a:r>
            <a:rPr sz="1600" dirty="0"/>
            <a:t> </a:t>
          </a:r>
          <a:r>
            <a:rPr sz="1600" dirty="0" err="1"/>
            <a:t>kukata</a:t>
          </a:r>
          <a:r>
            <a:rPr sz="1600" dirty="0"/>
            <a:t> </a:t>
          </a:r>
          <a:r>
            <a:rPr sz="1600" dirty="0" err="1"/>
            <a:t>tamaa</a:t>
          </a:r>
          <a:endParaRPr lang="en" sz="16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t>haijaachwa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defRPr>
          </a:pPr>
          <a:r>
            <a:t>haijaharibiwa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/>
            <a:t>Kristo </a:t>
          </a:r>
          <a:r>
            <a:rPr sz="2000" kern="1200" dirty="0" err="1"/>
            <a:t>alitoa</a:t>
          </a:r>
          <a:r>
            <a:rPr sz="2000" kern="1200" dirty="0"/>
            <a:t> </a:t>
          </a:r>
          <a:r>
            <a:rPr sz="2000" kern="1200" dirty="0" err="1"/>
            <a:t>maisha</a:t>
          </a:r>
          <a:r>
            <a:rPr sz="2000" kern="1200" dirty="0"/>
            <a:t> </a:t>
          </a:r>
          <a:r>
            <a:rPr sz="2000" kern="1200" dirty="0" err="1"/>
            <a:t>yake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upendo</a:t>
          </a:r>
          <a:r>
            <a:rPr sz="2000" kern="1200" dirty="0"/>
            <a:t>. Hii </a:t>
          </a:r>
          <a:r>
            <a:rPr sz="2000" kern="1200" dirty="0" err="1"/>
            <a:t>inatulazimisha</a:t>
          </a:r>
          <a:r>
            <a:rPr sz="2000" kern="1200" dirty="0"/>
            <a:t> </a:t>
          </a:r>
          <a:r>
            <a:rPr sz="2000" kern="1200" dirty="0" err="1"/>
            <a:t>kuishi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ajili</a:t>
          </a:r>
          <a:r>
            <a:rPr sz="2000" kern="1200" dirty="0"/>
            <a:t> </a:t>
          </a:r>
          <a:r>
            <a:rPr sz="2000" kern="1200" dirty="0" err="1"/>
            <a:t>yake</a:t>
          </a:r>
          <a:r>
            <a:rPr sz="2000" kern="1200" dirty="0"/>
            <a:t> (2 </a:t>
          </a:r>
          <a:r>
            <a:rPr sz="2000" kern="1200" dirty="0" err="1"/>
            <a:t>Wakorintho</a:t>
          </a:r>
          <a:r>
            <a:rPr sz="2000" kern="1200" dirty="0"/>
            <a:t> 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/>
            <a:t>Kristo </a:t>
          </a:r>
          <a:r>
            <a:rPr sz="2000" kern="1200" dirty="0" err="1"/>
            <a:t>ametufanya</a:t>
          </a:r>
          <a:r>
            <a:rPr sz="2000" kern="1200" dirty="0"/>
            <a:t> </a:t>
          </a:r>
          <a:r>
            <a:rPr sz="2000" kern="1200" dirty="0" err="1"/>
            <a:t>viumbe</a:t>
          </a:r>
          <a:r>
            <a:rPr sz="2000" kern="1200" dirty="0"/>
            <a:t> </a:t>
          </a:r>
          <a:r>
            <a:rPr sz="2000" kern="1200" dirty="0" err="1"/>
            <a:t>vipya</a:t>
          </a:r>
          <a:r>
            <a:rPr sz="2000" kern="1200" dirty="0"/>
            <a:t>. Hii </a:t>
          </a:r>
          <a:r>
            <a:rPr sz="2000" kern="1200" dirty="0" err="1"/>
            <a:t>inatulazimisha</a:t>
          </a:r>
          <a:r>
            <a:rPr sz="2000" kern="1200" dirty="0"/>
            <a:t> </a:t>
          </a:r>
          <a:r>
            <a:rPr sz="2000" kern="1200" dirty="0" err="1"/>
            <a:t>kuacha</a:t>
          </a:r>
          <a:r>
            <a:rPr sz="2000" kern="1200" dirty="0"/>
            <a:t> </a:t>
          </a:r>
          <a:r>
            <a:rPr sz="2000" kern="1200" dirty="0" err="1"/>
            <a:t>maisha</a:t>
          </a:r>
          <a:r>
            <a:rPr sz="2000" kern="1200" dirty="0"/>
            <a:t> </a:t>
          </a:r>
          <a:r>
            <a:rPr sz="2000" kern="1200" dirty="0" err="1"/>
            <a:t>yetu</a:t>
          </a:r>
          <a:r>
            <a:rPr sz="2000" kern="1200" dirty="0"/>
            <a:t> </a:t>
          </a:r>
          <a:r>
            <a:rPr sz="2000" kern="1200" dirty="0" err="1"/>
            <a:t>ya</a:t>
          </a:r>
          <a:r>
            <a:rPr sz="2000" kern="1200" dirty="0"/>
            <a:t> </a:t>
          </a:r>
          <a:r>
            <a:rPr sz="2000" kern="1200" dirty="0" err="1"/>
            <a:t>zamani</a:t>
          </a:r>
          <a:r>
            <a:rPr sz="2000" kern="1200" dirty="0"/>
            <a:t> </a:t>
          </a:r>
          <a:r>
            <a:rPr sz="2000" kern="1200" dirty="0" err="1"/>
            <a:t>nyuma</a:t>
          </a:r>
          <a:r>
            <a:rPr sz="2000" kern="1200" dirty="0"/>
            <a:t> (2 Kor. 5:17). 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r>
            <a:rPr sz="2000" kern="1200" dirty="0"/>
            <a:t>Kristo </a:t>
          </a:r>
          <a:r>
            <a:rPr sz="2000" kern="1200" dirty="0" err="1"/>
            <a:t>ametupatanisha</a:t>
          </a:r>
          <a:r>
            <a:rPr sz="2000" kern="1200" dirty="0"/>
            <a:t> 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Mungu</a:t>
          </a:r>
          <a:r>
            <a:rPr sz="2000" kern="1200" dirty="0"/>
            <a:t>. Hii </a:t>
          </a:r>
          <a:r>
            <a:rPr sz="2000" kern="1200" dirty="0" err="1"/>
            <a:t>inatulazimisha</a:t>
          </a:r>
          <a:r>
            <a:rPr sz="2000" kern="1200" dirty="0"/>
            <a:t> </a:t>
          </a:r>
          <a:r>
            <a:rPr sz="2000" kern="1200" dirty="0" err="1"/>
            <a:t>kuwa</a:t>
          </a:r>
          <a:r>
            <a:rPr sz="2000" kern="1200" dirty="0"/>
            <a:t> </a:t>
          </a:r>
          <a:r>
            <a:rPr sz="2000" kern="1200" dirty="0" err="1"/>
            <a:t>mabalozi</a:t>
          </a:r>
          <a:r>
            <a:rPr sz="2000" kern="1200" dirty="0"/>
            <a:t> </a:t>
          </a:r>
          <a:r>
            <a:rPr sz="2000" kern="1200" dirty="0" err="1"/>
            <a:t>wa</a:t>
          </a:r>
          <a:r>
            <a:rPr sz="2000" kern="1200" dirty="0"/>
            <a:t> </a:t>
          </a:r>
          <a:r>
            <a:rPr sz="2000" kern="1200" dirty="0" err="1"/>
            <a:t>upatanisho</a:t>
          </a:r>
          <a:r>
            <a:rPr sz="2000" kern="1200" dirty="0"/>
            <a:t> (2 Kor. 5:18–20).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/>
            <a:t>Vumilia </a:t>
          </a:r>
          <a:r>
            <a:rPr sz="2000" kern="1200" dirty="0" err="1"/>
            <a:t>shida</a:t>
          </a:r>
          <a:r>
            <a:rPr sz="2000" kern="1200" dirty="0"/>
            <a:t> (2 Kor. 6:4-5).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 err="1"/>
            <a:t>Kuzaa</a:t>
          </a:r>
          <a:r>
            <a:rPr sz="2000" kern="1200" dirty="0"/>
            <a:t> </a:t>
          </a:r>
          <a:r>
            <a:rPr sz="2000" kern="1200" dirty="0" err="1"/>
            <a:t>tunda</a:t>
          </a:r>
          <a:r>
            <a:rPr sz="2000" kern="1200" dirty="0"/>
            <a:t> la Roho (2 Kor. 6:6). 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/>
            <a:t>Kuwa </a:t>
          </a:r>
          <a:r>
            <a:rPr sz="2000" kern="1200" dirty="0" err="1"/>
            <a:t>mkweli</a:t>
          </a:r>
          <a:r>
            <a:rPr sz="2000" kern="1200" dirty="0"/>
            <a:t> 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mwenye</a:t>
          </a:r>
          <a:r>
            <a:rPr sz="2000" kern="1200" dirty="0"/>
            <a:t> </a:t>
          </a:r>
          <a:r>
            <a:rPr sz="2000" kern="1200" dirty="0" err="1"/>
            <a:t>haki</a:t>
          </a:r>
          <a:r>
            <a:rPr sz="2000" kern="1200" dirty="0"/>
            <a:t> (2 Kor. 6:7).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lang="en-US" sz="2000" kern="1200" dirty="0" err="1"/>
            <a:t>Kusimama</a:t>
          </a:r>
          <a:r>
            <a:rPr lang="en-US" sz="2000" kern="1200" dirty="0"/>
            <a:t> </a:t>
          </a:r>
          <a:r>
            <a:rPr lang="en-US" sz="2000" kern="1200" dirty="0" err="1"/>
            <a:t>imara</a:t>
          </a:r>
          <a:r>
            <a:rPr lang="en-US" sz="2000" kern="1200" dirty="0"/>
            <a:t> </a:t>
          </a:r>
          <a:r>
            <a:rPr lang="en-US" sz="2000" kern="1200" dirty="0" err="1"/>
            <a:t>kwenye</a:t>
          </a:r>
          <a:r>
            <a:rPr lang="en-US" sz="2000" kern="1200" dirty="0"/>
            <a:t> </a:t>
          </a:r>
          <a:r>
            <a:rPr lang="en-US" sz="2000" kern="1200" dirty="0" err="1"/>
            <a:t>mazingira</a:t>
          </a:r>
          <a:r>
            <a:rPr lang="en-US" sz="2000" kern="1200" dirty="0"/>
            <a:t> yote</a:t>
          </a:r>
          <a:r>
            <a:rPr sz="2000" kern="1200" dirty="0"/>
            <a:t> (2 Cor.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2000" kern="1200" dirty="0" err="1"/>
            <a:t>Kufungua</a:t>
          </a:r>
          <a:r>
            <a:rPr sz="2000" kern="1200" dirty="0"/>
            <a:t> </a:t>
          </a:r>
          <a:r>
            <a:rPr sz="2000" kern="1200" dirty="0" err="1"/>
            <a:t>mioyo</a:t>
          </a:r>
          <a:r>
            <a:rPr sz="2000" kern="1200" dirty="0"/>
            <a:t> </a:t>
          </a:r>
          <a:r>
            <a:rPr sz="2000" kern="1200" dirty="0" err="1"/>
            <a:t>yetu</a:t>
          </a:r>
          <a:r>
            <a:rPr sz="2000" kern="1200" dirty="0"/>
            <a:t> </a:t>
          </a:r>
          <a:r>
            <a:rPr sz="2000" kern="1200" dirty="0" err="1"/>
            <a:t>kwa</a:t>
          </a:r>
          <a:r>
            <a:rPr sz="2000" kern="1200" dirty="0"/>
            <a:t> </a:t>
          </a:r>
          <a:r>
            <a:rPr sz="2000" kern="1200" dirty="0" err="1"/>
            <a:t>wengine</a:t>
          </a:r>
          <a:r>
            <a:rPr sz="2000" kern="1200" dirty="0"/>
            <a:t> (2 Kor. 6:11-13 )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1600" kern="1200" dirty="0" err="1"/>
            <a:t>Kujitenga</a:t>
          </a:r>
          <a:r>
            <a:rPr sz="1600" kern="1200" dirty="0"/>
            <a:t> </a:t>
          </a:r>
          <a:r>
            <a:rPr sz="1600" kern="1200" dirty="0" err="1"/>
            <a:t>na</a:t>
          </a:r>
          <a:r>
            <a:rPr sz="1600" kern="1200" dirty="0"/>
            <a:t> </a:t>
          </a:r>
          <a:r>
            <a:rPr sz="1600" kern="1200" dirty="0" err="1"/>
            <a:t>ushawishi</a:t>
          </a:r>
          <a:r>
            <a:rPr sz="1600" kern="1200" dirty="0"/>
            <a:t> </a:t>
          </a:r>
          <a:r>
            <a:rPr sz="1600" kern="1200" dirty="0" err="1"/>
            <a:t>mbaya</a:t>
          </a:r>
          <a:r>
            <a:rPr sz="1600" kern="1200" dirty="0"/>
            <a:t> </a:t>
          </a:r>
          <a:r>
            <a:rPr sz="1600" kern="1200" dirty="0" err="1"/>
            <a:t>wa</a:t>
          </a:r>
          <a:r>
            <a:rPr sz="1600" kern="1200" dirty="0"/>
            <a:t> </a:t>
          </a:r>
          <a:r>
            <a:rPr sz="1600" kern="1200" dirty="0" err="1"/>
            <a:t>wasioamini</a:t>
          </a:r>
          <a:r>
            <a:rPr sz="1600" kern="1200" dirty="0"/>
            <a:t> (2 Kor. 6:14-15) 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331254"/>
          <a:ext cx="4724399" cy="1351349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458216" rIns="36666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  <a:defRPr sz="2000" b="1"/>
          </a:pPr>
          <a:r>
            <a:rPr sz="1600" kern="1200" dirty="0"/>
            <a:t>Toka </a:t>
          </a:r>
          <a:r>
            <a:rPr sz="1600" kern="1200" dirty="0" err="1"/>
            <a:t>mahali</a:t>
          </a:r>
          <a:r>
            <a:rPr sz="1600" kern="1200" dirty="0"/>
            <a:t> pa </a:t>
          </a:r>
          <a:r>
            <a:rPr sz="1600" kern="1200" dirty="0" err="1"/>
            <a:t>dhambi</a:t>
          </a:r>
          <a:endParaRPr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  <a:defRPr sz="2000" b="1"/>
          </a:pPr>
          <a:r>
            <a:rPr sz="1600" kern="1200" dirty="0" err="1"/>
            <a:t>Jitengeni</a:t>
          </a:r>
          <a:r>
            <a:rPr sz="1600" kern="1200" dirty="0"/>
            <a:t> </a:t>
          </a:r>
          <a:r>
            <a:rPr sz="1600" kern="1200" dirty="0" err="1"/>
            <a:t>na</a:t>
          </a:r>
          <a:r>
            <a:rPr sz="1600" kern="1200" dirty="0"/>
            <a:t> </a:t>
          </a:r>
          <a:r>
            <a:rPr sz="1600" kern="1200" dirty="0" err="1"/>
            <a:t>wenye</a:t>
          </a:r>
          <a:r>
            <a:rPr sz="1600" kern="1200" dirty="0"/>
            <a:t> </a:t>
          </a:r>
          <a:r>
            <a:rPr sz="1600" kern="1200" dirty="0" err="1"/>
            <a:t>dhambi</a:t>
          </a:r>
          <a:endParaRPr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  <a:defRPr sz="2000" b="1"/>
          </a:pPr>
          <a:r>
            <a:rPr sz="1600" kern="1200" dirty="0" err="1"/>
            <a:t>Usiguse</a:t>
          </a:r>
          <a:r>
            <a:rPr sz="1600" kern="1200" dirty="0"/>
            <a:t> </a:t>
          </a:r>
          <a:r>
            <a:rPr sz="1600" kern="1200" dirty="0" err="1"/>
            <a:t>kilicho</a:t>
          </a:r>
          <a:r>
            <a:rPr sz="1600" kern="1200" dirty="0"/>
            <a:t> </a:t>
          </a:r>
          <a:r>
            <a:rPr sz="1600" kern="1200" dirty="0" err="1"/>
            <a:t>najisi</a:t>
          </a:r>
          <a:endParaRPr sz="1600" kern="1200" dirty="0"/>
        </a:p>
      </dsp:txBody>
      <dsp:txXfrm>
        <a:off x="0" y="331254"/>
        <a:ext cx="4724399" cy="1351349"/>
      </dsp:txXfrm>
    </dsp:sp>
    <dsp:sp modelId="{8CA31D7B-4932-4101-A40D-C4E41FBF3C33}">
      <dsp:nvSpPr>
        <dsp:cNvPr id="0" name=""/>
        <dsp:cNvSpPr/>
      </dsp:nvSpPr>
      <dsp:spPr>
        <a:xfrm>
          <a:off x="236220" y="6534"/>
          <a:ext cx="3307080" cy="6494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/>
          </a:pPr>
          <a:r>
            <a:rPr sz="2400" kern="1200" dirty="0" err="1"/>
            <a:t>Iliyopigiwa</a:t>
          </a:r>
          <a:r>
            <a:rPr sz="2400" kern="1200" dirty="0"/>
            <a:t> </a:t>
          </a:r>
          <a:r>
            <a:rPr sz="2400" kern="1200" dirty="0" err="1"/>
            <a:t>simu</a:t>
          </a:r>
          <a:endParaRPr sz="2400" kern="1200" dirty="0"/>
        </a:p>
      </dsp:txBody>
      <dsp:txXfrm>
        <a:off x="267923" y="38237"/>
        <a:ext cx="3243674" cy="586034"/>
      </dsp:txXfrm>
    </dsp:sp>
    <dsp:sp modelId="{0B77B9BE-14BF-4E81-B518-2EB7008C0C27}">
      <dsp:nvSpPr>
        <dsp:cNvPr id="0" name=""/>
        <dsp:cNvSpPr/>
      </dsp:nvSpPr>
      <dsp:spPr>
        <a:xfrm>
          <a:off x="0" y="2126124"/>
          <a:ext cx="4724399" cy="221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458216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  <a:defRPr sz="2000" b="1"/>
          </a:pPr>
          <a:r>
            <a:rPr sz="2000" kern="1200" dirty="0" err="1"/>
            <a:t>Nitaishi</a:t>
          </a:r>
          <a:r>
            <a:rPr sz="2000" kern="1200" dirty="0"/>
            <a:t> </a:t>
          </a:r>
          <a:r>
            <a:rPr sz="2000" kern="1200" dirty="0" err="1"/>
            <a:t>na</a:t>
          </a:r>
          <a:r>
            <a:rPr sz="2000" kern="1200" dirty="0"/>
            <a:t> </a:t>
          </a:r>
          <a:r>
            <a:rPr sz="2000" kern="1200" dirty="0" err="1"/>
            <a:t>wewe</a:t>
          </a:r>
          <a:endParaRPr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  <a:defRPr sz="2000" b="1"/>
          </a:pPr>
          <a:r>
            <a:rPr sz="2000" kern="1200"/>
            <a:t>Nitakuwa Mungu wako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  <a:defRPr sz="2000" b="1"/>
          </a:pPr>
          <a:r>
            <a:rPr sz="2000" kern="1200" dirty="0" err="1"/>
            <a:t>Mtakuwa</a:t>
          </a:r>
          <a:r>
            <a:rPr sz="2000" kern="1200" dirty="0"/>
            <a:t> </a:t>
          </a:r>
          <a:r>
            <a:rPr sz="2000" kern="1200" dirty="0" err="1"/>
            <a:t>watu</a:t>
          </a:r>
          <a:r>
            <a:rPr sz="2000" kern="1200" dirty="0"/>
            <a:t> </a:t>
          </a:r>
          <a:r>
            <a:rPr sz="2000" kern="1200" dirty="0" err="1"/>
            <a:t>wangu</a:t>
          </a:r>
          <a:endParaRPr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  <a:defRPr sz="2000" b="1"/>
          </a:pPr>
          <a:r>
            <a:rPr sz="2000" kern="1200"/>
            <a:t>Nitakupokea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  <a:defRPr sz="2000" b="1"/>
          </a:pPr>
          <a:r>
            <a:rPr sz="2000" kern="1200" dirty="0" err="1"/>
            <a:t>Nitakuwa</a:t>
          </a:r>
          <a:r>
            <a:rPr sz="2000" kern="1200" dirty="0"/>
            <a:t> Baba </a:t>
          </a:r>
          <a:r>
            <a:rPr sz="2000" kern="1200" dirty="0" err="1"/>
            <a:t>yako</a:t>
          </a:r>
          <a:endParaRPr sz="2000" kern="1200" dirty="0"/>
        </a:p>
      </dsp:txBody>
      <dsp:txXfrm>
        <a:off x="0" y="2126124"/>
        <a:ext cx="4724399" cy="2217600"/>
      </dsp:txXfrm>
    </dsp:sp>
    <dsp:sp modelId="{10D1A03A-6952-4C5D-9531-7BD8145E38A2}">
      <dsp:nvSpPr>
        <dsp:cNvPr id="0" name=""/>
        <dsp:cNvSpPr/>
      </dsp:nvSpPr>
      <dsp:spPr>
        <a:xfrm>
          <a:off x="236220" y="1801404"/>
          <a:ext cx="3307080" cy="64944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400" b="1"/>
          </a:pPr>
          <a:r>
            <a:rPr sz="2400" kern="1200" dirty="0" err="1"/>
            <a:t>matokeo</a:t>
          </a:r>
          <a:endParaRPr sz="2400" kern="1200" dirty="0"/>
        </a:p>
      </dsp:txBody>
      <dsp:txXfrm>
        <a:off x="267923" y="1833107"/>
        <a:ext cx="3243674" cy="586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300" kern="120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300" kern="120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300" kern="120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300" kern="120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pPr>
            <a:r>
              <a:t>HUDUMA HALISI YA KIKRISTO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>
              <a:defRPr b="1">
                <a:solidFill>
                  <a:srgbClr val="543F22"/>
                </a:solidFill>
              </a:defRPr>
            </a:pPr>
            <a:r>
              <a:t>Lessoni ya 10 kwa ajili ya Septemba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defRPr>
            </a:pPr>
            <a:r>
              <a:t>MATOKEO YA JUHUDI YA PAMOJA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defRPr>
            </a:pPr>
            <a:r>
              <a:t>FARAJA NA FURAHA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defRPr>
            </a:pPr>
            <a:r>
              <a:t>“Nimesema nanyi kwa uwazi mwingi; naona fahari kubwa juu yenu. Ninahimizwa sana; katika shida zetu zote furaha yangu haina mipaka.” </a:t>
            </a:r>
            <a:r>
              <a:rPr sz="1400"/>
              <a:t>(2 Wakorintho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Licha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shida</a:t>
            </a:r>
            <a:r>
              <a:rPr dirty="0"/>
              <a:t> </a:t>
            </a:r>
            <a:r>
              <a:rPr dirty="0" err="1"/>
              <a:t>alizokumbana</a:t>
            </a:r>
            <a:r>
              <a:rPr dirty="0"/>
              <a:t> </a:t>
            </a:r>
            <a:r>
              <a:rPr dirty="0" err="1"/>
              <a:t>nazo</a:t>
            </a:r>
            <a:r>
              <a:rPr dirty="0"/>
              <a:t>, Paulo </a:t>
            </a:r>
            <a:r>
              <a:rPr dirty="0" err="1"/>
              <a:t>alifurahi</a:t>
            </a:r>
            <a:r>
              <a:rPr dirty="0"/>
              <a:t> sana (2 Kor. (2 Kor. 7:4). Ni </a:t>
            </a:r>
            <a:r>
              <a:rPr dirty="0" err="1"/>
              <a:t>nini</a:t>
            </a:r>
            <a:r>
              <a:rPr dirty="0"/>
              <a:t> </a:t>
            </a:r>
            <a:r>
              <a:rPr dirty="0" err="1"/>
              <a:t>kilichosababisha</a:t>
            </a:r>
            <a:r>
              <a:rPr dirty="0"/>
              <a:t> </a:t>
            </a:r>
            <a:r>
              <a:rPr dirty="0" err="1"/>
              <a:t>furaha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/>
              <a:t>Kwa </a:t>
            </a:r>
            <a:r>
              <a:rPr dirty="0" err="1"/>
              <a:t>hivyo</a:t>
            </a:r>
            <a:r>
              <a:rPr dirty="0"/>
              <a:t>, </a:t>
            </a:r>
            <a:r>
              <a:rPr dirty="0" err="1"/>
              <a:t>kulikuwa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faraja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. Tito, </a:t>
            </a:r>
            <a:r>
              <a:rPr dirty="0" err="1"/>
              <a:t>mwenzake</a:t>
            </a:r>
            <a:r>
              <a:rPr dirty="0"/>
              <a:t> Paulo, </a:t>
            </a:r>
            <a:r>
              <a:rPr dirty="0" err="1"/>
              <a:t>alifarijiwa</a:t>
            </a:r>
            <a:r>
              <a:rPr dirty="0"/>
              <a:t> (2 Kor. (2 Kor. 7-7 Paulo </a:t>
            </a:r>
            <a:r>
              <a:rPr dirty="0" err="1"/>
              <a:t>alifarijiwa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kuwasili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Tito (2 Kor. 7-6 </a:t>
            </a:r>
            <a:r>
              <a:rPr dirty="0" err="1"/>
              <a:t>Wakorintho</a:t>
            </a:r>
            <a:r>
              <a:rPr dirty="0"/>
              <a:t> </a:t>
            </a:r>
            <a:r>
              <a:rPr dirty="0" err="1"/>
              <a:t>walikuwa</a:t>
            </a:r>
            <a:r>
              <a:rPr dirty="0"/>
              <a:t> </a:t>
            </a:r>
            <a:r>
              <a:rPr dirty="0" err="1"/>
              <a:t>wamefarijiwa</a:t>
            </a:r>
            <a:r>
              <a:rPr dirty="0"/>
              <a:t>, </a:t>
            </a:r>
            <a:r>
              <a:rPr dirty="0" err="1"/>
              <a:t>ambayo</a:t>
            </a:r>
            <a:r>
              <a:rPr dirty="0"/>
              <a:t> pia </a:t>
            </a:r>
            <a:r>
              <a:rPr dirty="0" err="1"/>
              <a:t>ilileta</a:t>
            </a:r>
            <a:r>
              <a:rPr dirty="0"/>
              <a:t> </a:t>
            </a:r>
            <a:r>
              <a:rPr dirty="0" err="1"/>
              <a:t>faraja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Paulo. 7:13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Paulo </a:t>
            </a:r>
            <a:r>
              <a:rPr dirty="0" err="1"/>
              <a:t>alikuwa</a:t>
            </a:r>
            <a:r>
              <a:rPr dirty="0"/>
              <a:t> </a:t>
            </a:r>
            <a:r>
              <a:rPr dirty="0" err="1"/>
              <a:t>ameandika</a:t>
            </a:r>
            <a:r>
              <a:rPr dirty="0"/>
              <a:t> </a:t>
            </a:r>
            <a:r>
              <a:rPr dirty="0" err="1"/>
              <a:t>barua</a:t>
            </a:r>
            <a:r>
              <a:rPr dirty="0"/>
              <a:t> kali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Wakorintho</a:t>
            </a:r>
            <a:r>
              <a:rPr dirty="0"/>
              <a:t>, </a:t>
            </a:r>
            <a:r>
              <a:rPr dirty="0" err="1"/>
              <a:t>ambayo</a:t>
            </a:r>
            <a:r>
              <a:rPr dirty="0"/>
              <a:t> </a:t>
            </a:r>
            <a:r>
              <a:rPr dirty="0" err="1"/>
              <a:t>ilikuwa</a:t>
            </a:r>
            <a:r>
              <a:rPr dirty="0"/>
              <a:t> </a:t>
            </a:r>
            <a:r>
              <a:rPr dirty="0" err="1"/>
              <a:t>imewahuzunisha</a:t>
            </a:r>
            <a:r>
              <a:rPr dirty="0"/>
              <a:t> (2 Kor. 7:8 Lakini </a:t>
            </a:r>
            <a:r>
              <a:rPr dirty="0" err="1"/>
              <a:t>huzuni</a:t>
            </a:r>
            <a:r>
              <a:rPr dirty="0"/>
              <a:t> </a:t>
            </a:r>
            <a:r>
              <a:rPr dirty="0" err="1"/>
              <a:t>hiyo</a:t>
            </a:r>
            <a:r>
              <a:rPr dirty="0"/>
              <a:t> </a:t>
            </a:r>
            <a:r>
              <a:rPr dirty="0" err="1"/>
              <a:t>iliwaongoza</a:t>
            </a:r>
            <a:r>
              <a:rPr dirty="0"/>
              <a:t> </a:t>
            </a:r>
            <a:r>
              <a:rPr dirty="0" err="1"/>
              <a:t>kwenye</a:t>
            </a:r>
            <a:r>
              <a:rPr dirty="0"/>
              <a:t> </a:t>
            </a:r>
            <a:r>
              <a:rPr dirty="0" err="1"/>
              <a:t>toba</a:t>
            </a:r>
            <a:r>
              <a:rPr dirty="0"/>
              <a:t> (2 Kor. 7:9-10). Hii </a:t>
            </a:r>
            <a:r>
              <a:rPr dirty="0" err="1"/>
              <a:t>ilileta</a:t>
            </a:r>
            <a:r>
              <a:rPr dirty="0"/>
              <a:t> </a:t>
            </a:r>
            <a:r>
              <a:rPr dirty="0" err="1"/>
              <a:t>mabadiliko</a:t>
            </a:r>
            <a:r>
              <a:rPr dirty="0"/>
              <a:t> </a:t>
            </a:r>
            <a:r>
              <a:rPr dirty="0" err="1"/>
              <a:t>kamili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uhusiano</a:t>
            </a:r>
            <a:r>
              <a:rPr dirty="0"/>
              <a:t> </a:t>
            </a:r>
            <a:r>
              <a:rPr dirty="0" err="1"/>
              <a:t>wao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Paulo,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kati</a:t>
            </a:r>
            <a:r>
              <a:rPr dirty="0"/>
              <a:t> </a:t>
            </a:r>
            <a:r>
              <a:rPr dirty="0" err="1"/>
              <a:t>yao</a:t>
            </a:r>
            <a:r>
              <a:rPr dirty="0"/>
              <a:t> (2 Kor.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Lakini Paulo </a:t>
            </a:r>
            <a:r>
              <a:rPr dirty="0" err="1"/>
              <a:t>hakuchukua</a:t>
            </a:r>
            <a:r>
              <a:rPr dirty="0"/>
              <a:t> </a:t>
            </a:r>
            <a:r>
              <a:rPr dirty="0" err="1"/>
              <a:t>sifa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hilo</a:t>
            </a:r>
            <a:r>
              <a:rPr dirty="0"/>
              <a:t>. </a:t>
            </a:r>
            <a:r>
              <a:rPr dirty="0" err="1"/>
              <a:t>Ikiwa</a:t>
            </a:r>
            <a:r>
              <a:rPr dirty="0"/>
              <a:t> </a:t>
            </a:r>
            <a:r>
              <a:rPr dirty="0" err="1"/>
              <a:t>wachungaji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washiriki</a:t>
            </a:r>
            <a:r>
              <a:rPr dirty="0"/>
              <a:t> </a:t>
            </a:r>
            <a:r>
              <a:rPr dirty="0" err="1"/>
              <a:t>wanaweza</a:t>
            </a:r>
            <a:r>
              <a:rPr dirty="0"/>
              <a:t> </a:t>
            </a:r>
            <a:r>
              <a:rPr dirty="0" err="1"/>
              <a:t>kufurahia</a:t>
            </a:r>
            <a:r>
              <a:rPr dirty="0"/>
              <a:t> </a:t>
            </a:r>
            <a:r>
              <a:rPr dirty="0" err="1"/>
              <a:t>furaha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faraja</a:t>
            </a:r>
            <a:r>
              <a:rPr dirty="0"/>
              <a:t>,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sababu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"</a:t>
            </a:r>
            <a:r>
              <a:rPr dirty="0" err="1"/>
              <a:t>huwafariji</a:t>
            </a:r>
            <a:r>
              <a:rPr dirty="0"/>
              <a:t> </a:t>
            </a:r>
            <a:r>
              <a:rPr dirty="0" err="1"/>
              <a:t>wanyenyekevu</a:t>
            </a:r>
            <a:r>
              <a:rPr dirty="0"/>
              <a:t>" (2 Kor.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629848" y="988189"/>
            <a:ext cx="9562151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600" b="1">
                <a:latin typeface="Constantia" panose="02030602050306030303" pitchFamily="18" charset="0"/>
              </a:defRPr>
            </a:pPr>
            <a:r>
              <a:rPr dirty="0"/>
              <a:t>“</a:t>
            </a:r>
            <a:r>
              <a:rPr dirty="0" err="1"/>
              <a:t>Huduma</a:t>
            </a:r>
            <a:r>
              <a:rPr dirty="0"/>
              <a:t> </a:t>
            </a:r>
            <a:r>
              <a:rPr dirty="0" err="1"/>
              <a:t>inamaanisha</a:t>
            </a:r>
            <a:r>
              <a:rPr dirty="0"/>
              <a:t> </a:t>
            </a:r>
            <a:r>
              <a:rPr dirty="0" err="1"/>
              <a:t>huduma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huduma</a:t>
            </a:r>
            <a:r>
              <a:rPr dirty="0"/>
              <a:t> </a:t>
            </a:r>
            <a:r>
              <a:rPr dirty="0" err="1"/>
              <a:t>hii</a:t>
            </a:r>
            <a:r>
              <a:rPr dirty="0"/>
              <a:t> </a:t>
            </a:r>
            <a:r>
              <a:rPr dirty="0" err="1"/>
              <a:t>sisi</a:t>
            </a:r>
            <a:r>
              <a:rPr dirty="0"/>
              <a:t> </a:t>
            </a:r>
            <a:r>
              <a:rPr dirty="0" err="1"/>
              <a:t>sote</a:t>
            </a:r>
            <a:r>
              <a:rPr dirty="0"/>
              <a:t> </a:t>
            </a:r>
            <a:r>
              <a:rPr dirty="0" err="1"/>
              <a:t>tumeitwa</a:t>
            </a:r>
            <a:r>
              <a:rPr dirty="0"/>
              <a:t>. Ni </a:t>
            </a:r>
            <a:r>
              <a:rPr dirty="0" err="1"/>
              <a:t>aibu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mtu</a:t>
            </a:r>
            <a:r>
              <a:rPr dirty="0"/>
              <a:t> </a:t>
            </a:r>
            <a:r>
              <a:rPr dirty="0" err="1"/>
              <a:t>yeyote</a:t>
            </a:r>
            <a:r>
              <a:rPr dirty="0"/>
              <a:t> </a:t>
            </a:r>
            <a:r>
              <a:rPr dirty="0" err="1"/>
              <a:t>kuchagua</a:t>
            </a:r>
            <a:r>
              <a:rPr dirty="0"/>
              <a:t> </a:t>
            </a:r>
            <a:r>
              <a:rPr dirty="0" err="1"/>
              <a:t>maisha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kujifurahisha</a:t>
            </a:r>
            <a:r>
              <a:rPr dirty="0"/>
              <a:t>. </a:t>
            </a:r>
            <a:r>
              <a:rPr dirty="0" err="1"/>
              <a:t>Ndugu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dada </a:t>
            </a:r>
            <a:r>
              <a:rPr dirty="0" err="1"/>
              <a:t>zangu</a:t>
            </a:r>
            <a:r>
              <a:rPr dirty="0"/>
              <a:t>, je! </a:t>
            </a:r>
            <a:r>
              <a:rPr dirty="0" err="1"/>
              <a:t>Mnatambua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kila</a:t>
            </a:r>
            <a:r>
              <a:rPr dirty="0"/>
              <a:t> </a:t>
            </a:r>
            <a:r>
              <a:rPr dirty="0" err="1"/>
              <a:t>mwaka</a:t>
            </a:r>
            <a:r>
              <a:rPr dirty="0"/>
              <a:t> </a:t>
            </a:r>
            <a:r>
              <a:rPr dirty="0" err="1"/>
              <a:t>maelfu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maelfu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roho</a:t>
            </a:r>
            <a:r>
              <a:rPr dirty="0"/>
              <a:t> </a:t>
            </a:r>
            <a:r>
              <a:rPr dirty="0" err="1"/>
              <a:t>wanaangamia</a:t>
            </a:r>
            <a:r>
              <a:rPr dirty="0"/>
              <a:t>, </a:t>
            </a:r>
            <a:r>
              <a:rPr dirty="0" err="1"/>
              <a:t>wanakufa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dhambi</a:t>
            </a:r>
            <a:r>
              <a:rPr dirty="0"/>
              <a:t> </a:t>
            </a:r>
            <a:r>
              <a:rPr dirty="0" err="1"/>
              <a:t>zao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sababu</a:t>
            </a:r>
            <a:r>
              <a:rPr dirty="0"/>
              <a:t> </a:t>
            </a:r>
            <a:r>
              <a:rPr dirty="0" err="1"/>
              <a:t>nuru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ukweli</a:t>
            </a:r>
            <a:r>
              <a:rPr dirty="0"/>
              <a:t> </a:t>
            </a:r>
            <a:r>
              <a:rPr dirty="0" err="1"/>
              <a:t>haijaangazwa</a:t>
            </a:r>
            <a:r>
              <a:rPr dirty="0"/>
              <a:t> </a:t>
            </a:r>
            <a:r>
              <a:rPr dirty="0" err="1"/>
              <a:t>kwenye</a:t>
            </a:r>
            <a:r>
              <a:rPr dirty="0"/>
              <a:t> </a:t>
            </a:r>
            <a:r>
              <a:rPr dirty="0" err="1"/>
              <a:t>njia</a:t>
            </a:r>
            <a:r>
              <a:rPr dirty="0"/>
              <a:t> </a:t>
            </a:r>
            <a:r>
              <a:rPr dirty="0" err="1"/>
              <a:t>yao</a:t>
            </a:r>
            <a:r>
              <a:rPr dirty="0"/>
              <a:t>?”</a:t>
            </a:r>
          </a:p>
          <a:p>
            <a:pPr algn="just">
              <a:spcBef>
                <a:spcPts val="600"/>
              </a:spcBef>
              <a:defRPr sz="2600" b="1">
                <a:latin typeface="Constantia" panose="02030602050306030303" pitchFamily="18" charset="0"/>
              </a:defRPr>
            </a:pPr>
            <a:r>
              <a:rPr dirty="0"/>
              <a:t>Kuna </a:t>
            </a:r>
            <a:r>
              <a:rPr dirty="0" err="1"/>
              <a:t>kazi</a:t>
            </a:r>
            <a:r>
              <a:rPr dirty="0"/>
              <a:t> </a:t>
            </a:r>
            <a:r>
              <a:rPr dirty="0" err="1"/>
              <a:t>kubwa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kufanywa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ulimwengu</a:t>
            </a:r>
            <a:r>
              <a:rPr dirty="0"/>
              <a:t> </a:t>
            </a:r>
            <a:r>
              <a:rPr dirty="0" err="1"/>
              <a:t>wetu</a:t>
            </a:r>
            <a:r>
              <a:rPr dirty="0"/>
              <a:t>. </a:t>
            </a:r>
            <a:r>
              <a:rPr dirty="0" err="1"/>
              <a:t>Wanaume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wanawake</a:t>
            </a:r>
            <a:r>
              <a:rPr dirty="0"/>
              <a:t> </a:t>
            </a:r>
            <a:r>
              <a:rPr dirty="0" err="1"/>
              <a:t>wanapaswa</a:t>
            </a:r>
            <a:r>
              <a:rPr dirty="0"/>
              <a:t> </a:t>
            </a:r>
            <a:r>
              <a:rPr dirty="0" err="1"/>
              <a:t>kuongoka</a:t>
            </a:r>
            <a:r>
              <a:rPr dirty="0"/>
              <a:t>,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kipawa</a:t>
            </a:r>
            <a:r>
              <a:rPr dirty="0"/>
              <a:t> cha </a:t>
            </a:r>
            <a:r>
              <a:rPr dirty="0" err="1"/>
              <a:t>lugha</a:t>
            </a:r>
            <a:r>
              <a:rPr dirty="0"/>
              <a:t> </a:t>
            </a:r>
            <a:r>
              <a:rPr dirty="0" err="1"/>
              <a:t>wala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kufanya</a:t>
            </a:r>
            <a:r>
              <a:rPr dirty="0"/>
              <a:t> </a:t>
            </a:r>
            <a:r>
              <a:rPr dirty="0" err="1"/>
              <a:t>miujiza</a:t>
            </a:r>
            <a:r>
              <a:rPr dirty="0"/>
              <a:t>, </a:t>
            </a:r>
            <a:r>
              <a:rPr dirty="0" err="1"/>
              <a:t>bali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mahubiri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Kristo </a:t>
            </a:r>
            <a:r>
              <a:rPr dirty="0" err="1"/>
              <a:t>aliyesulubiwa</a:t>
            </a:r>
            <a:r>
              <a:rPr dirty="0"/>
              <a:t>. Kwa </a:t>
            </a:r>
            <a:r>
              <a:rPr dirty="0" err="1"/>
              <a:t>nini</a:t>
            </a:r>
            <a:r>
              <a:rPr dirty="0"/>
              <a:t> </a:t>
            </a:r>
            <a:r>
              <a:rPr dirty="0" err="1"/>
              <a:t>ucheleweshe</a:t>
            </a:r>
            <a:r>
              <a:rPr dirty="0"/>
              <a:t> </a:t>
            </a:r>
            <a:r>
              <a:rPr dirty="0" err="1"/>
              <a:t>juhudi</a:t>
            </a:r>
            <a:r>
              <a:rPr dirty="0"/>
              <a:t> za </a:t>
            </a:r>
            <a:r>
              <a:rPr dirty="0" err="1"/>
              <a:t>kufanya</a:t>
            </a:r>
            <a:r>
              <a:rPr dirty="0"/>
              <a:t> </a:t>
            </a:r>
            <a:r>
              <a:rPr dirty="0" err="1"/>
              <a:t>ulimwengu</a:t>
            </a:r>
            <a:r>
              <a:rPr dirty="0"/>
              <a:t> </a:t>
            </a:r>
            <a:r>
              <a:rPr dirty="0" err="1"/>
              <a:t>uwe</a:t>
            </a:r>
            <a:r>
              <a:rPr dirty="0"/>
              <a:t> bora?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/>
            </a:pPr>
            <a:r>
              <a:t>EGW (Reflecting Christ, Agosti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kern="1200">
                <a:ln>
                  <a:noFill/>
                </a:ln>
                <a:solidFill>
                  <a:prstClr val="black"/>
                </a:solidFill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"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Tunateseka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kwa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kila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njia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,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lakini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hatupondeki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;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tumefadhaika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,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lakini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hatukata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tamaa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;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tunateswa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,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lakini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hatuachwi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;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tumeangushwa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,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lakini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hatuangamizwi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;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daima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tukibeba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katika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mwili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kifo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cha Yesu,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ili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uzima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wa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Yesu pia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udhihirishwe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katika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miili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 </a:t>
            </a:r>
            <a:r>
              <a:rPr sz="1800" dirty="0" err="1">
                <a:effectLst>
                  <a:glow rad="101600">
                    <a:srgbClr val="EEF1F5"/>
                  </a:glow>
                </a:effectLst>
              </a:rPr>
              <a:t>yetu</a:t>
            </a:r>
            <a:r>
              <a:rPr sz="1800" dirty="0">
                <a:effectLst>
                  <a:glow rad="101600">
                    <a:srgbClr val="EEF1F5"/>
                  </a:glow>
                </a:effectLst>
              </a:rPr>
              <a:t>"</a:t>
            </a:r>
            <a:r>
              <a:rPr sz="1400" dirty="0">
                <a:effectLst/>
              </a:rPr>
              <a:t> </a:t>
            </a:r>
            <a:r>
              <a:rPr sz="1200" dirty="0">
                <a:effectLst>
                  <a:glow rad="101600">
                    <a:srgbClr val="EEF1F5"/>
                  </a:glow>
                </a:effectLst>
              </a:rPr>
              <a:t>(2 </a:t>
            </a:r>
            <a:r>
              <a:rPr sz="1200" dirty="0" err="1">
                <a:effectLst>
                  <a:glow rad="101600">
                    <a:srgbClr val="EEF1F5"/>
                  </a:glow>
                </a:effectLst>
              </a:rPr>
              <a:t>Wakorintho</a:t>
            </a:r>
            <a:r>
              <a:rPr sz="1200" dirty="0">
                <a:effectLst>
                  <a:glow rad="101600">
                    <a:srgbClr val="EEF1F5"/>
                  </a:glow>
                </a:effectLst>
              </a:rPr>
              <a:t> 4:8–10</a:t>
            </a:r>
            <a:r>
              <a:rPr lang="en-US" sz="1200" dirty="0">
                <a:effectLst>
                  <a:glow rad="101600">
                    <a:srgbClr val="EEF1F5"/>
                  </a:glow>
                </a:effectLst>
              </a:rPr>
              <a:t>)</a:t>
            </a:r>
            <a:endParaRPr sz="1200" dirty="0">
              <a:effectLst>
                <a:glow rad="101600">
                  <a:srgbClr val="EEF1F5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  <a:defRPr sz="2000" b="1">
                <a:solidFill>
                  <a:srgbClr val="35559D"/>
                </a:solidFill>
              </a:defRPr>
            </a:pPr>
            <a:r>
              <a:t>KAZI YA MCHUNGAJI</a:t>
            </a:r>
          </a:p>
          <a:p>
            <a:pPr lvl="1">
              <a:spcBef>
                <a:spcPts val="600"/>
              </a:spcBef>
              <a:defRPr sz="2000" b="1"/>
            </a:pPr>
            <a:r>
              <a:t>Wahudumu Wenye Ustadi</a:t>
            </a:r>
          </a:p>
          <a:p>
            <a:pPr lvl="1">
              <a:spcBef>
                <a:spcPts val="600"/>
              </a:spcBef>
              <a:defRPr sz="2000" b="1"/>
            </a:pPr>
            <a:r>
              <a:t>Hatari za huduma</a:t>
            </a:r>
          </a:p>
          <a:p>
            <a:pPr>
              <a:spcBef>
                <a:spcPts val="600"/>
              </a:spcBef>
              <a:defRPr sz="2000" b="1">
                <a:solidFill>
                  <a:srgbClr val="BA4242"/>
                </a:solidFill>
              </a:defRPr>
            </a:pPr>
            <a:r>
              <a:t>MAJUKUMU YA WASHIRIKI</a:t>
            </a:r>
          </a:p>
          <a:p>
            <a:pPr lvl="1">
              <a:spcBef>
                <a:spcPts val="600"/>
              </a:spcBef>
              <a:defRPr sz="2000" b="1"/>
            </a:pPr>
            <a:r>
              <a:t>Mabalozi wa upatanisho</a:t>
            </a:r>
          </a:p>
          <a:p>
            <a:pPr lvl="1">
              <a:spcBef>
                <a:spcPts val="600"/>
              </a:spcBef>
              <a:defRPr sz="2000" b="1"/>
            </a:pPr>
            <a:r>
              <a:t>Wito kwa utakatifu</a:t>
            </a:r>
          </a:p>
          <a:p>
            <a:pPr>
              <a:spcBef>
                <a:spcPts val="600"/>
              </a:spcBef>
              <a:defRPr sz="2000" b="1">
                <a:solidFill>
                  <a:srgbClr val="6B9B32"/>
                </a:solidFill>
              </a:defRPr>
            </a:pPr>
            <a:r>
              <a:t>MATOKEO YA JUHUDI YA PAMOJA</a:t>
            </a:r>
          </a:p>
          <a:p>
            <a:pPr lvl="1">
              <a:spcBef>
                <a:spcPts val="600"/>
              </a:spcBef>
              <a:defRPr sz="2000" b="1"/>
            </a:pPr>
            <a:r>
              <a:t>Faraja na furaha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Nani alisema maisha ya mchungaji ni ya starehe? Wahudumu wa injili wana jukumu kubwa, na juhudi zao hazina hatari.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Kanisa </a:t>
            </a:r>
            <a:r>
              <a:rPr dirty="0" err="1"/>
              <a:t>linaposhirikiana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wahudumu</a:t>
            </a:r>
            <a:r>
              <a:rPr dirty="0"/>
              <a:t> wake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kufanya</a:t>
            </a:r>
            <a:r>
              <a:rPr dirty="0"/>
              <a:t> </a:t>
            </a:r>
            <a:r>
              <a:rPr dirty="0" err="1"/>
              <a:t>mabadiliko</a:t>
            </a:r>
            <a:r>
              <a:rPr dirty="0"/>
              <a:t> </a:t>
            </a:r>
            <a:r>
              <a:rPr dirty="0" err="1"/>
              <a:t>makubwa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mtindo</a:t>
            </a:r>
            <a:r>
              <a:rPr dirty="0"/>
              <a:t> wake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maisha</a:t>
            </a:r>
            <a:r>
              <a:rPr dirty="0"/>
              <a:t>, </a:t>
            </a:r>
            <a:r>
              <a:rPr dirty="0" err="1"/>
              <a:t>linakuwa</a:t>
            </a:r>
            <a:r>
              <a:rPr dirty="0"/>
              <a:t> </a:t>
            </a:r>
            <a:r>
              <a:rPr dirty="0" err="1"/>
              <a:t>kipengele</a:t>
            </a:r>
            <a:r>
              <a:rPr dirty="0"/>
              <a:t> cha </a:t>
            </a:r>
            <a:r>
              <a:rPr dirty="0" err="1"/>
              <a:t>kupatanisha</a:t>
            </a:r>
            <a:r>
              <a:rPr dirty="0"/>
              <a:t> </a:t>
            </a:r>
            <a:r>
              <a:rPr dirty="0" err="1"/>
              <a:t>ambacho</a:t>
            </a:r>
            <a:r>
              <a:rPr dirty="0"/>
              <a:t> </a:t>
            </a:r>
            <a:r>
              <a:rPr dirty="0" err="1"/>
              <a:t>hutoa</a:t>
            </a:r>
            <a:r>
              <a:rPr dirty="0"/>
              <a:t> </a:t>
            </a:r>
            <a:r>
              <a:rPr dirty="0" err="1"/>
              <a:t>faraja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furaha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Upendo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roho</a:t>
            </a:r>
            <a:r>
              <a:rPr dirty="0"/>
              <a:t> </a:t>
            </a:r>
            <a:r>
              <a:rPr dirty="0" err="1"/>
              <a:t>zinazoangamia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utunzaji</a:t>
            </a:r>
            <a:r>
              <a:rPr dirty="0"/>
              <a:t> </a:t>
            </a:r>
            <a:r>
              <a:rPr dirty="0" err="1"/>
              <a:t>mwororo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lazima</a:t>
            </a:r>
            <a:r>
              <a:rPr dirty="0"/>
              <a:t> </a:t>
            </a:r>
            <a:r>
              <a:rPr dirty="0" err="1"/>
              <a:t>watoe</a:t>
            </a:r>
            <a:r>
              <a:rPr dirty="0"/>
              <a:t> </a:t>
            </a:r>
            <a:r>
              <a:rPr dirty="0" err="1"/>
              <a:t>ili</a:t>
            </a:r>
            <a:r>
              <a:rPr dirty="0"/>
              <a:t> </a:t>
            </a:r>
            <a:r>
              <a:rPr dirty="0" err="1"/>
              <a:t>kudumisha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kujenga</a:t>
            </a:r>
            <a:r>
              <a:rPr dirty="0"/>
              <a:t> wale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tayari</a:t>
            </a:r>
            <a:r>
              <a:rPr dirty="0"/>
              <a:t> </a:t>
            </a:r>
            <a:r>
              <a:rPr dirty="0" err="1"/>
              <a:t>wamekubali</a:t>
            </a:r>
            <a:r>
              <a:rPr dirty="0"/>
              <a:t> </a:t>
            </a:r>
            <a:r>
              <a:rPr dirty="0" err="1"/>
              <a:t>injili</a:t>
            </a:r>
            <a:r>
              <a:rPr dirty="0"/>
              <a:t>, </a:t>
            </a:r>
            <a:r>
              <a:rPr dirty="0" err="1"/>
              <a:t>ndio</a:t>
            </a:r>
            <a:r>
              <a:rPr dirty="0"/>
              <a:t> </a:t>
            </a:r>
            <a:r>
              <a:rPr dirty="0" err="1"/>
              <a:t>unaotofautisha</a:t>
            </a:r>
            <a:r>
              <a:rPr dirty="0"/>
              <a:t> </a:t>
            </a:r>
            <a:r>
              <a:rPr dirty="0" err="1"/>
              <a:t>wahudumu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kweli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mbwa</a:t>
            </a:r>
            <a:r>
              <a:rPr dirty="0"/>
              <a:t> </a:t>
            </a:r>
            <a:r>
              <a:rPr dirty="0" err="1"/>
              <a:t>mwitu</a:t>
            </a:r>
            <a:r>
              <a:rPr dirty="0"/>
              <a:t> </a:t>
            </a:r>
            <a:r>
              <a:rPr dirty="0" err="1"/>
              <a:t>wakali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defRPr>
            </a:pPr>
            <a:r>
              <a:t>KAZI YA MCHUNGAJI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>
              <a:defRPr sz="4400" b="1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defRPr>
            </a:pPr>
            <a:r>
              <a:t>WAHUDUMU WENYE USTADI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000" b="1"/>
            </a:pPr>
            <a:r>
              <a:rPr dirty="0" err="1"/>
              <a:t>Baadhi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mambo </a:t>
            </a:r>
            <a:r>
              <a:rPr dirty="0" err="1"/>
              <a:t>hayabadiliki</a:t>
            </a:r>
            <a:r>
              <a:rPr dirty="0"/>
              <a:t> sana </a:t>
            </a:r>
            <a:r>
              <a:rPr dirty="0" err="1"/>
              <a:t>baada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muda</a:t>
            </a:r>
            <a:r>
              <a:rPr dirty="0"/>
              <a:t>. Barua za </a:t>
            </a:r>
            <a:r>
              <a:rPr dirty="0" err="1"/>
              <a:t>mapendekezo</a:t>
            </a:r>
            <a:r>
              <a:rPr dirty="0"/>
              <a:t> </a:t>
            </a:r>
            <a:r>
              <a:rPr dirty="0" err="1"/>
              <a:t>bado</a:t>
            </a:r>
            <a:r>
              <a:rPr dirty="0"/>
              <a:t> </a:t>
            </a:r>
            <a:r>
              <a:rPr dirty="0" err="1"/>
              <a:t>zinafunguliwa</a:t>
            </a:r>
            <a:r>
              <a:rPr dirty="0"/>
              <a:t> </a:t>
            </a:r>
            <a:r>
              <a:rPr dirty="0" err="1"/>
              <a:t>leo</a:t>
            </a:r>
            <a:r>
              <a:rPr dirty="0"/>
              <a:t>,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walivyofanya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karne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kwanza. Je, Paulo </a:t>
            </a:r>
            <a:r>
              <a:rPr dirty="0" err="1"/>
              <a:t>alihitaji</a:t>
            </a:r>
            <a:r>
              <a:rPr dirty="0"/>
              <a:t> </a:t>
            </a:r>
            <a:r>
              <a:rPr dirty="0" err="1"/>
              <a:t>barua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mapendekezo</a:t>
            </a:r>
            <a:r>
              <a:rPr dirty="0"/>
              <a:t> </a:t>
            </a:r>
            <a:r>
              <a:rPr dirty="0" err="1"/>
              <a:t>ili</a:t>
            </a:r>
            <a:r>
              <a:rPr dirty="0"/>
              <a:t> </a:t>
            </a:r>
            <a:r>
              <a:rPr dirty="0" err="1"/>
              <a:t>kukubaliwa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kanisa</a:t>
            </a:r>
            <a:r>
              <a:rPr dirty="0"/>
              <a:t> la </a:t>
            </a:r>
            <a:r>
              <a:rPr dirty="0" err="1"/>
              <a:t>Korintho</a:t>
            </a:r>
            <a:r>
              <a:rPr dirty="0"/>
              <a:t>? (2 </a:t>
            </a:r>
            <a:r>
              <a:rPr dirty="0" err="1"/>
              <a:t>Wakorintho</a:t>
            </a:r>
            <a:r>
              <a:rPr dirty="0"/>
              <a:t>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 b="1">
                <a:solidFill>
                  <a:srgbClr val="7030A0"/>
                </a:solidFill>
                <a:latin typeface="Comic Sans MS" panose="030F0702030302020204" pitchFamily="66" charset="0"/>
              </a:defRPr>
            </a:pPr>
            <a:r>
              <a:t>"Ninyi wenyewe ni barua yetu, iliyoandikwa mioyoni mwetu, inayojulikana na kusomwa na kila mtu" </a:t>
            </a:r>
            <a:r>
              <a:rPr sz="1400"/>
              <a:t>(2 Wakorintho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1" y="4025310"/>
            <a:ext cx="523076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b="1"/>
            </a:pPr>
            <a:r>
              <a:rPr sz="2000" dirty="0"/>
              <a:t>Paulo </a:t>
            </a:r>
            <a:r>
              <a:rPr sz="2000" dirty="0" err="1"/>
              <a:t>na</a:t>
            </a:r>
            <a:r>
              <a:rPr sz="2000" dirty="0"/>
              <a:t> </a:t>
            </a:r>
            <a:r>
              <a:rPr sz="2000" dirty="0" err="1"/>
              <a:t>wasaidizi</a:t>
            </a:r>
            <a:r>
              <a:rPr sz="2000" dirty="0"/>
              <a:t> wake </a:t>
            </a:r>
            <a:r>
              <a:rPr sz="2000" dirty="0" err="1"/>
              <a:t>walikuwa</a:t>
            </a:r>
            <a:r>
              <a:rPr sz="2000" dirty="0"/>
              <a:t> "</a:t>
            </a:r>
            <a:r>
              <a:rPr sz="2000" dirty="0" err="1"/>
              <a:t>wenye</a:t>
            </a:r>
            <a:r>
              <a:rPr sz="2000" dirty="0"/>
              <a:t> </a:t>
            </a:r>
            <a:r>
              <a:rPr sz="2000" dirty="0" err="1"/>
              <a:t>uwezo</a:t>
            </a:r>
            <a:r>
              <a:rPr sz="2000" dirty="0"/>
              <a:t> </a:t>
            </a:r>
            <a:r>
              <a:rPr sz="2000" dirty="0" err="1"/>
              <a:t>kama</a:t>
            </a:r>
            <a:r>
              <a:rPr sz="2000" dirty="0"/>
              <a:t> </a:t>
            </a:r>
            <a:r>
              <a:rPr sz="2000" dirty="0" err="1"/>
              <a:t>wahudumu</a:t>
            </a:r>
            <a:r>
              <a:rPr sz="2000" dirty="0"/>
              <a:t> </a:t>
            </a:r>
            <a:r>
              <a:rPr sz="2000" dirty="0" err="1"/>
              <a:t>wa</a:t>
            </a:r>
            <a:r>
              <a:rPr sz="2000" dirty="0"/>
              <a:t> </a:t>
            </a:r>
            <a:r>
              <a:rPr sz="2000" dirty="0" err="1"/>
              <a:t>agano</a:t>
            </a:r>
            <a:r>
              <a:rPr sz="2000" dirty="0"/>
              <a:t> </a:t>
            </a:r>
            <a:r>
              <a:rPr sz="2000" dirty="0" err="1"/>
              <a:t>jipya</a:t>
            </a:r>
            <a:r>
              <a:rPr sz="2000" dirty="0"/>
              <a:t>" (2 Kor. 3:6). </a:t>
            </a:r>
            <a:r>
              <a:rPr sz="2000" dirty="0" err="1"/>
              <a:t>Agano</a:t>
            </a:r>
            <a:r>
              <a:rPr sz="2000" dirty="0"/>
              <a:t> </a:t>
            </a:r>
            <a:r>
              <a:rPr sz="2000" dirty="0" err="1"/>
              <a:t>tukufu</a:t>
            </a:r>
            <a:r>
              <a:rPr sz="2000" dirty="0"/>
              <a:t>, </a:t>
            </a:r>
            <a:r>
              <a:rPr sz="2000" dirty="0" err="1"/>
              <a:t>lililoandikwa</a:t>
            </a:r>
            <a:r>
              <a:rPr sz="2000" dirty="0"/>
              <a:t> </a:t>
            </a:r>
            <a:r>
              <a:rPr sz="2000" dirty="0" err="1"/>
              <a:t>na</a:t>
            </a:r>
            <a:r>
              <a:rPr sz="2000" dirty="0"/>
              <a:t> Roho </a:t>
            </a:r>
            <a:r>
              <a:rPr sz="2000" dirty="0" err="1"/>
              <a:t>juu</a:t>
            </a:r>
            <a:r>
              <a:rPr sz="2000" dirty="0"/>
              <a:t> </a:t>
            </a:r>
            <a:r>
              <a:rPr sz="2000" dirty="0" err="1"/>
              <a:t>ya</a:t>
            </a:r>
            <a:r>
              <a:rPr sz="2000" dirty="0"/>
              <a:t> </a:t>
            </a:r>
            <a:r>
              <a:rPr sz="2000" dirty="0" err="1"/>
              <a:t>moyo</a:t>
            </a:r>
            <a:r>
              <a:rPr sz="2000" dirty="0"/>
              <a:t> </a:t>
            </a:r>
            <a:r>
              <a:rPr sz="2000" dirty="0" err="1"/>
              <a:t>kwa</a:t>
            </a:r>
            <a:r>
              <a:rPr sz="2000" dirty="0"/>
              <a:t> </a:t>
            </a:r>
            <a:r>
              <a:rPr sz="2000" dirty="0" err="1"/>
              <a:t>ajili</a:t>
            </a:r>
            <a:r>
              <a:rPr sz="2000" dirty="0"/>
              <a:t> </a:t>
            </a:r>
            <a:r>
              <a:rPr sz="2000" dirty="0" err="1"/>
              <a:t>ya</a:t>
            </a:r>
            <a:r>
              <a:rPr sz="2000" dirty="0"/>
              <a:t> </a:t>
            </a:r>
            <a:r>
              <a:rPr sz="2000" dirty="0" err="1"/>
              <a:t>uzima</a:t>
            </a:r>
            <a:r>
              <a:rPr sz="2000" dirty="0"/>
              <a:t> </a:t>
            </a:r>
            <a:r>
              <a:rPr sz="2000" dirty="0" err="1"/>
              <a:t>wa</a:t>
            </a:r>
            <a:r>
              <a:rPr sz="2000" dirty="0"/>
              <a:t> </a:t>
            </a:r>
            <a:r>
              <a:rPr sz="2000" dirty="0" err="1"/>
              <a:t>milele</a:t>
            </a:r>
            <a:r>
              <a:rPr sz="2000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 err="1"/>
              <a:t>Alikuwa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barua</a:t>
            </a:r>
            <a:r>
              <a:rPr dirty="0"/>
              <a:t> bora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mapendekezo</a:t>
            </a:r>
            <a:r>
              <a:rPr dirty="0"/>
              <a:t> </a:t>
            </a:r>
            <a:r>
              <a:rPr dirty="0" err="1"/>
              <a:t>inayopatikana</a:t>
            </a:r>
            <a:r>
              <a:rPr dirty="0"/>
              <a:t>: </a:t>
            </a:r>
            <a:r>
              <a:rPr dirty="0" err="1"/>
              <a:t>Wakorintho</a:t>
            </a:r>
            <a:r>
              <a:rPr dirty="0"/>
              <a:t> </a:t>
            </a:r>
            <a:r>
              <a:rPr dirty="0" err="1"/>
              <a:t>wenyewe</a:t>
            </a:r>
            <a:r>
              <a:rPr dirty="0"/>
              <a:t> (2 Kor. 3:2). </a:t>
            </a:r>
            <a:r>
              <a:rPr dirty="0" err="1"/>
              <a:t>Mioyo</a:t>
            </a:r>
            <a:r>
              <a:rPr dirty="0"/>
              <a:t> </a:t>
            </a:r>
            <a:r>
              <a:rPr dirty="0" err="1"/>
              <a:t>yao</a:t>
            </a:r>
            <a:r>
              <a:rPr dirty="0"/>
              <a:t> </a:t>
            </a:r>
            <a:r>
              <a:rPr dirty="0" err="1"/>
              <a:t>ilikuwa</a:t>
            </a:r>
            <a:r>
              <a:rPr dirty="0"/>
              <a:t> </a:t>
            </a:r>
            <a:r>
              <a:rPr dirty="0" err="1"/>
              <a:t>imebadilishwa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neema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, </a:t>
            </a:r>
            <a:r>
              <a:rPr dirty="0" err="1"/>
              <a:t>kupitia</a:t>
            </a:r>
            <a:r>
              <a:rPr dirty="0"/>
              <a:t> </a:t>
            </a:r>
            <a:r>
              <a:rPr dirty="0" err="1"/>
              <a:t>mahubiri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mtume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washirika</a:t>
            </a:r>
            <a:r>
              <a:rPr dirty="0"/>
              <a:t> wake (2 Kor. 3:3).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Lakini </a:t>
            </a:r>
            <a:r>
              <a:rPr dirty="0" err="1"/>
              <a:t>wengine</a:t>
            </a:r>
            <a:r>
              <a:rPr dirty="0"/>
              <a:t> </a:t>
            </a:r>
            <a:r>
              <a:rPr dirty="0" err="1"/>
              <a:t>walifuata</a:t>
            </a:r>
            <a:r>
              <a:rPr dirty="0"/>
              <a:t> </a:t>
            </a:r>
            <a:r>
              <a:rPr dirty="0" err="1"/>
              <a:t>agano</a:t>
            </a:r>
            <a:r>
              <a:rPr dirty="0"/>
              <a:t> </a:t>
            </a:r>
            <a:r>
              <a:rPr dirty="0" err="1"/>
              <a:t>lingine</a:t>
            </a:r>
            <a:r>
              <a:rPr dirty="0"/>
              <a:t>, </a:t>
            </a:r>
            <a:r>
              <a:rPr dirty="0" err="1"/>
              <a:t>lile</a:t>
            </a:r>
            <a:r>
              <a:rPr dirty="0"/>
              <a:t> la </a:t>
            </a:r>
            <a:r>
              <a:rPr dirty="0" err="1"/>
              <a:t>wokovu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matendo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Sheria </a:t>
            </a:r>
            <a:r>
              <a:rPr dirty="0" err="1"/>
              <a:t>lililoandikwa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jiwe</a:t>
            </a:r>
            <a:r>
              <a:rPr dirty="0"/>
              <a:t>, </a:t>
            </a:r>
            <a:r>
              <a:rPr dirty="0" err="1"/>
              <a:t>ambalo</a:t>
            </a:r>
            <a:r>
              <a:rPr dirty="0"/>
              <a:t> </a:t>
            </a:r>
            <a:r>
              <a:rPr dirty="0" err="1"/>
              <a:t>liliwazuia</a:t>
            </a:r>
            <a:r>
              <a:rPr dirty="0"/>
              <a:t> </a:t>
            </a:r>
            <a:r>
              <a:rPr dirty="0" err="1"/>
              <a:t>kutambua</a:t>
            </a:r>
            <a:r>
              <a:rPr dirty="0"/>
              <a:t> </a:t>
            </a:r>
            <a:r>
              <a:rPr dirty="0" err="1"/>
              <a:t>utukufu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neema</a:t>
            </a:r>
            <a:r>
              <a:rPr dirty="0"/>
              <a:t> (2 Kor. 3:7-9). 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pPr>
            <a:r>
              <a:t>HATARI ZA HUDUMA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t>"Haya yote ni kwa faida yenu, ili neema hiyo ifikayo kwa watu wengi zaidi na zaidi ieneze shukrani kwa utukufu wa Mungu." </a:t>
            </a:r>
            <a:r>
              <a:rPr sz="1400"/>
              <a:t>(2 Wakorintho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Paulo alielewa na kuvumilia hatari za huduma. Lakini alijua hatari hizi zilikuwa za thamani, na alizibeba kwa upendo kwa watu ambao aliwapa nafasi ya kupata wokovu (2 Wakorintho 4:15). 4:15). Zaidi ya hayo, alikuwa na uhakikisho wa msaada wa kimungu (2 Kor. 4:7-9). 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1327749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Injili inahubiriwa kupitia wanadamu dhaifu ili utukufu uwe kwa Mungu peke yake.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defRPr sz="2000" b="1">
                <a:solidFill>
                  <a:prstClr val="black"/>
                </a:solidFill>
              </a:defRPr>
            </a:pPr>
            <a:r>
              <a:rPr lang="en-US" dirty="0"/>
              <a:t>Mateso </a:t>
            </a:r>
            <a:r>
              <a:rPr lang="en-US" dirty="0" err="1"/>
              <a:t>ni</a:t>
            </a:r>
            <a:r>
              <a:rPr lang="en-US" dirty="0"/>
              <a:t> "</a:t>
            </a:r>
            <a:r>
              <a:rPr lang="en-US" dirty="0" err="1"/>
              <a:t>dhiki</a:t>
            </a:r>
            <a:r>
              <a:rPr lang="en-US" dirty="0"/>
              <a:t> </a:t>
            </a:r>
            <a:r>
              <a:rPr lang="en-US" dirty="0" err="1"/>
              <a:t>nyepesi</a:t>
            </a:r>
            <a:r>
              <a:rPr lang="en-US" dirty="0"/>
              <a:t>, </a:t>
            </a:r>
            <a:r>
              <a:rPr lang="en-US" dirty="0" err="1"/>
              <a:t>ambayo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mfupi</a:t>
            </a:r>
            <a:r>
              <a:rPr lang="en-US" dirty="0"/>
              <a:t>" </a:t>
            </a:r>
            <a:r>
              <a:rPr lang="en-US" dirty="0" err="1"/>
              <a:t>ikilinganishwa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"</a:t>
            </a:r>
            <a:r>
              <a:rPr lang="en-US" dirty="0" err="1"/>
              <a:t>uzito</a:t>
            </a:r>
            <a:r>
              <a:rPr lang="en-US" dirty="0"/>
              <a:t> </a:t>
            </a:r>
            <a:r>
              <a:rPr lang="en-US" dirty="0" err="1"/>
              <a:t>mkubwa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milele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utukufu</a:t>
            </a:r>
            <a:r>
              <a:rPr lang="en-US" dirty="0"/>
              <a:t>" </a:t>
            </a:r>
            <a:r>
              <a:rPr lang="en-US" dirty="0" err="1"/>
              <a:t>ambao</a:t>
            </a:r>
            <a:r>
              <a:rPr lang="en-US" dirty="0"/>
              <a:t> </a:t>
            </a:r>
            <a:r>
              <a:rPr lang="en-US" dirty="0" err="1"/>
              <a:t>tutapata</a:t>
            </a:r>
            <a:r>
              <a:rPr lang="en-US" dirty="0"/>
              <a:t> siku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ufufuo</a:t>
            </a:r>
            <a:r>
              <a:rPr lang="en-US" dirty="0"/>
              <a:t> </a:t>
            </a:r>
            <a:r>
              <a:rPr kern="120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Cor. 4:14-18).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defRPr>
            </a:pPr>
            <a:r>
              <a:t>MAJUKUMU YA WASHIRIKI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 sz="4400" b="1">
                <a:ln/>
                <a:solidFill>
                  <a:schemeClr val="accent3"/>
                </a:solidFill>
              </a:defRPr>
            </a:pPr>
            <a:r>
              <a:t>MABALOZI WA MARIDHIANO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defRPr>
            </a:pPr>
            <a:r>
              <a:t>"Haya yote yametoka kwa Mungu, aliyetupatanisha naye kwa njia ya Kristo, na kutupa huduma ya upatanisho." </a:t>
            </a:r>
            <a:r>
              <a:rPr sz="1400"/>
              <a:t>(2 Wakorintho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b="1"/>
            </a:pPr>
            <a:r>
              <a:rPr sz="2000"/>
              <a:t>Nguvu ya kuendesha ambayo inapaswa kutawala maisha ya kanisa (na ya kila mshiriki) ni hii: "Kwa maana upendo wa Kristo hutulazimisha" (2 Wakorintho 5:14 </a:t>
            </a:r>
            <a:r>
              <a:rPr sz="1600"/>
              <a:t>NIV</a:t>
            </a:r>
            <a:r>
              <a:rPr sz="2000"/>
              <a:t>). Je, upendo huu una nini, na ni nini kinatulazimisha?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780029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Upendo </a:t>
            </a:r>
            <a:r>
              <a:rPr dirty="0" err="1"/>
              <a:t>wa</a:t>
            </a:r>
            <a:r>
              <a:rPr dirty="0"/>
              <a:t> Kristo,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hivyo</a:t>
            </a:r>
            <a:r>
              <a:rPr dirty="0"/>
              <a:t>, </a:t>
            </a:r>
            <a:r>
              <a:rPr dirty="0" err="1"/>
              <a:t>unatuongoza</a:t>
            </a:r>
            <a:r>
              <a:rPr dirty="0"/>
              <a:t> </a:t>
            </a:r>
            <a:r>
              <a:rPr dirty="0" err="1"/>
              <a:t>kwenye</a:t>
            </a:r>
            <a:r>
              <a:rPr dirty="0"/>
              <a:t> </a:t>
            </a:r>
            <a:r>
              <a:rPr dirty="0" err="1"/>
              <a:t>mabadiliko</a:t>
            </a:r>
            <a:r>
              <a:rPr dirty="0"/>
              <a:t> </a:t>
            </a:r>
            <a:r>
              <a:rPr dirty="0" err="1"/>
              <a:t>makubwa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maisha</a:t>
            </a:r>
            <a:r>
              <a:rPr dirty="0"/>
              <a:t>. </a:t>
            </a:r>
            <a:r>
              <a:rPr dirty="0" err="1"/>
              <a:t>Kuishi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Kristo pia </a:t>
            </a:r>
            <a:r>
              <a:rPr dirty="0" err="1"/>
              <a:t>kunatuongoza</a:t>
            </a:r>
            <a:r>
              <a:rPr dirty="0"/>
              <a:t> </a:t>
            </a:r>
            <a:r>
              <a:rPr dirty="0" err="1"/>
              <a:t>kushiriki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huo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wengine</a:t>
            </a:r>
            <a:r>
              <a:rPr dirty="0"/>
              <a:t>, </a:t>
            </a:r>
            <a:r>
              <a:rPr dirty="0" err="1"/>
              <a:t>kuwahimiza</a:t>
            </a:r>
            <a:r>
              <a:rPr dirty="0"/>
              <a:t> </a:t>
            </a:r>
            <a:r>
              <a:rPr dirty="0" err="1"/>
              <a:t>kukubali</a:t>
            </a:r>
            <a:r>
              <a:rPr dirty="0"/>
              <a:t> </a:t>
            </a:r>
            <a:r>
              <a:rPr dirty="0" err="1"/>
              <a:t>ujumbe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tumaini</a:t>
            </a:r>
            <a:r>
              <a:rPr dirty="0"/>
              <a:t>: "</a:t>
            </a:r>
            <a:r>
              <a:rPr dirty="0" err="1"/>
              <a:t>Mpatanishwe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" (2 Kor. 5 - 20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pPr>
            <a:r>
              <a:t>WITO WA UTAKATIFU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defRPr>
            </a:pPr>
            <a:r>
              <a:t>"Basi, kwa kuwa tuna ahadi hizi, wapenzi, na tujitakase nafsi zetu na kila kitu kinachochafua mwili na roho, tukikamilisha utakatifu kwa kumcha Mungu." </a:t>
            </a:r>
            <a:r>
              <a:rPr sz="1400"/>
              <a:t>2 Wakorintho 7:1</a:t>
            </a:r>
            <a:r>
              <a:t>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Wito wa utakatifu unaathiri maisha ya kila siku ya watumishi na washiriki: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233006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Akichanganya vifungu mbalimbali kutoka Agano la Kale, Paulo anafupisha wito wa utakatifu na matokeo yake (2 Kor.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593867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1123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Aptos Display</vt:lpstr>
      <vt:lpstr>Aptos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73</cp:revision>
  <dcterms:created xsi:type="dcterms:W3CDTF">2026-07-25T16:44:22Z</dcterms:created>
  <dcterms:modified xsi:type="dcterms:W3CDTF">2026-08-04T06:18:12Z</dcterms:modified>
</cp:coreProperties>
</file>