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72" r:id="rId2"/>
  </p:sldMasterIdLst>
  <p:sldIdLst>
    <p:sldId id="257" r:id="rId3"/>
    <p:sldId id="258" r:id="rId4"/>
    <p:sldId id="259" r:id="rId5"/>
    <p:sldId id="260" r:id="rId6"/>
    <p:sldId id="261" r:id="rId7"/>
    <p:sldId id="262" r:id="rId8"/>
    <p:sldId id="263" r:id="rId9"/>
    <p:sldId id="264" r:id="rId10"/>
    <p:sldId id="302" r:id="rId11"/>
    <p:sldId id="266" r:id="rId12"/>
    <p:sldId id="267" r:id="rId13"/>
    <p:sldId id="268"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7" d="100"/>
          <a:sy n="107" d="100"/>
        </p:scale>
        <p:origin x="612" y="7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0NoLn">
    <dgm:fillClrLst meth="repeat">
      <a:schemeClr val="accent1"/>
    </dgm:fillClrLst>
    <dgm:linClrLst meth="repeat">
      <a:schemeClr val="lt1">
        <a:alpha val="0"/>
      </a:schemeClr>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1NoLn">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ltNode1NoLn">
    <dgm:fillClrLst meth="repeat">
      <a:schemeClr val="accent2">
        <a:tint val="75000"/>
      </a:schemeClr>
      <a:schemeClr val="accent3">
        <a:tint val="75000"/>
      </a:schemeClr>
      <a:schemeClr val="accent4">
        <a:tint val="75000"/>
      </a:schemeClr>
      <a:schemeClr val="accent5">
        <a:tint val="75000"/>
      </a:schemeClr>
      <a:schemeClr val="accent6">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2NoLn">
    <dgm:fillClrLst>
      <a:schemeClr val="accent2"/>
    </dgm:fillClrLst>
    <dgm:linClrLst meth="repeat">
      <a:schemeClr val="lt1">
        <a:alpha val="0"/>
      </a:schemeClr>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3NoLn">
    <dgm:fillClrLst>
      <a:schemeClr val="accent3"/>
    </dgm:fillClrLst>
    <dgm:linClrLst meth="repeat">
      <a:schemeClr val="lt1">
        <a:alpha val="0"/>
      </a:schemeClr>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node4NoLn">
    <dgm:fillClrLst>
      <a:schemeClr val="accent4"/>
    </dgm:fillClrLst>
    <dgm:linClrLst meth="repeat">
      <a:schemeClr val="lt1">
        <a:alpha val="0"/>
      </a:schemeClr>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0NoLn">
    <dgm:fillClrLst meth="repeat">
      <a:schemeClr val="accent2"/>
    </dgm:fillClrLst>
    <dgm:linClrLst meth="repeat">
      <a:schemeClr val="lt1">
        <a:alpha val="0"/>
      </a:schemeClr>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1NoLn">
    <dgm:fillClrLst>
      <a:schemeClr val="accent3"/>
      <a:schemeClr val="accent4"/>
    </dgm:fillClrLst>
    <dgm:linClrLst meth="repeat">
      <a:schemeClr val="lt1">
        <a:alpha val="0"/>
      </a:schemeClr>
    </dgm:linClrLst>
    <dgm:effectClrLst/>
    <dgm:txLinClrLst/>
    <dgm:txFillClrLst/>
    <dgm:txEffectClrLst/>
  </dgm:styleLbl>
  <dgm:styleLbl name="ltNode1NoLn">
    <dgm:fillClrLst>
      <a:schemeClr val="accent3">
        <a:tint val="75000"/>
      </a:schemeClr>
      <a:schemeClr val="accent4">
        <a:tint val="75000"/>
      </a:schemeClr>
    </dgm:fillClrLst>
    <dgm:linClrLst meth="repeat">
      <a:schemeClr val="lt1">
        <a:alpha val="0"/>
      </a:schemeClr>
    </dgm:linClrLst>
    <dgm:effectClrLst/>
    <dgm:txLinClrLst/>
    <dgm:txFillClrLst meth="repeat">
      <a:schemeClr val="dk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2NoLn">
    <dgm:fillClrLst>
      <a:schemeClr val="accent4"/>
    </dgm:fillClrLst>
    <dgm:linClrLst meth="repeat">
      <a:schemeClr val="lt1">
        <a:alpha val="0"/>
      </a:schemeClr>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3NoLn">
    <dgm:fillClrLst>
      <a:schemeClr val="accent5"/>
    </dgm:fillClrLst>
    <dgm:linClrLst meth="repeat">
      <a:schemeClr val="lt1">
        <a:alpha val="0"/>
      </a:schemeClr>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node4NoLn">
    <dgm:fillClrLst>
      <a:schemeClr val="accent6"/>
    </dgm:fillClrLst>
    <dgm:linClrLst meth="repeat">
      <a:schemeClr val="lt1">
        <a:alpha val="0"/>
      </a:schemeClr>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revTxLt">
    <dgm:fillClrLst meth="repeat">
      <a:schemeClr val="lt1">
        <a:alpha val="0"/>
      </a:schemeClr>
    </dgm:fillClrLst>
    <dgm:linClrLst meth="repeat">
      <a:schemeClr val="dk1">
        <a:alpha val="0"/>
      </a:schemeClr>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29201ECF-5C39-4F5A-B547-A34BE62A6232}" type="doc">
      <dgm:prSet loTypeId="urn:microsoft.com/office/officeart/2026/layout/NumberedDotsVertical" loCatId="timeline" qsTypeId="urn:microsoft.com/office/officeart/2005/8/quickstyle/3d2#1" qsCatId="3D" csTypeId="urn:microsoft.com/office/officeart/2005/8/colors/colorful1#1" csCatId="colorful" phldr="1"/>
      <dgm:spPr/>
      <dgm:t>
        <a:bodyPr/>
        <a:lstStyle/>
        <a:p>
          <a:endParaRPr lang="es-ES"/>
        </a:p>
      </dgm:t>
    </dgm:pt>
    <dgm:pt modelId="{55591A6F-B6AF-429B-8C32-91F5B1547D10}">
      <dgm:prSet custT="1"/>
      <dgm:spPr/>
      <dgm:t>
        <a:bodyPr/>
        <a:lstStyle/>
        <a:p>
          <a:pPr>
            <a:defRPr sz="2000" b="1">
              <a:effectLst/>
            </a:defRPr>
          </a:pPr>
          <a:r>
            <a:rPr lang="sw-KE" sz="2000" dirty="0"/>
            <a:t>Mungu </a:t>
          </a:r>
          <a:r>
            <a:rPr lang="sw-KE" sz="2000" dirty="0" err="1"/>
            <a:t>aliwasilianaje</a:t>
          </a:r>
          <a:r>
            <a:rPr lang="sw-KE" sz="2000" dirty="0"/>
            <a:t> na wanadamu hapo awali?</a:t>
          </a:r>
        </a:p>
      </dgm:t>
    </dgm:pt>
    <dgm:pt modelId="{B4BC9997-A056-451A-9DB8-F26EB089C7C7}" type="parTrans" cxnId="{061DF5F8-8DC5-49B6-A210-21E5F5F1E483}">
      <dgm:prSet/>
      <dgm:spPr/>
      <dgm:t>
        <a:bodyPr/>
        <a:lstStyle/>
        <a:p>
          <a:endParaRPr lang="es-ES" sz="2000">
            <a:effectLst>
              <a:outerShdw blurRad="38100" dist="38100" dir="2700000" algn="tl">
                <a:srgbClr val="000000">
                  <a:alpha val="43137"/>
                </a:srgbClr>
              </a:outerShdw>
            </a:effectLst>
          </a:endParaRPr>
        </a:p>
      </dgm:t>
    </dgm:pt>
    <dgm:pt modelId="{71E6F894-A02F-486E-9F09-6EB612C80F24}" type="sibTrans" cxnId="{061DF5F8-8DC5-49B6-A210-21E5F5F1E483}">
      <dgm:prSet phldrT="1" phldr="0" custT="1"/>
      <dgm:spPr/>
      <dgm:t>
        <a:bodyPr/>
        <a:lstStyle/>
        <a:p>
          <a:pPr>
            <a:defRPr sz="2000" b="1">
              <a:effectLst>
                <a:outerShdw blurRad="38100" dist="38100" dir="2700000" algn="tl">
                  <a:srgbClr val="000000">
                    <a:alpha val="43137"/>
                  </a:srgbClr>
                </a:outerShdw>
              </a:effectLst>
            </a:defRPr>
          </a:pPr>
          <a:r>
            <a:rPr lang="sw-KE" dirty="0"/>
            <a:t>1</a:t>
          </a:r>
          <a:endParaRPr lang="es-ES" sz="2000" dirty="0">
            <a:effectLst>
              <a:outerShdw blurRad="38100" dist="38100" dir="2700000" algn="tl">
                <a:srgbClr val="000000">
                  <a:alpha val="43137"/>
                </a:srgbClr>
              </a:outerShdw>
            </a:effectLst>
          </a:endParaRPr>
        </a:p>
      </dgm:t>
    </dgm:pt>
    <dgm:pt modelId="{4C74804E-B125-4A75-9F6C-6BDF3A197543}">
      <dgm:prSet custT="1"/>
      <dgm:spPr/>
      <dgm:t>
        <a:bodyPr/>
        <a:lstStyle/>
        <a:p>
          <a:pPr>
            <a:defRPr sz="2000" b="1">
              <a:effectLst/>
            </a:defRPr>
          </a:pPr>
          <a:r>
            <a:rPr lang="sw-KE" sz="2000" dirty="0"/>
            <a:t>Je, ubinadamu </a:t>
          </a:r>
          <a:r>
            <a:rPr lang="sw-KE" sz="2000" dirty="0" err="1"/>
            <a:t>uliachaje</a:t>
          </a:r>
          <a:r>
            <a:rPr lang="sw-KE" sz="2000" dirty="0"/>
            <a:t> kuwasiliana na Mungu?</a:t>
          </a:r>
        </a:p>
      </dgm:t>
    </dgm:pt>
    <dgm:pt modelId="{885CF629-D05A-4D45-B222-6E5B868C9C7F}" type="parTrans" cxnId="{C97475E1-0CFD-4917-BA1D-395BD57DCD41}">
      <dgm:prSet/>
      <dgm:spPr/>
      <dgm:t>
        <a:bodyPr/>
        <a:lstStyle/>
        <a:p>
          <a:endParaRPr lang="es-ES" sz="2000">
            <a:effectLst>
              <a:outerShdw blurRad="38100" dist="38100" dir="2700000" algn="tl">
                <a:srgbClr val="000000">
                  <a:alpha val="43137"/>
                </a:srgbClr>
              </a:outerShdw>
            </a:effectLst>
          </a:endParaRPr>
        </a:p>
      </dgm:t>
    </dgm:pt>
    <dgm:pt modelId="{72869244-121B-4780-9BC6-96CD601EFDD7}" type="sibTrans" cxnId="{C97475E1-0CFD-4917-BA1D-395BD57DCD41}">
      <dgm:prSet phldrT="2" phldr="0" custT="1"/>
      <dgm:spPr/>
      <dgm:t>
        <a:bodyPr/>
        <a:lstStyle/>
        <a:p>
          <a:pPr>
            <a:defRPr sz="2000" b="1">
              <a:effectLst>
                <a:outerShdw blurRad="38100" dist="38100" dir="2700000" algn="tl">
                  <a:srgbClr val="000000">
                    <a:alpha val="43137"/>
                  </a:srgbClr>
                </a:outerShdw>
              </a:effectLst>
            </a:defRPr>
          </a:pPr>
          <a:r>
            <a:rPr lang="sw-KE" dirty="0"/>
            <a:t>2</a:t>
          </a:r>
        </a:p>
      </dgm:t>
    </dgm:pt>
    <dgm:pt modelId="{C2BA3E86-0F26-4596-A0F2-D14E11658C57}">
      <dgm:prSet custT="1"/>
      <dgm:spPr/>
      <dgm:t>
        <a:bodyPr/>
        <a:lstStyle/>
        <a:p>
          <a:pPr>
            <a:defRPr sz="2000" b="1">
              <a:effectLst/>
            </a:defRPr>
          </a:pPr>
          <a:r>
            <a:rPr lang="sw-KE" sz="2000" dirty="0"/>
            <a:t>Mungu </a:t>
          </a:r>
          <a:r>
            <a:rPr lang="sw-KE" sz="2000" dirty="0" err="1"/>
            <a:t>alijaribuje</a:t>
          </a:r>
          <a:r>
            <a:rPr lang="sw-KE" sz="2000" dirty="0"/>
            <a:t> kurejesha mawasiliano?</a:t>
          </a:r>
        </a:p>
      </dgm:t>
    </dgm:pt>
    <dgm:pt modelId="{CAFD1F87-1AC8-44D3-97A5-36E0BACBE5CC}" type="parTrans" cxnId="{9D9C0E4F-9367-44DC-A644-3534CEF1B580}">
      <dgm:prSet/>
      <dgm:spPr/>
      <dgm:t>
        <a:bodyPr/>
        <a:lstStyle/>
        <a:p>
          <a:endParaRPr lang="es-ES" sz="2000">
            <a:effectLst>
              <a:outerShdw blurRad="38100" dist="38100" dir="2700000" algn="tl">
                <a:srgbClr val="000000">
                  <a:alpha val="43137"/>
                </a:srgbClr>
              </a:outerShdw>
            </a:effectLst>
          </a:endParaRPr>
        </a:p>
      </dgm:t>
    </dgm:pt>
    <dgm:pt modelId="{6CC6E6D2-F015-46A6-A7CC-352350BC3278}" type="sibTrans" cxnId="{9D9C0E4F-9367-44DC-A644-3534CEF1B580}">
      <dgm:prSet phldrT="3" phldr="0" custT="1"/>
      <dgm:spPr/>
      <dgm:t>
        <a:bodyPr/>
        <a:lstStyle/>
        <a:p>
          <a:pPr>
            <a:defRPr sz="2000" b="1">
              <a:effectLst>
                <a:outerShdw blurRad="38100" dist="38100" dir="2700000" algn="tl">
                  <a:srgbClr val="000000">
                    <a:alpha val="43137"/>
                  </a:srgbClr>
                </a:outerShdw>
              </a:effectLst>
            </a:defRPr>
          </a:pPr>
          <a:r>
            <a:rPr lang="sw-KE"/>
            <a:t>3</a:t>
          </a:r>
        </a:p>
      </dgm:t>
    </dgm:pt>
    <dgm:pt modelId="{19F867EE-A6CF-4EC1-B7D0-A041C3631F9B}">
      <dgm:prSet custT="1"/>
      <dgm:spPr/>
      <dgm:t>
        <a:bodyPr/>
        <a:lstStyle/>
        <a:p>
          <a:pPr>
            <a:defRPr sz="2000" b="1">
              <a:effectLst/>
            </a:defRPr>
          </a:pPr>
          <a:r>
            <a:rPr lang="sw-KE" sz="2000" dirty="0"/>
            <a:t>Kwa nini hatuwezi kuwasiliana moja kwa moja na Mungu sasa?</a:t>
          </a:r>
        </a:p>
      </dgm:t>
    </dgm:pt>
    <dgm:pt modelId="{82A32836-630D-44AB-855A-3FB56C616B6B}" type="parTrans" cxnId="{CD61E53B-EC5E-4AA8-895B-5B16E38E885C}">
      <dgm:prSet/>
      <dgm:spPr/>
      <dgm:t>
        <a:bodyPr/>
        <a:lstStyle/>
        <a:p>
          <a:endParaRPr lang="es-ES" sz="2000">
            <a:effectLst>
              <a:outerShdw blurRad="38100" dist="38100" dir="2700000" algn="tl">
                <a:srgbClr val="000000">
                  <a:alpha val="43137"/>
                </a:srgbClr>
              </a:outerShdw>
            </a:effectLst>
          </a:endParaRPr>
        </a:p>
      </dgm:t>
    </dgm:pt>
    <dgm:pt modelId="{4794620D-93FA-46F3-B132-F6A0CB833774}" type="sibTrans" cxnId="{CD61E53B-EC5E-4AA8-895B-5B16E38E885C}">
      <dgm:prSet phldrT="4" phldr="0" custT="1"/>
      <dgm:spPr/>
      <dgm:t>
        <a:bodyPr/>
        <a:lstStyle/>
        <a:p>
          <a:pPr>
            <a:defRPr sz="2000" b="1">
              <a:effectLst>
                <a:outerShdw blurRad="38100" dist="38100" dir="2700000" algn="tl">
                  <a:srgbClr val="000000">
                    <a:alpha val="43137"/>
                  </a:srgbClr>
                </a:outerShdw>
              </a:effectLst>
            </a:defRPr>
          </a:pPr>
          <a:r>
            <a:rPr lang="sw-KE"/>
            <a:t>4</a:t>
          </a:r>
        </a:p>
      </dgm:t>
    </dgm:pt>
    <dgm:pt modelId="{8B0C7391-E68C-4682-8A4C-4B9C2D645174}">
      <dgm:prSet custT="1"/>
      <dgm:spPr/>
      <dgm:t>
        <a:bodyPr/>
        <a:lstStyle/>
        <a:p>
          <a:pPr>
            <a:defRPr sz="2000" b="1">
              <a:effectLst/>
            </a:defRPr>
          </a:pPr>
          <a:r>
            <a:rPr lang="sw-KE" sz="2000" dirty="0"/>
            <a:t>Tunawezaje kuwasiliana na Mungu leo?</a:t>
          </a:r>
        </a:p>
      </dgm:t>
    </dgm:pt>
    <dgm:pt modelId="{2DD38613-AE2E-4733-9B81-70AAAB0A6B0D}" type="parTrans" cxnId="{3EB12E38-A440-4C2C-8520-B41202564D92}">
      <dgm:prSet/>
      <dgm:spPr/>
      <dgm:t>
        <a:bodyPr/>
        <a:lstStyle/>
        <a:p>
          <a:endParaRPr lang="es-ES" sz="2000">
            <a:effectLst>
              <a:outerShdw blurRad="38100" dist="38100" dir="2700000" algn="tl">
                <a:srgbClr val="000000">
                  <a:alpha val="43137"/>
                </a:srgbClr>
              </a:outerShdw>
            </a:effectLst>
          </a:endParaRPr>
        </a:p>
      </dgm:t>
    </dgm:pt>
    <dgm:pt modelId="{30BC4967-E917-4BA5-8D46-8D5C52F647B9}" type="sibTrans" cxnId="{3EB12E38-A440-4C2C-8520-B41202564D92}">
      <dgm:prSet phldrT="5" phldr="0" custT="1"/>
      <dgm:spPr/>
      <dgm:t>
        <a:bodyPr/>
        <a:lstStyle/>
        <a:p>
          <a:pPr>
            <a:defRPr sz="2000" b="1">
              <a:effectLst>
                <a:outerShdw blurRad="38100" dist="38100" dir="2700000" algn="tl">
                  <a:srgbClr val="000000">
                    <a:alpha val="43137"/>
                  </a:srgbClr>
                </a:outerShdw>
              </a:effectLst>
            </a:defRPr>
          </a:pPr>
          <a:r>
            <a:rPr lang="sw-KE"/>
            <a:t>5</a:t>
          </a:r>
        </a:p>
      </dgm:t>
    </dgm:pt>
    <dgm:pt modelId="{27F00753-58F7-45DA-821F-2008EAC94CEB}" type="pres">
      <dgm:prSet presAssocID="{29201ECF-5C39-4F5A-B547-A34BE62A6232}" presName="root" presStyleCnt="0">
        <dgm:presLayoutVars>
          <dgm:dir/>
          <dgm:resizeHandles val="exact"/>
        </dgm:presLayoutVars>
      </dgm:prSet>
      <dgm:spPr/>
    </dgm:pt>
    <dgm:pt modelId="{497D8036-589A-4F07-A99C-A10D7E59B54B}" type="pres">
      <dgm:prSet presAssocID="{29201ECF-5C39-4F5A-B547-A34BE62A6232}" presName="itemsFlow" presStyleCnt="0"/>
      <dgm:spPr/>
    </dgm:pt>
    <dgm:pt modelId="{DA3D02F7-6669-4681-B66B-3EBCF374A276}" type="pres">
      <dgm:prSet presAssocID="{55591A6F-B6AF-429B-8C32-91F5B1547D10}" presName="item" presStyleCnt="0"/>
      <dgm:spPr/>
    </dgm:pt>
    <dgm:pt modelId="{982C3882-100A-40BE-B120-6DF36B634F24}" type="pres">
      <dgm:prSet presAssocID="{55591A6F-B6AF-429B-8C32-91F5B1547D10}" presName="anchor" presStyleCnt="0"/>
      <dgm:spPr/>
    </dgm:pt>
    <dgm:pt modelId="{88A4B5C2-68AA-461A-A959-82AF1408014E}" type="pres">
      <dgm:prSet presAssocID="{55591A6F-B6AF-429B-8C32-91F5B1547D10}" presName="titleTextCentered" presStyleLbl="revTx" presStyleIdx="0" presStyleCnt="0">
        <dgm:presLayoutVars>
          <dgm:chMax val="0"/>
          <dgm:chPref val="0"/>
        </dgm:presLayoutVars>
      </dgm:prSet>
      <dgm:spPr/>
    </dgm:pt>
    <dgm:pt modelId="{B8CF647B-F574-4FCE-8352-FE92FB35CAB3}" type="pres">
      <dgm:prSet presAssocID="{71E6F894-A02F-486E-9F09-6EB612C80F24}" presName="numCircle" presStyleLbl="node1NoLn" presStyleIdx="0" presStyleCnt="5">
        <dgm:presLayoutVars>
          <dgm:chMax val="0"/>
          <dgm:bulletEnabled/>
        </dgm:presLayoutVars>
      </dgm:prSet>
      <dgm:spPr/>
    </dgm:pt>
    <dgm:pt modelId="{CACFAD57-DC0C-4376-82EB-20144DAB1996}" type="pres">
      <dgm:prSet presAssocID="{55591A6F-B6AF-429B-8C32-91F5B1547D10}" presName="descSpacer" presStyleCnt="0"/>
      <dgm:spPr/>
    </dgm:pt>
    <dgm:pt modelId="{8F44D221-F2F5-48FD-AE91-8A30813CA4DA}" type="pres">
      <dgm:prSet presAssocID="{71E6F894-A02F-486E-9F09-6EB612C80F24}" presName="connector" presStyleLbl="dkBgShp" presStyleIdx="0" presStyleCnt="4"/>
      <dgm:spPr/>
    </dgm:pt>
    <dgm:pt modelId="{4ACEE19B-DFAE-4BF0-86AB-80C1A4583B30}" type="pres">
      <dgm:prSet presAssocID="{4C74804E-B125-4A75-9F6C-6BDF3A197543}" presName="item" presStyleCnt="0"/>
      <dgm:spPr/>
    </dgm:pt>
    <dgm:pt modelId="{8A7783AF-8F2F-45F3-9476-4AEB8AB5AF8C}" type="pres">
      <dgm:prSet presAssocID="{4C74804E-B125-4A75-9F6C-6BDF3A197543}" presName="anchor" presStyleCnt="0"/>
      <dgm:spPr/>
    </dgm:pt>
    <dgm:pt modelId="{E68D658C-2FE9-43DE-BC4D-A18F6DF55924}" type="pres">
      <dgm:prSet presAssocID="{4C74804E-B125-4A75-9F6C-6BDF3A197543}" presName="titleTextCentered" presStyleLbl="revTx" presStyleIdx="0" presStyleCnt="0">
        <dgm:presLayoutVars>
          <dgm:chMax val="0"/>
          <dgm:chPref val="0"/>
        </dgm:presLayoutVars>
      </dgm:prSet>
      <dgm:spPr/>
    </dgm:pt>
    <dgm:pt modelId="{521D96E3-37A7-45CD-B7CD-53A035BA3A3F}" type="pres">
      <dgm:prSet presAssocID="{72869244-121B-4780-9BC6-96CD601EFDD7}" presName="numCircle" presStyleLbl="node1NoLn" presStyleIdx="1" presStyleCnt="5">
        <dgm:presLayoutVars>
          <dgm:chMax val="0"/>
          <dgm:bulletEnabled/>
        </dgm:presLayoutVars>
      </dgm:prSet>
      <dgm:spPr/>
    </dgm:pt>
    <dgm:pt modelId="{C8C47892-6108-42EE-914F-5B4CF2B93540}" type="pres">
      <dgm:prSet presAssocID="{4C74804E-B125-4A75-9F6C-6BDF3A197543}" presName="descSpacer" presStyleCnt="0"/>
      <dgm:spPr/>
    </dgm:pt>
    <dgm:pt modelId="{DDDFDB86-102D-47F8-BD42-78D627B90AFC}" type="pres">
      <dgm:prSet presAssocID="{72869244-121B-4780-9BC6-96CD601EFDD7}" presName="connector" presStyleLbl="dkBgShp" presStyleIdx="1" presStyleCnt="4"/>
      <dgm:spPr/>
    </dgm:pt>
    <dgm:pt modelId="{4ACC58D4-7669-45C9-9515-D2DA812815E5}" type="pres">
      <dgm:prSet presAssocID="{C2BA3E86-0F26-4596-A0F2-D14E11658C57}" presName="item" presStyleCnt="0"/>
      <dgm:spPr/>
    </dgm:pt>
    <dgm:pt modelId="{EC15913F-3925-4F09-A85A-39D1A7197F46}" type="pres">
      <dgm:prSet presAssocID="{C2BA3E86-0F26-4596-A0F2-D14E11658C57}" presName="anchor" presStyleCnt="0"/>
      <dgm:spPr/>
    </dgm:pt>
    <dgm:pt modelId="{243124F9-5C60-4E2E-8E4B-19138C17904C}" type="pres">
      <dgm:prSet presAssocID="{C2BA3E86-0F26-4596-A0F2-D14E11658C57}" presName="titleTextCentered" presStyleLbl="revTx" presStyleIdx="0" presStyleCnt="0">
        <dgm:presLayoutVars>
          <dgm:chMax val="0"/>
          <dgm:chPref val="0"/>
        </dgm:presLayoutVars>
      </dgm:prSet>
      <dgm:spPr/>
    </dgm:pt>
    <dgm:pt modelId="{1AEFD01D-DD54-47AA-9C6C-E1445084A3DD}" type="pres">
      <dgm:prSet presAssocID="{6CC6E6D2-F015-46A6-A7CC-352350BC3278}" presName="numCircle" presStyleLbl="node1NoLn" presStyleIdx="2" presStyleCnt="5">
        <dgm:presLayoutVars>
          <dgm:chMax val="0"/>
          <dgm:bulletEnabled/>
        </dgm:presLayoutVars>
      </dgm:prSet>
      <dgm:spPr/>
    </dgm:pt>
    <dgm:pt modelId="{939EF492-8CE0-4123-B682-BB234C944795}" type="pres">
      <dgm:prSet presAssocID="{C2BA3E86-0F26-4596-A0F2-D14E11658C57}" presName="descSpacer" presStyleCnt="0"/>
      <dgm:spPr/>
    </dgm:pt>
    <dgm:pt modelId="{67B9361A-5011-4506-B9D3-9E6D19D05D5F}" type="pres">
      <dgm:prSet presAssocID="{6CC6E6D2-F015-46A6-A7CC-352350BC3278}" presName="connector" presStyleLbl="dkBgShp" presStyleIdx="2" presStyleCnt="4"/>
      <dgm:spPr/>
    </dgm:pt>
    <dgm:pt modelId="{89A30DBD-D7C6-4398-B220-DB8D30AF4307}" type="pres">
      <dgm:prSet presAssocID="{19F867EE-A6CF-4EC1-B7D0-A041C3631F9B}" presName="item" presStyleCnt="0"/>
      <dgm:spPr/>
    </dgm:pt>
    <dgm:pt modelId="{1AF34E8B-547C-456B-9173-196B71863CE5}" type="pres">
      <dgm:prSet presAssocID="{19F867EE-A6CF-4EC1-B7D0-A041C3631F9B}" presName="anchor" presStyleCnt="0"/>
      <dgm:spPr/>
    </dgm:pt>
    <dgm:pt modelId="{782FEEA3-0052-4FF9-A5EA-B54CA2C4537A}" type="pres">
      <dgm:prSet presAssocID="{19F867EE-A6CF-4EC1-B7D0-A041C3631F9B}" presName="titleTextCentered" presStyleLbl="revTx" presStyleIdx="0" presStyleCnt="0">
        <dgm:presLayoutVars>
          <dgm:chMax val="0"/>
          <dgm:chPref val="0"/>
        </dgm:presLayoutVars>
      </dgm:prSet>
      <dgm:spPr/>
    </dgm:pt>
    <dgm:pt modelId="{49D5BDFE-8663-4590-9DAD-3F859CCCE0C7}" type="pres">
      <dgm:prSet presAssocID="{4794620D-93FA-46F3-B132-F6A0CB833774}" presName="numCircle" presStyleLbl="node1NoLn" presStyleIdx="3" presStyleCnt="5">
        <dgm:presLayoutVars>
          <dgm:chMax val="0"/>
          <dgm:bulletEnabled/>
        </dgm:presLayoutVars>
      </dgm:prSet>
      <dgm:spPr/>
    </dgm:pt>
    <dgm:pt modelId="{4C837333-A2A8-404A-899D-681463BB0E2E}" type="pres">
      <dgm:prSet presAssocID="{19F867EE-A6CF-4EC1-B7D0-A041C3631F9B}" presName="descSpacer" presStyleCnt="0"/>
      <dgm:spPr/>
    </dgm:pt>
    <dgm:pt modelId="{679928AE-2679-4B59-86AC-089A2906A4F5}" type="pres">
      <dgm:prSet presAssocID="{4794620D-93FA-46F3-B132-F6A0CB833774}" presName="connector" presStyleLbl="dkBgShp" presStyleIdx="3" presStyleCnt="4"/>
      <dgm:spPr/>
    </dgm:pt>
    <dgm:pt modelId="{C71088E1-D57A-4A08-99BB-3359CE183322}" type="pres">
      <dgm:prSet presAssocID="{8B0C7391-E68C-4682-8A4C-4B9C2D645174}" presName="item" presStyleCnt="0"/>
      <dgm:spPr/>
    </dgm:pt>
    <dgm:pt modelId="{7A983CDD-C5D7-4FFA-BBA5-59DF0D692CD0}" type="pres">
      <dgm:prSet presAssocID="{8B0C7391-E68C-4682-8A4C-4B9C2D645174}" presName="anchor" presStyleCnt="0"/>
      <dgm:spPr/>
    </dgm:pt>
    <dgm:pt modelId="{FBFD330B-BB8A-4800-A5D2-C3B6AADA529A}" type="pres">
      <dgm:prSet presAssocID="{8B0C7391-E68C-4682-8A4C-4B9C2D645174}" presName="titleTextCentered" presStyleLbl="revTx" presStyleIdx="0" presStyleCnt="0">
        <dgm:presLayoutVars>
          <dgm:chMax val="0"/>
          <dgm:chPref val="0"/>
        </dgm:presLayoutVars>
      </dgm:prSet>
      <dgm:spPr/>
    </dgm:pt>
    <dgm:pt modelId="{A432D7D2-6FD6-4C39-A8B1-0396848A9681}" type="pres">
      <dgm:prSet presAssocID="{30BC4967-E917-4BA5-8D46-8D5C52F647B9}" presName="numCircle" presStyleLbl="node1NoLn" presStyleIdx="4" presStyleCnt="5">
        <dgm:presLayoutVars>
          <dgm:chMax val="0"/>
          <dgm:bulletEnabled/>
        </dgm:presLayoutVars>
      </dgm:prSet>
      <dgm:spPr/>
    </dgm:pt>
    <dgm:pt modelId="{97DBA1A1-0329-49B6-A136-7A68628873EB}" type="pres">
      <dgm:prSet presAssocID="{8B0C7391-E68C-4682-8A4C-4B9C2D645174}" presName="descSpacer" presStyleCnt="0"/>
      <dgm:spPr/>
    </dgm:pt>
  </dgm:ptLst>
  <dgm:cxnLst>
    <dgm:cxn modelId="{1D184D04-81F0-4B07-A1B9-207DCCD10C57}" type="presOf" srcId="{4794620D-93FA-46F3-B132-F6A0CB833774}" destId="{49D5BDFE-8663-4590-9DAD-3F859CCCE0C7}" srcOrd="0" destOrd="0" presId="urn:microsoft.com/office/officeart/2026/layout/NumberedDotsVertical"/>
    <dgm:cxn modelId="{2647FD12-9245-4707-B268-2652E430C9CC}" type="presOf" srcId="{19F867EE-A6CF-4EC1-B7D0-A041C3631F9B}" destId="{782FEEA3-0052-4FF9-A5EA-B54CA2C4537A}" srcOrd="0" destOrd="0" presId="urn:microsoft.com/office/officeart/2026/layout/NumberedDotsVertical"/>
    <dgm:cxn modelId="{80ED102C-1CB6-47E6-9547-DEF0E2FBDC13}" type="presOf" srcId="{4C74804E-B125-4A75-9F6C-6BDF3A197543}" destId="{E68D658C-2FE9-43DE-BC4D-A18F6DF55924}" srcOrd="0" destOrd="0" presId="urn:microsoft.com/office/officeart/2026/layout/NumberedDotsVertical"/>
    <dgm:cxn modelId="{3EB12E38-A440-4C2C-8520-B41202564D92}" srcId="{29201ECF-5C39-4F5A-B547-A34BE62A6232}" destId="{8B0C7391-E68C-4682-8A4C-4B9C2D645174}" srcOrd="4" destOrd="0" parTransId="{2DD38613-AE2E-4733-9B81-70AAAB0A6B0D}" sibTransId="{30BC4967-E917-4BA5-8D46-8D5C52F647B9}"/>
    <dgm:cxn modelId="{1F65A239-4745-4A5B-848F-A3A20E50C9B6}" type="presOf" srcId="{72869244-121B-4780-9BC6-96CD601EFDD7}" destId="{DDDFDB86-102D-47F8-BD42-78D627B90AFC}" srcOrd="1" destOrd="0" presId="urn:microsoft.com/office/officeart/2026/layout/NumberedDotsVertical"/>
    <dgm:cxn modelId="{CD61E53B-EC5E-4AA8-895B-5B16E38E885C}" srcId="{29201ECF-5C39-4F5A-B547-A34BE62A6232}" destId="{19F867EE-A6CF-4EC1-B7D0-A041C3631F9B}" srcOrd="3" destOrd="0" parTransId="{82A32836-630D-44AB-855A-3FB56C616B6B}" sibTransId="{4794620D-93FA-46F3-B132-F6A0CB833774}"/>
    <dgm:cxn modelId="{CE40A13C-3ADD-41CA-A156-38FD98D14110}" type="presOf" srcId="{8B0C7391-E68C-4682-8A4C-4B9C2D645174}" destId="{FBFD330B-BB8A-4800-A5D2-C3B6AADA529A}" srcOrd="0" destOrd="0" presId="urn:microsoft.com/office/officeart/2026/layout/NumberedDotsVertical"/>
    <dgm:cxn modelId="{2366FD40-8F5A-4864-88BC-67627FA568A6}" type="presOf" srcId="{71E6F894-A02F-486E-9F09-6EB612C80F24}" destId="{B8CF647B-F574-4FCE-8352-FE92FB35CAB3}" srcOrd="0" destOrd="0" presId="urn:microsoft.com/office/officeart/2026/layout/NumberedDotsVertical"/>
    <dgm:cxn modelId="{9D9C0E4F-9367-44DC-A644-3534CEF1B580}" srcId="{29201ECF-5C39-4F5A-B547-A34BE62A6232}" destId="{C2BA3E86-0F26-4596-A0F2-D14E11658C57}" srcOrd="2" destOrd="0" parTransId="{CAFD1F87-1AC8-44D3-97A5-36E0BACBE5CC}" sibTransId="{6CC6E6D2-F015-46A6-A7CC-352350BC3278}"/>
    <dgm:cxn modelId="{D8993B70-C334-4316-A357-4AA7B1A4EA35}" type="presOf" srcId="{4794620D-93FA-46F3-B132-F6A0CB833774}" destId="{679928AE-2679-4B59-86AC-089A2906A4F5}" srcOrd="1" destOrd="0" presId="urn:microsoft.com/office/officeart/2026/layout/NumberedDotsVertical"/>
    <dgm:cxn modelId="{B71A5080-BF8D-44BA-986D-E3C1C6BB1AD3}" type="presOf" srcId="{71E6F894-A02F-486E-9F09-6EB612C80F24}" destId="{8F44D221-F2F5-48FD-AE91-8A30813CA4DA}" srcOrd="1" destOrd="0" presId="urn:microsoft.com/office/officeart/2026/layout/NumberedDotsVertical"/>
    <dgm:cxn modelId="{3DC6E197-E1E3-47BF-ADAC-FF62292E7CD7}" type="presOf" srcId="{29201ECF-5C39-4F5A-B547-A34BE62A6232}" destId="{27F00753-58F7-45DA-821F-2008EAC94CEB}" srcOrd="0" destOrd="0" presId="urn:microsoft.com/office/officeart/2026/layout/NumberedDotsVertical"/>
    <dgm:cxn modelId="{F662399A-467B-445B-ACED-B106703E0D4B}" type="presOf" srcId="{72869244-121B-4780-9BC6-96CD601EFDD7}" destId="{521D96E3-37A7-45CD-B7CD-53A035BA3A3F}" srcOrd="0" destOrd="0" presId="urn:microsoft.com/office/officeart/2026/layout/NumberedDotsVertical"/>
    <dgm:cxn modelId="{0DF6EBB3-330B-42BF-9CD6-39D974B4B539}" type="presOf" srcId="{30BC4967-E917-4BA5-8D46-8D5C52F647B9}" destId="{A432D7D2-6FD6-4C39-A8B1-0396848A9681}" srcOrd="0" destOrd="0" presId="urn:microsoft.com/office/officeart/2026/layout/NumberedDotsVertical"/>
    <dgm:cxn modelId="{415FC9D7-BB20-46B4-BE38-31ECD0C5EA30}" type="presOf" srcId="{6CC6E6D2-F015-46A6-A7CC-352350BC3278}" destId="{67B9361A-5011-4506-B9D3-9E6D19D05D5F}" srcOrd="1" destOrd="0" presId="urn:microsoft.com/office/officeart/2026/layout/NumberedDotsVertical"/>
    <dgm:cxn modelId="{30874ADC-0BC4-48DE-BB06-4FE1B0428A67}" type="presOf" srcId="{6CC6E6D2-F015-46A6-A7CC-352350BC3278}" destId="{1AEFD01D-DD54-47AA-9C6C-E1445084A3DD}" srcOrd="0" destOrd="0" presId="urn:microsoft.com/office/officeart/2026/layout/NumberedDotsVertical"/>
    <dgm:cxn modelId="{C97475E1-0CFD-4917-BA1D-395BD57DCD41}" srcId="{29201ECF-5C39-4F5A-B547-A34BE62A6232}" destId="{4C74804E-B125-4A75-9F6C-6BDF3A197543}" srcOrd="1" destOrd="0" parTransId="{885CF629-D05A-4D45-B222-6E5B868C9C7F}" sibTransId="{72869244-121B-4780-9BC6-96CD601EFDD7}"/>
    <dgm:cxn modelId="{343F1FF4-7AAD-49E1-B85E-F398CBFBB16A}" type="presOf" srcId="{55591A6F-B6AF-429B-8C32-91F5B1547D10}" destId="{88A4B5C2-68AA-461A-A959-82AF1408014E}" srcOrd="0" destOrd="0" presId="urn:microsoft.com/office/officeart/2026/layout/NumberedDotsVertical"/>
    <dgm:cxn modelId="{061DF5F8-8DC5-49B6-A210-21E5F5F1E483}" srcId="{29201ECF-5C39-4F5A-B547-A34BE62A6232}" destId="{55591A6F-B6AF-429B-8C32-91F5B1547D10}" srcOrd="0" destOrd="0" parTransId="{B4BC9997-A056-451A-9DB8-F26EB089C7C7}" sibTransId="{71E6F894-A02F-486E-9F09-6EB612C80F24}"/>
    <dgm:cxn modelId="{8560AEFD-F6DC-49E5-BA25-BF6A926B425F}" type="presOf" srcId="{C2BA3E86-0F26-4596-A0F2-D14E11658C57}" destId="{243124F9-5C60-4E2E-8E4B-19138C17904C}" srcOrd="0" destOrd="0" presId="urn:microsoft.com/office/officeart/2026/layout/NumberedDotsVertical"/>
    <dgm:cxn modelId="{A992ED78-FED9-4D20-B719-553E39A7F778}" type="presParOf" srcId="{27F00753-58F7-45DA-821F-2008EAC94CEB}" destId="{497D8036-589A-4F07-A99C-A10D7E59B54B}" srcOrd="0" destOrd="0" presId="urn:microsoft.com/office/officeart/2026/layout/NumberedDotsVertical"/>
    <dgm:cxn modelId="{8A8A9439-ACBD-427C-8D7A-EB502A1B2406}" type="presParOf" srcId="{497D8036-589A-4F07-A99C-A10D7E59B54B}" destId="{DA3D02F7-6669-4681-B66B-3EBCF374A276}" srcOrd="0" destOrd="0" presId="urn:microsoft.com/office/officeart/2026/layout/NumberedDotsVertical"/>
    <dgm:cxn modelId="{98BD9374-6691-4DC6-AE49-F00001F447A4}" type="presParOf" srcId="{DA3D02F7-6669-4681-B66B-3EBCF374A276}" destId="{982C3882-100A-40BE-B120-6DF36B634F24}" srcOrd="0" destOrd="0" presId="urn:microsoft.com/office/officeart/2026/layout/NumberedDotsVertical"/>
    <dgm:cxn modelId="{48F035BE-CD4A-4396-A6B1-26D078FBB99D}" type="presParOf" srcId="{DA3D02F7-6669-4681-B66B-3EBCF374A276}" destId="{88A4B5C2-68AA-461A-A959-82AF1408014E}" srcOrd="1" destOrd="0" presId="urn:microsoft.com/office/officeart/2026/layout/NumberedDotsVertical"/>
    <dgm:cxn modelId="{3CF4F067-7185-47CA-900B-65B1FA630FDD}" type="presParOf" srcId="{DA3D02F7-6669-4681-B66B-3EBCF374A276}" destId="{B8CF647B-F574-4FCE-8352-FE92FB35CAB3}" srcOrd="2" destOrd="0" presId="urn:microsoft.com/office/officeart/2026/layout/NumberedDotsVertical"/>
    <dgm:cxn modelId="{E90EA2C1-C441-4B96-935A-4B851A1B883B}" type="presParOf" srcId="{DA3D02F7-6669-4681-B66B-3EBCF374A276}" destId="{CACFAD57-DC0C-4376-82EB-20144DAB1996}" srcOrd="3" destOrd="0" presId="urn:microsoft.com/office/officeart/2026/layout/NumberedDotsVertical"/>
    <dgm:cxn modelId="{588134A7-3D22-4654-A7D8-7EF39B6FD0C1}" type="presParOf" srcId="{497D8036-589A-4F07-A99C-A10D7E59B54B}" destId="{8F44D221-F2F5-48FD-AE91-8A30813CA4DA}" srcOrd="1" destOrd="0" presId="urn:microsoft.com/office/officeart/2026/layout/NumberedDotsVertical"/>
    <dgm:cxn modelId="{B69CABD0-8572-4EDF-95FC-030CA12BC4D9}" type="presParOf" srcId="{497D8036-589A-4F07-A99C-A10D7E59B54B}" destId="{4ACEE19B-DFAE-4BF0-86AB-80C1A4583B30}" srcOrd="2" destOrd="0" presId="urn:microsoft.com/office/officeart/2026/layout/NumberedDotsVertical"/>
    <dgm:cxn modelId="{6F0BF5A5-0ACD-46B2-BDCA-70B026BD610E}" type="presParOf" srcId="{4ACEE19B-DFAE-4BF0-86AB-80C1A4583B30}" destId="{8A7783AF-8F2F-45F3-9476-4AEB8AB5AF8C}" srcOrd="0" destOrd="0" presId="urn:microsoft.com/office/officeart/2026/layout/NumberedDotsVertical"/>
    <dgm:cxn modelId="{FDFFF691-E6F3-430F-83A7-20D82D33A80C}" type="presParOf" srcId="{4ACEE19B-DFAE-4BF0-86AB-80C1A4583B30}" destId="{E68D658C-2FE9-43DE-BC4D-A18F6DF55924}" srcOrd="1" destOrd="0" presId="urn:microsoft.com/office/officeart/2026/layout/NumberedDotsVertical"/>
    <dgm:cxn modelId="{4A1CD154-3E45-4D48-8D16-EDACAE0F98E4}" type="presParOf" srcId="{4ACEE19B-DFAE-4BF0-86AB-80C1A4583B30}" destId="{521D96E3-37A7-45CD-B7CD-53A035BA3A3F}" srcOrd="2" destOrd="0" presId="urn:microsoft.com/office/officeart/2026/layout/NumberedDotsVertical"/>
    <dgm:cxn modelId="{964D5389-606D-4DC5-9702-7BA6E7573EB8}" type="presParOf" srcId="{4ACEE19B-DFAE-4BF0-86AB-80C1A4583B30}" destId="{C8C47892-6108-42EE-914F-5B4CF2B93540}" srcOrd="3" destOrd="0" presId="urn:microsoft.com/office/officeart/2026/layout/NumberedDotsVertical"/>
    <dgm:cxn modelId="{F91B3335-0BD0-41AD-B83C-1183D48CF0F9}" type="presParOf" srcId="{497D8036-589A-4F07-A99C-A10D7E59B54B}" destId="{DDDFDB86-102D-47F8-BD42-78D627B90AFC}" srcOrd="3" destOrd="0" presId="urn:microsoft.com/office/officeart/2026/layout/NumberedDotsVertical"/>
    <dgm:cxn modelId="{398EBB00-29F3-45A6-84F4-6713573FA45F}" type="presParOf" srcId="{497D8036-589A-4F07-A99C-A10D7E59B54B}" destId="{4ACC58D4-7669-45C9-9515-D2DA812815E5}" srcOrd="4" destOrd="0" presId="urn:microsoft.com/office/officeart/2026/layout/NumberedDotsVertical"/>
    <dgm:cxn modelId="{CF2811E0-7A72-41E2-AB29-59022EF3C5E1}" type="presParOf" srcId="{4ACC58D4-7669-45C9-9515-D2DA812815E5}" destId="{EC15913F-3925-4F09-A85A-39D1A7197F46}" srcOrd="0" destOrd="0" presId="urn:microsoft.com/office/officeart/2026/layout/NumberedDotsVertical"/>
    <dgm:cxn modelId="{43A895DB-79C8-4022-BF7D-50CC886DD520}" type="presParOf" srcId="{4ACC58D4-7669-45C9-9515-D2DA812815E5}" destId="{243124F9-5C60-4E2E-8E4B-19138C17904C}" srcOrd="1" destOrd="0" presId="urn:microsoft.com/office/officeart/2026/layout/NumberedDotsVertical"/>
    <dgm:cxn modelId="{14FA1D96-C66F-4AA7-9A00-78B6002A13BC}" type="presParOf" srcId="{4ACC58D4-7669-45C9-9515-D2DA812815E5}" destId="{1AEFD01D-DD54-47AA-9C6C-E1445084A3DD}" srcOrd="2" destOrd="0" presId="urn:microsoft.com/office/officeart/2026/layout/NumberedDotsVertical"/>
    <dgm:cxn modelId="{5CF029FD-5E7F-4286-B340-500022139C3C}" type="presParOf" srcId="{4ACC58D4-7669-45C9-9515-D2DA812815E5}" destId="{939EF492-8CE0-4123-B682-BB234C944795}" srcOrd="3" destOrd="0" presId="urn:microsoft.com/office/officeart/2026/layout/NumberedDotsVertical"/>
    <dgm:cxn modelId="{926EBFB2-E165-4BDD-820B-0B0553555357}" type="presParOf" srcId="{497D8036-589A-4F07-A99C-A10D7E59B54B}" destId="{67B9361A-5011-4506-B9D3-9E6D19D05D5F}" srcOrd="5" destOrd="0" presId="urn:microsoft.com/office/officeart/2026/layout/NumberedDotsVertical"/>
    <dgm:cxn modelId="{C8C9C988-37F6-45DC-A987-571063F7D1FA}" type="presParOf" srcId="{497D8036-589A-4F07-A99C-A10D7E59B54B}" destId="{89A30DBD-D7C6-4398-B220-DB8D30AF4307}" srcOrd="6" destOrd="0" presId="urn:microsoft.com/office/officeart/2026/layout/NumberedDotsVertical"/>
    <dgm:cxn modelId="{A74C6D6D-6312-40CA-951B-9D49FDEB67C9}" type="presParOf" srcId="{89A30DBD-D7C6-4398-B220-DB8D30AF4307}" destId="{1AF34E8B-547C-456B-9173-196B71863CE5}" srcOrd="0" destOrd="0" presId="urn:microsoft.com/office/officeart/2026/layout/NumberedDotsVertical"/>
    <dgm:cxn modelId="{8A8FE63C-BEC9-4461-938B-71A43F61559A}" type="presParOf" srcId="{89A30DBD-D7C6-4398-B220-DB8D30AF4307}" destId="{782FEEA3-0052-4FF9-A5EA-B54CA2C4537A}" srcOrd="1" destOrd="0" presId="urn:microsoft.com/office/officeart/2026/layout/NumberedDotsVertical"/>
    <dgm:cxn modelId="{9B3D4C26-2728-4312-91E2-4992E77ABFE2}" type="presParOf" srcId="{89A30DBD-D7C6-4398-B220-DB8D30AF4307}" destId="{49D5BDFE-8663-4590-9DAD-3F859CCCE0C7}" srcOrd="2" destOrd="0" presId="urn:microsoft.com/office/officeart/2026/layout/NumberedDotsVertical"/>
    <dgm:cxn modelId="{C54EEE06-1555-44DC-8034-B42E9EFE7CF5}" type="presParOf" srcId="{89A30DBD-D7C6-4398-B220-DB8D30AF4307}" destId="{4C837333-A2A8-404A-899D-681463BB0E2E}" srcOrd="3" destOrd="0" presId="urn:microsoft.com/office/officeart/2026/layout/NumberedDotsVertical"/>
    <dgm:cxn modelId="{ABA1EC80-0837-48FC-A9A3-A5DC5DD96ED8}" type="presParOf" srcId="{497D8036-589A-4F07-A99C-A10D7E59B54B}" destId="{679928AE-2679-4B59-86AC-089A2906A4F5}" srcOrd="7" destOrd="0" presId="urn:microsoft.com/office/officeart/2026/layout/NumberedDotsVertical"/>
    <dgm:cxn modelId="{7E6B3029-482C-47AE-9F2F-B66648976C3F}" type="presParOf" srcId="{497D8036-589A-4F07-A99C-A10D7E59B54B}" destId="{C71088E1-D57A-4A08-99BB-3359CE183322}" srcOrd="8" destOrd="0" presId="urn:microsoft.com/office/officeart/2026/layout/NumberedDotsVertical"/>
    <dgm:cxn modelId="{9ECE48E4-AF54-459F-8F3E-AED641AF04B2}" type="presParOf" srcId="{C71088E1-D57A-4A08-99BB-3359CE183322}" destId="{7A983CDD-C5D7-4FFA-BBA5-59DF0D692CD0}" srcOrd="0" destOrd="0" presId="urn:microsoft.com/office/officeart/2026/layout/NumberedDotsVertical"/>
    <dgm:cxn modelId="{1FF5CB72-91A2-4A60-B841-7D0EB2D11CA8}" type="presParOf" srcId="{C71088E1-D57A-4A08-99BB-3359CE183322}" destId="{FBFD330B-BB8A-4800-A5D2-C3B6AADA529A}" srcOrd="1" destOrd="0" presId="urn:microsoft.com/office/officeart/2026/layout/NumberedDotsVertical"/>
    <dgm:cxn modelId="{C22DDA9D-B882-4B22-9109-F5CCD9D0FE0B}" type="presParOf" srcId="{C71088E1-D57A-4A08-99BB-3359CE183322}" destId="{A432D7D2-6FD6-4C39-A8B1-0396848A9681}" srcOrd="2" destOrd="0" presId="urn:microsoft.com/office/officeart/2026/layout/NumberedDotsVertical"/>
    <dgm:cxn modelId="{410E1AD4-3321-4700-8C84-2750B2DB7035}" type="presParOf" srcId="{C71088E1-D57A-4A08-99BB-3359CE183322}" destId="{97DBA1A1-0329-49B6-A136-7A68628873EB}" srcOrd="3" destOrd="0" presId="urn:microsoft.com/office/officeart/2026/layout/NumberedDotsVertic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CDD8B7-96E9-4903-A142-ACCC62634362}" type="doc">
      <dgm:prSet loTypeId="urn:microsoft.com/office/officeart/2005/8/layout/chevron2" loCatId="list" qsTypeId="urn:microsoft.com/office/officeart/2005/8/quickstyle/3d2" qsCatId="3D" csTypeId="urn:microsoft.com/office/officeart/2005/8/colors/colorful3" csCatId="colorful" phldr="1"/>
      <dgm:spPr/>
      <dgm:t>
        <a:bodyPr/>
        <a:lstStyle/>
        <a:p>
          <a:endParaRPr lang="es-ES"/>
        </a:p>
      </dgm:t>
    </dgm:pt>
    <dgm:pt modelId="{E79E71C5-5029-4B57-991B-4DA378104E5D}">
      <dgm:prSet phldrT="[Texto]" phldr="0" custT="1"/>
      <dgm:spPr>
        <a:effectLst>
          <a:outerShdw blurRad="50800" dist="38100" dir="2700000" algn="tl" rotWithShape="0">
            <a:prstClr val="black">
              <a:alpha val="40000"/>
            </a:prstClr>
          </a:outerShdw>
        </a:effectLst>
      </dgm:spPr>
      <dgm:t>
        <a:bodyPr/>
        <a:lstStyle/>
        <a:p>
          <a:pPr algn="ctr"/>
          <a:r>
            <a:rPr lang="sw-KE" sz="1800" dirty="0">
              <a:effectLst>
                <a:outerShdw blurRad="38100" dist="38100" dir="2700000" algn="tl">
                  <a:srgbClr val="000000">
                    <a:alpha val="43137"/>
                  </a:srgbClr>
                </a:outerShdw>
              </a:effectLst>
            </a:rPr>
            <a:t>Hawa</a:t>
          </a:r>
          <a:endParaRPr lang="es-ES" sz="1800" b="1" dirty="0">
            <a:effectLst>
              <a:outerShdw blurRad="38100" dist="38100" dir="2700000" algn="tl">
                <a:srgbClr val="000000">
                  <a:alpha val="43137"/>
                </a:srgbClr>
              </a:outerShdw>
            </a:effectLst>
          </a:endParaRPr>
        </a:p>
      </dgm:t>
    </dgm:pt>
    <dgm:pt modelId="{21B80EEA-51F6-4431-8633-7C07CAED3423}" type="parTrans" cxnId="{809B5606-DAD1-492D-A1A0-7CDCB45A6CC6}">
      <dgm:prSet/>
      <dgm:spPr/>
      <dgm:t>
        <a:bodyPr/>
        <a:lstStyle/>
        <a:p>
          <a:endParaRPr lang="es-ES" sz="1800" b="1"/>
        </a:p>
      </dgm:t>
    </dgm:pt>
    <dgm:pt modelId="{EC7A9FD0-A583-4874-93E7-770B1A0C77B0}" type="sibTrans" cxnId="{809B5606-DAD1-492D-A1A0-7CDCB45A6CC6}">
      <dgm:prSet/>
      <dgm:spPr/>
      <dgm:t>
        <a:bodyPr/>
        <a:lstStyle/>
        <a:p>
          <a:endParaRPr lang="es-ES" sz="1800" b="1"/>
        </a:p>
      </dgm:t>
    </dgm:pt>
    <dgm:pt modelId="{844E2300-1AD3-4457-AA73-22EE5CB99709}">
      <dgm:prSet phldrT="[Texto]" phldr="0" custT="1"/>
      <dgm:spPr>
        <a:solidFill>
          <a:schemeClr val="accent3">
            <a:lumMod val="20000"/>
            <a:lumOff val="80000"/>
          </a:schemeClr>
        </a:solidFill>
        <a:effectLst>
          <a:outerShdw blurRad="50800" dist="38100" dir="2700000" algn="tl" rotWithShape="0">
            <a:prstClr val="black">
              <a:alpha val="40000"/>
            </a:prstClr>
          </a:outerShdw>
        </a:effectLst>
      </dgm:spPr>
      <dgm:t>
        <a:bodyPr/>
        <a:lstStyle/>
        <a:p>
          <a:pPr>
            <a:spcAft>
              <a:spcPts val="0"/>
            </a:spcAft>
            <a:buFontTx/>
            <a:buChar char="–"/>
          </a:pPr>
          <a:r>
            <a:rPr lang="sw-KE" sz="1800" dirty="0"/>
            <a:t>Maumivu wakati wa kujifungua</a:t>
          </a:r>
          <a:endParaRPr lang="es-ES" sz="1800" b="1" dirty="0"/>
        </a:p>
      </dgm:t>
    </dgm:pt>
    <dgm:pt modelId="{E466BB2A-08D6-4448-85DE-3AE8A51220FC}" type="parTrans" cxnId="{EFEFF0C7-1C73-4912-B436-1EBF89C0AB92}">
      <dgm:prSet/>
      <dgm:spPr/>
      <dgm:t>
        <a:bodyPr/>
        <a:lstStyle/>
        <a:p>
          <a:endParaRPr lang="es-ES" sz="1800" b="1"/>
        </a:p>
      </dgm:t>
    </dgm:pt>
    <dgm:pt modelId="{2B93E9AA-9E8C-4993-8BE2-221C3A686CB4}" type="sibTrans" cxnId="{EFEFF0C7-1C73-4912-B436-1EBF89C0AB92}">
      <dgm:prSet/>
      <dgm:spPr/>
      <dgm:t>
        <a:bodyPr/>
        <a:lstStyle/>
        <a:p>
          <a:endParaRPr lang="es-ES" sz="1800" b="1"/>
        </a:p>
      </dgm:t>
    </dgm:pt>
    <dgm:pt modelId="{021B1DB6-D02A-4E8D-B7AC-E836E3BCA7A6}">
      <dgm:prSet phldrT="[Texto]" phldr="0" custT="1"/>
      <dgm:spPr>
        <a:solidFill>
          <a:schemeClr val="accent3">
            <a:lumMod val="20000"/>
            <a:lumOff val="80000"/>
          </a:schemeClr>
        </a:solidFill>
        <a:effectLst>
          <a:outerShdw blurRad="50800" dist="38100" dir="2700000" algn="tl" rotWithShape="0">
            <a:prstClr val="black">
              <a:alpha val="40000"/>
            </a:prstClr>
          </a:outerShdw>
        </a:effectLst>
      </dgm:spPr>
      <dgm:t>
        <a:bodyPr/>
        <a:lstStyle/>
        <a:p>
          <a:pPr>
            <a:spcAft>
              <a:spcPts val="0"/>
            </a:spcAft>
            <a:buFontTx/>
            <a:buChar char="–"/>
          </a:pPr>
          <a:r>
            <a:rPr lang="sw-KE" sz="1800" dirty="0"/>
            <a:t>Kupoteza usawa na Adamu</a:t>
          </a:r>
          <a:endParaRPr lang="es-ES" sz="1800" b="1" dirty="0"/>
        </a:p>
      </dgm:t>
    </dgm:pt>
    <dgm:pt modelId="{9980F73C-CB45-44FA-9E3C-0564EF0282B4}" type="parTrans" cxnId="{FE8D0AF2-A7D8-4F17-9956-1E2713BF40E1}">
      <dgm:prSet/>
      <dgm:spPr/>
      <dgm:t>
        <a:bodyPr/>
        <a:lstStyle/>
        <a:p>
          <a:endParaRPr lang="es-ES" sz="1800" b="1"/>
        </a:p>
      </dgm:t>
    </dgm:pt>
    <dgm:pt modelId="{562E4D6F-CBD1-400A-9A10-C59C93F50E3B}" type="sibTrans" cxnId="{FE8D0AF2-A7D8-4F17-9956-1E2713BF40E1}">
      <dgm:prSet/>
      <dgm:spPr/>
      <dgm:t>
        <a:bodyPr/>
        <a:lstStyle/>
        <a:p>
          <a:endParaRPr lang="es-ES" sz="1800" b="1"/>
        </a:p>
      </dgm:t>
    </dgm:pt>
    <dgm:pt modelId="{2BE56907-F565-4D5E-AC3C-22AF77149957}">
      <dgm:prSet phldrT="[Texto]" phldr="0" custT="1"/>
      <dgm:spPr>
        <a:effectLst>
          <a:outerShdw blurRad="50800" dist="38100" dir="2700000" algn="tl" rotWithShape="0">
            <a:prstClr val="black">
              <a:alpha val="40000"/>
            </a:prstClr>
          </a:outerShdw>
        </a:effectLst>
      </dgm:spPr>
      <dgm:t>
        <a:bodyPr/>
        <a:lstStyle/>
        <a:p>
          <a:pPr algn="ctr"/>
          <a:r>
            <a:rPr lang="sw-KE" sz="1600" dirty="0">
              <a:effectLst>
                <a:outerShdw blurRad="38100" dist="38100" dir="2700000" algn="tl">
                  <a:srgbClr val="000000">
                    <a:alpha val="43137"/>
                  </a:srgbClr>
                </a:outerShdw>
              </a:effectLst>
            </a:rPr>
            <a:t>Adamu</a:t>
          </a:r>
          <a:endParaRPr lang="es-ES" sz="1700" b="1" dirty="0">
            <a:effectLst>
              <a:outerShdw blurRad="38100" dist="38100" dir="2700000" algn="tl">
                <a:srgbClr val="000000">
                  <a:alpha val="43137"/>
                </a:srgbClr>
              </a:outerShdw>
            </a:effectLst>
          </a:endParaRPr>
        </a:p>
      </dgm:t>
    </dgm:pt>
    <dgm:pt modelId="{40320900-2A50-4727-9F78-D25CCA2E9579}" type="parTrans" cxnId="{9BFD8657-F056-4906-99E0-7E74EC8665B0}">
      <dgm:prSet/>
      <dgm:spPr/>
      <dgm:t>
        <a:bodyPr/>
        <a:lstStyle/>
        <a:p>
          <a:endParaRPr lang="es-ES" sz="1800" b="1"/>
        </a:p>
      </dgm:t>
    </dgm:pt>
    <dgm:pt modelId="{0D56B779-D61B-4109-BF97-EF7A5A76A3CA}" type="sibTrans" cxnId="{9BFD8657-F056-4906-99E0-7E74EC8665B0}">
      <dgm:prSet/>
      <dgm:spPr/>
      <dgm:t>
        <a:bodyPr/>
        <a:lstStyle/>
        <a:p>
          <a:endParaRPr lang="es-ES" sz="1800" b="1"/>
        </a:p>
      </dgm:t>
    </dgm:pt>
    <dgm:pt modelId="{B67294B0-4B86-44CB-B5D5-CD7AD200586C}">
      <dgm:prSet phldrT="[Texto]" phldr="0" custT="1"/>
      <dgm:spPr>
        <a:solidFill>
          <a:schemeClr val="accent1">
            <a:lumMod val="20000"/>
            <a:lumOff val="80000"/>
          </a:schemeClr>
        </a:solidFill>
        <a:effectLst>
          <a:outerShdw blurRad="50800" dist="38100" dir="2700000" algn="tl" rotWithShape="0">
            <a:prstClr val="black">
              <a:alpha val="40000"/>
            </a:prstClr>
          </a:outerShdw>
        </a:effectLst>
      </dgm:spPr>
      <dgm:t>
        <a:bodyPr/>
        <a:lstStyle/>
        <a:p>
          <a:pPr>
            <a:spcAft>
              <a:spcPts val="0"/>
            </a:spcAft>
            <a:buFontTx/>
            <a:buChar char="–"/>
          </a:pPr>
          <a:r>
            <a:rPr lang="es-ES" sz="1800" dirty="0"/>
            <a:t>Fanya </a:t>
          </a:r>
          <a:r>
            <a:rPr lang="es-ES" sz="1800" dirty="0" err="1"/>
            <a:t>kazi</a:t>
          </a:r>
          <a:r>
            <a:rPr lang="es-ES" sz="1800" dirty="0"/>
            <a:t> </a:t>
          </a:r>
          <a:r>
            <a:rPr lang="es-ES" sz="1800" dirty="0" err="1"/>
            <a:t>kwa</a:t>
          </a:r>
          <a:r>
            <a:rPr lang="es-ES" sz="1800" dirty="0"/>
            <a:t> </a:t>
          </a:r>
          <a:r>
            <a:rPr lang="es-ES" sz="1800" dirty="0" err="1"/>
            <a:t>bidii</a:t>
          </a:r>
          <a:endParaRPr lang="es-ES" sz="1800" b="1" dirty="0"/>
        </a:p>
      </dgm:t>
    </dgm:pt>
    <dgm:pt modelId="{25ED48D2-9C21-4938-9D25-3AC1D7EF9A72}" type="parTrans" cxnId="{E1388A31-2FC4-45D6-AB45-A48ADE349F87}">
      <dgm:prSet/>
      <dgm:spPr/>
      <dgm:t>
        <a:bodyPr/>
        <a:lstStyle/>
        <a:p>
          <a:endParaRPr lang="es-ES" sz="1800" b="1"/>
        </a:p>
      </dgm:t>
    </dgm:pt>
    <dgm:pt modelId="{1284B6A2-483F-49C5-A408-7B62628B7428}" type="sibTrans" cxnId="{E1388A31-2FC4-45D6-AB45-A48ADE349F87}">
      <dgm:prSet/>
      <dgm:spPr/>
      <dgm:t>
        <a:bodyPr/>
        <a:lstStyle/>
        <a:p>
          <a:endParaRPr lang="es-ES" sz="1800" b="1"/>
        </a:p>
      </dgm:t>
    </dgm:pt>
    <dgm:pt modelId="{8BEAD1FD-ECBD-4D3D-B0C1-7E2E90F51283}">
      <dgm:prSet phldrT="[Texto]" phldr="0" custT="1"/>
      <dgm:spPr>
        <a:solidFill>
          <a:schemeClr val="accent1">
            <a:lumMod val="20000"/>
            <a:lumOff val="80000"/>
          </a:schemeClr>
        </a:solidFill>
        <a:effectLst>
          <a:outerShdw blurRad="50800" dist="38100" dir="2700000" algn="tl" rotWithShape="0">
            <a:prstClr val="black">
              <a:alpha val="40000"/>
            </a:prstClr>
          </a:outerShdw>
        </a:effectLst>
      </dgm:spPr>
      <dgm:t>
        <a:bodyPr/>
        <a:lstStyle/>
        <a:p>
          <a:pPr>
            <a:spcAft>
              <a:spcPts val="0"/>
            </a:spcAft>
            <a:buFontTx/>
            <a:buChar char="–"/>
          </a:pPr>
          <a:r>
            <a:rPr lang="sw-KE" sz="1800" dirty="0"/>
            <a:t>Kukuza chakula</a:t>
          </a:r>
          <a:endParaRPr lang="es-ES" sz="1800" b="1" dirty="0"/>
        </a:p>
      </dgm:t>
    </dgm:pt>
    <dgm:pt modelId="{889DB5CB-48AE-4F98-8F96-B4F9A4CD236A}" type="parTrans" cxnId="{F6F6539F-B9D9-4B24-B0BE-8C488D125352}">
      <dgm:prSet/>
      <dgm:spPr/>
      <dgm:t>
        <a:bodyPr/>
        <a:lstStyle/>
        <a:p>
          <a:endParaRPr lang="es-ES" sz="1800" b="1"/>
        </a:p>
      </dgm:t>
    </dgm:pt>
    <dgm:pt modelId="{413303E2-B150-4A8E-9770-D00A2A18B900}" type="sibTrans" cxnId="{F6F6539F-B9D9-4B24-B0BE-8C488D125352}">
      <dgm:prSet/>
      <dgm:spPr/>
      <dgm:t>
        <a:bodyPr/>
        <a:lstStyle/>
        <a:p>
          <a:endParaRPr lang="es-ES" sz="1800" b="1"/>
        </a:p>
      </dgm:t>
    </dgm:pt>
    <dgm:pt modelId="{5092DA41-403F-47B8-91D8-633930F07697}">
      <dgm:prSet phldrT="[Texto]" phldr="0" custT="1"/>
      <dgm:spPr>
        <a:gradFill rotWithShape="0">
          <a:gsLst>
            <a:gs pos="0">
              <a:schemeClr val="accent2">
                <a:lumMod val="75000"/>
              </a:schemeClr>
            </a:gs>
            <a:gs pos="50000">
              <a:schemeClr val="accent2">
                <a:lumMod val="75000"/>
              </a:schemeClr>
            </a:gs>
            <a:gs pos="100000">
              <a:schemeClr val="accent2">
                <a:lumMod val="75000"/>
              </a:schemeClr>
            </a:gs>
          </a:gsLst>
        </a:gradFill>
        <a:ln>
          <a:solidFill>
            <a:schemeClr val="accent2">
              <a:lumMod val="75000"/>
            </a:schemeClr>
          </a:solidFill>
        </a:ln>
        <a:effectLst>
          <a:outerShdw blurRad="50800" dist="38100" dir="2700000" algn="tl" rotWithShape="0">
            <a:prstClr val="black">
              <a:alpha val="40000"/>
            </a:prstClr>
          </a:outerShdw>
        </a:effectLst>
      </dgm:spPr>
      <dgm:t>
        <a:bodyPr/>
        <a:lstStyle/>
        <a:p>
          <a:pPr algn="ctr"/>
          <a:r>
            <a:rPr lang="sw-KE" sz="1800" dirty="0">
              <a:effectLst>
                <a:outerShdw blurRad="38100" dist="38100" dir="2700000" algn="tl">
                  <a:srgbClr val="000000">
                    <a:alpha val="43137"/>
                  </a:srgbClr>
                </a:outerShdw>
              </a:effectLst>
            </a:rPr>
            <a:t>Zote</a:t>
          </a:r>
          <a:endParaRPr lang="es-ES" sz="1800" b="1" dirty="0">
            <a:effectLst>
              <a:outerShdw blurRad="38100" dist="38100" dir="2700000" algn="tl">
                <a:srgbClr val="000000">
                  <a:alpha val="43137"/>
                </a:srgbClr>
              </a:outerShdw>
            </a:effectLst>
          </a:endParaRPr>
        </a:p>
      </dgm:t>
    </dgm:pt>
    <dgm:pt modelId="{B145294C-2AF2-415D-B14C-776C1BEC45B6}" type="parTrans" cxnId="{1D7D764C-22CF-4D5A-95A2-63618811ADE9}">
      <dgm:prSet/>
      <dgm:spPr/>
      <dgm:t>
        <a:bodyPr/>
        <a:lstStyle/>
        <a:p>
          <a:endParaRPr lang="es-ES" sz="1800" b="1"/>
        </a:p>
      </dgm:t>
    </dgm:pt>
    <dgm:pt modelId="{1C4CE604-4648-4880-BBD7-4BBB3953424A}" type="sibTrans" cxnId="{1D7D764C-22CF-4D5A-95A2-63618811ADE9}">
      <dgm:prSet/>
      <dgm:spPr/>
      <dgm:t>
        <a:bodyPr/>
        <a:lstStyle/>
        <a:p>
          <a:endParaRPr lang="es-ES" sz="1800" b="1"/>
        </a:p>
      </dgm:t>
    </dgm:pt>
    <dgm:pt modelId="{B63DCA7F-8D28-40AA-A3F8-06F54B6ED480}">
      <dgm:prSet phldrT="[Texto]" phldr="0" custT="1"/>
      <dgm:spPr>
        <a:solidFill>
          <a:schemeClr val="accent2">
            <a:lumMod val="20000"/>
            <a:lumOff val="80000"/>
          </a:schemeClr>
        </a:solidFill>
        <a:ln>
          <a:solidFill>
            <a:schemeClr val="accent2">
              <a:lumMod val="75000"/>
            </a:schemeClr>
          </a:solidFill>
        </a:ln>
        <a:effectLst>
          <a:outerShdw blurRad="50800" dist="38100" dir="2700000" algn="tl" rotWithShape="0">
            <a:prstClr val="black">
              <a:alpha val="40000"/>
            </a:prstClr>
          </a:outerShdw>
        </a:effectLst>
      </dgm:spPr>
      <dgm:t>
        <a:bodyPr/>
        <a:lstStyle/>
        <a:p>
          <a:pPr>
            <a:spcAft>
              <a:spcPts val="0"/>
            </a:spcAft>
            <a:buFontTx/>
            <a:buChar char="–"/>
          </a:pPr>
          <a:r>
            <a:rPr lang="sw-KE" sz="1800" dirty="0"/>
            <a:t>Kifo</a:t>
          </a:r>
          <a:endParaRPr lang="es-ES" sz="1800" b="1" dirty="0"/>
        </a:p>
      </dgm:t>
    </dgm:pt>
    <dgm:pt modelId="{E2838746-BE27-4AB2-8265-FF8EC08F3116}" type="parTrans" cxnId="{E654382E-BD16-471E-80BD-3B1D423D2344}">
      <dgm:prSet/>
      <dgm:spPr/>
      <dgm:t>
        <a:bodyPr/>
        <a:lstStyle/>
        <a:p>
          <a:endParaRPr lang="es-ES" sz="1800" b="1"/>
        </a:p>
      </dgm:t>
    </dgm:pt>
    <dgm:pt modelId="{C95D7FAC-22CB-4CF2-8C4D-6E6082D2A25A}" type="sibTrans" cxnId="{E654382E-BD16-471E-80BD-3B1D423D2344}">
      <dgm:prSet/>
      <dgm:spPr/>
      <dgm:t>
        <a:bodyPr/>
        <a:lstStyle/>
        <a:p>
          <a:endParaRPr lang="es-ES" sz="1800" b="1"/>
        </a:p>
      </dgm:t>
    </dgm:pt>
    <dgm:pt modelId="{5EC58BFE-0277-4390-AD79-14367E5AD8E1}">
      <dgm:prSet phldrT="[Texto]" phldr="0" custT="1"/>
      <dgm:spPr>
        <a:solidFill>
          <a:schemeClr val="accent2">
            <a:lumMod val="20000"/>
            <a:lumOff val="80000"/>
          </a:schemeClr>
        </a:solidFill>
        <a:ln>
          <a:solidFill>
            <a:schemeClr val="accent2">
              <a:lumMod val="75000"/>
            </a:schemeClr>
          </a:solidFill>
        </a:ln>
        <a:effectLst>
          <a:outerShdw blurRad="50800" dist="38100" dir="2700000" algn="tl" rotWithShape="0">
            <a:prstClr val="black">
              <a:alpha val="40000"/>
            </a:prstClr>
          </a:outerShdw>
        </a:effectLst>
      </dgm:spPr>
      <dgm:t>
        <a:bodyPr/>
        <a:lstStyle/>
        <a:p>
          <a:pPr>
            <a:spcAft>
              <a:spcPts val="0"/>
            </a:spcAft>
            <a:buFontTx/>
            <a:buChar char="–"/>
          </a:pPr>
          <a:r>
            <a:rPr lang="sw-KE" sz="1800" dirty="0"/>
            <a:t>Kujitenga na Mungu</a:t>
          </a:r>
          <a:endParaRPr lang="es-ES" sz="1800" b="1" dirty="0"/>
        </a:p>
      </dgm:t>
    </dgm:pt>
    <dgm:pt modelId="{975FFBFA-8CE4-4038-9454-FE4F568E1493}" type="parTrans" cxnId="{D2B10AC4-FF0E-4496-AC06-B1CB3A1B5092}">
      <dgm:prSet/>
      <dgm:spPr/>
      <dgm:t>
        <a:bodyPr/>
        <a:lstStyle/>
        <a:p>
          <a:endParaRPr lang="es-ES" sz="1800" b="1"/>
        </a:p>
      </dgm:t>
    </dgm:pt>
    <dgm:pt modelId="{E31A2FE3-746B-4027-9AED-25B655BA209D}" type="sibTrans" cxnId="{D2B10AC4-FF0E-4496-AC06-B1CB3A1B5092}">
      <dgm:prSet/>
      <dgm:spPr/>
      <dgm:t>
        <a:bodyPr/>
        <a:lstStyle/>
        <a:p>
          <a:endParaRPr lang="es-ES" sz="1800" b="1"/>
        </a:p>
      </dgm:t>
    </dgm:pt>
    <dgm:pt modelId="{8A4EBDE7-608C-43FE-B0A9-7B8785ED9B5A}" type="pres">
      <dgm:prSet presAssocID="{B9CDD8B7-96E9-4903-A142-ACCC62634362}" presName="linearFlow" presStyleCnt="0">
        <dgm:presLayoutVars>
          <dgm:dir/>
          <dgm:animLvl val="lvl"/>
          <dgm:resizeHandles val="exact"/>
        </dgm:presLayoutVars>
      </dgm:prSet>
      <dgm:spPr/>
    </dgm:pt>
    <dgm:pt modelId="{D7FC9A5D-6FFB-4476-8329-7D2576EA0639}" type="pres">
      <dgm:prSet presAssocID="{E79E71C5-5029-4B57-991B-4DA378104E5D}" presName="composite" presStyleCnt="0"/>
      <dgm:spPr/>
    </dgm:pt>
    <dgm:pt modelId="{4DFB477E-4F5E-498D-88A5-F919DD0EE08F}" type="pres">
      <dgm:prSet presAssocID="{E79E71C5-5029-4B57-991B-4DA378104E5D}" presName="parentText" presStyleLbl="alignNode1" presStyleIdx="0" presStyleCnt="3" custScaleX="142910" custScaleY="76918" custLinFactNeighborY="-41141">
        <dgm:presLayoutVars>
          <dgm:chMax val="1"/>
          <dgm:bulletEnabled val="1"/>
        </dgm:presLayoutVars>
      </dgm:prSet>
      <dgm:spPr>
        <a:prstGeom prst="homePlate">
          <a:avLst/>
        </a:prstGeom>
      </dgm:spPr>
    </dgm:pt>
    <dgm:pt modelId="{EBCB0F9C-9A2A-4CB8-B625-28085C230517}" type="pres">
      <dgm:prSet presAssocID="{E79E71C5-5029-4B57-991B-4DA378104E5D}" presName="descendantText" presStyleLbl="alignAcc1" presStyleIdx="0" presStyleCnt="3" custScaleX="94767" custScaleY="110364" custLinFactNeighborY="-49406">
        <dgm:presLayoutVars>
          <dgm:bulletEnabled val="1"/>
        </dgm:presLayoutVars>
      </dgm:prSet>
      <dgm:spPr/>
    </dgm:pt>
    <dgm:pt modelId="{C009D70D-35D5-46A8-AFE4-B25DA943119B}" type="pres">
      <dgm:prSet presAssocID="{EC7A9FD0-A583-4874-93E7-770B1A0C77B0}" presName="sp" presStyleCnt="0"/>
      <dgm:spPr/>
    </dgm:pt>
    <dgm:pt modelId="{D987852C-0ABD-4A53-BD1F-0DDC3DACD225}" type="pres">
      <dgm:prSet presAssocID="{2BE56907-F565-4D5E-AC3C-22AF77149957}" presName="composite" presStyleCnt="0"/>
      <dgm:spPr/>
    </dgm:pt>
    <dgm:pt modelId="{7A26033D-C22A-4F50-AA3D-A8F9E6619CC7}" type="pres">
      <dgm:prSet presAssocID="{2BE56907-F565-4D5E-AC3C-22AF77149957}" presName="parentText" presStyleLbl="alignNode1" presStyleIdx="1" presStyleCnt="3" custScaleX="142910" custScaleY="84223">
        <dgm:presLayoutVars>
          <dgm:chMax val="1"/>
          <dgm:bulletEnabled val="1"/>
        </dgm:presLayoutVars>
      </dgm:prSet>
      <dgm:spPr>
        <a:prstGeom prst="homePlate">
          <a:avLst/>
        </a:prstGeom>
      </dgm:spPr>
    </dgm:pt>
    <dgm:pt modelId="{B88879ED-2486-40B7-B176-CD90F8AE9BD1}" type="pres">
      <dgm:prSet presAssocID="{2BE56907-F565-4D5E-AC3C-22AF77149957}" presName="descendantText" presStyleLbl="alignAcc1" presStyleIdx="1" presStyleCnt="3" custScaleX="94767" custScaleY="110364" custLinFactNeighborY="9280">
        <dgm:presLayoutVars>
          <dgm:bulletEnabled val="1"/>
        </dgm:presLayoutVars>
      </dgm:prSet>
      <dgm:spPr/>
    </dgm:pt>
    <dgm:pt modelId="{DDA08393-8166-4108-ABCF-32A64938CB85}" type="pres">
      <dgm:prSet presAssocID="{0D56B779-D61B-4109-BF97-EF7A5A76A3CA}" presName="sp" presStyleCnt="0"/>
      <dgm:spPr/>
    </dgm:pt>
    <dgm:pt modelId="{BCEBBBE5-C1CE-42C7-AA01-0B9C0D8ABBAA}" type="pres">
      <dgm:prSet presAssocID="{5092DA41-403F-47B8-91D8-633930F07697}" presName="composite" presStyleCnt="0"/>
      <dgm:spPr/>
    </dgm:pt>
    <dgm:pt modelId="{50467A6B-5600-4D08-A7A4-1E31712E37CF}" type="pres">
      <dgm:prSet presAssocID="{5092DA41-403F-47B8-91D8-633930F07697}" presName="parentText" presStyleLbl="alignNode1" presStyleIdx="2" presStyleCnt="3" custScaleX="142910" custScaleY="84487" custLinFactNeighborY="39606">
        <dgm:presLayoutVars>
          <dgm:chMax val="1"/>
          <dgm:bulletEnabled val="1"/>
        </dgm:presLayoutVars>
      </dgm:prSet>
      <dgm:spPr>
        <a:prstGeom prst="homePlate">
          <a:avLst/>
        </a:prstGeom>
      </dgm:spPr>
    </dgm:pt>
    <dgm:pt modelId="{10EEF041-E6A6-492D-A7E3-3DB76943A600}" type="pres">
      <dgm:prSet presAssocID="{5092DA41-403F-47B8-91D8-633930F07697}" presName="descendantText" presStyleLbl="alignAcc1" presStyleIdx="2" presStyleCnt="3" custScaleX="94767" custScaleY="110364" custLinFactNeighborY="71931">
        <dgm:presLayoutVars>
          <dgm:bulletEnabled val="1"/>
        </dgm:presLayoutVars>
      </dgm:prSet>
      <dgm:spPr/>
    </dgm:pt>
  </dgm:ptLst>
  <dgm:cxnLst>
    <dgm:cxn modelId="{809B5606-DAD1-492D-A1A0-7CDCB45A6CC6}" srcId="{B9CDD8B7-96E9-4903-A142-ACCC62634362}" destId="{E79E71C5-5029-4B57-991B-4DA378104E5D}" srcOrd="0" destOrd="0" parTransId="{21B80EEA-51F6-4431-8633-7C07CAED3423}" sibTransId="{EC7A9FD0-A583-4874-93E7-770B1A0C77B0}"/>
    <dgm:cxn modelId="{57945706-9609-4519-946A-CD0AD26C1C34}" type="presOf" srcId="{B67294B0-4B86-44CB-B5D5-CD7AD200586C}" destId="{B88879ED-2486-40B7-B176-CD90F8AE9BD1}" srcOrd="0" destOrd="0" presId="urn:microsoft.com/office/officeart/2005/8/layout/chevron2"/>
    <dgm:cxn modelId="{E654382E-BD16-471E-80BD-3B1D423D2344}" srcId="{5092DA41-403F-47B8-91D8-633930F07697}" destId="{B63DCA7F-8D28-40AA-A3F8-06F54B6ED480}" srcOrd="0" destOrd="0" parTransId="{E2838746-BE27-4AB2-8265-FF8EC08F3116}" sibTransId="{C95D7FAC-22CB-4CF2-8C4D-6E6082D2A25A}"/>
    <dgm:cxn modelId="{E1388A31-2FC4-45D6-AB45-A48ADE349F87}" srcId="{2BE56907-F565-4D5E-AC3C-22AF77149957}" destId="{B67294B0-4B86-44CB-B5D5-CD7AD200586C}" srcOrd="0" destOrd="0" parTransId="{25ED48D2-9C21-4938-9D25-3AC1D7EF9A72}" sibTransId="{1284B6A2-483F-49C5-A408-7B62628B7428}"/>
    <dgm:cxn modelId="{1E306D33-991A-44C5-8E65-F72783978976}" type="presOf" srcId="{8BEAD1FD-ECBD-4D3D-B0C1-7E2E90F51283}" destId="{B88879ED-2486-40B7-B176-CD90F8AE9BD1}" srcOrd="0" destOrd="1" presId="urn:microsoft.com/office/officeart/2005/8/layout/chevron2"/>
    <dgm:cxn modelId="{1D7D764C-22CF-4D5A-95A2-63618811ADE9}" srcId="{B9CDD8B7-96E9-4903-A142-ACCC62634362}" destId="{5092DA41-403F-47B8-91D8-633930F07697}" srcOrd="2" destOrd="0" parTransId="{B145294C-2AF2-415D-B14C-776C1BEC45B6}" sibTransId="{1C4CE604-4648-4880-BBD7-4BBB3953424A}"/>
    <dgm:cxn modelId="{5DDED654-D6BD-40EF-87BA-25F33C1D306D}" type="presOf" srcId="{2BE56907-F565-4D5E-AC3C-22AF77149957}" destId="{7A26033D-C22A-4F50-AA3D-A8F9E6619CC7}" srcOrd="0" destOrd="0" presId="urn:microsoft.com/office/officeart/2005/8/layout/chevron2"/>
    <dgm:cxn modelId="{9BFD8657-F056-4906-99E0-7E74EC8665B0}" srcId="{B9CDD8B7-96E9-4903-A142-ACCC62634362}" destId="{2BE56907-F565-4D5E-AC3C-22AF77149957}" srcOrd="1" destOrd="0" parTransId="{40320900-2A50-4727-9F78-D25CCA2E9579}" sibTransId="{0D56B779-D61B-4109-BF97-EF7A5A76A3CA}"/>
    <dgm:cxn modelId="{295AE877-CC49-4EAC-89A0-70B48CB53540}" type="presOf" srcId="{844E2300-1AD3-4457-AA73-22EE5CB99709}" destId="{EBCB0F9C-9A2A-4CB8-B625-28085C230517}" srcOrd="0" destOrd="0" presId="urn:microsoft.com/office/officeart/2005/8/layout/chevron2"/>
    <dgm:cxn modelId="{F6F6539F-B9D9-4B24-B0BE-8C488D125352}" srcId="{2BE56907-F565-4D5E-AC3C-22AF77149957}" destId="{8BEAD1FD-ECBD-4D3D-B0C1-7E2E90F51283}" srcOrd="1" destOrd="0" parTransId="{889DB5CB-48AE-4F98-8F96-B4F9A4CD236A}" sibTransId="{413303E2-B150-4A8E-9770-D00A2A18B900}"/>
    <dgm:cxn modelId="{986EA7A1-AC1F-4BF6-B120-37A037240DEF}" type="presOf" srcId="{5EC58BFE-0277-4390-AD79-14367E5AD8E1}" destId="{10EEF041-E6A6-492D-A7E3-3DB76943A600}" srcOrd="0" destOrd="1" presId="urn:microsoft.com/office/officeart/2005/8/layout/chevron2"/>
    <dgm:cxn modelId="{3CD145BF-3AD1-4EBF-AEFE-01581B9A56AD}" type="presOf" srcId="{B63DCA7F-8D28-40AA-A3F8-06F54B6ED480}" destId="{10EEF041-E6A6-492D-A7E3-3DB76943A600}" srcOrd="0" destOrd="0" presId="urn:microsoft.com/office/officeart/2005/8/layout/chevron2"/>
    <dgm:cxn modelId="{D2B10AC4-FF0E-4496-AC06-B1CB3A1B5092}" srcId="{5092DA41-403F-47B8-91D8-633930F07697}" destId="{5EC58BFE-0277-4390-AD79-14367E5AD8E1}" srcOrd="1" destOrd="0" parTransId="{975FFBFA-8CE4-4038-9454-FE4F568E1493}" sibTransId="{E31A2FE3-746B-4027-9AED-25B655BA209D}"/>
    <dgm:cxn modelId="{EFEFF0C7-1C73-4912-B436-1EBF89C0AB92}" srcId="{E79E71C5-5029-4B57-991B-4DA378104E5D}" destId="{844E2300-1AD3-4457-AA73-22EE5CB99709}" srcOrd="0" destOrd="0" parTransId="{E466BB2A-08D6-4448-85DE-3AE8A51220FC}" sibTransId="{2B93E9AA-9E8C-4993-8BE2-221C3A686CB4}"/>
    <dgm:cxn modelId="{9FCE29E0-B3DB-4D6D-BB39-8C84F8BBA3ED}" type="presOf" srcId="{5092DA41-403F-47B8-91D8-633930F07697}" destId="{50467A6B-5600-4D08-A7A4-1E31712E37CF}" srcOrd="0" destOrd="0" presId="urn:microsoft.com/office/officeart/2005/8/layout/chevron2"/>
    <dgm:cxn modelId="{5DF031E9-188A-4786-B296-158EEDB2BF7F}" type="presOf" srcId="{021B1DB6-D02A-4E8D-B7AC-E836E3BCA7A6}" destId="{EBCB0F9C-9A2A-4CB8-B625-28085C230517}" srcOrd="0" destOrd="1" presId="urn:microsoft.com/office/officeart/2005/8/layout/chevron2"/>
    <dgm:cxn modelId="{EC959EF0-9372-4069-A317-54D1253F5073}" type="presOf" srcId="{B9CDD8B7-96E9-4903-A142-ACCC62634362}" destId="{8A4EBDE7-608C-43FE-B0A9-7B8785ED9B5A}" srcOrd="0" destOrd="0" presId="urn:microsoft.com/office/officeart/2005/8/layout/chevron2"/>
    <dgm:cxn modelId="{FE8D0AF2-A7D8-4F17-9956-1E2713BF40E1}" srcId="{E79E71C5-5029-4B57-991B-4DA378104E5D}" destId="{021B1DB6-D02A-4E8D-B7AC-E836E3BCA7A6}" srcOrd="1" destOrd="0" parTransId="{9980F73C-CB45-44FA-9E3C-0564EF0282B4}" sibTransId="{562E4D6F-CBD1-400A-9A10-C59C93F50E3B}"/>
    <dgm:cxn modelId="{ED3A40F2-5E16-43E8-A08A-2AF7848877D8}" type="presOf" srcId="{E79E71C5-5029-4B57-991B-4DA378104E5D}" destId="{4DFB477E-4F5E-498D-88A5-F919DD0EE08F}" srcOrd="0" destOrd="0" presId="urn:microsoft.com/office/officeart/2005/8/layout/chevron2"/>
    <dgm:cxn modelId="{7ADF6D6B-6875-4D9C-8F32-8C67AAD0F716}" type="presParOf" srcId="{8A4EBDE7-608C-43FE-B0A9-7B8785ED9B5A}" destId="{D7FC9A5D-6FFB-4476-8329-7D2576EA0639}" srcOrd="0" destOrd="0" presId="urn:microsoft.com/office/officeart/2005/8/layout/chevron2"/>
    <dgm:cxn modelId="{3EB54AA0-26A0-4063-A98F-7E8CC23E29AE}" type="presParOf" srcId="{D7FC9A5D-6FFB-4476-8329-7D2576EA0639}" destId="{4DFB477E-4F5E-498D-88A5-F919DD0EE08F}" srcOrd="0" destOrd="0" presId="urn:microsoft.com/office/officeart/2005/8/layout/chevron2"/>
    <dgm:cxn modelId="{4F6437CD-1C63-48BD-9968-98992E72FA6A}" type="presParOf" srcId="{D7FC9A5D-6FFB-4476-8329-7D2576EA0639}" destId="{EBCB0F9C-9A2A-4CB8-B625-28085C230517}" srcOrd="1" destOrd="0" presId="urn:microsoft.com/office/officeart/2005/8/layout/chevron2"/>
    <dgm:cxn modelId="{FE9850CD-D152-4590-9911-BE45BFC31624}" type="presParOf" srcId="{8A4EBDE7-608C-43FE-B0A9-7B8785ED9B5A}" destId="{C009D70D-35D5-46A8-AFE4-B25DA943119B}" srcOrd="1" destOrd="0" presId="urn:microsoft.com/office/officeart/2005/8/layout/chevron2"/>
    <dgm:cxn modelId="{113C0FFE-420D-47A5-A3E2-018AF2129C50}" type="presParOf" srcId="{8A4EBDE7-608C-43FE-B0A9-7B8785ED9B5A}" destId="{D987852C-0ABD-4A53-BD1F-0DDC3DACD225}" srcOrd="2" destOrd="0" presId="urn:microsoft.com/office/officeart/2005/8/layout/chevron2"/>
    <dgm:cxn modelId="{F5C32C6C-F79B-4AE1-B104-9E0DE8CB89F4}" type="presParOf" srcId="{D987852C-0ABD-4A53-BD1F-0DDC3DACD225}" destId="{7A26033D-C22A-4F50-AA3D-A8F9E6619CC7}" srcOrd="0" destOrd="0" presId="urn:microsoft.com/office/officeart/2005/8/layout/chevron2"/>
    <dgm:cxn modelId="{F49F2121-6682-4BE3-AE7A-BA7B15761220}" type="presParOf" srcId="{D987852C-0ABD-4A53-BD1F-0DDC3DACD225}" destId="{B88879ED-2486-40B7-B176-CD90F8AE9BD1}" srcOrd="1" destOrd="0" presId="urn:microsoft.com/office/officeart/2005/8/layout/chevron2"/>
    <dgm:cxn modelId="{76ED84D5-181B-40DD-AFDA-843540FE1D94}" type="presParOf" srcId="{8A4EBDE7-608C-43FE-B0A9-7B8785ED9B5A}" destId="{DDA08393-8166-4108-ABCF-32A64938CB85}" srcOrd="3" destOrd="0" presId="urn:microsoft.com/office/officeart/2005/8/layout/chevron2"/>
    <dgm:cxn modelId="{61190680-F95D-4D5D-A769-B49EECBFCCA9}" type="presParOf" srcId="{8A4EBDE7-608C-43FE-B0A9-7B8785ED9B5A}" destId="{BCEBBBE5-C1CE-42C7-AA01-0B9C0D8ABBAA}" srcOrd="4" destOrd="0" presId="urn:microsoft.com/office/officeart/2005/8/layout/chevron2"/>
    <dgm:cxn modelId="{3FE44B18-D90D-4FDB-AD24-864C48A1F3D0}" type="presParOf" srcId="{BCEBBBE5-C1CE-42C7-AA01-0B9C0D8ABBAA}" destId="{50467A6B-5600-4D08-A7A4-1E31712E37CF}" srcOrd="0" destOrd="0" presId="urn:microsoft.com/office/officeart/2005/8/layout/chevron2"/>
    <dgm:cxn modelId="{6EB29C95-4ED5-4610-9BD2-CD9FB6594027}" type="presParOf" srcId="{BCEBBBE5-C1CE-42C7-AA01-0B9C0D8ABBAA}" destId="{10EEF041-E6A6-492D-A7E3-3DB76943A600}"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4B5C2-68AA-461A-A959-82AF1408014E}">
      <dsp:nvSpPr>
        <dsp:cNvPr id="0" name=""/>
        <dsp:cNvSpPr/>
      </dsp:nvSpPr>
      <dsp:spPr>
        <a:xfrm>
          <a:off x="1092166" y="203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sz="2000" b="1">
              <a:effectLst/>
            </a:defRPr>
          </a:pPr>
          <a:r>
            <a:rPr lang="sw-KE" sz="2000" kern="1200" dirty="0"/>
            <a:t>Mungu </a:t>
          </a:r>
          <a:r>
            <a:rPr lang="sw-KE" sz="2000" kern="1200" dirty="0" err="1"/>
            <a:t>aliwasilianaje</a:t>
          </a:r>
          <a:r>
            <a:rPr lang="sw-KE" sz="2000" kern="1200" dirty="0"/>
            <a:t> na wanadamu hapo awali?</a:t>
          </a:r>
        </a:p>
      </dsp:txBody>
      <dsp:txXfrm>
        <a:off x="1092166" y="2030"/>
        <a:ext cx="4997387" cy="634833"/>
      </dsp:txXfrm>
    </dsp:sp>
    <dsp:sp modelId="{B8CF647B-F574-4FCE-8352-FE92FB35CAB3}">
      <dsp:nvSpPr>
        <dsp:cNvPr id="0" name=""/>
        <dsp:cNvSpPr/>
      </dsp:nvSpPr>
      <dsp:spPr>
        <a:xfrm>
          <a:off x="351595" y="27424"/>
          <a:ext cx="584046" cy="584046"/>
        </a:xfrm>
        <a:prstGeom prst="ellips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defRPr sz="2000" b="1">
              <a:effectLst>
                <a:outerShdw blurRad="38100" dist="38100" dir="2700000" algn="tl">
                  <a:srgbClr val="000000">
                    <a:alpha val="43137"/>
                  </a:srgbClr>
                </a:outerShdw>
              </a:effectLst>
            </a:defRPr>
          </a:pPr>
          <a:r>
            <a:rPr lang="sw-KE" kern="1200" dirty="0"/>
            <a:t>1</a:t>
          </a:r>
          <a:endParaRPr lang="es-ES" sz="2000" kern="1200" dirty="0">
            <a:effectLst>
              <a:outerShdw blurRad="38100" dist="38100" dir="2700000" algn="tl">
                <a:srgbClr val="000000">
                  <a:alpha val="43137"/>
                </a:srgbClr>
              </a:outerShdw>
            </a:effectLst>
          </a:endParaRPr>
        </a:p>
      </dsp:txBody>
      <dsp:txXfrm>
        <a:off x="437127" y="112956"/>
        <a:ext cx="412982" cy="412982"/>
      </dsp:txXfrm>
    </dsp:sp>
    <dsp:sp modelId="{8F44D221-F2F5-48FD-AE91-8A30813CA4DA}">
      <dsp:nvSpPr>
        <dsp:cNvPr id="0" name=""/>
        <dsp:cNvSpPr/>
      </dsp:nvSpPr>
      <dsp:spPr>
        <a:xfrm rot="5400000">
          <a:off x="592832" y="654639"/>
          <a:ext cx="101573" cy="15235"/>
        </a:xfrm>
        <a:prstGeom prst="rect">
          <a:avLst/>
        </a:prstGeom>
        <a:solidFill>
          <a:schemeClr val="accent2">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defRPr sz="2000" b="1">
              <a:effectLst>
                <a:outerShdw blurRad="38100" dist="38100" dir="2700000" algn="tl">
                  <a:srgbClr val="000000">
                    <a:alpha val="43137"/>
                  </a:srgbClr>
                </a:outerShdw>
              </a:effectLst>
            </a:defRPr>
          </a:pPr>
          <a:r>
            <a:rPr lang="sw-KE" kern="1200" dirty="0"/>
            <a:t>1</a:t>
          </a:r>
          <a:endParaRPr lang="es-ES" sz="2000" kern="1200" dirty="0">
            <a:effectLst>
              <a:outerShdw blurRad="38100" dist="38100" dir="2700000" algn="tl">
                <a:srgbClr val="000000">
                  <a:alpha val="43137"/>
                </a:srgbClr>
              </a:outerShdw>
            </a:effectLst>
          </a:endParaRPr>
        </a:p>
      </dsp:txBody>
      <dsp:txXfrm rot="-5400000">
        <a:off x="437127" y="112956"/>
        <a:ext cx="412982" cy="412982"/>
      </dsp:txXfrm>
    </dsp:sp>
    <dsp:sp modelId="{E68D658C-2FE9-43DE-BC4D-A18F6DF55924}">
      <dsp:nvSpPr>
        <dsp:cNvPr id="0" name=""/>
        <dsp:cNvSpPr/>
      </dsp:nvSpPr>
      <dsp:spPr>
        <a:xfrm>
          <a:off x="1092166" y="68765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sz="2000" b="1">
              <a:effectLst/>
            </a:defRPr>
          </a:pPr>
          <a:r>
            <a:rPr lang="sw-KE" sz="2000" kern="1200" dirty="0"/>
            <a:t>Je, ubinadamu </a:t>
          </a:r>
          <a:r>
            <a:rPr lang="sw-KE" sz="2000" kern="1200" dirty="0" err="1"/>
            <a:t>uliachaje</a:t>
          </a:r>
          <a:r>
            <a:rPr lang="sw-KE" sz="2000" kern="1200" dirty="0"/>
            <a:t> kuwasiliana na Mungu?</a:t>
          </a:r>
        </a:p>
      </dsp:txBody>
      <dsp:txXfrm>
        <a:off x="1092166" y="687650"/>
        <a:ext cx="4997387" cy="634833"/>
      </dsp:txXfrm>
    </dsp:sp>
    <dsp:sp modelId="{521D96E3-37A7-45CD-B7CD-53A035BA3A3F}">
      <dsp:nvSpPr>
        <dsp:cNvPr id="0" name=""/>
        <dsp:cNvSpPr/>
      </dsp:nvSpPr>
      <dsp:spPr>
        <a:xfrm>
          <a:off x="351595" y="713043"/>
          <a:ext cx="584046" cy="584046"/>
        </a:xfrm>
        <a:prstGeom prst="ellips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defRPr sz="2000" b="1">
              <a:effectLst>
                <a:outerShdw blurRad="38100" dist="38100" dir="2700000" algn="tl">
                  <a:srgbClr val="000000">
                    <a:alpha val="43137"/>
                  </a:srgbClr>
                </a:outerShdw>
              </a:effectLst>
            </a:defRPr>
          </a:pPr>
          <a:r>
            <a:rPr lang="sw-KE" sz="3600" kern="1200" dirty="0"/>
            <a:t>2</a:t>
          </a:r>
        </a:p>
      </dsp:txBody>
      <dsp:txXfrm>
        <a:off x="437127" y="798575"/>
        <a:ext cx="412982" cy="412982"/>
      </dsp:txXfrm>
    </dsp:sp>
    <dsp:sp modelId="{DDDFDB86-102D-47F8-BD42-78D627B90AFC}">
      <dsp:nvSpPr>
        <dsp:cNvPr id="0" name=""/>
        <dsp:cNvSpPr/>
      </dsp:nvSpPr>
      <dsp:spPr>
        <a:xfrm rot="5400000">
          <a:off x="592832" y="1340259"/>
          <a:ext cx="101573" cy="15235"/>
        </a:xfrm>
        <a:prstGeom prst="rect">
          <a:avLst/>
        </a:prstGeom>
        <a:solidFill>
          <a:schemeClr val="accent2">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defRPr sz="2000" b="1">
              <a:effectLst>
                <a:outerShdw blurRad="38100" dist="38100" dir="2700000" algn="tl">
                  <a:srgbClr val="000000">
                    <a:alpha val="43137"/>
                  </a:srgbClr>
                </a:outerShdw>
              </a:effectLst>
            </a:defRPr>
          </a:pPr>
          <a:r>
            <a:rPr lang="sw-KE" sz="3600" kern="1200" dirty="0"/>
            <a:t>2</a:t>
          </a:r>
        </a:p>
      </dsp:txBody>
      <dsp:txXfrm rot="-5400000">
        <a:off x="437127" y="798575"/>
        <a:ext cx="412982" cy="412982"/>
      </dsp:txXfrm>
    </dsp:sp>
    <dsp:sp modelId="{243124F9-5C60-4E2E-8E4B-19138C17904C}">
      <dsp:nvSpPr>
        <dsp:cNvPr id="0" name=""/>
        <dsp:cNvSpPr/>
      </dsp:nvSpPr>
      <dsp:spPr>
        <a:xfrm>
          <a:off x="1092166" y="137327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sz="2000" b="1">
              <a:effectLst/>
            </a:defRPr>
          </a:pPr>
          <a:r>
            <a:rPr lang="sw-KE" sz="2000" kern="1200" dirty="0"/>
            <a:t>Mungu </a:t>
          </a:r>
          <a:r>
            <a:rPr lang="sw-KE" sz="2000" kern="1200" dirty="0" err="1"/>
            <a:t>alijaribuje</a:t>
          </a:r>
          <a:r>
            <a:rPr lang="sw-KE" sz="2000" kern="1200" dirty="0"/>
            <a:t> kurejesha mawasiliano?</a:t>
          </a:r>
        </a:p>
      </dsp:txBody>
      <dsp:txXfrm>
        <a:off x="1092166" y="1373270"/>
        <a:ext cx="4997387" cy="634833"/>
      </dsp:txXfrm>
    </dsp:sp>
    <dsp:sp modelId="{1AEFD01D-DD54-47AA-9C6C-E1445084A3DD}">
      <dsp:nvSpPr>
        <dsp:cNvPr id="0" name=""/>
        <dsp:cNvSpPr/>
      </dsp:nvSpPr>
      <dsp:spPr>
        <a:xfrm>
          <a:off x="351595" y="1398663"/>
          <a:ext cx="584046" cy="584046"/>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defRPr sz="2000" b="1">
              <a:effectLst>
                <a:outerShdw blurRad="38100" dist="38100" dir="2700000" algn="tl">
                  <a:srgbClr val="000000">
                    <a:alpha val="43137"/>
                  </a:srgbClr>
                </a:outerShdw>
              </a:effectLst>
            </a:defRPr>
          </a:pPr>
          <a:r>
            <a:rPr lang="sw-KE" sz="3600" kern="1200"/>
            <a:t>3</a:t>
          </a:r>
        </a:p>
      </dsp:txBody>
      <dsp:txXfrm>
        <a:off x="437127" y="1484195"/>
        <a:ext cx="412982" cy="412982"/>
      </dsp:txXfrm>
    </dsp:sp>
    <dsp:sp modelId="{67B9361A-5011-4506-B9D3-9E6D19D05D5F}">
      <dsp:nvSpPr>
        <dsp:cNvPr id="0" name=""/>
        <dsp:cNvSpPr/>
      </dsp:nvSpPr>
      <dsp:spPr>
        <a:xfrm rot="5400000">
          <a:off x="592832" y="2025878"/>
          <a:ext cx="101573" cy="15235"/>
        </a:xfrm>
        <a:prstGeom prst="rect">
          <a:avLst/>
        </a:prstGeom>
        <a:solidFill>
          <a:schemeClr val="accent2">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defRPr sz="2000" b="1">
              <a:effectLst>
                <a:outerShdw blurRad="38100" dist="38100" dir="2700000" algn="tl">
                  <a:srgbClr val="000000">
                    <a:alpha val="43137"/>
                  </a:srgbClr>
                </a:outerShdw>
              </a:effectLst>
            </a:defRPr>
          </a:pPr>
          <a:r>
            <a:rPr lang="sw-KE" sz="3600" kern="1200"/>
            <a:t>3</a:t>
          </a:r>
        </a:p>
      </dsp:txBody>
      <dsp:txXfrm rot="-5400000">
        <a:off x="437127" y="1484195"/>
        <a:ext cx="412982" cy="412982"/>
      </dsp:txXfrm>
    </dsp:sp>
    <dsp:sp modelId="{782FEEA3-0052-4FF9-A5EA-B54CA2C4537A}">
      <dsp:nvSpPr>
        <dsp:cNvPr id="0" name=""/>
        <dsp:cNvSpPr/>
      </dsp:nvSpPr>
      <dsp:spPr>
        <a:xfrm>
          <a:off x="1092166" y="205889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sz="2000" b="1">
              <a:effectLst/>
            </a:defRPr>
          </a:pPr>
          <a:r>
            <a:rPr lang="sw-KE" sz="2000" kern="1200" dirty="0"/>
            <a:t>Kwa nini hatuwezi kuwasiliana moja kwa moja na Mungu sasa?</a:t>
          </a:r>
        </a:p>
      </dsp:txBody>
      <dsp:txXfrm>
        <a:off x="1092166" y="2058890"/>
        <a:ext cx="4997387" cy="634833"/>
      </dsp:txXfrm>
    </dsp:sp>
    <dsp:sp modelId="{49D5BDFE-8663-4590-9DAD-3F859CCCE0C7}">
      <dsp:nvSpPr>
        <dsp:cNvPr id="0" name=""/>
        <dsp:cNvSpPr/>
      </dsp:nvSpPr>
      <dsp:spPr>
        <a:xfrm>
          <a:off x="351595" y="2084283"/>
          <a:ext cx="584046" cy="584046"/>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defRPr sz="2000" b="1">
              <a:effectLst>
                <a:outerShdw blurRad="38100" dist="38100" dir="2700000" algn="tl">
                  <a:srgbClr val="000000">
                    <a:alpha val="43137"/>
                  </a:srgbClr>
                </a:outerShdw>
              </a:effectLst>
            </a:defRPr>
          </a:pPr>
          <a:r>
            <a:rPr lang="sw-KE" sz="3600" kern="1200"/>
            <a:t>4</a:t>
          </a:r>
        </a:p>
      </dsp:txBody>
      <dsp:txXfrm>
        <a:off x="437127" y="2169815"/>
        <a:ext cx="412982" cy="412982"/>
      </dsp:txXfrm>
    </dsp:sp>
    <dsp:sp modelId="{679928AE-2679-4B59-86AC-089A2906A4F5}">
      <dsp:nvSpPr>
        <dsp:cNvPr id="0" name=""/>
        <dsp:cNvSpPr/>
      </dsp:nvSpPr>
      <dsp:spPr>
        <a:xfrm rot="5400000">
          <a:off x="592832" y="2711498"/>
          <a:ext cx="101573" cy="15235"/>
        </a:xfrm>
        <a:prstGeom prst="rect">
          <a:avLst/>
        </a:prstGeom>
        <a:solidFill>
          <a:schemeClr val="accent2">
            <a:shade val="9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defRPr sz="2000" b="1">
              <a:effectLst>
                <a:outerShdw blurRad="38100" dist="38100" dir="2700000" algn="tl">
                  <a:srgbClr val="000000">
                    <a:alpha val="43137"/>
                  </a:srgbClr>
                </a:outerShdw>
              </a:effectLst>
            </a:defRPr>
          </a:pPr>
          <a:r>
            <a:rPr lang="sw-KE" sz="3600" kern="1200"/>
            <a:t>4</a:t>
          </a:r>
        </a:p>
      </dsp:txBody>
      <dsp:txXfrm rot="-5400000">
        <a:off x="437127" y="2169815"/>
        <a:ext cx="412982" cy="412982"/>
      </dsp:txXfrm>
    </dsp:sp>
    <dsp:sp modelId="{FBFD330B-BB8A-4800-A5D2-C3B6AADA529A}">
      <dsp:nvSpPr>
        <dsp:cNvPr id="0" name=""/>
        <dsp:cNvSpPr/>
      </dsp:nvSpPr>
      <dsp:spPr>
        <a:xfrm>
          <a:off x="1092166" y="2744510"/>
          <a:ext cx="4997387" cy="634833"/>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12700" rIns="25400" bIns="12700" numCol="1" spcCol="1270" anchor="ctr" anchorCtr="0">
          <a:noAutofit/>
        </a:bodyPr>
        <a:lstStyle/>
        <a:p>
          <a:pPr marL="0" lvl="0" indent="0" algn="l" defTabSz="889000">
            <a:lnSpc>
              <a:spcPct val="90000"/>
            </a:lnSpc>
            <a:spcBef>
              <a:spcPct val="0"/>
            </a:spcBef>
            <a:spcAft>
              <a:spcPct val="35000"/>
            </a:spcAft>
            <a:buNone/>
            <a:defRPr sz="2000" b="1">
              <a:effectLst/>
            </a:defRPr>
          </a:pPr>
          <a:r>
            <a:rPr lang="sw-KE" sz="2000" kern="1200" dirty="0"/>
            <a:t>Tunawezaje kuwasiliana na Mungu leo?</a:t>
          </a:r>
        </a:p>
      </dsp:txBody>
      <dsp:txXfrm>
        <a:off x="1092166" y="2744510"/>
        <a:ext cx="4997387" cy="634833"/>
      </dsp:txXfrm>
    </dsp:sp>
    <dsp:sp modelId="{A432D7D2-6FD6-4C39-A8B1-0396848A9681}">
      <dsp:nvSpPr>
        <dsp:cNvPr id="0" name=""/>
        <dsp:cNvSpPr/>
      </dsp:nvSpPr>
      <dsp:spPr>
        <a:xfrm>
          <a:off x="351595" y="2769903"/>
          <a:ext cx="584046" cy="584046"/>
        </a:xfrm>
        <a:prstGeom prst="ellips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12700" cap="flat" cmpd="sng" algn="ctr">
          <a:solidFill>
            <a:schemeClr val="lt1">
              <a:alpha val="0"/>
              <a:hueOff val="0"/>
              <a:satOff val="0"/>
              <a:lumOff val="0"/>
              <a:alphaOff val="0"/>
            </a:schemeClr>
          </a:solidFill>
          <a:prstDash val="solid"/>
          <a:miter lim="800000"/>
        </a:ln>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defRPr sz="2000" b="1">
              <a:effectLst>
                <a:outerShdw blurRad="38100" dist="38100" dir="2700000" algn="tl">
                  <a:srgbClr val="000000">
                    <a:alpha val="43137"/>
                  </a:srgbClr>
                </a:outerShdw>
              </a:effectLst>
            </a:defRPr>
          </a:pPr>
          <a:r>
            <a:rPr lang="sw-KE" sz="3600" kern="1200"/>
            <a:t>5</a:t>
          </a:r>
        </a:p>
      </dsp:txBody>
      <dsp:txXfrm>
        <a:off x="437127" y="2855435"/>
        <a:ext cx="412982" cy="4129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FB477E-4F5E-498D-88A5-F919DD0EE08F}">
      <dsp:nvSpPr>
        <dsp:cNvPr id="0" name=""/>
        <dsp:cNvSpPr/>
      </dsp:nvSpPr>
      <dsp:spPr>
        <a:xfrm rot="5400000">
          <a:off x="80344" y="33144"/>
          <a:ext cx="512887" cy="667044"/>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w-KE" sz="1800" kern="1200" dirty="0">
              <a:effectLst>
                <a:outerShdw blurRad="38100" dist="38100" dir="2700000" algn="tl">
                  <a:srgbClr val="000000">
                    <a:alpha val="43137"/>
                  </a:srgbClr>
                </a:outerShdw>
              </a:effectLst>
            </a:rPr>
            <a:t>Hawa</a:t>
          </a:r>
          <a:endParaRPr lang="es-ES" sz="1800" b="1" kern="1200" dirty="0">
            <a:effectLst>
              <a:outerShdw blurRad="38100" dist="38100" dir="2700000" algn="tl">
                <a:srgbClr val="000000">
                  <a:alpha val="43137"/>
                </a:srgbClr>
              </a:outerShdw>
            </a:effectLst>
          </a:endParaRPr>
        </a:p>
      </dsp:txBody>
      <dsp:txXfrm rot="-5400000">
        <a:off x="3266" y="110222"/>
        <a:ext cx="667044" cy="384665"/>
      </dsp:txXfrm>
    </dsp:sp>
    <dsp:sp modelId="{EBCB0F9C-9A2A-4CB8-B625-28085C230517}">
      <dsp:nvSpPr>
        <dsp:cNvPr id="0" name=""/>
        <dsp:cNvSpPr/>
      </dsp:nvSpPr>
      <dsp:spPr>
        <a:xfrm rot="5400000">
          <a:off x="2369490" y="-1621648"/>
          <a:ext cx="478338" cy="3863635"/>
        </a:xfrm>
        <a:prstGeom prst="round2SameRect">
          <a:avLst/>
        </a:prstGeom>
        <a:solidFill>
          <a:schemeClr val="accent3">
            <a:lumMod val="20000"/>
            <a:lumOff val="80000"/>
          </a:schemeClr>
        </a:solidFill>
        <a:ln w="12700" cap="flat" cmpd="sng" algn="ctr">
          <a:solidFill>
            <a:schemeClr val="accent3">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ts val="0"/>
            </a:spcAft>
            <a:buFontTx/>
            <a:buChar char="–"/>
          </a:pPr>
          <a:r>
            <a:rPr lang="sw-KE" sz="1800" kern="1200" dirty="0"/>
            <a:t>Maumivu wakati wa kujifungua</a:t>
          </a:r>
          <a:endParaRPr lang="es-ES" sz="1800" b="1" kern="1200" dirty="0"/>
        </a:p>
        <a:p>
          <a:pPr marL="171450" lvl="1" indent="-171450" algn="l" defTabSz="800100">
            <a:lnSpc>
              <a:spcPct val="90000"/>
            </a:lnSpc>
            <a:spcBef>
              <a:spcPct val="0"/>
            </a:spcBef>
            <a:spcAft>
              <a:spcPts val="0"/>
            </a:spcAft>
            <a:buFontTx/>
            <a:buChar char="–"/>
          </a:pPr>
          <a:r>
            <a:rPr lang="sw-KE" sz="1800" kern="1200" dirty="0"/>
            <a:t>Kupoteza usawa na Adamu</a:t>
          </a:r>
          <a:endParaRPr lang="es-ES" sz="1800" b="1" kern="1200" dirty="0"/>
        </a:p>
      </dsp:txBody>
      <dsp:txXfrm rot="-5400000">
        <a:off x="676842" y="94351"/>
        <a:ext cx="3840284" cy="431636"/>
      </dsp:txXfrm>
    </dsp:sp>
    <dsp:sp modelId="{7A26033D-C22A-4F50-AA3D-A8F9E6619CC7}">
      <dsp:nvSpPr>
        <dsp:cNvPr id="0" name=""/>
        <dsp:cNvSpPr/>
      </dsp:nvSpPr>
      <dsp:spPr>
        <a:xfrm rot="5400000">
          <a:off x="55989" y="686427"/>
          <a:ext cx="561597" cy="667044"/>
        </a:xfrm>
        <a:prstGeom prst="homePlate">
          <a:avLst/>
        </a:prstGeom>
        <a:gradFill rotWithShape="0">
          <a:gsLst>
            <a:gs pos="0">
              <a:schemeClr val="accent3">
                <a:hueOff val="-5999998"/>
                <a:satOff val="0"/>
                <a:lumOff val="-15000"/>
                <a:alphaOff val="0"/>
                <a:satMod val="103000"/>
                <a:lumMod val="102000"/>
                <a:tint val="94000"/>
              </a:schemeClr>
            </a:gs>
            <a:gs pos="50000">
              <a:schemeClr val="accent3">
                <a:hueOff val="-5999998"/>
                <a:satOff val="0"/>
                <a:lumOff val="-15000"/>
                <a:alphaOff val="0"/>
                <a:satMod val="110000"/>
                <a:lumMod val="100000"/>
                <a:shade val="100000"/>
              </a:schemeClr>
            </a:gs>
            <a:gs pos="100000">
              <a:schemeClr val="accent3">
                <a:hueOff val="-5999998"/>
                <a:satOff val="0"/>
                <a:lumOff val="-1500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sw-KE" sz="1600" kern="1200" dirty="0">
              <a:effectLst>
                <a:outerShdw blurRad="38100" dist="38100" dir="2700000" algn="tl">
                  <a:srgbClr val="000000">
                    <a:alpha val="43137"/>
                  </a:srgbClr>
                </a:outerShdw>
              </a:effectLst>
            </a:rPr>
            <a:t>Adamu</a:t>
          </a:r>
          <a:endParaRPr lang="es-ES" sz="1700" b="1" kern="1200" dirty="0">
            <a:effectLst>
              <a:outerShdw blurRad="38100" dist="38100" dir="2700000" algn="tl">
                <a:srgbClr val="000000">
                  <a:alpha val="43137"/>
                </a:srgbClr>
              </a:outerShdw>
            </a:effectLst>
          </a:endParaRPr>
        </a:p>
      </dsp:txBody>
      <dsp:txXfrm rot="-5400000">
        <a:off x="3266" y="739151"/>
        <a:ext cx="667044" cy="421198"/>
      </dsp:txXfrm>
    </dsp:sp>
    <dsp:sp modelId="{B88879ED-2486-40B7-B176-CD90F8AE9BD1}">
      <dsp:nvSpPr>
        <dsp:cNvPr id="0" name=""/>
        <dsp:cNvSpPr/>
      </dsp:nvSpPr>
      <dsp:spPr>
        <a:xfrm rot="5400000">
          <a:off x="2369490" y="-988336"/>
          <a:ext cx="478338" cy="3863635"/>
        </a:xfrm>
        <a:prstGeom prst="round2SameRect">
          <a:avLst/>
        </a:prstGeom>
        <a:solidFill>
          <a:schemeClr val="accent1">
            <a:lumMod val="20000"/>
            <a:lumOff val="80000"/>
          </a:schemeClr>
        </a:solidFill>
        <a:ln w="12700" cap="flat" cmpd="sng" algn="ctr">
          <a:solidFill>
            <a:schemeClr val="accent3">
              <a:hueOff val="-5999998"/>
              <a:satOff val="0"/>
              <a:lumOff val="-1500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ts val="0"/>
            </a:spcAft>
            <a:buFontTx/>
            <a:buChar char="–"/>
          </a:pPr>
          <a:r>
            <a:rPr lang="es-ES" sz="1800" kern="1200" dirty="0"/>
            <a:t>Fanya </a:t>
          </a:r>
          <a:r>
            <a:rPr lang="es-ES" sz="1800" kern="1200" dirty="0" err="1"/>
            <a:t>kazi</a:t>
          </a:r>
          <a:r>
            <a:rPr lang="es-ES" sz="1800" kern="1200" dirty="0"/>
            <a:t> </a:t>
          </a:r>
          <a:r>
            <a:rPr lang="es-ES" sz="1800" kern="1200" dirty="0" err="1"/>
            <a:t>kwa</a:t>
          </a:r>
          <a:r>
            <a:rPr lang="es-ES" sz="1800" kern="1200" dirty="0"/>
            <a:t> </a:t>
          </a:r>
          <a:r>
            <a:rPr lang="es-ES" sz="1800" kern="1200" dirty="0" err="1"/>
            <a:t>bidii</a:t>
          </a:r>
          <a:endParaRPr lang="es-ES" sz="1800" b="1" kern="1200" dirty="0"/>
        </a:p>
        <a:p>
          <a:pPr marL="171450" lvl="1" indent="-171450" algn="l" defTabSz="800100">
            <a:lnSpc>
              <a:spcPct val="90000"/>
            </a:lnSpc>
            <a:spcBef>
              <a:spcPct val="0"/>
            </a:spcBef>
            <a:spcAft>
              <a:spcPts val="0"/>
            </a:spcAft>
            <a:buFontTx/>
            <a:buChar char="–"/>
          </a:pPr>
          <a:r>
            <a:rPr lang="sw-KE" sz="1800" kern="1200" dirty="0"/>
            <a:t>Kukuza chakula</a:t>
          </a:r>
          <a:endParaRPr lang="es-ES" sz="1800" b="1" kern="1200" dirty="0"/>
        </a:p>
      </dsp:txBody>
      <dsp:txXfrm rot="-5400000">
        <a:off x="676842" y="727663"/>
        <a:ext cx="3840284" cy="431636"/>
      </dsp:txXfrm>
    </dsp:sp>
    <dsp:sp modelId="{50467A6B-5600-4D08-A7A4-1E31712E37CF}">
      <dsp:nvSpPr>
        <dsp:cNvPr id="0" name=""/>
        <dsp:cNvSpPr/>
      </dsp:nvSpPr>
      <dsp:spPr>
        <a:xfrm rot="5400000">
          <a:off x="55109" y="1353829"/>
          <a:ext cx="563357" cy="667044"/>
        </a:xfrm>
        <a:prstGeom prst="homePlate">
          <a:avLst/>
        </a:prstGeom>
        <a:gradFill rotWithShape="0">
          <a:gsLst>
            <a:gs pos="0">
              <a:schemeClr val="accent2">
                <a:lumMod val="75000"/>
              </a:schemeClr>
            </a:gs>
            <a:gs pos="50000">
              <a:schemeClr val="accent2">
                <a:lumMod val="75000"/>
              </a:schemeClr>
            </a:gs>
            <a:gs pos="100000">
              <a:schemeClr val="accent2">
                <a:lumMod val="75000"/>
              </a:schemeClr>
            </a:gs>
          </a:gsLst>
          <a:lin ang="5400000" scaled="0"/>
        </a:gradFill>
        <a:ln>
          <a:solidFill>
            <a:schemeClr val="accent2">
              <a:lumMod val="75000"/>
            </a:schemeClr>
          </a:solid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sw-KE" sz="1800" kern="1200" dirty="0">
              <a:effectLst>
                <a:outerShdw blurRad="38100" dist="38100" dir="2700000" algn="tl">
                  <a:srgbClr val="000000">
                    <a:alpha val="43137"/>
                  </a:srgbClr>
                </a:outerShdw>
              </a:effectLst>
            </a:rPr>
            <a:t>Zote</a:t>
          </a:r>
          <a:endParaRPr lang="es-ES" sz="1800" b="1" kern="1200" dirty="0">
            <a:effectLst>
              <a:outerShdw blurRad="38100" dist="38100" dir="2700000" algn="tl">
                <a:srgbClr val="000000">
                  <a:alpha val="43137"/>
                </a:srgbClr>
              </a:outerShdw>
            </a:effectLst>
          </a:endParaRPr>
        </a:p>
      </dsp:txBody>
      <dsp:txXfrm rot="-5400000">
        <a:off x="3266" y="1405673"/>
        <a:ext cx="667044" cy="422518"/>
      </dsp:txXfrm>
    </dsp:sp>
    <dsp:sp modelId="{10EEF041-E6A6-492D-A7E3-3DB76943A600}">
      <dsp:nvSpPr>
        <dsp:cNvPr id="0" name=""/>
        <dsp:cNvSpPr/>
      </dsp:nvSpPr>
      <dsp:spPr>
        <a:xfrm rot="5400000">
          <a:off x="2369490" y="-313485"/>
          <a:ext cx="478338" cy="3863635"/>
        </a:xfrm>
        <a:prstGeom prst="round2SameRect">
          <a:avLst/>
        </a:prstGeom>
        <a:solidFill>
          <a:schemeClr val="accent2">
            <a:lumMod val="20000"/>
            <a:lumOff val="80000"/>
          </a:schemeClr>
        </a:solidFill>
        <a:ln w="12700" cap="flat" cmpd="sng" algn="ctr">
          <a:solidFill>
            <a:schemeClr val="accent2">
              <a:lumMod val="7500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ts val="0"/>
            </a:spcAft>
            <a:buFontTx/>
            <a:buChar char="–"/>
          </a:pPr>
          <a:r>
            <a:rPr lang="sw-KE" sz="1800" kern="1200" dirty="0"/>
            <a:t>Kifo</a:t>
          </a:r>
          <a:endParaRPr lang="es-ES" sz="1800" b="1" kern="1200" dirty="0"/>
        </a:p>
        <a:p>
          <a:pPr marL="171450" lvl="1" indent="-171450" algn="l" defTabSz="800100">
            <a:lnSpc>
              <a:spcPct val="90000"/>
            </a:lnSpc>
            <a:spcBef>
              <a:spcPct val="0"/>
            </a:spcBef>
            <a:spcAft>
              <a:spcPts val="0"/>
            </a:spcAft>
            <a:buFontTx/>
            <a:buChar char="–"/>
          </a:pPr>
          <a:r>
            <a:rPr lang="sw-KE" sz="1800" kern="1200" dirty="0"/>
            <a:t>Kujitenga na Mungu</a:t>
          </a:r>
          <a:endParaRPr lang="es-ES" sz="1800" b="1" kern="1200" dirty="0"/>
        </a:p>
      </dsp:txBody>
      <dsp:txXfrm rot="-5400000">
        <a:off x="676842" y="1402514"/>
        <a:ext cx="3840284" cy="431636"/>
      </dsp:txXfrm>
    </dsp:sp>
  </dsp:spTree>
</dsp:drawing>
</file>

<file path=ppt/diagrams/layout1.xml><?xml version="1.0" encoding="utf-8"?>
<dgm:layoutDef xmlns:dgm="http://schemas.openxmlformats.org/drawingml/2006/diagram" xmlns:a="http://schemas.openxmlformats.org/drawingml/2006/main" uniqueId="urn:microsoft.com/office/officeart/2026/layout/NumberedDotsVertical">
  <dgm:title val=""/>
  <dgm:desc val=""/>
  <dgm:catLst>
    <dgm:cat type="timeline" pri="106"/>
  </dgm:catLst>
  <dgm:sampData>
    <dgm:dataModel>
      <dgm:ptLst>
        <dgm:pt modelId="0" type="doc"/>
        <dgm:pt modelId="100">
          <dgm:prSet phldrT="Add an event" phldr="1"/>
        </dgm:pt>
        <dgm:pt modelId="101">
          <dgm:prSet phldrT="Write a description of the significance of this event" phldr="1"/>
        </dgm:pt>
        <dgm:pt modelId="200">
          <dgm:prSet phldrT="Add an event" phldr="1"/>
        </dgm:pt>
        <dgm:pt modelId="201">
          <dgm:prSet phldrT="Write a description of the significance of this event" phldr="1"/>
        </dgm:pt>
        <dgm:pt modelId="300">
          <dgm:prSet phldrT="Add an event" phldr="1"/>
        </dgm:pt>
        <dgm:pt modelId="301">
          <dgm:prSet phldrT="Write a description of the significance of this event" phldr="1"/>
        </dgm:pt>
        <dgm:pt modelId="400">
          <dgm:prSet phldrT="Add an event" phldr="1"/>
        </dgm:pt>
        <dgm:pt modelId="401">
          <dgm:prSet phldrT="Write a description of the significance of this event" phldr="1"/>
        </dgm:pt>
        <dgm:pt modelId="500">
          <dgm:prSet phldrT="Add an event" phldr="1"/>
        </dgm:pt>
        <dgm:pt modelId="501">
          <dgm:prSet phldrT="Write a description of the significance of this event" phldr="1"/>
        </dgm:pt>
        <dgm:pt modelId="1100" type="sibTrans" cxnId="{390F3A6B-427B-458B-BC89-7B1C04D95223}">
          <dgm:prSet phldrT="1"/>
          <dgm:t>
            <a:bodyPr/>
            <a:lstStyle/>
            <a:p>
              <a:r>
                <a:t>1</a:t>
              </a:r>
            </a:p>
          </dgm:t>
        </dgm:pt>
        <dgm:pt modelId="1200" type="sibTrans" cxnId="{08E5065A-F54E-4836-806B-D3239D8B229D}">
          <dgm:prSet phldrT="2"/>
          <dgm:t>
            <a:bodyPr/>
            <a:lstStyle/>
            <a:p>
              <a:r>
                <a:t>2</a:t>
              </a:r>
            </a:p>
          </dgm:t>
        </dgm:pt>
        <dgm:pt modelId="1300" type="sibTrans" cxnId="{38C84925-E07B-4FAF-A9BD-748E7EEFB7A1}">
          <dgm:prSet phldrT="3"/>
          <dgm:t>
            <a:bodyPr/>
            <a:lstStyle/>
            <a:p>
              <a:r>
                <a:t>3</a:t>
              </a:r>
            </a:p>
          </dgm:t>
        </dgm:pt>
        <dgm:pt modelId="1400" type="sibTrans" cxnId="{01A6E880-2BF4-497E-8D24-4FAB994C446B}">
          <dgm:prSet phldrT="4"/>
          <dgm:t>
            <a:bodyPr/>
            <a:lstStyle/>
            <a:p>
              <a:r>
                <a:t>4</a:t>
              </a:r>
            </a:p>
          </dgm:t>
        </dgm:pt>
        <dgm:pt modelId="1500" type="sibTrans" cxnId="{5C343175-DA79-47DA-A65E-91DB04918322}">
          <dgm:prSet phldrT="5"/>
          <dgm:t>
            <a:bodyPr/>
            <a:lstStyle/>
            <a:p>
              <a:r>
                <a:t>5</a:t>
              </a:r>
            </a:p>
          </dgm:t>
        </dgm:pt>
      </dgm:ptLst>
      <dgm:cxnLst>
        <dgm:cxn modelId="1000" srcId="0" destId="100" srcOrd="0" destOrd="0" sibTransId="1100"/>
        <dgm:cxn modelId="1001" srcId="100" destId="101" srcOrd="0" destOrd="0"/>
        <dgm:cxn modelId="2000" srcId="0" destId="200" srcOrd="1" destOrd="0" sibTransId="1200"/>
        <dgm:cxn modelId="2001" srcId="200" destId="201" srcOrd="0" destOrd="0"/>
        <dgm:cxn modelId="3000" srcId="0" destId="300" srcOrd="2" destOrd="0" sibTransId="1300"/>
        <dgm:cxn modelId="3001" srcId="300" destId="301" srcOrd="0" destOrd="0"/>
        <dgm:cxn modelId="4000" srcId="0" destId="400" srcOrd="3" destOrd="0" sibTransId="1400"/>
        <dgm:cxn modelId="4001" srcId="400" destId="401" srcOrd="0" destOrd="0"/>
        <dgm:cxn modelId="5000" srcId="0" destId="500" srcOrd="4" destOrd="0" sibTransId="1500"/>
        <dgm:cxn modelId="5001" srcId="500" destId="50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composite"/>
    <dgm:shape xmlns:r="http://schemas.openxmlformats.org/officeDocument/2006/relationships" r:blip="">
      <dgm:adjLst/>
    </dgm:shape>
    <dgm:presOf/>
    <dgm:constrLst>
      <dgm:constr type="l" for="ch" forName="itemsFlow"/>
      <dgm:constr type="w" for="ch" forName="itemsFlow" refType="w"/>
      <dgm:constr type="t" for="ch" forName="itemsFlow"/>
      <dgm:constr type="h" for="ch" forName="itemsFlow" refType="h"/>
    </dgm:constrLst>
    <dgm:ruleLst/>
    <dgm:layoutNode name="itemsFlow">
      <dgm:alg type="lin">
        <dgm:param type="linDir" val="fromT"/>
        <dgm:param type="fallback" val="1D"/>
      </dgm:alg>
      <dgm:shape xmlns:r="http://schemas.openxmlformats.org/officeDocument/2006/relationships" r:blip="">
        <dgm:adjLst/>
      </dgm:shape>
      <dgm:presOf/>
      <dgm:constrLst>
        <dgm:constr type="w" for="ch" forName="item" refType="w"/>
        <dgm:constr type="h" for="ch" forName="item" refType="h"/>
        <dgm:constr type="h" for="ch" forName="connector" refType="h" refFor="ch" refForName="item" fact="0.08"/>
        <dgm:constr type="w" for="ch" forName="connector" refType="w" fact="0.5"/>
        <dgm:constr type="stemThick" for="ch" forName="connector" op="lte" val="38100"/>
        <dgm:constr type="primFontSz" for="des" forName="titleText" op="equ"/>
        <dgm:constr type="primFontSz" for="des" forName="titleTextCentered" op="equ"/>
        <dgm:constr type="primFontSz" for="des" forName="descText" op="equ"/>
      </dgm:constrLst>
      <dgm:ruleLst/>
      <dgm:forEach name="nodesForEach" axis="ch" ptType="node">
        <dgm:layoutNode name="item">
          <dgm:alg type="composite"/>
          <dgm:shape xmlns:r="http://schemas.openxmlformats.org/officeDocument/2006/relationships" r:blip="">
            <dgm:adjLst/>
          </dgm:shape>
          <dgm:presOf/>
          <dgm:constrLst>
            <dgm:constr type="l" for="ch" forName="anchor"/>
            <dgm:constr type="t" for="ch" forName="anchor"/>
            <dgm:constr type="w" for="ch" forName="anchor" refType="w"/>
            <dgm:constr type="h" for="ch" forName="anchor" refType="h"/>
            <dgm:constr type="ctrX" for="ch" forName="numCircle" refType="h" refFor="ch" refForName="numCircle" fact="1.102"/>
            <dgm:constr type="ctrX" for="ch" forName="numCircle" refType="w" op="lte" fact="0.5"/>
            <dgm:constr type="ctrY" for="ch" forName="numCircle" refType="h" fact="0.5"/>
            <dgm:constr type="w" for="ch" forName="numCircle" refType="h" op="equ" fact="0.92"/>
            <dgm:constr type="h" for="ch" forName="numCircle" refType="h" op="equ" fact="0.92"/>
            <dgm:constr type="w" for="ch" forName="numCircle" refType="w" op="lte" fact="0.139"/>
            <dgm:constr type="h" for="ch" forName="numCircle" refType="w" op="lte" fact="0.139"/>
            <dgm:constr type="l" for="ch" forName="titleText" refType="h" refFor="ch" refForName="numCircle" fact="1.87"/>
            <dgm:constr type="t" for="ch" forName="titleText" refType="h" fact="0"/>
            <dgm:constr type="w" for="ch" forName="titleText" refType="w" fact="0.74"/>
            <dgm:constr type="h" for="ch" forName="titleText" refType="h" fact="0.5"/>
            <dgm:constr type="l" for="ch" forName="titleTextCentered" refType="h" refFor="ch" refForName="numCircle" fact="1.87"/>
            <dgm:constr type="t" for="ch" forName="titleTextCentered" refType="h" fact="0"/>
            <dgm:constr type="w" for="ch" forName="titleTextCentered" refType="w" fact="0.74"/>
            <dgm:constr type="h" for="ch" forName="titleTextCentered" refType="h"/>
            <dgm:constr type="l" for="ch" forName="descText" refType="h" refFor="ch" refForName="numCircle" fact="1.87"/>
            <dgm:constr type="t" for="ch" forName="descText" refType="h" fact="0.5"/>
            <dgm:constr type="w" for="ch" forName="descText" refType="w" fact="0.74"/>
            <dgm:constr type="h" for="ch" forName="descText" refType="h" fact="0.5"/>
            <dgm:constr type="l" for="ch" forName="descSpacer" refType="h" refFor="ch" refForName="numCircle" fact="1.87"/>
            <dgm:constr type="t" for="ch" forName="descSpacer" refType="h" fact="0.5"/>
            <dgm:constr type="w" for="ch" forName="descSpacer" refType="w" fact="0.74"/>
            <dgm:constr type="h" for="ch" forName="descSpacer" refType="h" fact="0.5"/>
          </dgm:constrLst>
          <dgm:ruleLst/>
          <dgm:layoutNode name="anchor">
            <dgm:alg type="sp"/>
            <dgm:shape xmlns:r="http://schemas.openxmlformats.org/officeDocument/2006/relationships" r:blip="">
              <dgm:adjLst/>
            </dgm:shape>
            <dgm:presOf/>
            <dgm:constrLst/>
            <dgm:ruleLst/>
          </dgm:layoutNode>
          <dgm:choose name="hasDescChoose">
            <dgm:if name="hasDesc" axis="ch" ptType="node" func="cnt" op="gte" val="1">
              <dgm:layoutNode name="titleText" styleLbl="revTx">
                <dgm:varLst>
                  <dgm:chMax val="0"/>
                  <dgm:chPref val="0"/>
                </dgm:varLst>
                <dgm:alg type="tx">
                  <dgm:param type="txAnchorVert" val="b"/>
                  <dgm:param type="parTxLTRAlign" val="l"/>
                  <dgm:param type="parTxRTLAlign" val="r"/>
                </dgm:alg>
                <dgm:shape xmlns:r="http://schemas.openxmlformats.org/officeDocument/2006/relationships" type="rect" r:blip="" hideGeom="1">
                  <dgm:adjLst/>
                </dgm:shape>
                <dgm:presOf axis="self" ptType="node"/>
                <dgm:constrLst>
                  <dgm:constr type="primFontSz" val="18"/>
                  <dgm:constr type="lMarg"/>
                  <dgm:constr type="rMarg" refType="primFontSz" fact="0.1"/>
                  <dgm:constr type="tMarg" refType="primFontSz" fact="0.05"/>
                  <dgm:constr type="bMarg" refType="primFontSz" fact="0.05"/>
                </dgm:constrLst>
                <dgm:ruleLst>
                  <dgm:rule type="primFontSz" val="8" fact="NaN" max="NaN"/>
                </dgm:ruleLst>
              </dgm:layoutNode>
            </dgm:if>
            <dgm:else name="noDesc">
              <dgm:layoutNode name="titleTextCentered" styleLbl="revTx">
                <dgm:varLst>
                  <dgm:chMax val="0"/>
                  <dgm:chPref val="0"/>
                </dgm:varLst>
                <dgm:alg type="tx">
                  <dgm:param type="txAnchorVert" val="mid"/>
                  <dgm:param type="parTxLTRAlign" val="l"/>
                  <dgm:param type="parTxRTLAlign" val="r"/>
                </dgm:alg>
                <dgm:shape xmlns:r="http://schemas.openxmlformats.org/officeDocument/2006/relationships" type="rect" r:blip="" hideGeom="1">
                  <dgm:adjLst/>
                </dgm:shape>
                <dgm:presOf axis="self" ptType="node"/>
                <dgm:constrLst>
                  <dgm:constr type="primFontSz" val="18"/>
                  <dgm:constr type="lMarg"/>
                  <dgm:constr type="rMarg" refType="primFontSz" fact="0.1"/>
                  <dgm:constr type="tMarg" refType="primFontSz" fact="0.05"/>
                  <dgm:constr type="bMarg" refType="primFontSz" fact="0.05"/>
                </dgm:constrLst>
                <dgm:ruleLst>
                  <dgm:rule type="primFontSz" val="8" fact="NaN" max="NaN"/>
                </dgm:ruleLst>
              </dgm:layoutNode>
            </dgm:else>
          </dgm:choose>
          <dgm:forEach name="numForEach" axis="followSib" ptType="sibTrans" hideLastTrans="0" cnt="1">
            <dgm:layoutNode name="numCircle" styleLbl="node1NoLn">
              <dgm:varLst>
                <dgm:chMax val="0"/>
                <dgm:bulletEnabled/>
              </dgm:varLst>
              <dgm:alg type="tx">
                <dgm:param type="txAnchorVert" val="mid"/>
                <dgm:param type="txAnchorHorzCh" val="ctr"/>
              </dgm:alg>
              <dgm:shape xmlns:r="http://schemas.openxmlformats.org/officeDocument/2006/relationships" type="ellipse" r:blip="">
                <dgm:adjLst/>
              </dgm:shape>
              <dgm:presOf axis="self" ptType="sibTrans"/>
              <dgm:constrLst>
                <dgm:constr type="primFontSz" val="36"/>
                <dgm:constr type="tMarg" refType="primFontSz" fact="0.05"/>
                <dgm:constr type="bMarg" refType="primFontSz" fact="0.05"/>
                <dgm:constr type="lMarg" refType="primFontSz" fact="0.05"/>
                <dgm:constr type="rMarg" refType="primFontSz" fact="0.05"/>
              </dgm:constrLst>
              <dgm:ruleLst>
                <dgm:rule type="primFontSz" val="6" fact="NaN" max="NaN"/>
              </dgm:ruleLst>
            </dgm:layoutNode>
          </dgm:forEach>
          <dgm:choose name="descChoose">
            <dgm:if name="showDesc" axis="ch" ptType="node" func="cnt" op="gte" val="1">
              <dgm:layoutNode name="descText" styleLbl="revTx">
                <dgm:varLst>
                  <dgm:chMax val="0"/>
                  <dgm:chPref val="0"/>
                </dgm:varLst>
                <dgm:alg type="tx">
                  <dgm:param type="txAnchorVert" val="t"/>
                  <dgm:param type="parTxLTRAlign" val="l"/>
                  <dgm:param type="parTxRTLAlign" val="r"/>
                </dgm:alg>
                <dgm:shape xmlns:r="http://schemas.openxmlformats.org/officeDocument/2006/relationships" type="rect" r:blip="" hideGeom="1">
                  <dgm:adjLst/>
                </dgm:shape>
                <dgm:presOf axis="des" ptType="node"/>
                <dgm:constrLst>
                  <dgm:constr type="secFontSz" val="14"/>
                  <dgm:constr type="primFontSz" refType="secFontSz"/>
                  <dgm:constr type="lMarg"/>
                  <dgm:constr type="rMarg" refType="primFontSz" fact="0.1"/>
                  <dgm:constr type="tMarg" refType="primFontSz" fact="0.05"/>
                  <dgm:constr type="bMarg" refType="primFontSz" fact="0.05"/>
                </dgm:constrLst>
                <dgm:ruleLst>
                  <dgm:rule type="primFontSz" val="7" fact="NaN" max="NaN"/>
                </dgm:ruleLst>
              </dgm:layoutNode>
            </dgm:if>
            <dgm:else name="noDescSpacer">
              <dgm:layoutNode name="descSpacer">
                <dgm:alg type="sp"/>
                <dgm:shape xmlns:r="http://schemas.openxmlformats.org/officeDocument/2006/relationships" r:blip="">
                  <dgm:adjLst/>
                </dgm:shape>
                <dgm:presOf/>
                <dgm:constrLst/>
                <dgm:ruleLst/>
              </dgm:layoutNode>
            </dgm:else>
          </dgm:choose>
        </dgm:layoutNode>
        <dgm:forEach name="sibTransForEach" axis="followSib" ptType="sibTrans" cnt="1">
          <dgm:layoutNode name="connector" styleLbl="dkBgShp">
            <dgm:alg type="conn">
              <dgm:param type="begPts" val="auto"/>
              <dgm:param type="endPts" val="auto"/>
              <dgm:param type="srcNode" val="numCircle"/>
              <dgm:param type="dstNode" val="numCircle"/>
              <dgm:param type="begSty" val="noArr"/>
              <dgm:param type="endSty" val="noArr"/>
              <dgm:param type="connRout" val="stra"/>
            </dgm:alg>
            <dgm:shape xmlns:r="http://schemas.openxmlformats.org/officeDocument/2006/relationships" type="conn" r:blip="">
              <dgm:adjLst/>
            </dgm:shape>
            <dgm:presOf axis="self"/>
            <dgm:constrLst>
              <dgm:constr type="connDist"/>
              <dgm:constr type="begPad"/>
              <dgm:constr type="endPad"/>
              <dgm:constr type="stemThick" refType="h" fact="0.3"/>
            </dgm:constrLst>
            <dgm:ruleLst/>
          </dgm:layoutNode>
        </dgm:forEach>
      </dgm:forEach>
    </dgm:layoutNode>
  </dgm:layoutNode>
  <dgm:extLst>
    <a:ext uri="{4F341089-5ED1-44EC-B178-C955D00A3D55}">
      <dgm1611:autoBuNodeInfoLst xmlns:dgm1611="http://schemas.microsoft.com/office/drawing/2016/11/diagram">
        <dgm1611:autoBuNodeInfo lvl="1" ptType="sibTrans">
          <dgm1611:buPr prefix="" leadZeros="0">
            <a:buAutoNum type="arabicPlain"/>
          </dgm1611:buPr>
        </dgm1611:autoBuNodeInfo>
      </dgm1611:autoBuNodeInfoLst>
    </a:ex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0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ltNode1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NoLn">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0">
        <a:scrgbClr r="0" g="0" b="0"/>
      </a:lnRef>
      <a:fillRef idx="0">
        <a:scrgbClr r="0" g="0" b="0"/>
      </a:fillRef>
      <a:effectRef idx="0">
        <a:scrgbClr r="0" g="0" b="0"/>
      </a:effectRef>
      <a:fontRef idx="minor">
        <a:schemeClr val="lt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7B8D36-163D-1EE9-BAFA-6EA1A923384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2A70D8B-6E11-398F-69E9-5D170DB1D2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2BC1E4A-5DE8-B7AD-E319-F9F0A291C3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E52599A1-58F0-FDFE-CAE9-E423280FBFC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6A9C0B4B-E8CF-561C-BEAB-1732132D947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703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60CA25-4E55-6207-5631-FCAE10C9EDC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150C3F8-FF21-9989-51C5-CE51162038C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220E3E7-691D-5469-D15B-9AC28AD3471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E4CABFDC-318C-48B0-5D64-24D5FE57AD1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8F5BAD6B-F377-881D-9C44-DDAE50532D8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83000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46C4FF8-85E8-67A3-AA1B-2E5D4109671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0B91128-F7C3-AB60-7A78-885F09E915B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AD25F2C-8CB7-8187-7674-542BE0C1A7B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E018DC26-EF99-29DE-17D7-F4F98AA4995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1685B117-0784-30C8-CA65-E3973266C45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290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7B8D36-163D-1EE9-BAFA-6EA1A923384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62A70D8B-6E11-398F-69E9-5D170DB1D2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2BC1E4A-5DE8-B7AD-E319-F9F0A291C3A1}"/>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5" name="Marcador de pie de página 4">
            <a:extLst>
              <a:ext uri="{FF2B5EF4-FFF2-40B4-BE49-F238E27FC236}">
                <a16:creationId xmlns:a16="http://schemas.microsoft.com/office/drawing/2014/main" id="{E52599A1-58F0-FDFE-CAE9-E423280FBFC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A9C0B4B-E8CF-561C-BEAB-1732132D947B}"/>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2034851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CD5FE5-0B06-A7EF-168E-91852C5766F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20DCDA0-FCE5-C15F-CA8E-50E39157B07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DCC6AEF-309A-922F-9D84-32892F10C7B4}"/>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5" name="Marcador de pie de página 4">
            <a:extLst>
              <a:ext uri="{FF2B5EF4-FFF2-40B4-BE49-F238E27FC236}">
                <a16:creationId xmlns:a16="http://schemas.microsoft.com/office/drawing/2014/main" id="{7C99BF8B-C8E2-8A07-B68D-271A6CEA476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E5F317C-E724-F894-8B5B-F05A8F826F15}"/>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3894674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4023DB-1C00-1041-BE8B-A8B6F81929C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416B90-9423-313A-5993-905839B289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B869FD-2224-9AB6-D064-2BC3CABE2B6B}"/>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5" name="Marcador de pie de página 4">
            <a:extLst>
              <a:ext uri="{FF2B5EF4-FFF2-40B4-BE49-F238E27FC236}">
                <a16:creationId xmlns:a16="http://schemas.microsoft.com/office/drawing/2014/main" id="{344DADFA-78ED-88DD-6B0D-3CB5EF86AEF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CA17583-197D-3AB1-5F6F-E7879813FF56}"/>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2095156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6BE9F-6B1D-863F-3B35-BF113919419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35270A5-5775-9BBD-940D-CF19DA04799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BC2D1F3-574C-2694-663C-89398AB024D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C5DF3A-4D58-F0F4-350B-EB7884A67145}"/>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6" name="Marcador de pie de página 5">
            <a:extLst>
              <a:ext uri="{FF2B5EF4-FFF2-40B4-BE49-F238E27FC236}">
                <a16:creationId xmlns:a16="http://schemas.microsoft.com/office/drawing/2014/main" id="{8A02891F-5B64-AF37-71FC-E1D8EA0CBF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F2B75B-261D-C1CB-4125-A07C94C19DC6}"/>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270997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770BE2-D408-0D37-48EB-3F9AD95B7C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9F1268E-4B5B-2160-3644-4D944AB0C9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3C9BC8-8FA0-7B4C-A4A0-3616C75FD00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F75E123-760A-6018-E6F3-43E90D723F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BDF8084-EA43-73B4-1457-201D0A0C07D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BC3B372-5EB4-D17A-26D9-6D5C38FAF477}"/>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8" name="Marcador de pie de página 7">
            <a:extLst>
              <a:ext uri="{FF2B5EF4-FFF2-40B4-BE49-F238E27FC236}">
                <a16:creationId xmlns:a16="http://schemas.microsoft.com/office/drawing/2014/main" id="{CCC20F0C-2DB3-B172-DB9A-48C661C2C34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36DD3717-C153-AC6D-629B-A52E9C870BF3}"/>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3164579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BA6F34-EB1B-37D6-2767-AE400736A53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4D64C0A-AA19-359F-6B2B-B01C7DF15434}"/>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4" name="Marcador de pie de página 3">
            <a:extLst>
              <a:ext uri="{FF2B5EF4-FFF2-40B4-BE49-F238E27FC236}">
                <a16:creationId xmlns:a16="http://schemas.microsoft.com/office/drawing/2014/main" id="{34894862-66A5-42A9-9C5D-674C2016EB67}"/>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6097457-C625-572A-24ED-709A6AF0C029}"/>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2939484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1C57D01-86AD-4056-E882-9B445027E367}"/>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3" name="Marcador de pie de página 2">
            <a:extLst>
              <a:ext uri="{FF2B5EF4-FFF2-40B4-BE49-F238E27FC236}">
                <a16:creationId xmlns:a16="http://schemas.microsoft.com/office/drawing/2014/main" id="{F9848FB6-8134-1E8F-B7C3-4F11C599C86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A781B98-AB98-F2CD-1EDE-CB351761B770}"/>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3464162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B0E57-04F1-962B-A31C-229D0E52B04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3721106-E019-8B1F-C60F-A3F7F54836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005CD66-5D69-B662-847D-B89757B416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21F9115-4FC9-C5E4-786A-DCF493245B5C}"/>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6" name="Marcador de pie de página 5">
            <a:extLst>
              <a:ext uri="{FF2B5EF4-FFF2-40B4-BE49-F238E27FC236}">
                <a16:creationId xmlns:a16="http://schemas.microsoft.com/office/drawing/2014/main" id="{CB45FFC9-B748-2C7E-2EB9-AF739F26B92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C9D258E-A7FF-AF52-9313-250D93ADAEA0}"/>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3844606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CD5FE5-0B06-A7EF-168E-91852C5766F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20DCDA0-FCE5-C15F-CA8E-50E39157B07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DCC6AEF-309A-922F-9D84-32892F10C7B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7C99BF8B-C8E2-8A07-B68D-271A6CEA47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2E5F317C-E724-F894-8B5B-F05A8F826F1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212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A4EF48-1D18-880A-E841-73C4C6E63B8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6896AE8-CF80-F47E-4495-62432AB04E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E7E43C7-6275-BBB2-F404-3D46E6831E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AC7C62B-C479-A9E5-8811-1E67D61D9EAD}"/>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6" name="Marcador de pie de página 5">
            <a:extLst>
              <a:ext uri="{FF2B5EF4-FFF2-40B4-BE49-F238E27FC236}">
                <a16:creationId xmlns:a16="http://schemas.microsoft.com/office/drawing/2014/main" id="{BD689FA6-1134-762C-3C14-B5FFDDAA0D0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B50B16C-42E6-05F2-9BE3-3C53775A8427}"/>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367159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60CA25-4E55-6207-5631-FCAE10C9EDC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150C3F8-FF21-9989-51C5-CE51162038C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220E3E7-691D-5469-D15B-9AC28AD3471E}"/>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5" name="Marcador de pie de página 4">
            <a:extLst>
              <a:ext uri="{FF2B5EF4-FFF2-40B4-BE49-F238E27FC236}">
                <a16:creationId xmlns:a16="http://schemas.microsoft.com/office/drawing/2014/main" id="{E4CABFDC-318C-48B0-5D64-24D5FE57AD1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F5BAD6B-F377-881D-9C44-DDAE50532D80}"/>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1537574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46C4FF8-85E8-67A3-AA1B-2E5D4109671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0B91128-F7C3-AB60-7A78-885F09E915B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AD25F2C-8CB7-8187-7674-542BE0C1A7B0}"/>
              </a:ext>
            </a:extLst>
          </p:cNvPr>
          <p:cNvSpPr>
            <a:spLocks noGrp="1"/>
          </p:cNvSpPr>
          <p:nvPr>
            <p:ph type="dt" sz="half" idx="10"/>
          </p:nvPr>
        </p:nvSpPr>
        <p:spPr/>
        <p:txBody>
          <a:bodyPr/>
          <a:lstStyle/>
          <a:p>
            <a:fld id="{7A892662-602A-4A2F-8847-CFEE9BEDE8A2}" type="datetimeFigureOut">
              <a:rPr lang="es-ES" smtClean="0"/>
              <a:t>09/09/2026</a:t>
            </a:fld>
            <a:endParaRPr lang="es-ES"/>
          </a:p>
        </p:txBody>
      </p:sp>
      <p:sp>
        <p:nvSpPr>
          <p:cNvPr id="5" name="Marcador de pie de página 4">
            <a:extLst>
              <a:ext uri="{FF2B5EF4-FFF2-40B4-BE49-F238E27FC236}">
                <a16:creationId xmlns:a16="http://schemas.microsoft.com/office/drawing/2014/main" id="{E018DC26-EF99-29DE-17D7-F4F98AA4995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685B117-0784-30C8-CA65-E3973266C451}"/>
              </a:ext>
            </a:extLst>
          </p:cNvPr>
          <p:cNvSpPr>
            <a:spLocks noGrp="1"/>
          </p:cNvSpPr>
          <p:nvPr>
            <p:ph type="sldNum" sz="quarter" idx="12"/>
          </p:nvPr>
        </p:nvSpPr>
        <p:spPr/>
        <p:txBody>
          <a:bodyPr/>
          <a:lstStyle/>
          <a:p>
            <a:fld id="{B8FD5489-5289-4D40-ADBB-8E38832F3DB7}" type="slidenum">
              <a:rPr lang="es-ES" smtClean="0"/>
              <a:t>‹Nº›</a:t>
            </a:fld>
            <a:endParaRPr lang="es-ES"/>
          </a:p>
        </p:txBody>
      </p:sp>
    </p:spTree>
    <p:extLst>
      <p:ext uri="{BB962C8B-B14F-4D97-AF65-F5344CB8AC3E}">
        <p14:creationId xmlns:p14="http://schemas.microsoft.com/office/powerpoint/2010/main" val="317998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4023DB-1C00-1041-BE8B-A8B6F81929C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BC416B90-9423-313A-5993-905839B289E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B869FD-2224-9AB6-D064-2BC3CABE2B6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344DADFA-78ED-88DD-6B0D-3CB5EF86AEF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ACA17583-197D-3AB1-5F6F-E7879813FF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11341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46BE9F-6B1D-863F-3B35-BF113919419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35270A5-5775-9BBD-940D-CF19DA04799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BC2D1F3-574C-2694-663C-89398AB024D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E1C5DF3A-4D58-F0F4-350B-EB7884A6714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8A02891F-5B64-AF37-71FC-E1D8EA0CBF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60F2B75B-261D-C1CB-4125-A07C94C19DC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14233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770BE2-D408-0D37-48EB-3F9AD95B7C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9F1268E-4B5B-2160-3644-4D944AB0C9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53C9BC8-8FA0-7B4C-A4A0-3616C75FD00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BF75E123-760A-6018-E6F3-43E90D723F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BDF8084-EA43-73B4-1457-201D0A0C07D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BC3B372-5EB4-D17A-26D9-6D5C38FAF47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8" name="Marcador de pie de página 7">
            <a:extLst>
              <a:ext uri="{FF2B5EF4-FFF2-40B4-BE49-F238E27FC236}">
                <a16:creationId xmlns:a16="http://schemas.microsoft.com/office/drawing/2014/main" id="{CCC20F0C-2DB3-B172-DB9A-48C661C2C34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9" name="Marcador de número de diapositiva 8">
            <a:extLst>
              <a:ext uri="{FF2B5EF4-FFF2-40B4-BE49-F238E27FC236}">
                <a16:creationId xmlns:a16="http://schemas.microsoft.com/office/drawing/2014/main" id="{36DD3717-C153-AC6D-629B-A52E9C870BF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7996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BA6F34-EB1B-37D6-2767-AE400736A53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54D64C0A-AA19-359F-6B2B-B01C7DF1543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pie de página 3">
            <a:extLst>
              <a:ext uri="{FF2B5EF4-FFF2-40B4-BE49-F238E27FC236}">
                <a16:creationId xmlns:a16="http://schemas.microsoft.com/office/drawing/2014/main" id="{34894862-66A5-42A9-9C5D-674C2016EB6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número de diapositiva 4">
            <a:extLst>
              <a:ext uri="{FF2B5EF4-FFF2-40B4-BE49-F238E27FC236}">
                <a16:creationId xmlns:a16="http://schemas.microsoft.com/office/drawing/2014/main" id="{66097457-C625-572A-24ED-709A6AF0C0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4646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1C57D01-86AD-4056-E882-9B445027E36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3" name="Marcador de pie de página 2">
            <a:extLst>
              <a:ext uri="{FF2B5EF4-FFF2-40B4-BE49-F238E27FC236}">
                <a16:creationId xmlns:a16="http://schemas.microsoft.com/office/drawing/2014/main" id="{F9848FB6-8134-1E8F-B7C3-4F11C599C86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Marcador de número de diapositiva 3">
            <a:extLst>
              <a:ext uri="{FF2B5EF4-FFF2-40B4-BE49-F238E27FC236}">
                <a16:creationId xmlns:a16="http://schemas.microsoft.com/office/drawing/2014/main" id="{7A781B98-AB98-F2CD-1EDE-CB351761B7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18268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8B0E57-04F1-962B-A31C-229D0E52B04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3721106-E019-8B1F-C60F-A3F7F54836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0005CD66-5D69-B662-847D-B89757B416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21F9115-4FC9-C5E4-786A-DCF493245B5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CB45FFC9-B748-2C7E-2EB9-AF739F26B92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7C9D258E-A7FF-AF52-9313-250D93ADAEA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1954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A4EF48-1D18-880A-E841-73C4C6E63B8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6896AE8-CF80-F47E-4495-62432AB04E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E7E43C7-6275-BBB2-F404-3D46E6831E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AC7C62B-C479-A9E5-8811-1E67D61D9EA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pie de página 5">
            <a:extLst>
              <a:ext uri="{FF2B5EF4-FFF2-40B4-BE49-F238E27FC236}">
                <a16:creationId xmlns:a16="http://schemas.microsoft.com/office/drawing/2014/main" id="{BD689FA6-1134-762C-3C14-B5FFDDAA0D0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Marcador de número de diapositiva 6">
            <a:extLst>
              <a:ext uri="{FF2B5EF4-FFF2-40B4-BE49-F238E27FC236}">
                <a16:creationId xmlns:a16="http://schemas.microsoft.com/office/drawing/2014/main" id="{BB50B16C-42E6-05F2-9BE3-3C53775A84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830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4B069E6-C230-DFD5-D0BE-24E1B4EBA9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A9D8A00-724D-08F1-DD73-B8212A1DE8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40641F2-C3DD-722E-25DC-F12CD41791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A892662-602A-4A2F-8847-CFEE9BEDE8A2}" type="datetimeFigureOut">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09/09/2026</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Marcador de pie de página 4">
            <a:extLst>
              <a:ext uri="{FF2B5EF4-FFF2-40B4-BE49-F238E27FC236}">
                <a16:creationId xmlns:a16="http://schemas.microsoft.com/office/drawing/2014/main" id="{6A577903-1C51-D5FD-84BF-5D770A53A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6" name="Marcador de número de diapositiva 5">
            <a:extLst>
              <a:ext uri="{FF2B5EF4-FFF2-40B4-BE49-F238E27FC236}">
                <a16:creationId xmlns:a16="http://schemas.microsoft.com/office/drawing/2014/main" id="{01A07437-E561-AA1A-9782-CBB3AFE6DF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8FD5489-5289-4D40-ADBB-8E38832F3DB7}" type="slidenum">
              <a:rPr kumimoji="0" lang="es-E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‹Nº›</a:t>
            </a:fld>
            <a:endParaRPr kumimoji="0" lang="es-E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33364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4B069E6-C230-DFD5-D0BE-24E1B4EBA9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A9D8A00-724D-08F1-DD73-B8212A1DE8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40641F2-C3DD-722E-25DC-F12CD41791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A892662-602A-4A2F-8847-CFEE9BEDE8A2}" type="datetimeFigureOut">
              <a:rPr lang="es-ES" smtClean="0"/>
              <a:t>09/09/2026</a:t>
            </a:fld>
            <a:endParaRPr lang="es-ES"/>
          </a:p>
        </p:txBody>
      </p:sp>
      <p:sp>
        <p:nvSpPr>
          <p:cNvPr id="5" name="Marcador de pie de página 4">
            <a:extLst>
              <a:ext uri="{FF2B5EF4-FFF2-40B4-BE49-F238E27FC236}">
                <a16:creationId xmlns:a16="http://schemas.microsoft.com/office/drawing/2014/main" id="{6A577903-1C51-D5FD-84BF-5D770A53A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01A07437-E561-AA1A-9782-CBB3AFE6DF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8FD5489-5289-4D40-ADBB-8E38832F3DB7}" type="slidenum">
              <a:rPr lang="es-ES" smtClean="0"/>
              <a:t>‹Nº›</a:t>
            </a:fld>
            <a:endParaRPr lang="es-ES"/>
          </a:p>
        </p:txBody>
      </p:sp>
    </p:spTree>
    <p:extLst>
      <p:ext uri="{BB962C8B-B14F-4D97-AF65-F5344CB8AC3E}">
        <p14:creationId xmlns:p14="http://schemas.microsoft.com/office/powerpoint/2010/main" val="6128446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g"/><Relationship Id="rId1" Type="http://schemas.openxmlformats.org/officeDocument/2006/relationships/slideLayout" Target="../slideLayouts/slideLayout7.xml"/><Relationship Id="rId6" Type="http://schemas.microsoft.com/office/2007/relationships/hdphoto" Target="../media/hdphoto8.wdp"/><Relationship Id="rId5" Type="http://schemas.openxmlformats.org/officeDocument/2006/relationships/image" Target="../media/image48.png"/><Relationship Id="rId4" Type="http://schemas.openxmlformats.org/officeDocument/2006/relationships/image" Target="../media/image47.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microsoft.com/office/2007/relationships/hdphoto" Target="../media/hdphoto2.wdp"/><Relationship Id="rId5" Type="http://schemas.openxmlformats.org/officeDocument/2006/relationships/diagramQuickStyle" Target="../diagrams/quickStyle1.xml"/><Relationship Id="rId10" Type="http://schemas.openxmlformats.org/officeDocument/2006/relationships/image" Target="../media/image6.png"/><Relationship Id="rId4" Type="http://schemas.openxmlformats.org/officeDocument/2006/relationships/diagramLayout" Target="../diagrams/layout1.xml"/><Relationship Id="rId9"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sv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3.png"/><Relationship Id="rId7" Type="http://schemas.openxmlformats.org/officeDocument/2006/relationships/image" Target="../media/image26.jpeg"/><Relationship Id="rId2" Type="http://schemas.openxmlformats.org/officeDocument/2006/relationships/image" Target="../media/image22.jp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png"/><Relationship Id="rId7" Type="http://schemas.microsoft.com/office/2007/relationships/hdphoto" Target="../media/hdphoto5.wdp"/><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jpeg"/><Relationship Id="rId4" Type="http://schemas.microsoft.com/office/2007/relationships/hdphoto" Target="../media/hdphoto4.wdp"/><Relationship Id="rId9" Type="http://schemas.microsoft.com/office/2007/relationships/hdphoto" Target="../media/hdphoto6.wdp"/></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34.jpeg"/><Relationship Id="rId7" Type="http://schemas.openxmlformats.org/officeDocument/2006/relationships/diagramData" Target="../diagrams/data2.xml"/><Relationship Id="rId2" Type="http://schemas.openxmlformats.org/officeDocument/2006/relationships/image" Target="../media/image33.jpeg"/><Relationship Id="rId1" Type="http://schemas.openxmlformats.org/officeDocument/2006/relationships/slideLayout" Target="../slideLayouts/slideLayout18.xml"/><Relationship Id="rId6" Type="http://schemas.openxmlformats.org/officeDocument/2006/relationships/image" Target="../media/image36.jpeg"/><Relationship Id="rId11" Type="http://schemas.microsoft.com/office/2007/relationships/diagramDrawing" Target="../diagrams/drawing2.xml"/><Relationship Id="rId5" Type="http://schemas.microsoft.com/office/2007/relationships/hdphoto" Target="../media/hdphoto7.wdp"/><Relationship Id="rId10" Type="http://schemas.openxmlformats.org/officeDocument/2006/relationships/diagramColors" Target="../diagrams/colors2.xml"/><Relationship Id="rId4" Type="http://schemas.openxmlformats.org/officeDocument/2006/relationships/image" Target="../media/image35.png"/><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D1EE580E-5E20-43CA-CC94-C6FDC9A5E84F}"/>
              </a:ext>
            </a:extLst>
          </p:cNvPr>
          <p:cNvSpPr txBox="1"/>
          <p:nvPr/>
        </p:nvSpPr>
        <p:spPr>
          <a:xfrm>
            <a:off x="0" y="123825"/>
            <a:ext cx="5415279"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5400" b="1" kern="1200">
                <a:ln>
                  <a:solidFill>
                    <a:srgbClr val="F1893B"/>
                  </a:solidFill>
                </a:ln>
                <a:solidFill>
                  <a:prstClr val="white"/>
                </a:solidFill>
                <a:effectLst>
                  <a:glow rad="114300">
                    <a:srgbClr val="FAD8BE">
                      <a:alpha val="75000"/>
                    </a:srgbClr>
                  </a:glow>
                </a:effectLst>
                <a:uLnTx/>
                <a:uFillTx/>
                <a:latin typeface="Aptos" panose="02110004020202020204"/>
                <a:ea typeface="+mn-ea"/>
                <a:cs typeface="+mn-cs"/>
              </a:defRPr>
            </a:pPr>
            <a:r>
              <a:rPr lang="sw-KE" dirty="0"/>
              <a:t>MUUMBA ANAZUNGUMZA</a:t>
            </a:r>
          </a:p>
        </p:txBody>
      </p:sp>
      <p:sp>
        <p:nvSpPr>
          <p:cNvPr id="5" name="CuadroTexto 4">
            <a:extLst>
              <a:ext uri="{FF2B5EF4-FFF2-40B4-BE49-F238E27FC236}">
                <a16:creationId xmlns:a16="http://schemas.microsoft.com/office/drawing/2014/main" id="{0182B58B-E9ED-F4B6-9BEA-03BE68F3BA5F}"/>
              </a:ext>
            </a:extLst>
          </p:cNvPr>
          <p:cNvSpPr txBox="1"/>
          <p:nvPr/>
        </p:nvSpPr>
        <p:spPr>
          <a:xfrm>
            <a:off x="8495732" y="6519446"/>
            <a:ext cx="3696268" cy="338554"/>
          </a:xfrm>
          <a:prstGeom prst="rect">
            <a:avLst/>
          </a:prstGeom>
          <a:noFill/>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sz="1600" b="1" kern="1200">
                <a:ln>
                  <a:noFill/>
                </a:ln>
                <a:solidFill>
                  <a:srgbClr val="CDE6FF"/>
                </a:solidFill>
                <a:effectLst>
                  <a:glow rad="127000">
                    <a:prstClr val="black">
                      <a:alpha val="42000"/>
                    </a:prstClr>
                  </a:glow>
                  <a:outerShdw blurRad="38100" dist="38100" dir="2700000" algn="tl">
                    <a:srgbClr val="000000">
                      <a:alpha val="43137"/>
                    </a:srgbClr>
                  </a:outerShdw>
                </a:effectLst>
                <a:uLnTx/>
                <a:uFillTx/>
                <a:latin typeface="Aptos" panose="02110004020202020204"/>
                <a:ea typeface="+mn-ea"/>
                <a:cs typeface="+mn-cs"/>
              </a:defRPr>
            </a:pPr>
            <a:r>
              <a:rPr lang="sw-KE"/>
              <a:t>Lessoni ya 1 kwa jailli ya Oktoba 3, 2026</a:t>
            </a:r>
          </a:p>
        </p:txBody>
      </p:sp>
    </p:spTree>
    <p:extLst>
      <p:ext uri="{BB962C8B-B14F-4D97-AF65-F5344CB8AC3E}">
        <p14:creationId xmlns:p14="http://schemas.microsoft.com/office/powerpoint/2010/main" val="385008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Imagen 20">
            <a:extLst>
              <a:ext uri="{FF2B5EF4-FFF2-40B4-BE49-F238E27FC236}">
                <a16:creationId xmlns:a16="http://schemas.microsoft.com/office/drawing/2014/main" id="{6292167F-FFC4-17F8-2CBB-82757D68F56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848190" y="4623838"/>
            <a:ext cx="2143120" cy="2143120"/>
          </a:xfrm>
          <a:prstGeom prst="snip2DiagRect">
            <a:avLst>
              <a:gd name="adj1" fmla="val 17165"/>
              <a:gd name="adj2" fmla="val 16667"/>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20" name="Imagen 19">
            <a:extLst>
              <a:ext uri="{FF2B5EF4-FFF2-40B4-BE49-F238E27FC236}">
                <a16:creationId xmlns:a16="http://schemas.microsoft.com/office/drawing/2014/main" id="{2F3CDB57-55AF-4CDD-6AEB-C5C33A8EDFB9}"/>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9874641" y="2357407"/>
            <a:ext cx="2143120" cy="2143120"/>
          </a:xfrm>
          <a:prstGeom prst="roundRect">
            <a:avLst>
              <a:gd name="adj" fmla="val 4167"/>
            </a:avLst>
          </a:prstGeom>
          <a:solidFill>
            <a:srgbClr val="FFFFFF"/>
          </a:solidFill>
          <a:ln w="76200" cap="sq">
            <a:solidFill>
              <a:schemeClr val="tx2">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9" name="Imagen 18">
            <a:extLst>
              <a:ext uri="{FF2B5EF4-FFF2-40B4-BE49-F238E27FC236}">
                <a16:creationId xmlns:a16="http://schemas.microsoft.com/office/drawing/2014/main" id="{D0F0CDA5-E30D-45A0-9D1F-9D8ECD63603F}"/>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874641" y="97991"/>
            <a:ext cx="2143120" cy="2143120"/>
          </a:xfrm>
          <a:prstGeom prst="ellipse">
            <a:avLst/>
          </a:prstGeom>
          <a:ln w="76200" cap="rnd">
            <a:solidFill>
              <a:schemeClr val="accent3">
                <a:lumMod val="5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8" name="Imagen 17">
            <a:extLst>
              <a:ext uri="{FF2B5EF4-FFF2-40B4-BE49-F238E27FC236}">
                <a16:creationId xmlns:a16="http://schemas.microsoft.com/office/drawing/2014/main" id="{0EC30647-B1C4-CB0A-B071-ABFAE6B2E7A6}"/>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65875" y="4623838"/>
            <a:ext cx="2143120" cy="2143120"/>
          </a:xfrm>
          <a:prstGeom prst="rect">
            <a:avLst/>
          </a:prstGeom>
          <a:ln w="38100" cap="sq">
            <a:solidFill>
              <a:schemeClr val="accent2">
                <a:lumMod val="75000"/>
              </a:schemeClr>
            </a:solidFill>
            <a:prstDash val="solid"/>
            <a:miter lim="800000"/>
          </a:ln>
          <a:effectLst>
            <a:outerShdw blurRad="50800" dist="38100" dir="2700000" algn="tl" rotWithShape="0">
              <a:srgbClr val="000000">
                <a:alpha val="43000"/>
              </a:srgbClr>
            </a:outerShdw>
          </a:effectLst>
        </p:spPr>
      </p:pic>
      <p:pic>
        <p:nvPicPr>
          <p:cNvPr id="17" name="Imagen 16">
            <a:extLst>
              <a:ext uri="{FF2B5EF4-FFF2-40B4-BE49-F238E27FC236}">
                <a16:creationId xmlns:a16="http://schemas.microsoft.com/office/drawing/2014/main" id="{3C7ED4CC-4677-ECDE-83B2-63879DDE809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165875" y="2357440"/>
            <a:ext cx="2143120" cy="2143120"/>
          </a:xfrm>
          <a:prstGeom prst="roundRect">
            <a:avLst>
              <a:gd name="adj" fmla="val 4167"/>
            </a:avLst>
          </a:prstGeom>
          <a:solidFill>
            <a:srgbClr val="FFFFFF"/>
          </a:solidFill>
          <a:ln w="76200" cap="sq">
            <a:solidFill>
              <a:schemeClr val="tx2">
                <a:lumMod val="75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13" name="Imagen 12">
            <a:extLst>
              <a:ext uri="{FF2B5EF4-FFF2-40B4-BE49-F238E27FC236}">
                <a16:creationId xmlns:a16="http://schemas.microsoft.com/office/drawing/2014/main" id="{9430D1C2-BFCE-07D4-23E4-DF56B87683BB}"/>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171450" y="133082"/>
            <a:ext cx="2143120" cy="2143120"/>
          </a:xfrm>
          <a:prstGeom prst="ellipse">
            <a:avLst/>
          </a:prstGeom>
          <a:ln w="76200" cap="rnd">
            <a:solidFill>
              <a:schemeClr val="accent3">
                <a:lumMod val="5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3" name="CuadroTexto 2">
            <a:extLst>
              <a:ext uri="{FF2B5EF4-FFF2-40B4-BE49-F238E27FC236}">
                <a16:creationId xmlns:a16="http://schemas.microsoft.com/office/drawing/2014/main" id="{CCE2C930-6DA5-A228-323E-9F1D38B88449}"/>
              </a:ext>
            </a:extLst>
          </p:cNvPr>
          <p:cNvSpPr txBox="1"/>
          <p:nvPr/>
        </p:nvSpPr>
        <p:spPr>
          <a:xfrm>
            <a:off x="2361960" y="-4878"/>
            <a:ext cx="7468080" cy="1077218"/>
          </a:xfrm>
          <a:prstGeom prst="rect">
            <a:avLst/>
          </a:prstGeom>
          <a:noFill/>
          <a:effectLst/>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sz="3200" b="1" kern="1200">
                <a:ln w="12700" cmpd="sng">
                  <a:solidFill>
                    <a:srgbClr val="FF66CC">
                      <a:lumMod val="50000"/>
                    </a:srgbClr>
                  </a:solidFill>
                  <a:prstDash val="solid"/>
                </a:ln>
                <a:gradFill>
                  <a:gsLst>
                    <a:gs pos="0">
                      <a:srgbClr val="FF66CC"/>
                    </a:gs>
                    <a:gs pos="4000">
                      <a:srgbClr val="FF66CC">
                        <a:lumMod val="50000"/>
                      </a:srgbClr>
                    </a:gs>
                    <a:gs pos="87000">
                      <a:srgbClr val="FF66CC">
                        <a:lumMod val="40000"/>
                        <a:lumOff val="60000"/>
                      </a:srgbClr>
                    </a:gs>
                  </a:gsLst>
                  <a:lin ang="5400000"/>
                </a:gradFill>
                <a:effectLst/>
                <a:uLnTx/>
                <a:uFillTx/>
                <a:latin typeface="Aptos" panose="02110004020202020204"/>
                <a:ea typeface="+mn-ea"/>
                <a:cs typeface="+mn-cs"/>
              </a:defRPr>
            </a:pPr>
            <a:r>
              <a:rPr lang="sw-KE" dirty="0"/>
              <a:t>TUNAWEZAJE KUWASILIANA NA MUNGU LEO?</a:t>
            </a:r>
          </a:p>
        </p:txBody>
      </p:sp>
      <p:sp>
        <p:nvSpPr>
          <p:cNvPr id="4" name="CuadroTexto 3">
            <a:extLst>
              <a:ext uri="{FF2B5EF4-FFF2-40B4-BE49-F238E27FC236}">
                <a16:creationId xmlns:a16="http://schemas.microsoft.com/office/drawing/2014/main" id="{87B098BB-CE4A-7D4F-89FC-08F4C43F3B1F}"/>
              </a:ext>
            </a:extLst>
          </p:cNvPr>
          <p:cNvSpPr txBox="1"/>
          <p:nvPr/>
        </p:nvSpPr>
        <p:spPr>
          <a:xfrm>
            <a:off x="2219271" y="1082255"/>
            <a:ext cx="7747881" cy="830997"/>
          </a:xfrm>
          <a:prstGeom prst="rect">
            <a:avLst/>
          </a:prstGeom>
          <a:noFill/>
        </p:spPr>
        <p:txBody>
          <a:bodyPr wrap="square">
            <a:spAutoFit/>
            <a:scene3d>
              <a:camera prst="orthographicFront"/>
              <a:lightRig rig="threePt" dir="t"/>
            </a:scene3d>
            <a:sp3d extrusionH="57150">
              <a:bevelT w="38100" h="38100"/>
            </a:sp3d>
          </a:bodyPr>
          <a:lstStyle/>
          <a:p>
            <a:pPr lvl="0" algn="ctr">
              <a:defRPr sz="1600" b="1">
                <a:solidFill>
                  <a:srgbClr val="009999">
                    <a:lumMod val="75000"/>
                  </a:srgbClr>
                </a:solidFill>
                <a:latin typeface="Comic Sans MS" panose="030F0702030302020204" pitchFamily="66" charset="0"/>
              </a:defRPr>
            </a:pPr>
            <a:r>
              <a:rPr lang="sw-KE" dirty="0"/>
              <a:t>Basi wewe, mwanadamu, nimekuweka kuwa mlinzi kwa nyumba ya Israeli; basi </a:t>
            </a:r>
            <a:r>
              <a:rPr lang="sw-KE" dirty="0" err="1"/>
              <a:t>ulisikie</a:t>
            </a:r>
            <a:r>
              <a:rPr lang="sw-KE" dirty="0"/>
              <a:t> neno hili kinywani mwangu, </a:t>
            </a:r>
            <a:r>
              <a:rPr lang="sw-KE" dirty="0" err="1"/>
              <a:t>ukawape</a:t>
            </a:r>
            <a:r>
              <a:rPr lang="sw-KE" dirty="0"/>
              <a:t> maonyo yangu. </a:t>
            </a:r>
          </a:p>
          <a:p>
            <a:pPr lvl="0" algn="ctr">
              <a:defRPr b="1" kern="1200">
                <a:ln>
                  <a:noFill/>
                </a:ln>
                <a:solidFill>
                  <a:srgbClr val="009999">
                    <a:lumMod val="75000"/>
                  </a:srgbClr>
                </a:solidFill>
                <a:effectLst/>
                <a:uLnTx/>
                <a:uFillTx/>
                <a:latin typeface="Comic Sans MS" panose="030F0702030302020204" pitchFamily="66" charset="0"/>
                <a:ea typeface="+mn-ea"/>
                <a:cs typeface="+mn-cs"/>
              </a:defRPr>
            </a:pPr>
            <a:r>
              <a:rPr lang="sw-KE" sz="1600" dirty="0"/>
              <a:t> </a:t>
            </a:r>
            <a:r>
              <a:rPr lang="sw-KE" sz="1200" dirty="0"/>
              <a:t>(Ezekieli 33:7)</a:t>
            </a:r>
          </a:p>
        </p:txBody>
      </p:sp>
      <p:sp>
        <p:nvSpPr>
          <p:cNvPr id="5" name="CuadroTexto 4">
            <a:extLst>
              <a:ext uri="{FF2B5EF4-FFF2-40B4-BE49-F238E27FC236}">
                <a16:creationId xmlns:a16="http://schemas.microsoft.com/office/drawing/2014/main" id="{29EB4AE0-DC77-B41F-FC4C-AD1B7FDD46DF}"/>
              </a:ext>
            </a:extLst>
          </p:cNvPr>
          <p:cNvSpPr txBox="1"/>
          <p:nvPr/>
        </p:nvSpPr>
        <p:spPr>
          <a:xfrm>
            <a:off x="2377631" y="2150572"/>
            <a:ext cx="747056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Ili kuwasiliana nasi leo, Mungu ameandika "vitabu viwili vya kumbukumbu": Uumbaji, na Biblia (Rum. 1:20; 2 Tim. 3:15). </a:t>
            </a:r>
          </a:p>
        </p:txBody>
      </p:sp>
      <p:sp>
        <p:nvSpPr>
          <p:cNvPr id="7" name="CuadroTexto 6">
            <a:extLst>
              <a:ext uri="{FF2B5EF4-FFF2-40B4-BE49-F238E27FC236}">
                <a16:creationId xmlns:a16="http://schemas.microsoft.com/office/drawing/2014/main" id="{B130ED01-C6AB-8B09-8927-34D3E6D15D2E}"/>
              </a:ext>
            </a:extLst>
          </p:cNvPr>
          <p:cNvSpPr txBox="1"/>
          <p:nvPr/>
        </p:nvSpPr>
        <p:spPr>
          <a:xfrm>
            <a:off x="2360223" y="5786610"/>
            <a:ext cx="743673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Zaidi ya hayo, Mungu anawasiliana nasi kupitia maombi (Zaburi 5:2); malaika (Matendo 8:26); manabii (Yoeli 2:28); na, hasa, kupitia Roho Mtakatifu (Yohana 14:26).</a:t>
            </a:r>
          </a:p>
        </p:txBody>
      </p:sp>
      <p:sp>
        <p:nvSpPr>
          <p:cNvPr id="11" name="CuadroTexto 10">
            <a:extLst>
              <a:ext uri="{FF2B5EF4-FFF2-40B4-BE49-F238E27FC236}">
                <a16:creationId xmlns:a16="http://schemas.microsoft.com/office/drawing/2014/main" id="{F41BA48B-8C02-E414-4EE0-C56C422F9FEA}"/>
              </a:ext>
            </a:extLst>
          </p:cNvPr>
          <p:cNvSpPr txBox="1"/>
          <p:nvPr/>
        </p:nvSpPr>
        <p:spPr>
          <a:xfrm>
            <a:off x="2360223" y="4779782"/>
            <a:ext cx="743673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Ndani yake, tunaonyeshwa sisi ni nani, tunatoka wapi, na tunaenda wapi. Hapo tunapata kusudi la Mungu kwa maisha yetu.</a:t>
            </a:r>
          </a:p>
        </p:txBody>
      </p:sp>
      <p:sp>
        <p:nvSpPr>
          <p:cNvPr id="15" name="CuadroTexto 14">
            <a:extLst>
              <a:ext uri="{FF2B5EF4-FFF2-40B4-BE49-F238E27FC236}">
                <a16:creationId xmlns:a16="http://schemas.microsoft.com/office/drawing/2014/main" id="{05DE2D16-B6D9-626B-E1D5-A423DDE354AF}"/>
              </a:ext>
            </a:extLst>
          </p:cNvPr>
          <p:cNvSpPr txBox="1"/>
          <p:nvPr/>
        </p:nvSpPr>
        <p:spPr>
          <a:xfrm>
            <a:off x="2374843" y="2849624"/>
            <a:ext cx="7436739" cy="1938992"/>
          </a:xfrm>
          <a:prstGeom prst="rect">
            <a:avLst/>
          </a:prstGeom>
          <a:noFill/>
        </p:spPr>
        <p:txBody>
          <a:bodyPr wrap="square">
            <a:spAutoFit/>
          </a:bodyPr>
          <a:lstStyle/>
          <a:p>
            <a:pPr lvl="0">
              <a:spcBef>
                <a:spcPts val="600"/>
              </a:spcBef>
              <a:defRPr sz="2000" b="1" kern="1200">
                <a:ln>
                  <a:noFill/>
                </a:ln>
                <a:solidFill>
                  <a:prstClr val="black"/>
                </a:solidFill>
                <a:effectLst/>
                <a:uLnTx/>
                <a:uFillTx/>
                <a:latin typeface="Aptos" panose="02110004020202020204"/>
                <a:ea typeface="+mn-ea"/>
                <a:cs typeface="+mn-cs"/>
              </a:defRPr>
            </a:pPr>
            <a:r>
              <a:rPr lang="sw-KE" dirty="0"/>
              <a:t>Ingawa Uumbaji unazungumza nasi juu ya Muumba, umechafuliwa sana na dhambi. Biblia, hata hivyo, ina miongozo wazi na ya moja kwa moja, iliyopitishwa na manabii ambao walipokea ujumbe kutoka kwa Mungu. Katika Biblia, tunapata pia </a:t>
            </a:r>
            <a:r>
              <a:rPr lang="sw-KE" dirty="0" err="1"/>
              <a:t>udhihirisho</a:t>
            </a:r>
            <a:r>
              <a:rPr lang="sw-KE" dirty="0"/>
              <a:t> kamili zaidi wa Mungu katika maisha na huduma ya Yesu</a:t>
            </a:r>
            <a:r>
              <a:rPr lang="en" sz="2000" b="1" dirty="0">
                <a:solidFill>
                  <a:prstClr val="black"/>
                </a:solidFill>
                <a:latin typeface="Aptos" panose="02110004020202020204"/>
              </a:rPr>
              <a:t> </a:t>
            </a:r>
            <a:r>
              <a:rPr lang="sw-KE" dirty="0"/>
              <a:t>(</a:t>
            </a:r>
            <a:r>
              <a:rPr lang="sw-KE" dirty="0" err="1"/>
              <a:t>Waeb</a:t>
            </a:r>
            <a:r>
              <a:rPr lang="sw-KE" dirty="0"/>
              <a:t>. 1:1-2). </a:t>
            </a:r>
          </a:p>
        </p:txBody>
      </p:sp>
    </p:spTree>
    <p:extLst>
      <p:ext uri="{BB962C8B-B14F-4D97-AF65-F5344CB8AC3E}">
        <p14:creationId xmlns:p14="http://schemas.microsoft.com/office/powerpoint/2010/main" val="427416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heel(4)">
                                      <p:cBhvr>
                                        <p:cTn id="34" dur="750"/>
                                        <p:tgtEl>
                                          <p:spTgt spid="13"/>
                                        </p:tgtEl>
                                      </p:cBhvr>
                                    </p:animEffect>
                                  </p:childTnLst>
                                </p:cTn>
                              </p:par>
                              <p:par>
                                <p:cTn id="35" presetID="21" presetClass="entr" presetSubtype="4"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heel(4)">
                                      <p:cBhvr>
                                        <p:cTn id="37" dur="750"/>
                                        <p:tgtEl>
                                          <p:spTgt spid="19"/>
                                        </p:tgtEl>
                                      </p:cBhvr>
                                    </p:animEffect>
                                  </p:childTnLst>
                                </p:cTn>
                              </p:par>
                            </p:childTnLst>
                          </p:cTn>
                        </p:par>
                        <p:par>
                          <p:cTn id="38" fill="hold">
                            <p:stCondLst>
                              <p:cond delay="750"/>
                            </p:stCondLst>
                            <p:childTnLst>
                              <p:par>
                                <p:cTn id="39" presetID="22" presetClass="entr" presetSubtype="8"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528" fill="hold" nodeType="click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p:cTn id="46" dur="500" fill="hold"/>
                                        <p:tgtEl>
                                          <p:spTgt spid="17"/>
                                        </p:tgtEl>
                                        <p:attrNameLst>
                                          <p:attrName>ppt_w</p:attrName>
                                        </p:attrNameLst>
                                      </p:cBhvr>
                                      <p:tavLst>
                                        <p:tav tm="0">
                                          <p:val>
                                            <p:fltVal val="0"/>
                                          </p:val>
                                        </p:tav>
                                        <p:tav tm="100000">
                                          <p:val>
                                            <p:strVal val="#ppt_w"/>
                                          </p:val>
                                        </p:tav>
                                      </p:tavLst>
                                    </p:anim>
                                    <p:anim calcmode="lin" valueType="num">
                                      <p:cBhvr>
                                        <p:cTn id="47" dur="500" fill="hold"/>
                                        <p:tgtEl>
                                          <p:spTgt spid="17"/>
                                        </p:tgtEl>
                                        <p:attrNameLst>
                                          <p:attrName>ppt_h</p:attrName>
                                        </p:attrNameLst>
                                      </p:cBhvr>
                                      <p:tavLst>
                                        <p:tav tm="0">
                                          <p:val>
                                            <p:fltVal val="0"/>
                                          </p:val>
                                        </p:tav>
                                        <p:tav tm="100000">
                                          <p:val>
                                            <p:strVal val="#ppt_h"/>
                                          </p:val>
                                        </p:tav>
                                      </p:tavLst>
                                    </p:anim>
                                    <p:animEffect transition="in" filter="fade">
                                      <p:cBhvr>
                                        <p:cTn id="48" dur="500"/>
                                        <p:tgtEl>
                                          <p:spTgt spid="17"/>
                                        </p:tgtEl>
                                      </p:cBhvr>
                                    </p:animEffect>
                                    <p:anim calcmode="lin" valueType="num">
                                      <p:cBhvr>
                                        <p:cTn id="49" dur="500" fill="hold"/>
                                        <p:tgtEl>
                                          <p:spTgt spid="17"/>
                                        </p:tgtEl>
                                        <p:attrNameLst>
                                          <p:attrName>ppt_x</p:attrName>
                                        </p:attrNameLst>
                                      </p:cBhvr>
                                      <p:tavLst>
                                        <p:tav tm="0">
                                          <p:val>
                                            <p:fltVal val="0.5"/>
                                          </p:val>
                                        </p:tav>
                                        <p:tav tm="100000">
                                          <p:val>
                                            <p:strVal val="#ppt_x"/>
                                          </p:val>
                                        </p:tav>
                                      </p:tavLst>
                                    </p:anim>
                                    <p:anim calcmode="lin" valueType="num">
                                      <p:cBhvr>
                                        <p:cTn id="50" dur="500" fill="hold"/>
                                        <p:tgtEl>
                                          <p:spTgt spid="17"/>
                                        </p:tgtEl>
                                        <p:attrNameLst>
                                          <p:attrName>ppt_y</p:attrName>
                                        </p:attrNameLst>
                                      </p:cBhvr>
                                      <p:tavLst>
                                        <p:tav tm="0">
                                          <p:val>
                                            <p:fltVal val="0.5"/>
                                          </p:val>
                                        </p:tav>
                                        <p:tav tm="100000">
                                          <p:val>
                                            <p:strVal val="#ppt_y"/>
                                          </p:val>
                                        </p:tav>
                                      </p:tavLst>
                                    </p:anim>
                                  </p:childTnLst>
                                </p:cTn>
                              </p:par>
                              <p:par>
                                <p:cTn id="51" presetID="53" presetClass="entr" presetSubtype="528"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p:cTn id="53" dur="500" fill="hold"/>
                                        <p:tgtEl>
                                          <p:spTgt spid="20"/>
                                        </p:tgtEl>
                                        <p:attrNameLst>
                                          <p:attrName>ppt_w</p:attrName>
                                        </p:attrNameLst>
                                      </p:cBhvr>
                                      <p:tavLst>
                                        <p:tav tm="0">
                                          <p:val>
                                            <p:fltVal val="0"/>
                                          </p:val>
                                        </p:tav>
                                        <p:tav tm="100000">
                                          <p:val>
                                            <p:strVal val="#ppt_w"/>
                                          </p:val>
                                        </p:tav>
                                      </p:tavLst>
                                    </p:anim>
                                    <p:anim calcmode="lin" valueType="num">
                                      <p:cBhvr>
                                        <p:cTn id="54" dur="500" fill="hold"/>
                                        <p:tgtEl>
                                          <p:spTgt spid="20"/>
                                        </p:tgtEl>
                                        <p:attrNameLst>
                                          <p:attrName>ppt_h</p:attrName>
                                        </p:attrNameLst>
                                      </p:cBhvr>
                                      <p:tavLst>
                                        <p:tav tm="0">
                                          <p:val>
                                            <p:fltVal val="0"/>
                                          </p:val>
                                        </p:tav>
                                        <p:tav tm="100000">
                                          <p:val>
                                            <p:strVal val="#ppt_h"/>
                                          </p:val>
                                        </p:tav>
                                      </p:tavLst>
                                    </p:anim>
                                    <p:animEffect transition="in" filter="fade">
                                      <p:cBhvr>
                                        <p:cTn id="55" dur="500"/>
                                        <p:tgtEl>
                                          <p:spTgt spid="20"/>
                                        </p:tgtEl>
                                      </p:cBhvr>
                                    </p:animEffect>
                                    <p:anim calcmode="lin" valueType="num">
                                      <p:cBhvr>
                                        <p:cTn id="56" dur="500" fill="hold"/>
                                        <p:tgtEl>
                                          <p:spTgt spid="20"/>
                                        </p:tgtEl>
                                        <p:attrNameLst>
                                          <p:attrName>ppt_x</p:attrName>
                                        </p:attrNameLst>
                                      </p:cBhvr>
                                      <p:tavLst>
                                        <p:tav tm="0">
                                          <p:val>
                                            <p:fltVal val="0.5"/>
                                          </p:val>
                                        </p:tav>
                                        <p:tav tm="100000">
                                          <p:val>
                                            <p:strVal val="#ppt_x"/>
                                          </p:val>
                                        </p:tav>
                                      </p:tavLst>
                                    </p:anim>
                                    <p:anim calcmode="lin" valueType="num">
                                      <p:cBhvr>
                                        <p:cTn id="57" dur="500" fill="hold"/>
                                        <p:tgtEl>
                                          <p:spTgt spid="20"/>
                                        </p:tgtEl>
                                        <p:attrNameLst>
                                          <p:attrName>ppt_y</p:attrName>
                                        </p:attrNameLst>
                                      </p:cBhvr>
                                      <p:tavLst>
                                        <p:tav tm="0">
                                          <p:val>
                                            <p:fltVal val="0.5"/>
                                          </p:val>
                                        </p:tav>
                                        <p:tav tm="100000">
                                          <p:val>
                                            <p:strVal val="#ppt_y"/>
                                          </p:val>
                                        </p:tav>
                                      </p:tavLst>
                                    </p:anim>
                                  </p:childTnLst>
                                </p:cTn>
                              </p:par>
                            </p:childTnLst>
                          </p:cTn>
                        </p:par>
                        <p:par>
                          <p:cTn id="58" fill="hold">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15"/>
                                        </p:tgtEl>
                                        <p:attrNameLst>
                                          <p:attrName>style.visibility</p:attrName>
                                        </p:attrNameLst>
                                      </p:cBhvr>
                                      <p:to>
                                        <p:strVal val="visible"/>
                                      </p:to>
                                    </p:set>
                                    <p:animEffect transition="in" filter="wipe(left)">
                                      <p:cBhvr>
                                        <p:cTn id="61" dur="500"/>
                                        <p:tgtEl>
                                          <p:spTgt spid="15"/>
                                        </p:tgtEl>
                                      </p:cBhvr>
                                    </p:animEffect>
                                  </p:childTnLst>
                                </p:cTn>
                              </p:par>
                            </p:childTnLst>
                          </p:cTn>
                        </p:par>
                      </p:childTnLst>
                    </p:cTn>
                  </p:par>
                  <p:par>
                    <p:cTn id="62" fill="hold">
                      <p:stCondLst>
                        <p:cond delay="indefinite"/>
                      </p:stCondLst>
                      <p:childTnLst>
                        <p:par>
                          <p:cTn id="63" fill="hold">
                            <p:stCondLst>
                              <p:cond delay="0"/>
                            </p:stCondLst>
                            <p:childTnLst>
                              <p:par>
                                <p:cTn id="64" presetID="31" presetClass="entr" presetSubtype="0" fill="hold" nodeType="clickEffect">
                                  <p:stCondLst>
                                    <p:cond delay="0"/>
                                  </p:stCondLst>
                                  <p:childTnLst>
                                    <p:set>
                                      <p:cBhvr>
                                        <p:cTn id="65" dur="1" fill="hold">
                                          <p:stCondLst>
                                            <p:cond delay="0"/>
                                          </p:stCondLst>
                                        </p:cTn>
                                        <p:tgtEl>
                                          <p:spTgt spid="18"/>
                                        </p:tgtEl>
                                        <p:attrNameLst>
                                          <p:attrName>style.visibility</p:attrName>
                                        </p:attrNameLst>
                                      </p:cBhvr>
                                      <p:to>
                                        <p:strVal val="visible"/>
                                      </p:to>
                                    </p:set>
                                    <p:anim calcmode="lin" valueType="num">
                                      <p:cBhvr>
                                        <p:cTn id="66" dur="1000" fill="hold"/>
                                        <p:tgtEl>
                                          <p:spTgt spid="18"/>
                                        </p:tgtEl>
                                        <p:attrNameLst>
                                          <p:attrName>ppt_w</p:attrName>
                                        </p:attrNameLst>
                                      </p:cBhvr>
                                      <p:tavLst>
                                        <p:tav tm="0">
                                          <p:val>
                                            <p:fltVal val="0"/>
                                          </p:val>
                                        </p:tav>
                                        <p:tav tm="100000">
                                          <p:val>
                                            <p:strVal val="#ppt_w"/>
                                          </p:val>
                                        </p:tav>
                                      </p:tavLst>
                                    </p:anim>
                                    <p:anim calcmode="lin" valueType="num">
                                      <p:cBhvr>
                                        <p:cTn id="67" dur="1000" fill="hold"/>
                                        <p:tgtEl>
                                          <p:spTgt spid="18"/>
                                        </p:tgtEl>
                                        <p:attrNameLst>
                                          <p:attrName>ppt_h</p:attrName>
                                        </p:attrNameLst>
                                      </p:cBhvr>
                                      <p:tavLst>
                                        <p:tav tm="0">
                                          <p:val>
                                            <p:fltVal val="0"/>
                                          </p:val>
                                        </p:tav>
                                        <p:tav tm="100000">
                                          <p:val>
                                            <p:strVal val="#ppt_h"/>
                                          </p:val>
                                        </p:tav>
                                      </p:tavLst>
                                    </p:anim>
                                    <p:anim calcmode="lin" valueType="num">
                                      <p:cBhvr>
                                        <p:cTn id="68" dur="1000" fill="hold"/>
                                        <p:tgtEl>
                                          <p:spTgt spid="18"/>
                                        </p:tgtEl>
                                        <p:attrNameLst>
                                          <p:attrName>style.rotation</p:attrName>
                                        </p:attrNameLst>
                                      </p:cBhvr>
                                      <p:tavLst>
                                        <p:tav tm="0">
                                          <p:val>
                                            <p:fltVal val="90"/>
                                          </p:val>
                                        </p:tav>
                                        <p:tav tm="100000">
                                          <p:val>
                                            <p:fltVal val="0"/>
                                          </p:val>
                                        </p:tav>
                                      </p:tavLst>
                                    </p:anim>
                                    <p:animEffect transition="in" filter="fade">
                                      <p:cBhvr>
                                        <p:cTn id="69" dur="1000"/>
                                        <p:tgtEl>
                                          <p:spTgt spid="18"/>
                                        </p:tgtEl>
                                      </p:cBhvr>
                                    </p:animEffect>
                                  </p:childTnLst>
                                </p:cTn>
                              </p:par>
                            </p:childTnLst>
                          </p:cTn>
                        </p:par>
                        <p:par>
                          <p:cTn id="70" fill="hold">
                            <p:stCondLst>
                              <p:cond delay="1000"/>
                            </p:stCondLst>
                            <p:childTnLst>
                              <p:par>
                                <p:cTn id="71" presetID="22" presetClass="entr" presetSubtype="8" fill="hold" grpId="0" nodeType="afterEffect">
                                  <p:stCondLst>
                                    <p:cond delay="0"/>
                                  </p:stCondLst>
                                  <p:childTnLst>
                                    <p:set>
                                      <p:cBhvr>
                                        <p:cTn id="72" dur="1" fill="hold">
                                          <p:stCondLst>
                                            <p:cond delay="0"/>
                                          </p:stCondLst>
                                        </p:cTn>
                                        <p:tgtEl>
                                          <p:spTgt spid="11"/>
                                        </p:tgtEl>
                                        <p:attrNameLst>
                                          <p:attrName>style.visibility</p:attrName>
                                        </p:attrNameLst>
                                      </p:cBhvr>
                                      <p:to>
                                        <p:strVal val="visible"/>
                                      </p:to>
                                    </p:set>
                                    <p:animEffect transition="in" filter="wipe(left)">
                                      <p:cBhvr>
                                        <p:cTn id="73" dur="500"/>
                                        <p:tgtEl>
                                          <p:spTgt spid="11"/>
                                        </p:tgtEl>
                                      </p:cBhvr>
                                    </p:animEffect>
                                  </p:childTnLst>
                                </p:cTn>
                              </p:par>
                            </p:childTnLst>
                          </p:cTn>
                        </p:par>
                      </p:childTnLst>
                    </p:cTn>
                  </p:par>
                  <p:par>
                    <p:cTn id="74" fill="hold">
                      <p:stCondLst>
                        <p:cond delay="indefinite"/>
                      </p:stCondLst>
                      <p:childTnLst>
                        <p:par>
                          <p:cTn id="75" fill="hold">
                            <p:stCondLst>
                              <p:cond delay="0"/>
                            </p:stCondLst>
                            <p:childTnLst>
                              <p:par>
                                <p:cTn id="76" presetID="14" presetClass="entr" presetSubtype="5" fill="hold" nodeType="clickEffect">
                                  <p:stCondLst>
                                    <p:cond delay="0"/>
                                  </p:stCondLst>
                                  <p:childTnLst>
                                    <p:set>
                                      <p:cBhvr>
                                        <p:cTn id="77" dur="1" fill="hold">
                                          <p:stCondLst>
                                            <p:cond delay="0"/>
                                          </p:stCondLst>
                                        </p:cTn>
                                        <p:tgtEl>
                                          <p:spTgt spid="21"/>
                                        </p:tgtEl>
                                        <p:attrNameLst>
                                          <p:attrName>style.visibility</p:attrName>
                                        </p:attrNameLst>
                                      </p:cBhvr>
                                      <p:to>
                                        <p:strVal val="visible"/>
                                      </p:to>
                                    </p:set>
                                    <p:animEffect transition="in" filter="randombar(vertical)">
                                      <p:cBhvr>
                                        <p:cTn id="78" dur="500"/>
                                        <p:tgtEl>
                                          <p:spTgt spid="21"/>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wipe(left)">
                                      <p:cBhvr>
                                        <p:cTn id="8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11"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DFBF7BA-2AF4-FC47-1488-A8AA77C015F9}"/>
              </a:ext>
            </a:extLst>
          </p:cNvPr>
          <p:cNvSpPr txBox="1"/>
          <p:nvPr/>
        </p:nvSpPr>
        <p:spPr>
          <a:xfrm>
            <a:off x="730468" y="351234"/>
            <a:ext cx="10731063" cy="6155531"/>
          </a:xfrm>
          <a:prstGeom prst="rect">
            <a:avLst/>
          </a:prstGeom>
          <a:noFill/>
        </p:spPr>
        <p:txBody>
          <a:bodyPr wrap="square">
            <a:spAutoFit/>
          </a:bodyPr>
          <a:lstStyle/>
          <a:p>
            <a:pPr lvl="0" algn="just">
              <a:spcBef>
                <a:spcPts val="600"/>
              </a:spcBef>
              <a:defRPr sz="2400" b="1">
                <a:solidFill>
                  <a:prstClr val="black"/>
                </a:solidFill>
                <a:latin typeface="Constantia" panose="02030602050306030303" pitchFamily="18" charset="0"/>
              </a:defRPr>
            </a:pPr>
            <a:r>
              <a:rPr lang="sw-KE" kern="1200" dirty="0">
                <a:ln>
                  <a:noFill/>
                </a:ln>
                <a:effectLst/>
                <a:uLnTx/>
                <a:uFillTx/>
                <a:ea typeface="+mn-ea"/>
                <a:cs typeface="+mn-cs"/>
              </a:rPr>
              <a:t>“</a:t>
            </a:r>
            <a:r>
              <a:rPr lang="sw-KE" dirty="0"/>
              <a:t>Kulipaswa kuwa na ushirikiano kati ya mwanadamu na Mungu. Lakini mpango huu uliingiliwa sana na kosa la Adamu. Shetani alimwongoza kutenda dhambi, na Bwana </a:t>
            </a:r>
            <a:r>
              <a:rPr lang="sw-KE" dirty="0" err="1"/>
              <a:t>hangewasiliana</a:t>
            </a:r>
            <a:r>
              <a:rPr lang="sw-KE" dirty="0"/>
              <a:t> naye baada ya kutenda dhambi kama alivyofanya wakati hakuwa na dhambi. </a:t>
            </a:r>
          </a:p>
          <a:p>
            <a:pPr lvl="0" algn="just">
              <a:spcBef>
                <a:spcPts val="600"/>
              </a:spcBef>
              <a:defRPr sz="2400" b="1">
                <a:solidFill>
                  <a:prstClr val="black"/>
                </a:solidFill>
                <a:latin typeface="Constantia" panose="02030602050306030303" pitchFamily="18" charset="0"/>
              </a:defRPr>
            </a:pPr>
            <a:r>
              <a:rPr lang="sw-KE" dirty="0"/>
              <a:t>Baada ya kuanguka Kristo akawa mwalimu wa Adamu. Alitenda badala ya Mungu kwa ubinadamu, akiokoa mbio kutoka kwa kifo cha papo hapo. Alichukua juu yake ofisi ya mpatanishi. Adamu na Hawa walipewa rehema ambayo walirudi kwa utii wao, na katika mpango huu vizazi vyao vyote vilikumbatiwa. </a:t>
            </a:r>
          </a:p>
          <a:p>
            <a:pPr lvl="0" algn="just">
              <a:spcBef>
                <a:spcPts val="600"/>
              </a:spcBef>
              <a:defRPr sz="2400" b="1">
                <a:solidFill>
                  <a:prstClr val="black"/>
                </a:solidFill>
                <a:latin typeface="Constantia" panose="02030602050306030303" pitchFamily="18" charset="0"/>
              </a:defRPr>
            </a:pPr>
            <a:r>
              <a:rPr lang="sw-KE" dirty="0"/>
              <a:t>Bila upatanisho wa Mwana wa Mungu </a:t>
            </a:r>
            <a:r>
              <a:rPr lang="sw-KE" dirty="0" err="1"/>
              <a:t>hakungekuwa</a:t>
            </a:r>
            <a:r>
              <a:rPr lang="sw-KE" dirty="0"/>
              <a:t> na mawasiliano ya baraka au wokovu kutoka kwa Mungu kwenda kwa mwanadamu. Mungu alikuwa na wivu kwa heshima ya sheria yake. Ukiukaji wa sheria hiyo ulikuwa umesababisha utengano wa kutisha kati ya Mungu na mwanadamu. Kwa Adamu katika kutokuwa na hatia alipewa ushirika, moja kwa moja, huru, na furaha, na Muumba wake. Baada ya kosa lake, Mungu </a:t>
            </a:r>
            <a:r>
              <a:rPr lang="sw-KE" dirty="0" err="1"/>
              <a:t>angewasiliana</a:t>
            </a:r>
            <a:r>
              <a:rPr lang="sw-KE" dirty="0"/>
              <a:t> na mwanadamu tu kupitia Kristo na malaika</a:t>
            </a:r>
            <a:r>
              <a:rPr lang="sw-KE" kern="1200" dirty="0">
                <a:ln>
                  <a:noFill/>
                </a:ln>
                <a:effectLst/>
                <a:uLnTx/>
                <a:uFillTx/>
                <a:ea typeface="+mn-ea"/>
                <a:cs typeface="+mn-cs"/>
              </a:rPr>
              <a:t>.”</a:t>
            </a:r>
          </a:p>
        </p:txBody>
      </p:sp>
      <p:sp>
        <p:nvSpPr>
          <p:cNvPr id="4" name="CuadroTexto 3">
            <a:extLst>
              <a:ext uri="{FF2B5EF4-FFF2-40B4-BE49-F238E27FC236}">
                <a16:creationId xmlns:a16="http://schemas.microsoft.com/office/drawing/2014/main" id="{AB63CE35-0814-3253-34E3-86B7F486FC19}"/>
              </a:ext>
            </a:extLst>
          </p:cNvPr>
          <p:cNvSpPr txBox="1"/>
          <p:nvPr/>
        </p:nvSpPr>
        <p:spPr>
          <a:xfrm>
            <a:off x="8011112" y="6457890"/>
            <a:ext cx="4180888" cy="369332"/>
          </a:xfrm>
          <a:prstGeom prst="rect">
            <a:avLst/>
          </a:prstGeom>
          <a:noFill/>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1" kern="1200">
                <a:ln>
                  <a:noFill/>
                </a:ln>
                <a:solidFill>
                  <a:prstClr val="black"/>
                </a:solidFill>
                <a:effectLst/>
                <a:uLnTx/>
                <a:uFillTx/>
                <a:latin typeface="Aptos" panose="02110004020202020204"/>
                <a:ea typeface="+mn-ea"/>
                <a:cs typeface="+mn-cs"/>
              </a:defRPr>
            </a:pPr>
            <a:r>
              <a:rPr lang="sw-KE"/>
              <a:t>EGW (Conflict and Courage, Januari 14)</a:t>
            </a:r>
          </a:p>
        </p:txBody>
      </p:sp>
    </p:spTree>
    <p:extLst>
      <p:ext uri="{BB962C8B-B14F-4D97-AF65-F5344CB8AC3E}">
        <p14:creationId xmlns:p14="http://schemas.microsoft.com/office/powerpoint/2010/main" val="2552834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Imagen 9">
            <a:extLst>
              <a:ext uri="{FF2B5EF4-FFF2-40B4-BE49-F238E27FC236}">
                <a16:creationId xmlns:a16="http://schemas.microsoft.com/office/drawing/2014/main" id="{560E2287-452A-5A2D-2B4F-10346E9C2A7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358112" y="5200457"/>
            <a:ext cx="3541225" cy="1317571"/>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ABE31802-689B-4E7F-73C7-328E724561D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58113" y="3446624"/>
            <a:ext cx="3541225" cy="161947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pic>
        <p:nvPicPr>
          <p:cNvPr id="4" name="Imagen 3">
            <a:extLst>
              <a:ext uri="{FF2B5EF4-FFF2-40B4-BE49-F238E27FC236}">
                <a16:creationId xmlns:a16="http://schemas.microsoft.com/office/drawing/2014/main" id="{9A30EB33-E2FF-F7D7-88AB-1AF0210B2CF1}"/>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tretch>
            <a:fillRect/>
          </a:stretch>
        </p:blipFill>
        <p:spPr>
          <a:xfrm>
            <a:off x="358114" y="748421"/>
            <a:ext cx="3541225" cy="1619478"/>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2" name="CuadroTexto 1">
            <a:extLst>
              <a:ext uri="{FF2B5EF4-FFF2-40B4-BE49-F238E27FC236}">
                <a16:creationId xmlns:a16="http://schemas.microsoft.com/office/drawing/2014/main" id="{20F672E9-E6F8-53DA-8A3D-587F84180FB8}"/>
              </a:ext>
            </a:extLst>
          </p:cNvPr>
          <p:cNvSpPr txBox="1"/>
          <p:nvPr/>
        </p:nvSpPr>
        <p:spPr>
          <a:xfrm>
            <a:off x="-1" y="0"/>
            <a:ext cx="12191999" cy="769441"/>
          </a:xfrm>
          <a:prstGeom prst="rect">
            <a:avLst/>
          </a:prstGeom>
          <a:noFill/>
        </p:spPr>
        <p:txBody>
          <a:bodyPr wrap="square">
            <a:spAutoFit/>
          </a:bodyPr>
          <a:lstStyle/>
          <a:p>
            <a:pPr lvl="0" algn="ctr">
              <a:defRPr sz="4400" b="1" kern="1200">
                <a:solidFill>
                  <a:srgbClr val="FFFFFF"/>
                </a:solidFill>
                <a:uLnTx/>
                <a:uFillTx/>
                <a:latin typeface="Aptos" panose="02110004020202020204"/>
                <a:ea typeface="+mn-ea"/>
                <a:cs typeface="+mn-cs"/>
              </a:defRPr>
            </a:pPr>
            <a:r>
              <a:rPr lang="sw-KE" dirty="0">
                <a:ln w="6600">
                  <a:solidFill>
                    <a:srgbClr val="009999">
                      <a:lumMod val="60000"/>
                      <a:lumOff val="40000"/>
                    </a:srgbClr>
                  </a:solidFill>
                  <a:prstDash val="solid"/>
                </a:ln>
                <a:effectLst>
                  <a:outerShdw dist="38100" dir="2700000" algn="tl" rotWithShape="0">
                    <a:srgbClr val="009999">
                      <a:lumMod val="60000"/>
                      <a:lumOff val="40000"/>
                    </a:srgbClr>
                  </a:outerShdw>
                </a:effectLst>
              </a:rPr>
              <a:t>KIAMBATISHO: WASIFU WA ELLEN G. </a:t>
            </a:r>
            <a:r>
              <a:rPr lang="sw-KE">
                <a:ln w="6600">
                  <a:solidFill>
                    <a:srgbClr val="009999">
                      <a:lumMod val="60000"/>
                      <a:lumOff val="40000"/>
                    </a:srgbClr>
                  </a:solidFill>
                  <a:prstDash val="solid"/>
                </a:ln>
                <a:effectLst>
                  <a:outerShdw dist="38100" dir="2700000" algn="tl" rotWithShape="0">
                    <a:srgbClr val="009999">
                      <a:lumMod val="60000"/>
                      <a:lumOff val="40000"/>
                    </a:srgbClr>
                  </a:outerShdw>
                </a:effectLst>
              </a:rPr>
              <a:t>WHITE</a:t>
            </a:r>
            <a:endParaRPr lang="sw-KE" dirty="0">
              <a:ln w="6600">
                <a:solidFill>
                  <a:srgbClr val="009999">
                    <a:lumMod val="60000"/>
                    <a:lumOff val="40000"/>
                  </a:srgbClr>
                </a:solidFill>
                <a:prstDash val="solid"/>
              </a:ln>
              <a:effectLst>
                <a:outerShdw dist="38100" dir="2700000" algn="tl" rotWithShape="0">
                  <a:srgbClr val="009999">
                    <a:lumMod val="60000"/>
                    <a:lumOff val="40000"/>
                  </a:srgbClr>
                </a:outerShdw>
              </a:effectLst>
            </a:endParaRPr>
          </a:p>
        </p:txBody>
      </p:sp>
      <p:sp>
        <p:nvSpPr>
          <p:cNvPr id="3" name="CuadroTexto 2">
            <a:extLst>
              <a:ext uri="{FF2B5EF4-FFF2-40B4-BE49-F238E27FC236}">
                <a16:creationId xmlns:a16="http://schemas.microsoft.com/office/drawing/2014/main" id="{4901B4DA-118E-C84A-4DFB-4954DD2C7C77}"/>
              </a:ext>
            </a:extLst>
          </p:cNvPr>
          <p:cNvSpPr txBox="1"/>
          <p:nvPr/>
        </p:nvSpPr>
        <p:spPr>
          <a:xfrm>
            <a:off x="3647088" y="674851"/>
            <a:ext cx="827164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Ellen Gould na Elizabeth Harmon, mtoto wa mwisho kati ya watoto wanane wa Eunice na Robert Harmon, walizaliwa mnamo Novemba 26, 1827 huko Gorham, Maine, Marekani.</a:t>
            </a:r>
          </a:p>
        </p:txBody>
      </p:sp>
      <p:sp>
        <p:nvSpPr>
          <p:cNvPr id="5" name="CuadroTexto 4">
            <a:extLst>
              <a:ext uri="{FF2B5EF4-FFF2-40B4-BE49-F238E27FC236}">
                <a16:creationId xmlns:a16="http://schemas.microsoft.com/office/drawing/2014/main" id="{430C9959-2020-3CF2-A495-117B8AE222F8}"/>
              </a:ext>
            </a:extLst>
          </p:cNvPr>
          <p:cNvSpPr txBox="1"/>
          <p:nvPr/>
        </p:nvSpPr>
        <p:spPr>
          <a:xfrm>
            <a:off x="369832" y="2428276"/>
            <a:ext cx="966754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Ellen alipokuwa na umri wa miaka tisa, mwanafunzi mwenzake alimtupia jiwe, na kusababisha jeraha kubwa usoni. Jeraha lilimwacha na athari za kudumu ambazo zilimlazimisha kuacha shule na kupunguza maisha yake ya kijamii.</a:t>
            </a:r>
          </a:p>
        </p:txBody>
      </p:sp>
      <p:sp>
        <p:nvSpPr>
          <p:cNvPr id="7" name="CuadroTexto 6">
            <a:extLst>
              <a:ext uri="{FF2B5EF4-FFF2-40B4-BE49-F238E27FC236}">
                <a16:creationId xmlns:a16="http://schemas.microsoft.com/office/drawing/2014/main" id="{C71AF794-8CDA-7673-9AA0-E2CBEDB2451A}"/>
              </a:ext>
            </a:extLst>
          </p:cNvPr>
          <p:cNvSpPr txBox="1"/>
          <p:nvPr/>
        </p:nvSpPr>
        <p:spPr>
          <a:xfrm>
            <a:off x="3647088" y="3467969"/>
            <a:ext cx="650590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Familia ilikubali mafundisho ya William Miller, na Ellen alibatizwa katika kanisa la Methodist mnamo 1842.</a:t>
            </a:r>
          </a:p>
        </p:txBody>
      </p:sp>
      <p:sp>
        <p:nvSpPr>
          <p:cNvPr id="9" name="CuadroTexto 8">
            <a:extLst>
              <a:ext uri="{FF2B5EF4-FFF2-40B4-BE49-F238E27FC236}">
                <a16:creationId xmlns:a16="http://schemas.microsoft.com/office/drawing/2014/main" id="{CE83DD52-096B-1348-350B-1A2402CAF9FB}"/>
              </a:ext>
            </a:extLst>
          </p:cNvPr>
          <p:cNvSpPr txBox="1"/>
          <p:nvPr/>
        </p:nvSpPr>
        <p:spPr>
          <a:xfrm>
            <a:off x="3647089" y="4199885"/>
            <a:ext cx="519833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Lakini Ellen alihisi kupotea, na kujiamini mwenyewe hakustahili wokovu, hadi Mchungaji Levi Stockman alipomsaidia kuelewa upendo wa kweli wa Mungu.</a:t>
            </a:r>
          </a:p>
        </p:txBody>
      </p:sp>
      <p:sp>
        <p:nvSpPr>
          <p:cNvPr id="11" name="CuadroTexto 10">
            <a:extLst>
              <a:ext uri="{FF2B5EF4-FFF2-40B4-BE49-F238E27FC236}">
                <a16:creationId xmlns:a16="http://schemas.microsoft.com/office/drawing/2014/main" id="{BBDA7E9B-3A70-8B39-B7D4-D02B1F164E5C}"/>
              </a:ext>
            </a:extLst>
          </p:cNvPr>
          <p:cNvSpPr txBox="1"/>
          <p:nvPr/>
        </p:nvSpPr>
        <p:spPr>
          <a:xfrm>
            <a:off x="3647088" y="5547355"/>
            <a:ext cx="442485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Kuanzia wakati huo kuendelea, alimpenda sana Yesu na kumtumikia maisha yake yote.</a:t>
            </a:r>
          </a:p>
        </p:txBody>
      </p:sp>
      <p:sp>
        <p:nvSpPr>
          <p:cNvPr id="6" name="CuadroTexto 5">
            <a:extLst>
              <a:ext uri="{FF2B5EF4-FFF2-40B4-BE49-F238E27FC236}">
                <a16:creationId xmlns:a16="http://schemas.microsoft.com/office/drawing/2014/main" id="{C00618FB-C2D1-C259-0F0B-881B65A04840}"/>
              </a:ext>
            </a:extLst>
          </p:cNvPr>
          <p:cNvSpPr txBox="1"/>
          <p:nvPr/>
        </p:nvSpPr>
        <p:spPr>
          <a:xfrm>
            <a:off x="3647088" y="1705452"/>
            <a:ext cx="827164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Muda mfupi baadaye familia ilihamia Portland, jiji kubwa huko Maine, ili kupanua biashara yao ya kutengeneza kofia.</a:t>
            </a:r>
          </a:p>
        </p:txBody>
      </p:sp>
    </p:spTree>
    <p:extLst>
      <p:ext uri="{BB962C8B-B14F-4D97-AF65-F5344CB8AC3E}">
        <p14:creationId xmlns:p14="http://schemas.microsoft.com/office/powerpoint/2010/main" val="3911400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7" presetClass="entr" presetSubtype="8"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ppt_x</p:attrName>
                                        </p:attrNameLst>
                                      </p:cBhvr>
                                      <p:tavLst>
                                        <p:tav tm="0">
                                          <p:val>
                                            <p:strVal val="#ppt_x-#ppt_w/2"/>
                                          </p:val>
                                        </p:tav>
                                        <p:tav tm="100000">
                                          <p:val>
                                            <p:strVal val="#ppt_x"/>
                                          </p:val>
                                        </p:tav>
                                      </p:tavLst>
                                    </p:anim>
                                    <p:anim calcmode="lin" valueType="num">
                                      <p:cBhvr>
                                        <p:cTn id="18" dur="500" fill="hold"/>
                                        <p:tgtEl>
                                          <p:spTgt spid="4"/>
                                        </p:tgtEl>
                                        <p:attrNameLst>
                                          <p:attrName>ppt_y</p:attrName>
                                        </p:attrNameLst>
                                      </p:cBhvr>
                                      <p:tavLst>
                                        <p:tav tm="0">
                                          <p:val>
                                            <p:strVal val="#ppt_y"/>
                                          </p:val>
                                        </p:tav>
                                        <p:tav tm="100000">
                                          <p:val>
                                            <p:strVal val="#ppt_y"/>
                                          </p:val>
                                        </p:tav>
                                      </p:tavLst>
                                    </p:anim>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strVal val="#ppt_h"/>
                                          </p:val>
                                        </p:tav>
                                        <p:tav tm="100000">
                                          <p:val>
                                            <p:strVal val="#ppt_h"/>
                                          </p:val>
                                        </p:tav>
                                      </p:tavLst>
                                    </p:anim>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wipe(left)">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7" presetClass="entr" presetSubtype="8"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ppt_x</p:attrName>
                                        </p:attrNameLst>
                                      </p:cBhvr>
                                      <p:tavLst>
                                        <p:tav tm="0">
                                          <p:val>
                                            <p:strVal val="#ppt_x-#ppt_w/2"/>
                                          </p:val>
                                        </p:tav>
                                        <p:tav tm="100000">
                                          <p:val>
                                            <p:strVal val="#ppt_x"/>
                                          </p:val>
                                        </p:tav>
                                      </p:tavLst>
                                    </p:anim>
                                    <p:anim calcmode="lin" valueType="num">
                                      <p:cBhvr>
                                        <p:cTn id="35" dur="500" fill="hold"/>
                                        <p:tgtEl>
                                          <p:spTgt spid="8"/>
                                        </p:tgtEl>
                                        <p:attrNameLst>
                                          <p:attrName>ppt_y</p:attrName>
                                        </p:attrNameLst>
                                      </p:cBhvr>
                                      <p:tavLst>
                                        <p:tav tm="0">
                                          <p:val>
                                            <p:strVal val="#ppt_y"/>
                                          </p:val>
                                        </p:tav>
                                        <p:tav tm="100000">
                                          <p:val>
                                            <p:strVal val="#ppt_y"/>
                                          </p:val>
                                        </p:tav>
                                      </p:tavLst>
                                    </p:anim>
                                    <p:anim calcmode="lin" valueType="num">
                                      <p:cBhvr>
                                        <p:cTn id="36" dur="500" fill="hold"/>
                                        <p:tgtEl>
                                          <p:spTgt spid="8"/>
                                        </p:tgtEl>
                                        <p:attrNameLst>
                                          <p:attrName>ppt_w</p:attrName>
                                        </p:attrNameLst>
                                      </p:cBhvr>
                                      <p:tavLst>
                                        <p:tav tm="0">
                                          <p:val>
                                            <p:fltVal val="0"/>
                                          </p:val>
                                        </p:tav>
                                        <p:tav tm="100000">
                                          <p:val>
                                            <p:strVal val="#ppt_w"/>
                                          </p:val>
                                        </p:tav>
                                      </p:tavLst>
                                    </p:anim>
                                    <p:anim calcmode="lin" valueType="num">
                                      <p:cBhvr>
                                        <p:cTn id="37" dur="500" fill="hold"/>
                                        <p:tgtEl>
                                          <p:spTgt spid="8"/>
                                        </p:tgtEl>
                                        <p:attrNameLst>
                                          <p:attrName>ppt_h</p:attrName>
                                        </p:attrNameLst>
                                      </p:cBhvr>
                                      <p:tavLst>
                                        <p:tav tm="0">
                                          <p:val>
                                            <p:strVal val="#ppt_h"/>
                                          </p:val>
                                        </p:tav>
                                        <p:tav tm="100000">
                                          <p:val>
                                            <p:strVal val="#ppt_h"/>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5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17" presetClass="entr" presetSubtype="8"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ppt_x</p:attrName>
                                        </p:attrNameLst>
                                      </p:cBhvr>
                                      <p:tavLst>
                                        <p:tav tm="0">
                                          <p:val>
                                            <p:strVal val="#ppt_x-#ppt_w/2"/>
                                          </p:val>
                                        </p:tav>
                                        <p:tav tm="100000">
                                          <p:val>
                                            <p:strVal val="#ppt_x"/>
                                          </p:val>
                                        </p:tav>
                                      </p:tavLst>
                                    </p:anim>
                                    <p:anim calcmode="lin" valueType="num">
                                      <p:cBhvr>
                                        <p:cTn id="57" dur="500" fill="hold"/>
                                        <p:tgtEl>
                                          <p:spTgt spid="10"/>
                                        </p:tgtEl>
                                        <p:attrNameLst>
                                          <p:attrName>ppt_y</p:attrName>
                                        </p:attrNameLst>
                                      </p:cBhvr>
                                      <p:tavLst>
                                        <p:tav tm="0">
                                          <p:val>
                                            <p:strVal val="#ppt_y"/>
                                          </p:val>
                                        </p:tav>
                                        <p:tav tm="100000">
                                          <p:val>
                                            <p:strVal val="#ppt_y"/>
                                          </p:val>
                                        </p:tav>
                                      </p:tavLst>
                                    </p:anim>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strVal val="#ppt_h"/>
                                          </p:val>
                                        </p:tav>
                                        <p:tav tm="100000">
                                          <p:val>
                                            <p:strVal val="#ppt_h"/>
                                          </p:val>
                                        </p:tav>
                                      </p:tavLst>
                                    </p:anim>
                                  </p:childTnLst>
                                </p:cTn>
                              </p:par>
                            </p:childTnLst>
                          </p:cTn>
                        </p:par>
                        <p:par>
                          <p:cTn id="60" fill="hold">
                            <p:stCondLst>
                              <p:cond delay="500"/>
                            </p:stCondLst>
                            <p:childTnLst>
                              <p:par>
                                <p:cTn id="61" presetID="22" presetClass="entr" presetSubtype="8"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wipe(left)">
                                      <p:cBhvr>
                                        <p:cTn id="6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9" grpId="0"/>
      <p:bldP spid="11"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BB05345-BAE7-F319-E568-6B4C287C697D}"/>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3" name="Rectangle 22">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6256866" y="207681"/>
            <a:ext cx="5458122" cy="5897880"/>
          </a:xfrm>
          <a:prstGeom prst="rect">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Imagen 2">
            <a:extLst>
              <a:ext uri="{FF2B5EF4-FFF2-40B4-BE49-F238E27FC236}">
                <a16:creationId xmlns:a16="http://schemas.microsoft.com/office/drawing/2014/main" id="{C660443F-4E3C-1D84-ACC8-F045E85BC8A7}"/>
              </a:ext>
            </a:extLst>
          </p:cNvPr>
          <p:cNvPicPr>
            <a:picLocks noGrp="1" noRot="1" noChangeAspect="1" noMove="1" noResize="1" noEditPoints="1" noAdjustHandles="1" noChangeArrowheads="1" noChangeShapeType="1" noCrop="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6421035" y="371088"/>
            <a:ext cx="5129784" cy="5571066"/>
          </a:xfrm>
          <a:prstGeom prst="rect">
            <a:avLst/>
          </a:prstGeom>
        </p:spPr>
      </p:pic>
      <p:sp>
        <p:nvSpPr>
          <p:cNvPr id="25" name="Rectangle 24">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77012" y="207681"/>
            <a:ext cx="5458121" cy="5897880"/>
          </a:xfrm>
          <a:prstGeom prst="rect">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Imagen 4">
            <a:extLst>
              <a:ext uri="{FF2B5EF4-FFF2-40B4-BE49-F238E27FC236}">
                <a16:creationId xmlns:a16="http://schemas.microsoft.com/office/drawing/2014/main" id="{900A1C60-243C-48E5-31C5-E0BFD104839B}"/>
              </a:ext>
            </a:extLst>
          </p:cNvPr>
          <p:cNvPicPr>
            <a:picLocks noGrp="1" noRot="1" noChangeAspect="1" noMove="1" noResize="1" noEditPoints="1" noAdjustHandles="1" noChangeArrowheads="1" noChangeShapeType="1" noCrop="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641180" y="371088"/>
            <a:ext cx="5129784" cy="5571066"/>
          </a:xfrm>
          <a:prstGeom prst="rect">
            <a:avLst/>
          </a:prstGeom>
        </p:spPr>
      </p:pic>
      <p:sp>
        <p:nvSpPr>
          <p:cNvPr id="4" name="Rectangle 13">
            <a:extLst>
              <a:ext uri="{FF2B5EF4-FFF2-40B4-BE49-F238E27FC236}">
                <a16:creationId xmlns:a16="http://schemas.microsoft.com/office/drawing/2014/main" id="{C9CC7EB9-4964-D0E4-2EAE-B00BCA6026A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787940" y="5321796"/>
            <a:ext cx="10618279" cy="1399044"/>
          </a:xfrm>
          <a:prstGeom prst="rect">
            <a:avLst/>
          </a:prstGeom>
          <a:solidFill>
            <a:schemeClr val="bg1"/>
          </a:solidFill>
          <a:ln w="12700">
            <a:solidFill>
              <a:srgbClr val="EFEFEF"/>
            </a:solidFill>
          </a:ln>
          <a:effectLst>
            <a:innerShdw blurRad="114300">
              <a:schemeClr val="tx2">
                <a:lumMod val="90000"/>
                <a:lumOff val="1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15">
            <a:extLst>
              <a:ext uri="{FF2B5EF4-FFF2-40B4-BE49-F238E27FC236}">
                <a16:creationId xmlns:a16="http://schemas.microsoft.com/office/drawing/2014/main" id="{D5FB2A13-FA9D-3F04-23FD-CAA1E1FA367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extLst>
              <p:ext uri="{386F3935-93C4-4BCD-93E2-E3B085C9AB24}">
                <p16:designElem xmlns:p16="http://schemas.microsoft.com/office/powerpoint/2015/main" val="1"/>
              </p:ext>
            </p:extLst>
          </p:nvPr>
        </p:nvSpPr>
        <p:spPr>
          <a:xfrm>
            <a:off x="1274323" y="5214024"/>
            <a:ext cx="9649839" cy="206020"/>
          </a:xfrm>
          <a:prstGeom prst="roundRect">
            <a:avLst>
              <a:gd name="adj" fmla="val 0"/>
            </a:avLst>
          </a:prstGeom>
          <a:solidFill>
            <a:schemeClr val="accent2"/>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uadroTexto 8">
            <a:extLst>
              <a:ext uri="{FF2B5EF4-FFF2-40B4-BE49-F238E27FC236}">
                <a16:creationId xmlns:a16="http://schemas.microsoft.com/office/drawing/2014/main" id="{4C56EDE6-1B73-3A5C-033C-C37523B7649A}"/>
              </a:ext>
            </a:extLst>
          </p:cNvPr>
          <p:cNvSpPr txBox="1"/>
          <p:nvPr/>
        </p:nvSpPr>
        <p:spPr>
          <a:xfrm>
            <a:off x="956551" y="5414131"/>
            <a:ext cx="10285500" cy="1261884"/>
          </a:xfrm>
          <a:prstGeom prst="rect">
            <a:avLst/>
          </a:prstGeom>
          <a:noFill/>
        </p:spPr>
        <p:txBody>
          <a:bodyPr wrap="square">
            <a:spAutoFit/>
            <a:scene3d>
              <a:camera prst="orthographicFront"/>
              <a:lightRig rig="threePt" dir="t"/>
            </a:scene3d>
            <a:sp3d extrusionH="57150">
              <a:bevelT w="38100" h="38100"/>
            </a:sp3d>
          </a:bodyPr>
          <a:lstStyle/>
          <a:p>
            <a:pPr lvl="0" algn="ctr">
              <a:defRPr b="1">
                <a:solidFill>
                  <a:srgbClr val="E97132">
                    <a:lumMod val="75000"/>
                  </a:srgbClr>
                </a:solidFill>
                <a:latin typeface="Comic Sans MS" panose="030F0702030302020204" pitchFamily="66" charset="0"/>
              </a:defRPr>
            </a:pPr>
            <a:r>
              <a:rPr lang="sw-KE" sz="2000" kern="1200" dirty="0">
                <a:ln>
                  <a:noFill/>
                </a:ln>
                <a:effectLst/>
                <a:uLnTx/>
                <a:uFillTx/>
                <a:ea typeface="+mn-ea"/>
                <a:cs typeface="+mn-cs"/>
              </a:rPr>
              <a:t>"</a:t>
            </a:r>
            <a:r>
              <a:rPr lang="sw-KE" sz="2000" dirty="0"/>
              <a:t>Hapo zamani Mungu alisema na baba zetu kwa njia nyingi na kwa njia nyingi kwa manabii, lakini siku hizi za mwisho amesema nasi kwa njia ya Mwanawe, ambaye alimweka kuwa mrithi wa vitu vyote, na ambaye kwa yeye pia aliumba ulimwengu</a:t>
            </a:r>
            <a:r>
              <a:rPr lang="sw-KE" sz="2000" kern="1200" dirty="0">
                <a:ln>
                  <a:noFill/>
                </a:ln>
                <a:effectLst/>
                <a:uLnTx/>
                <a:uFillTx/>
                <a:ea typeface="+mn-ea"/>
                <a:cs typeface="+mn-cs"/>
              </a:rPr>
              <a:t>." </a:t>
            </a:r>
            <a:r>
              <a:rPr lang="sw-KE" sz="1600" kern="1200" dirty="0">
                <a:ln>
                  <a:noFill/>
                </a:ln>
                <a:effectLst/>
                <a:uLnTx/>
                <a:uFillTx/>
                <a:ea typeface="+mn-ea"/>
                <a:cs typeface="+mn-cs"/>
              </a:rPr>
              <a:t>(Waebrania 1:1-2)</a:t>
            </a:r>
            <a:endParaRPr kumimoji="0" lang="es-ES" sz="2000" b="1" i="0" u="none" strike="noStrike" kern="1200" cap="none" spc="0" normalizeH="0" baseline="0" noProof="0" dirty="0">
              <a:ln>
                <a:noFill/>
              </a:ln>
              <a:solidFill>
                <a:srgbClr val="E97132">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013883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1000"/>
            <a:duotone>
              <a:schemeClr val="accent6">
                <a:shade val="45000"/>
                <a:satMod val="135000"/>
              </a:schemeClr>
              <a:prstClr val="white"/>
            </a:duotone>
            <a:lum/>
          </a:blip>
          <a:srcRect/>
          <a:stretch>
            <a:fillRect/>
          </a:stretch>
        </a:blipFill>
        <a:effectLst/>
      </p:bgPr>
    </p:bg>
    <p:spTree>
      <p:nvGrpSpPr>
        <p:cNvPr id="1" name=""/>
        <p:cNvGrpSpPr/>
        <p:nvPr/>
      </p:nvGrpSpPr>
      <p:grpSpPr>
        <a:xfrm>
          <a:off x="0" y="0"/>
          <a:ext cx="0" cy="0"/>
          <a:chOff x="0" y="0"/>
          <a:chExt cx="0" cy="0"/>
        </a:xfrm>
      </p:grpSpPr>
      <p:graphicFrame>
        <p:nvGraphicFramePr>
          <p:cNvPr id="3" name="Diagrama 2">
            <a:extLst>
              <a:ext uri="{FF2B5EF4-FFF2-40B4-BE49-F238E27FC236}">
                <a16:creationId xmlns:a16="http://schemas.microsoft.com/office/drawing/2014/main" id="{7FD14EAE-4961-C4D8-B049-9A6F0F139FC5}"/>
              </a:ext>
            </a:extLst>
          </p:cNvPr>
          <p:cNvGraphicFramePr/>
          <p:nvPr>
            <p:extLst>
              <p:ext uri="{D42A27DB-BD31-4B8C-83A1-F6EECF244321}">
                <p14:modId xmlns:p14="http://schemas.microsoft.com/office/powerpoint/2010/main" val="2004629395"/>
              </p:ext>
            </p:extLst>
          </p:nvPr>
        </p:nvGraphicFramePr>
        <p:xfrm>
          <a:off x="5438774" y="3352800"/>
          <a:ext cx="6753226" cy="33813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DCC50C88-D337-1334-5651-9D1FA5AC059E}"/>
              </a:ext>
            </a:extLst>
          </p:cNvPr>
          <p:cNvSpPr txBox="1"/>
          <p:nvPr/>
        </p:nvSpPr>
        <p:spPr>
          <a:xfrm>
            <a:off x="179294" y="0"/>
            <a:ext cx="622150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Je, umewahi kuzungumza na Mungu </a:t>
            </a:r>
            <a:r>
              <a:rPr lang="sw-KE" i="1" dirty="0"/>
              <a:t>moja kwa moja </a:t>
            </a:r>
            <a:r>
              <a:rPr lang="sw-KE" dirty="0"/>
              <a:t>? Je, umewahi kusikia maneno Yake? Jibu, ni wazi, ni: "Hapana."</a:t>
            </a:r>
          </a:p>
        </p:txBody>
      </p:sp>
      <p:pic>
        <p:nvPicPr>
          <p:cNvPr id="5" name="Imagen 4">
            <a:extLst>
              <a:ext uri="{FF2B5EF4-FFF2-40B4-BE49-F238E27FC236}">
                <a16:creationId xmlns:a16="http://schemas.microsoft.com/office/drawing/2014/main" id="{F5041983-0199-D01F-B47D-1F39ED4E9818}"/>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contrast="20000"/>
                    </a14:imgEffect>
                  </a14:imgLayer>
                </a14:imgProps>
              </a:ext>
              <a:ext uri="{28A0092B-C50C-407E-A947-70E740481C1C}">
                <a14:useLocalDpi xmlns:a14="http://schemas.microsoft.com/office/drawing/2010/main"/>
              </a:ext>
            </a:extLst>
          </a:blip>
          <a:stretch>
            <a:fillRect/>
          </a:stretch>
        </p:blipFill>
        <p:spPr>
          <a:xfrm>
            <a:off x="6588788" y="123826"/>
            <a:ext cx="5250788" cy="2937941"/>
          </a:xfrm>
          <a:prstGeom prst="rect">
            <a:avLst/>
          </a:prstGeom>
          <a:solidFill>
            <a:srgbClr val="FFFFFF">
              <a:shade val="85000"/>
            </a:srgbClr>
          </a:solidFill>
          <a:ln w="88900" cap="sq">
            <a:solidFill>
              <a:schemeClr val="accent5">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515A8985-6D95-64F0-2DC3-A147B7002FF5}"/>
              </a:ext>
            </a:extLst>
          </p:cNvPr>
          <p:cNvPicPr>
            <a:picLocks noChangeAspect="1"/>
          </p:cNvPicPr>
          <p:nvPr/>
        </p:nvPicPr>
        <p:blipFill>
          <a:blip r:embed="rId10" cstate="email">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352424" y="3094975"/>
            <a:ext cx="4687167" cy="3515375"/>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6DB83916-EC20-F9FF-E2D5-EC84FA1D2E64}"/>
              </a:ext>
            </a:extLst>
          </p:cNvPr>
          <p:cNvSpPr txBox="1"/>
          <p:nvPr/>
        </p:nvSpPr>
        <p:spPr>
          <a:xfrm>
            <a:off x="107576" y="1869975"/>
            <a:ext cx="6293223"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Ni nini sababu ya kutokuwa na uwezo wetu wa kuzungumza na Mungu moja kwa moja? Je, imekuwa hivi kila wakati? Je, tutaweza kufanya hivyo?</a:t>
            </a:r>
          </a:p>
        </p:txBody>
      </p:sp>
      <p:sp>
        <p:nvSpPr>
          <p:cNvPr id="9" name="CuadroTexto 8">
            <a:extLst>
              <a:ext uri="{FF2B5EF4-FFF2-40B4-BE49-F238E27FC236}">
                <a16:creationId xmlns:a16="http://schemas.microsoft.com/office/drawing/2014/main" id="{40FD6359-AAC4-9C8F-94BE-C8B6BD999B6F}"/>
              </a:ext>
            </a:extLst>
          </p:cNvPr>
          <p:cNvSpPr txBox="1"/>
          <p:nvPr/>
        </p:nvSpPr>
        <p:spPr>
          <a:xfrm>
            <a:off x="107576" y="1088876"/>
            <a:ext cx="6293223"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Tunaweza tu kuzungumza na Mungu kupitia njia zisizo za moja kwa moja (maombi, Biblia, manabii, …)</a:t>
            </a:r>
          </a:p>
        </p:txBody>
      </p:sp>
    </p:spTree>
    <p:extLst>
      <p:ext uri="{BB962C8B-B14F-4D97-AF65-F5344CB8AC3E}">
        <p14:creationId xmlns:p14="http://schemas.microsoft.com/office/powerpoint/2010/main" val="3762492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9" presetClass="entr" presetSubtype="0" decel="10000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 calcmode="lin" valueType="num">
                                      <p:cBhvr>
                                        <p:cTn id="19" dur="500" fill="hold"/>
                                        <p:tgtEl>
                                          <p:spTgt spid="7"/>
                                        </p:tgtEl>
                                        <p:attrNameLst>
                                          <p:attrName>style.rotation</p:attrName>
                                        </p:attrNameLst>
                                      </p:cBhvr>
                                      <p:tavLst>
                                        <p:tav tm="0">
                                          <p:val>
                                            <p:fltVal val="360"/>
                                          </p:val>
                                        </p:tav>
                                        <p:tav tm="100000">
                                          <p:val>
                                            <p:fltVal val="0"/>
                                          </p:val>
                                        </p:tav>
                                      </p:tavLst>
                                    </p:anim>
                                    <p:animEffect transition="in" filter="fade">
                                      <p:cBhvr>
                                        <p:cTn id="20" dur="500"/>
                                        <p:tgtEl>
                                          <p:spTgt spid="7"/>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3">
                                            <p:graphicEl>
                                              <a:dgm id="{8F44D221-F2F5-48FD-AE91-8A30813CA4DA}"/>
                                            </p:graphicEl>
                                          </p:spTgt>
                                        </p:tgtEl>
                                        <p:attrNameLst>
                                          <p:attrName>style.visibility</p:attrName>
                                        </p:attrNameLst>
                                      </p:cBhvr>
                                      <p:to>
                                        <p:strVal val="visible"/>
                                      </p:to>
                                    </p:set>
                                    <p:animEffect transition="in" filter="wheel(1)">
                                      <p:cBhvr>
                                        <p:cTn id="34" dur="250"/>
                                        <p:tgtEl>
                                          <p:spTgt spid="3">
                                            <p:graphicEl>
                                              <a:dgm id="{8F44D221-F2F5-48FD-AE91-8A30813CA4DA}"/>
                                            </p:graphicEl>
                                          </p:spTgt>
                                        </p:tgtEl>
                                      </p:cBhvr>
                                    </p:animEffect>
                                  </p:childTnLst>
                                </p:cTn>
                              </p:par>
                              <p:par>
                                <p:cTn id="35" presetID="21" presetClass="entr" presetSubtype="1" fill="hold" grpId="0" nodeType="withEffect">
                                  <p:stCondLst>
                                    <p:cond delay="0"/>
                                  </p:stCondLst>
                                  <p:childTnLst>
                                    <p:set>
                                      <p:cBhvr>
                                        <p:cTn id="36" dur="1" fill="hold">
                                          <p:stCondLst>
                                            <p:cond delay="0"/>
                                          </p:stCondLst>
                                        </p:cTn>
                                        <p:tgtEl>
                                          <p:spTgt spid="3">
                                            <p:graphicEl>
                                              <a:dgm id="{B8CF647B-F574-4FCE-8352-FE92FB35CAB3}"/>
                                            </p:graphicEl>
                                          </p:spTgt>
                                        </p:tgtEl>
                                        <p:attrNameLst>
                                          <p:attrName>style.visibility</p:attrName>
                                        </p:attrNameLst>
                                      </p:cBhvr>
                                      <p:to>
                                        <p:strVal val="visible"/>
                                      </p:to>
                                    </p:set>
                                    <p:animEffect transition="in" filter="wheel(1)">
                                      <p:cBhvr>
                                        <p:cTn id="37" dur="250"/>
                                        <p:tgtEl>
                                          <p:spTgt spid="3">
                                            <p:graphicEl>
                                              <a:dgm id="{B8CF647B-F574-4FCE-8352-FE92FB35CAB3}"/>
                                            </p:graphicEl>
                                          </p:spTgt>
                                        </p:tgtEl>
                                      </p:cBhvr>
                                    </p:animEffect>
                                  </p:childTnLst>
                                </p:cTn>
                              </p:par>
                            </p:childTnLst>
                          </p:cTn>
                        </p:par>
                        <p:par>
                          <p:cTn id="38" fill="hold">
                            <p:stCondLst>
                              <p:cond delay="250"/>
                            </p:stCondLst>
                            <p:childTnLst>
                              <p:par>
                                <p:cTn id="39" presetID="22" presetClass="entr" presetSubtype="8" fill="hold" grpId="1" nodeType="afterEffect">
                                  <p:stCondLst>
                                    <p:cond delay="0"/>
                                  </p:stCondLst>
                                  <p:childTnLst>
                                    <p:set>
                                      <p:cBhvr>
                                        <p:cTn id="40" dur="1" fill="hold">
                                          <p:stCondLst>
                                            <p:cond delay="0"/>
                                          </p:stCondLst>
                                        </p:cTn>
                                        <p:tgtEl>
                                          <p:spTgt spid="3">
                                            <p:graphicEl>
                                              <a:dgm id="{88A4B5C2-68AA-461A-A959-82AF1408014E}"/>
                                            </p:graphicEl>
                                          </p:spTgt>
                                        </p:tgtEl>
                                        <p:attrNameLst>
                                          <p:attrName>style.visibility</p:attrName>
                                        </p:attrNameLst>
                                      </p:cBhvr>
                                      <p:to>
                                        <p:strVal val="visible"/>
                                      </p:to>
                                    </p:set>
                                    <p:animEffect transition="in" filter="wipe(left)">
                                      <p:cBhvr>
                                        <p:cTn id="41" dur="500"/>
                                        <p:tgtEl>
                                          <p:spTgt spid="3">
                                            <p:graphicEl>
                                              <a:dgm id="{88A4B5C2-68AA-461A-A959-82AF1408014E}"/>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grpId="0" nodeType="clickEffect">
                                  <p:stCondLst>
                                    <p:cond delay="0"/>
                                  </p:stCondLst>
                                  <p:childTnLst>
                                    <p:set>
                                      <p:cBhvr>
                                        <p:cTn id="45" dur="1" fill="hold">
                                          <p:stCondLst>
                                            <p:cond delay="0"/>
                                          </p:stCondLst>
                                        </p:cTn>
                                        <p:tgtEl>
                                          <p:spTgt spid="3">
                                            <p:graphicEl>
                                              <a:dgm id="{521D96E3-37A7-45CD-B7CD-53A035BA3A3F}"/>
                                            </p:graphicEl>
                                          </p:spTgt>
                                        </p:tgtEl>
                                        <p:attrNameLst>
                                          <p:attrName>style.visibility</p:attrName>
                                        </p:attrNameLst>
                                      </p:cBhvr>
                                      <p:to>
                                        <p:strVal val="visible"/>
                                      </p:to>
                                    </p:set>
                                    <p:animEffect transition="in" filter="wheel(1)">
                                      <p:cBhvr>
                                        <p:cTn id="46" dur="250"/>
                                        <p:tgtEl>
                                          <p:spTgt spid="3">
                                            <p:graphicEl>
                                              <a:dgm id="{521D96E3-37A7-45CD-B7CD-53A035BA3A3F}"/>
                                            </p:graphicEl>
                                          </p:spTgt>
                                        </p:tgtEl>
                                      </p:cBhvr>
                                    </p:animEffect>
                                  </p:childTnLst>
                                </p:cTn>
                              </p:par>
                              <p:par>
                                <p:cTn id="47" presetID="21" presetClass="entr" presetSubtype="1" fill="hold" grpId="0" nodeType="withEffect">
                                  <p:stCondLst>
                                    <p:cond delay="0"/>
                                  </p:stCondLst>
                                  <p:childTnLst>
                                    <p:set>
                                      <p:cBhvr>
                                        <p:cTn id="48" dur="1" fill="hold">
                                          <p:stCondLst>
                                            <p:cond delay="0"/>
                                          </p:stCondLst>
                                        </p:cTn>
                                        <p:tgtEl>
                                          <p:spTgt spid="3">
                                            <p:graphicEl>
                                              <a:dgm id="{DDDFDB86-102D-47F8-BD42-78D627B90AFC}"/>
                                            </p:graphicEl>
                                          </p:spTgt>
                                        </p:tgtEl>
                                        <p:attrNameLst>
                                          <p:attrName>style.visibility</p:attrName>
                                        </p:attrNameLst>
                                      </p:cBhvr>
                                      <p:to>
                                        <p:strVal val="visible"/>
                                      </p:to>
                                    </p:set>
                                    <p:animEffect transition="in" filter="wheel(1)">
                                      <p:cBhvr>
                                        <p:cTn id="49" dur="250"/>
                                        <p:tgtEl>
                                          <p:spTgt spid="3">
                                            <p:graphicEl>
                                              <a:dgm id="{DDDFDB86-102D-47F8-BD42-78D627B90AFC}"/>
                                            </p:graphicEl>
                                          </p:spTgt>
                                        </p:tgtEl>
                                      </p:cBhvr>
                                    </p:animEffect>
                                  </p:childTnLst>
                                </p:cTn>
                              </p:par>
                            </p:childTnLst>
                          </p:cTn>
                        </p:par>
                        <p:par>
                          <p:cTn id="50" fill="hold">
                            <p:stCondLst>
                              <p:cond delay="250"/>
                            </p:stCondLst>
                            <p:childTnLst>
                              <p:par>
                                <p:cTn id="51" presetID="22" presetClass="entr" presetSubtype="8" fill="hold" grpId="1" nodeType="afterEffect">
                                  <p:stCondLst>
                                    <p:cond delay="0"/>
                                  </p:stCondLst>
                                  <p:childTnLst>
                                    <p:set>
                                      <p:cBhvr>
                                        <p:cTn id="52" dur="1" fill="hold">
                                          <p:stCondLst>
                                            <p:cond delay="0"/>
                                          </p:stCondLst>
                                        </p:cTn>
                                        <p:tgtEl>
                                          <p:spTgt spid="3">
                                            <p:graphicEl>
                                              <a:dgm id="{E68D658C-2FE9-43DE-BC4D-A18F6DF55924}"/>
                                            </p:graphicEl>
                                          </p:spTgt>
                                        </p:tgtEl>
                                        <p:attrNameLst>
                                          <p:attrName>style.visibility</p:attrName>
                                        </p:attrNameLst>
                                      </p:cBhvr>
                                      <p:to>
                                        <p:strVal val="visible"/>
                                      </p:to>
                                    </p:set>
                                    <p:animEffect transition="in" filter="wipe(left)">
                                      <p:cBhvr>
                                        <p:cTn id="53" dur="500"/>
                                        <p:tgtEl>
                                          <p:spTgt spid="3">
                                            <p:graphicEl>
                                              <a:dgm id="{E68D658C-2FE9-43DE-BC4D-A18F6DF55924}"/>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1" fill="hold" grpId="0" nodeType="clickEffect">
                                  <p:stCondLst>
                                    <p:cond delay="0"/>
                                  </p:stCondLst>
                                  <p:childTnLst>
                                    <p:set>
                                      <p:cBhvr>
                                        <p:cTn id="57" dur="1" fill="hold">
                                          <p:stCondLst>
                                            <p:cond delay="0"/>
                                          </p:stCondLst>
                                        </p:cTn>
                                        <p:tgtEl>
                                          <p:spTgt spid="3">
                                            <p:graphicEl>
                                              <a:dgm id="{1AEFD01D-DD54-47AA-9C6C-E1445084A3DD}"/>
                                            </p:graphicEl>
                                          </p:spTgt>
                                        </p:tgtEl>
                                        <p:attrNameLst>
                                          <p:attrName>style.visibility</p:attrName>
                                        </p:attrNameLst>
                                      </p:cBhvr>
                                      <p:to>
                                        <p:strVal val="visible"/>
                                      </p:to>
                                    </p:set>
                                    <p:animEffect transition="in" filter="wheel(1)">
                                      <p:cBhvr>
                                        <p:cTn id="58" dur="250"/>
                                        <p:tgtEl>
                                          <p:spTgt spid="3">
                                            <p:graphicEl>
                                              <a:dgm id="{1AEFD01D-DD54-47AA-9C6C-E1445084A3DD}"/>
                                            </p:graphicEl>
                                          </p:spTgt>
                                        </p:tgtEl>
                                      </p:cBhvr>
                                    </p:animEffect>
                                  </p:childTnLst>
                                </p:cTn>
                              </p:par>
                              <p:par>
                                <p:cTn id="59" presetID="21" presetClass="entr" presetSubtype="1" fill="hold" grpId="0" nodeType="withEffect">
                                  <p:stCondLst>
                                    <p:cond delay="0"/>
                                  </p:stCondLst>
                                  <p:childTnLst>
                                    <p:set>
                                      <p:cBhvr>
                                        <p:cTn id="60" dur="1" fill="hold">
                                          <p:stCondLst>
                                            <p:cond delay="0"/>
                                          </p:stCondLst>
                                        </p:cTn>
                                        <p:tgtEl>
                                          <p:spTgt spid="3">
                                            <p:graphicEl>
                                              <a:dgm id="{67B9361A-5011-4506-B9D3-9E6D19D05D5F}"/>
                                            </p:graphicEl>
                                          </p:spTgt>
                                        </p:tgtEl>
                                        <p:attrNameLst>
                                          <p:attrName>style.visibility</p:attrName>
                                        </p:attrNameLst>
                                      </p:cBhvr>
                                      <p:to>
                                        <p:strVal val="visible"/>
                                      </p:to>
                                    </p:set>
                                    <p:animEffect transition="in" filter="wheel(1)">
                                      <p:cBhvr>
                                        <p:cTn id="61" dur="250"/>
                                        <p:tgtEl>
                                          <p:spTgt spid="3">
                                            <p:graphicEl>
                                              <a:dgm id="{67B9361A-5011-4506-B9D3-9E6D19D05D5F}"/>
                                            </p:graphicEl>
                                          </p:spTgt>
                                        </p:tgtEl>
                                      </p:cBhvr>
                                    </p:animEffect>
                                  </p:childTnLst>
                                </p:cTn>
                              </p:par>
                            </p:childTnLst>
                          </p:cTn>
                        </p:par>
                        <p:par>
                          <p:cTn id="62" fill="hold">
                            <p:stCondLst>
                              <p:cond delay="250"/>
                            </p:stCondLst>
                            <p:childTnLst>
                              <p:par>
                                <p:cTn id="63" presetID="22" presetClass="entr" presetSubtype="8" fill="hold" grpId="1" nodeType="afterEffect">
                                  <p:stCondLst>
                                    <p:cond delay="0"/>
                                  </p:stCondLst>
                                  <p:childTnLst>
                                    <p:set>
                                      <p:cBhvr>
                                        <p:cTn id="64" dur="1" fill="hold">
                                          <p:stCondLst>
                                            <p:cond delay="0"/>
                                          </p:stCondLst>
                                        </p:cTn>
                                        <p:tgtEl>
                                          <p:spTgt spid="3">
                                            <p:graphicEl>
                                              <a:dgm id="{243124F9-5C60-4E2E-8E4B-19138C17904C}"/>
                                            </p:graphicEl>
                                          </p:spTgt>
                                        </p:tgtEl>
                                        <p:attrNameLst>
                                          <p:attrName>style.visibility</p:attrName>
                                        </p:attrNameLst>
                                      </p:cBhvr>
                                      <p:to>
                                        <p:strVal val="visible"/>
                                      </p:to>
                                    </p:set>
                                    <p:animEffect transition="in" filter="wipe(left)">
                                      <p:cBhvr>
                                        <p:cTn id="65" dur="500"/>
                                        <p:tgtEl>
                                          <p:spTgt spid="3">
                                            <p:graphicEl>
                                              <a:dgm id="{243124F9-5C60-4E2E-8E4B-19138C17904C}"/>
                                            </p:graphicEl>
                                          </p:spTgt>
                                        </p:tgtEl>
                                      </p:cBhvr>
                                    </p:animEffect>
                                  </p:childTnLst>
                                </p:cTn>
                              </p:par>
                            </p:childTnLst>
                          </p:cTn>
                        </p:par>
                      </p:childTnLst>
                    </p:cTn>
                  </p:par>
                  <p:par>
                    <p:cTn id="66" fill="hold">
                      <p:stCondLst>
                        <p:cond delay="indefinite"/>
                      </p:stCondLst>
                      <p:childTnLst>
                        <p:par>
                          <p:cTn id="67" fill="hold">
                            <p:stCondLst>
                              <p:cond delay="0"/>
                            </p:stCondLst>
                            <p:childTnLst>
                              <p:par>
                                <p:cTn id="68" presetID="21" presetClass="entr" presetSubtype="1" fill="hold" grpId="2" nodeType="clickEffect">
                                  <p:stCondLst>
                                    <p:cond delay="0"/>
                                  </p:stCondLst>
                                  <p:childTnLst>
                                    <p:set>
                                      <p:cBhvr>
                                        <p:cTn id="69" dur="1" fill="hold">
                                          <p:stCondLst>
                                            <p:cond delay="0"/>
                                          </p:stCondLst>
                                        </p:cTn>
                                        <p:tgtEl>
                                          <p:spTgt spid="3">
                                            <p:graphicEl>
                                              <a:dgm id="{679928AE-2679-4B59-86AC-089A2906A4F5}"/>
                                            </p:graphicEl>
                                          </p:spTgt>
                                        </p:tgtEl>
                                        <p:attrNameLst>
                                          <p:attrName>style.visibility</p:attrName>
                                        </p:attrNameLst>
                                      </p:cBhvr>
                                      <p:to>
                                        <p:strVal val="visible"/>
                                      </p:to>
                                    </p:set>
                                    <p:animEffect transition="in" filter="wheel(1)">
                                      <p:cBhvr>
                                        <p:cTn id="70" dur="250"/>
                                        <p:tgtEl>
                                          <p:spTgt spid="3">
                                            <p:graphicEl>
                                              <a:dgm id="{679928AE-2679-4B59-86AC-089A2906A4F5}"/>
                                            </p:graphicEl>
                                          </p:spTgt>
                                        </p:tgtEl>
                                      </p:cBhvr>
                                    </p:animEffect>
                                  </p:childTnLst>
                                </p:cTn>
                              </p:par>
                              <p:par>
                                <p:cTn id="71" presetID="21" presetClass="entr" presetSubtype="1" fill="hold" grpId="2" nodeType="withEffect">
                                  <p:stCondLst>
                                    <p:cond delay="0"/>
                                  </p:stCondLst>
                                  <p:childTnLst>
                                    <p:set>
                                      <p:cBhvr>
                                        <p:cTn id="72" dur="1" fill="hold">
                                          <p:stCondLst>
                                            <p:cond delay="0"/>
                                          </p:stCondLst>
                                        </p:cTn>
                                        <p:tgtEl>
                                          <p:spTgt spid="3">
                                            <p:graphicEl>
                                              <a:dgm id="{49D5BDFE-8663-4590-9DAD-3F859CCCE0C7}"/>
                                            </p:graphicEl>
                                          </p:spTgt>
                                        </p:tgtEl>
                                        <p:attrNameLst>
                                          <p:attrName>style.visibility</p:attrName>
                                        </p:attrNameLst>
                                      </p:cBhvr>
                                      <p:to>
                                        <p:strVal val="visible"/>
                                      </p:to>
                                    </p:set>
                                    <p:animEffect transition="in" filter="wheel(1)">
                                      <p:cBhvr>
                                        <p:cTn id="73" dur="250"/>
                                        <p:tgtEl>
                                          <p:spTgt spid="3">
                                            <p:graphicEl>
                                              <a:dgm id="{49D5BDFE-8663-4590-9DAD-3F859CCCE0C7}"/>
                                            </p:graphicEl>
                                          </p:spTgt>
                                        </p:tgtEl>
                                      </p:cBhvr>
                                    </p:animEffect>
                                  </p:childTnLst>
                                </p:cTn>
                              </p:par>
                            </p:childTnLst>
                          </p:cTn>
                        </p:par>
                        <p:par>
                          <p:cTn id="74" fill="hold">
                            <p:stCondLst>
                              <p:cond delay="250"/>
                            </p:stCondLst>
                            <p:childTnLst>
                              <p:par>
                                <p:cTn id="75" presetID="22" presetClass="entr" presetSubtype="8" fill="hold" grpId="3" nodeType="afterEffect">
                                  <p:stCondLst>
                                    <p:cond delay="0"/>
                                  </p:stCondLst>
                                  <p:childTnLst>
                                    <p:set>
                                      <p:cBhvr>
                                        <p:cTn id="76" dur="1" fill="hold">
                                          <p:stCondLst>
                                            <p:cond delay="0"/>
                                          </p:stCondLst>
                                        </p:cTn>
                                        <p:tgtEl>
                                          <p:spTgt spid="3">
                                            <p:graphicEl>
                                              <a:dgm id="{782FEEA3-0052-4FF9-A5EA-B54CA2C4537A}"/>
                                            </p:graphicEl>
                                          </p:spTgt>
                                        </p:tgtEl>
                                        <p:attrNameLst>
                                          <p:attrName>style.visibility</p:attrName>
                                        </p:attrNameLst>
                                      </p:cBhvr>
                                      <p:to>
                                        <p:strVal val="visible"/>
                                      </p:to>
                                    </p:set>
                                    <p:animEffect transition="in" filter="wipe(left)">
                                      <p:cBhvr>
                                        <p:cTn id="77" dur="500"/>
                                        <p:tgtEl>
                                          <p:spTgt spid="3">
                                            <p:graphicEl>
                                              <a:dgm id="{782FEEA3-0052-4FF9-A5EA-B54CA2C4537A}"/>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21" presetClass="entr" presetSubtype="1" fill="hold" grpId="3" nodeType="clickEffect">
                                  <p:stCondLst>
                                    <p:cond delay="0"/>
                                  </p:stCondLst>
                                  <p:childTnLst>
                                    <p:set>
                                      <p:cBhvr>
                                        <p:cTn id="81" dur="1" fill="hold">
                                          <p:stCondLst>
                                            <p:cond delay="0"/>
                                          </p:stCondLst>
                                        </p:cTn>
                                        <p:tgtEl>
                                          <p:spTgt spid="3">
                                            <p:graphicEl>
                                              <a:dgm id="{A432D7D2-6FD6-4C39-A8B1-0396848A9681}"/>
                                            </p:graphicEl>
                                          </p:spTgt>
                                        </p:tgtEl>
                                        <p:attrNameLst>
                                          <p:attrName>style.visibility</p:attrName>
                                        </p:attrNameLst>
                                      </p:cBhvr>
                                      <p:to>
                                        <p:strVal val="visible"/>
                                      </p:to>
                                    </p:set>
                                    <p:animEffect transition="in" filter="wheel(1)">
                                      <p:cBhvr>
                                        <p:cTn id="82" dur="250"/>
                                        <p:tgtEl>
                                          <p:spTgt spid="3">
                                            <p:graphicEl>
                                              <a:dgm id="{A432D7D2-6FD6-4C39-A8B1-0396848A9681}"/>
                                            </p:graphicEl>
                                          </p:spTgt>
                                        </p:tgtEl>
                                      </p:cBhvr>
                                    </p:animEffect>
                                  </p:childTnLst>
                                </p:cTn>
                              </p:par>
                            </p:childTnLst>
                          </p:cTn>
                        </p:par>
                        <p:par>
                          <p:cTn id="83" fill="hold">
                            <p:stCondLst>
                              <p:cond delay="250"/>
                            </p:stCondLst>
                            <p:childTnLst>
                              <p:par>
                                <p:cTn id="84" presetID="22" presetClass="entr" presetSubtype="8" fill="hold" grpId="4" nodeType="afterEffect">
                                  <p:stCondLst>
                                    <p:cond delay="0"/>
                                  </p:stCondLst>
                                  <p:childTnLst>
                                    <p:set>
                                      <p:cBhvr>
                                        <p:cTn id="85" dur="1" fill="hold">
                                          <p:stCondLst>
                                            <p:cond delay="0"/>
                                          </p:stCondLst>
                                        </p:cTn>
                                        <p:tgtEl>
                                          <p:spTgt spid="3">
                                            <p:graphicEl>
                                              <a:dgm id="{FBFD330B-BB8A-4800-A5D2-C3B6AADA529A}"/>
                                            </p:graphicEl>
                                          </p:spTgt>
                                        </p:tgtEl>
                                        <p:attrNameLst>
                                          <p:attrName>style.visibility</p:attrName>
                                        </p:attrNameLst>
                                      </p:cBhvr>
                                      <p:to>
                                        <p:strVal val="visible"/>
                                      </p:to>
                                    </p:set>
                                    <p:animEffect transition="in" filter="wipe(left)">
                                      <p:cBhvr>
                                        <p:cTn id="86" dur="500"/>
                                        <p:tgtEl>
                                          <p:spTgt spid="3">
                                            <p:graphicEl>
                                              <a:dgm id="{FBFD330B-BB8A-4800-A5D2-C3B6AADA529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uiExpand="1">
        <p:bldSub>
          <a:bldDgm bld="one"/>
        </p:bldSub>
      </p:bldGraphic>
      <p:bldGraphic spid="3" grpId="1" uiExpand="1">
        <p:bldSub>
          <a:bldDgm bld="one"/>
        </p:bldSub>
      </p:bldGraphic>
      <p:bldGraphic spid="3" grpId="2" uiExpand="1">
        <p:bldSub>
          <a:bldDgm bld="one"/>
        </p:bldSub>
      </p:bldGraphic>
      <p:bldGraphic spid="3" grpId="3" uiExpand="1">
        <p:bldSub>
          <a:bldDgm bld="one"/>
        </p:bldSub>
      </p:bldGraphic>
      <p:bldGraphic spid="3" grpId="4" uiExpand="1">
        <p:bldSub>
          <a:bldDgm bld="one"/>
        </p:bldSub>
      </p:bldGraphic>
      <p:bldP spid="4"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CDB373D-8E1A-CF75-FEE4-918739B89E8D}"/>
            </a:ext>
          </a:extLst>
        </p:cNvPr>
        <p:cNvGrpSpPr/>
        <p:nvPr/>
      </p:nvGrpSpPr>
      <p:grpSpPr>
        <a:xfrm>
          <a:off x="0" y="0"/>
          <a:ext cx="0" cy="0"/>
          <a:chOff x="0" y="0"/>
          <a:chExt cx="0" cy="0"/>
        </a:xfrm>
      </p:grpSpPr>
      <p:pic>
        <p:nvPicPr>
          <p:cNvPr id="12" name="Imagen 11">
            <a:extLst>
              <a:ext uri="{FF2B5EF4-FFF2-40B4-BE49-F238E27FC236}">
                <a16:creationId xmlns:a16="http://schemas.microsoft.com/office/drawing/2014/main" id="{EB32B64C-D6AF-7CD1-AC77-905F335A84D9}"/>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a:ext>
            </a:extLst>
          </a:blip>
          <a:srcRect/>
          <a:stretch/>
        </p:blipFill>
        <p:spPr>
          <a:xfrm>
            <a:off x="71354" y="1399531"/>
            <a:ext cx="3598751" cy="2310286"/>
          </a:xfrm>
          <a:prstGeom prst="rect">
            <a:avLst/>
          </a:prstGeom>
          <a:ln w="38100" cap="sq">
            <a:solidFill>
              <a:srgbClr val="127385"/>
            </a:solidFill>
            <a:prstDash val="solid"/>
            <a:miter lim="800000"/>
          </a:ln>
          <a:effectLst>
            <a:outerShdw blurRad="50800" dist="38100" dir="2700000" algn="tl" rotWithShape="0">
              <a:srgbClr val="000000">
                <a:alpha val="43000"/>
              </a:srgbClr>
            </a:outerShdw>
          </a:effectLst>
        </p:spPr>
      </p:pic>
      <p:pic>
        <p:nvPicPr>
          <p:cNvPr id="9" name="Imagen 8">
            <a:extLst>
              <a:ext uri="{FF2B5EF4-FFF2-40B4-BE49-F238E27FC236}">
                <a16:creationId xmlns:a16="http://schemas.microsoft.com/office/drawing/2014/main" id="{46D666C2-454B-6F6B-3AE8-33A8E757099A}"/>
              </a:ext>
            </a:extLst>
          </p:cNvPr>
          <p:cNvPicPr>
            <a:picLocks noGrp="1" noRot="1" noMove="1" noResize="1" noEditPoints="1" noAdjustHandles="1" noChangeArrowheads="1" noChangeShapeType="1" noCrop="1"/>
          </p:cNvPicPr>
          <p:nvPr/>
        </p:nvPicPr>
        <p:blipFill rotWithShape="1">
          <a:blip r:embed="rId4" cstate="hqprint">
            <a:extLst>
              <a:ext uri="{28A0092B-C50C-407E-A947-70E740481C1C}">
                <a14:useLocalDpi xmlns:a14="http://schemas.microsoft.com/office/drawing/2010/main"/>
              </a:ext>
            </a:extLst>
          </a:blip>
          <a:srcRect/>
          <a:stretch/>
        </p:blipFill>
        <p:spPr>
          <a:xfrm>
            <a:off x="4267543" y="968622"/>
            <a:ext cx="4051910" cy="2741195"/>
          </a:xfrm>
          <a:prstGeom prst="rect">
            <a:avLst/>
          </a:prstGeom>
          <a:ln w="38100" cap="sq">
            <a:solidFill>
              <a:srgbClr val="8C5A2C"/>
            </a:solidFill>
            <a:prstDash val="solid"/>
            <a:miter lim="800000"/>
          </a:ln>
          <a:effectLst>
            <a:outerShdw blurRad="50800" dist="38100" dir="2700000" algn="tl" rotWithShape="0">
              <a:srgbClr val="000000">
                <a:alpha val="43000"/>
              </a:srgbClr>
            </a:outerShdw>
          </a:effectLst>
        </p:spPr>
      </p:pic>
      <p:pic>
        <p:nvPicPr>
          <p:cNvPr id="4" name="Imagen 3">
            <a:extLst>
              <a:ext uri="{FF2B5EF4-FFF2-40B4-BE49-F238E27FC236}">
                <a16:creationId xmlns:a16="http://schemas.microsoft.com/office/drawing/2014/main" id="{1E8EAD47-0527-AC10-D901-E25E3E717E37}"/>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a:ext>
            </a:extLst>
          </a:blip>
          <a:srcRect b="-2"/>
          <a:stretch>
            <a:fillRect/>
          </a:stretch>
        </p:blipFill>
        <p:spPr>
          <a:xfrm>
            <a:off x="8479967" y="1383725"/>
            <a:ext cx="2830286" cy="1894535"/>
          </a:xfrm>
          <a:prstGeom prst="rect">
            <a:avLst/>
          </a:prstGeom>
          <a:ln w="38100" cap="sq">
            <a:solidFill>
              <a:srgbClr val="5209A3"/>
            </a:solidFill>
            <a:prstDash val="solid"/>
            <a:miter lim="800000"/>
          </a:ln>
          <a:effectLst>
            <a:outerShdw blurRad="50800" dist="38100" dir="2700000" algn="tl" rotWithShape="0">
              <a:srgbClr val="000000">
                <a:alpha val="43000"/>
              </a:srgbClr>
            </a:outerShdw>
          </a:effectLst>
        </p:spPr>
      </p:pic>
      <p:pic>
        <p:nvPicPr>
          <p:cNvPr id="3" name="Imagen 2">
            <a:extLst>
              <a:ext uri="{FF2B5EF4-FFF2-40B4-BE49-F238E27FC236}">
                <a16:creationId xmlns:a16="http://schemas.microsoft.com/office/drawing/2014/main" id="{EB0D663E-83C1-2F27-29E9-236B66FB02E7}"/>
              </a:ext>
            </a:extLst>
          </p:cNvPr>
          <p:cNvPicPr>
            <a:picLocks noGrp="1" noRot="1" noMove="1" noResize="1" noEditPoints="1" noAdjustHandles="1" noChangeArrowheads="1" noChangeShapeType="1" noCrop="1"/>
          </p:cNvPicPr>
          <p:nvPr/>
        </p:nvPicPr>
        <p:blipFill>
          <a:blip r:embed="rId6" cstate="hqprint">
            <a:extLst>
              <a:ext uri="{28A0092B-C50C-407E-A947-70E740481C1C}">
                <a14:useLocalDpi xmlns:a14="http://schemas.microsoft.com/office/drawing/2010/main"/>
              </a:ext>
            </a:extLst>
          </a:blip>
          <a:srcRect/>
          <a:stretch/>
        </p:blipFill>
        <p:spPr>
          <a:xfrm>
            <a:off x="8932407" y="3439128"/>
            <a:ext cx="3188239" cy="2940275"/>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2" name="Imagen 1">
            <a:extLst>
              <a:ext uri="{FF2B5EF4-FFF2-40B4-BE49-F238E27FC236}">
                <a16:creationId xmlns:a16="http://schemas.microsoft.com/office/drawing/2014/main" id="{FB147849-8CCC-DD16-4BEF-CCA85E9BC95C}"/>
              </a:ext>
            </a:extLst>
          </p:cNvPr>
          <p:cNvPicPr>
            <a:picLocks noGrp="1" noRot="1" noMove="1" noResize="1" noEditPoints="1" noAdjustHandles="1" noChangeArrowheads="1" noChangeShapeType="1" noCrop="1"/>
          </p:cNvPicPr>
          <p:nvPr/>
        </p:nvPicPr>
        <p:blipFill rotWithShape="1">
          <a:blip r:embed="rId7" cstate="hqprint">
            <a:extLst>
              <a:ext uri="{28A0092B-C50C-407E-A947-70E740481C1C}">
                <a14:useLocalDpi xmlns:a14="http://schemas.microsoft.com/office/drawing/2010/main"/>
              </a:ext>
            </a:extLst>
          </a:blip>
          <a:srcRect/>
          <a:stretch>
            <a:fillRect/>
          </a:stretch>
        </p:blipFill>
        <p:spPr>
          <a:xfrm>
            <a:off x="6176862" y="3858126"/>
            <a:ext cx="2127687" cy="2269563"/>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19" name="Freeform: Shape 18">
            <a:extLst>
              <a:ext uri="{FF2B5EF4-FFF2-40B4-BE49-F238E27FC236}">
                <a16:creationId xmlns:a16="http://schemas.microsoft.com/office/drawing/2014/main" id="{7BC0F8B1-F985-469B-8332-13DBC76655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bwMode="auto">
          <a:xfrm flipV="1">
            <a:off x="1791958" y="971170"/>
            <a:ext cx="2308583" cy="2741196"/>
          </a:xfrm>
          <a:custGeom>
            <a:avLst/>
            <a:gdLst>
              <a:gd name="connsiteX0" fmla="*/ 2308583 w 2308583"/>
              <a:gd name="connsiteY0" fmla="*/ 2741196 h 2741196"/>
              <a:gd name="connsiteX1" fmla="*/ 462 w 2308583"/>
              <a:gd name="connsiteY1" fmla="*/ 2741196 h 2741196"/>
              <a:gd name="connsiteX2" fmla="*/ 0 w 2308583"/>
              <a:gd name="connsiteY2" fmla="*/ 2469337 h 2741196"/>
              <a:gd name="connsiteX3" fmla="*/ 2022607 w 2308583"/>
              <a:gd name="connsiteY3" fmla="*/ 2470269 h 2741196"/>
              <a:gd name="connsiteX4" fmla="*/ 2022607 w 2308583"/>
              <a:gd name="connsiteY4" fmla="*/ 0 h 2741196"/>
              <a:gd name="connsiteX5" fmla="*/ 2308583 w 2308583"/>
              <a:gd name="connsiteY5" fmla="*/ 0 h 2741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8583" h="2741196">
                <a:moveTo>
                  <a:pt x="2308583" y="2741196"/>
                </a:moveTo>
                <a:lnTo>
                  <a:pt x="462" y="2741196"/>
                </a:lnTo>
                <a:cubicBezTo>
                  <a:pt x="-462" y="2647366"/>
                  <a:pt x="923" y="2563167"/>
                  <a:pt x="0" y="2469337"/>
                </a:cubicBezTo>
                <a:lnTo>
                  <a:pt x="2022607" y="2470269"/>
                </a:lnTo>
                <a:lnTo>
                  <a:pt x="2022607" y="0"/>
                </a:lnTo>
                <a:lnTo>
                  <a:pt x="2308583" y="0"/>
                </a:lnTo>
                <a:close/>
              </a:path>
            </a:pathLst>
          </a:custGeom>
          <a:solidFill>
            <a:srgbClr val="127385"/>
          </a:solidFill>
          <a:ln w="0">
            <a:noFill/>
            <a:prstDash val="solid"/>
            <a:round/>
            <a:headEnd/>
            <a:tailEnd/>
          </a:ln>
          <a:scene3d>
            <a:camera prst="orthographicFront"/>
            <a:lightRig rig="threePt" dir="t"/>
          </a:scene3d>
          <a:sp3d>
            <a:bevelT w="152400" h="50800" prst="softRound"/>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1" name="Freeform: Shape 20">
            <a:extLst>
              <a:ext uri="{FF2B5EF4-FFF2-40B4-BE49-F238E27FC236}">
                <a16:creationId xmlns:a16="http://schemas.microsoft.com/office/drawing/2014/main" id="{89D15953-1642-4DD6-AD9E-01AA19247F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bwMode="auto">
          <a:xfrm flipV="1">
            <a:off x="9466972" y="954126"/>
            <a:ext cx="2308583" cy="1114404"/>
          </a:xfrm>
          <a:custGeom>
            <a:avLst/>
            <a:gdLst>
              <a:gd name="connsiteX0" fmla="*/ 462 w 2308583"/>
              <a:gd name="connsiteY0" fmla="*/ 1114404 h 1114404"/>
              <a:gd name="connsiteX1" fmla="*/ 2308583 w 2308583"/>
              <a:gd name="connsiteY1" fmla="*/ 1114404 h 1114404"/>
              <a:gd name="connsiteX2" fmla="*/ 2308583 w 2308583"/>
              <a:gd name="connsiteY2" fmla="*/ 0 h 1114404"/>
              <a:gd name="connsiteX3" fmla="*/ 2022607 w 2308583"/>
              <a:gd name="connsiteY3" fmla="*/ 0 h 1114404"/>
              <a:gd name="connsiteX4" fmla="*/ 2022607 w 2308583"/>
              <a:gd name="connsiteY4" fmla="*/ 843477 h 1114404"/>
              <a:gd name="connsiteX5" fmla="*/ 0 w 2308583"/>
              <a:gd name="connsiteY5" fmla="*/ 842545 h 1114404"/>
              <a:gd name="connsiteX6" fmla="*/ 462 w 2308583"/>
              <a:gd name="connsiteY6" fmla="*/ 1114404 h 1114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8583" h="1114404">
                <a:moveTo>
                  <a:pt x="462" y="1114404"/>
                </a:moveTo>
                <a:lnTo>
                  <a:pt x="2308583" y="1114404"/>
                </a:lnTo>
                <a:lnTo>
                  <a:pt x="2308583" y="0"/>
                </a:lnTo>
                <a:lnTo>
                  <a:pt x="2022607" y="0"/>
                </a:lnTo>
                <a:lnTo>
                  <a:pt x="2022607" y="843477"/>
                </a:lnTo>
                <a:lnTo>
                  <a:pt x="0" y="842545"/>
                </a:lnTo>
                <a:cubicBezTo>
                  <a:pt x="923" y="936375"/>
                  <a:pt x="-462" y="1020574"/>
                  <a:pt x="462" y="1114404"/>
                </a:cubicBezTo>
                <a:close/>
              </a:path>
            </a:pathLst>
          </a:custGeom>
          <a:solidFill>
            <a:srgbClr val="5209A3">
              <a:alpha val="74902"/>
            </a:srgbClr>
          </a:solidFill>
          <a:ln w="0">
            <a:noFill/>
            <a:prstDash val="solid"/>
            <a:round/>
            <a:headEnd/>
            <a:tailEnd/>
          </a:ln>
          <a:scene3d>
            <a:camera prst="orthographicFront"/>
            <a:lightRig rig="threePt" dir="t"/>
          </a:scene3d>
          <a:sp3d>
            <a:bevelT w="152400" h="50800" prst="softRound"/>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5" name="Freeform 6">
            <a:extLst>
              <a:ext uri="{FF2B5EF4-FFF2-40B4-BE49-F238E27FC236}">
                <a16:creationId xmlns:a16="http://schemas.microsoft.com/office/drawing/2014/main" id="{FBF3780C-749F-4B50-9E1D-F2B1F6DBB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bwMode="auto">
          <a:xfrm flipH="1">
            <a:off x="8476828" y="3439128"/>
            <a:ext cx="2525072" cy="3398994"/>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bg2">
              <a:lumMod val="25000"/>
              <a:alpha val="75000"/>
            </a:schemeClr>
          </a:solidFill>
          <a:ln w="0">
            <a:noFill/>
            <a:prstDash val="solid"/>
            <a:round/>
            <a:headEnd/>
            <a:tailEnd/>
          </a:ln>
          <a:scene3d>
            <a:camera prst="orthographicFront"/>
            <a:lightRig rig="threePt" dir="t"/>
          </a:scene3d>
          <a:sp3d>
            <a:bevelT w="152400" h="50800" prst="softRound"/>
          </a:sp3d>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CuadroTexto 4">
            <a:extLst>
              <a:ext uri="{FF2B5EF4-FFF2-40B4-BE49-F238E27FC236}">
                <a16:creationId xmlns:a16="http://schemas.microsoft.com/office/drawing/2014/main" id="{FC078393-6A07-1A82-10A8-9E466DDC308F}"/>
              </a:ext>
            </a:extLst>
          </p:cNvPr>
          <p:cNvSpPr txBox="1"/>
          <p:nvPr/>
        </p:nvSpPr>
        <p:spPr>
          <a:xfrm>
            <a:off x="0" y="-53790"/>
            <a:ext cx="12192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800" b="1" kern="1200">
                <a:ln w="10160">
                  <a:solidFill>
                    <a:srgbClr val="3399FF"/>
                  </a:solidFill>
                  <a:prstDash val="solid"/>
                </a:ln>
                <a:solidFill>
                  <a:srgbClr val="FFFFFF"/>
                </a:solidFill>
                <a:effectLst>
                  <a:outerShdw blurRad="38100" dist="22860" dir="5400000" algn="tl" rotWithShape="0">
                    <a:srgbClr val="000000">
                      <a:alpha val="30000"/>
                    </a:srgbClr>
                  </a:outerShdw>
                </a:effectLst>
                <a:uLnTx/>
                <a:uFillTx/>
                <a:latin typeface="Aptos" panose="02110004020202020204"/>
                <a:ea typeface="+mn-ea"/>
                <a:cs typeface="+mn-cs"/>
              </a:defRPr>
            </a:pPr>
            <a:r>
              <a:rPr lang="sw-KE"/>
              <a:t>MUNGU ALIWASILIANAJE NA WANADAMU HAPO AWALI?</a:t>
            </a:r>
          </a:p>
        </p:txBody>
      </p:sp>
      <p:sp>
        <p:nvSpPr>
          <p:cNvPr id="10" name="CuadroTexto 9">
            <a:extLst>
              <a:ext uri="{FF2B5EF4-FFF2-40B4-BE49-F238E27FC236}">
                <a16:creationId xmlns:a16="http://schemas.microsoft.com/office/drawing/2014/main" id="{2AF5ED87-860F-FECB-E1D8-704F90DC581A}"/>
              </a:ext>
            </a:extLst>
          </p:cNvPr>
          <p:cNvSpPr txBox="1"/>
          <p:nvPr/>
        </p:nvSpPr>
        <p:spPr>
          <a:xfrm>
            <a:off x="504825" y="264052"/>
            <a:ext cx="11182350" cy="584775"/>
          </a:xfrm>
          <a:prstGeom prst="rect">
            <a:avLst/>
          </a:prstGeom>
          <a:noFill/>
        </p:spPr>
        <p:txBody>
          <a:bodyPr wrap="square">
            <a:spAutoFit/>
          </a:bodyPr>
          <a:lstStyle/>
          <a:p>
            <a:pPr lvl="0" algn="ctr">
              <a:defRPr b="1">
                <a:solidFill>
                  <a:srgbClr val="FFCC00">
                    <a:lumMod val="20000"/>
                    <a:lumOff val="80000"/>
                  </a:srgbClr>
                </a:solidFill>
                <a:effectLst>
                  <a:outerShdw blurRad="38100" dist="38100" dir="2700000" algn="tl">
                    <a:srgbClr val="000000">
                      <a:alpha val="43137"/>
                    </a:srgbClr>
                  </a:outerShdw>
                </a:effectLst>
                <a:latin typeface="Comic Sans MS" panose="030F0702030302020204" pitchFamily="66" charset="0"/>
              </a:defRPr>
            </a:pPr>
            <a:r>
              <a:rPr lang="sw-KE" sz="1800" kern="1200">
                <a:ln>
                  <a:noFill/>
                </a:ln>
                <a:uLnTx/>
                <a:uFillTx/>
                <a:ea typeface="+mn-ea"/>
                <a:cs typeface="+mn-cs"/>
              </a:rPr>
              <a:t>“</a:t>
            </a:r>
            <a:r>
              <a:rPr lang="sw-KE"/>
              <a:t>Na Bwana Mungu akamwamuru huyo mtu, akisema, Wewe u huru kula matunda ya mti wo wote katika bustani</a:t>
            </a:r>
            <a:r>
              <a:rPr lang="sw-KE" sz="1800" kern="1200">
                <a:ln>
                  <a:noFill/>
                </a:ln>
                <a:uLnTx/>
                <a:uFillTx/>
                <a:ea typeface="+mn-ea"/>
                <a:cs typeface="+mn-cs"/>
              </a:rPr>
              <a:t>” </a:t>
            </a:r>
            <a:r>
              <a:rPr lang="sw-KE" sz="1400" kern="1200">
                <a:ln>
                  <a:noFill/>
                </a:ln>
                <a:uLnTx/>
                <a:uFillTx/>
                <a:ea typeface="+mn-ea"/>
                <a:cs typeface="+mn-cs"/>
              </a:rPr>
              <a:t>(Mwanzo 2:16)</a:t>
            </a:r>
          </a:p>
        </p:txBody>
      </p:sp>
      <p:sp>
        <p:nvSpPr>
          <p:cNvPr id="13" name="CuadroTexto 12">
            <a:extLst>
              <a:ext uri="{FF2B5EF4-FFF2-40B4-BE49-F238E27FC236}">
                <a16:creationId xmlns:a16="http://schemas.microsoft.com/office/drawing/2014/main" id="{BD024289-7396-14BE-03AD-F6E83AF374A7}"/>
              </a:ext>
            </a:extLst>
          </p:cNvPr>
          <p:cNvSpPr txBox="1"/>
          <p:nvPr/>
        </p:nvSpPr>
        <p:spPr>
          <a:xfrm>
            <a:off x="66076" y="3800923"/>
            <a:ext cx="594378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Hapo mwanzo, Mungu aliumba ulimwengu ili ukaliwe na wanadamu (Isaya 45:18). </a:t>
            </a:r>
          </a:p>
        </p:txBody>
      </p:sp>
      <p:sp>
        <p:nvSpPr>
          <p:cNvPr id="16" name="CuadroTexto 15">
            <a:extLst>
              <a:ext uri="{FF2B5EF4-FFF2-40B4-BE49-F238E27FC236}">
                <a16:creationId xmlns:a16="http://schemas.microsoft.com/office/drawing/2014/main" id="{DD2A983A-5F9F-158A-4502-2F0DB12F0621}"/>
              </a:ext>
            </a:extLst>
          </p:cNvPr>
          <p:cNvSpPr txBox="1"/>
          <p:nvPr/>
        </p:nvSpPr>
        <p:spPr>
          <a:xfrm>
            <a:off x="66076" y="6130236"/>
            <a:ext cx="824374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Ubinadamu sasa ulikuwa kamili na tayari kuishi katika ulimwengu mpya ulioumbwa (Mwa. 1:27).</a:t>
            </a:r>
          </a:p>
        </p:txBody>
      </p:sp>
      <p:sp>
        <p:nvSpPr>
          <p:cNvPr id="18" name="CuadroTexto 17">
            <a:extLst>
              <a:ext uri="{FF2B5EF4-FFF2-40B4-BE49-F238E27FC236}">
                <a16:creationId xmlns:a16="http://schemas.microsoft.com/office/drawing/2014/main" id="{B53BC87F-F8D9-7D9B-7223-67D028DF07C7}"/>
              </a:ext>
            </a:extLst>
          </p:cNvPr>
          <p:cNvSpPr txBox="1"/>
          <p:nvPr/>
        </p:nvSpPr>
        <p:spPr>
          <a:xfrm>
            <a:off x="66076" y="5353799"/>
            <a:ext cx="594378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Siku hiyo hiyo, alimuumba Hawa kutoka kwenye ubavu mmoja wa Adamu (Mwanzo 2:18, 21-22). </a:t>
            </a:r>
          </a:p>
        </p:txBody>
      </p:sp>
      <p:sp>
        <p:nvSpPr>
          <p:cNvPr id="22" name="CuadroTexto 21">
            <a:extLst>
              <a:ext uri="{FF2B5EF4-FFF2-40B4-BE49-F238E27FC236}">
                <a16:creationId xmlns:a16="http://schemas.microsoft.com/office/drawing/2014/main" id="{5328E35D-582C-88D0-A038-36AA37744E0D}"/>
              </a:ext>
            </a:extLst>
          </p:cNvPr>
          <p:cNvSpPr txBox="1"/>
          <p:nvPr/>
        </p:nvSpPr>
        <p:spPr>
          <a:xfrm>
            <a:off x="66076" y="4577361"/>
            <a:ext cx="602992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Wakati kila kitu kilikuwa tayari, alimuumba Adamu kutoka kwa mavumbi ya dunia (Mwa. 2:4-7).</a:t>
            </a:r>
          </a:p>
        </p:txBody>
      </p:sp>
    </p:spTree>
    <p:extLst>
      <p:ext uri="{BB962C8B-B14F-4D97-AF65-F5344CB8AC3E}">
        <p14:creationId xmlns:p14="http://schemas.microsoft.com/office/powerpoint/2010/main" val="1947284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800" decel="100000"/>
                                        <p:tgtEl>
                                          <p:spTgt spid="5"/>
                                        </p:tgtEl>
                                      </p:cBhvr>
                                    </p:animEffect>
                                    <p:anim calcmode="lin" valueType="num">
                                      <p:cBhvr>
                                        <p:cTn id="8" dur="800" decel="100000" fill="hold"/>
                                        <p:tgtEl>
                                          <p:spTgt spid="5"/>
                                        </p:tgtEl>
                                        <p:attrNameLst>
                                          <p:attrName>style.rotation</p:attrName>
                                        </p:attrNameLst>
                                      </p:cBhvr>
                                      <p:tavLst>
                                        <p:tav tm="0">
                                          <p:val>
                                            <p:fltVal val="-90"/>
                                          </p:val>
                                        </p:tav>
                                        <p:tav tm="100000">
                                          <p:val>
                                            <p:fltVal val="0"/>
                                          </p:val>
                                        </p:tav>
                                      </p:tavLst>
                                    </p:anim>
                                    <p:anim calcmode="lin" valueType="num">
                                      <p:cBhvr>
                                        <p:cTn id="9" dur="800" decel="100000" fill="hold"/>
                                        <p:tgtEl>
                                          <p:spTgt spid="5"/>
                                        </p:tgtEl>
                                        <p:attrNameLst>
                                          <p:attrName>ppt_x</p:attrName>
                                        </p:attrNameLst>
                                      </p:cBhvr>
                                      <p:tavLst>
                                        <p:tav tm="0">
                                          <p:val>
                                            <p:strVal val="#ppt_x+0.4"/>
                                          </p:val>
                                        </p:tav>
                                        <p:tav tm="100000">
                                          <p:val>
                                            <p:strVal val="#ppt_x-0.05"/>
                                          </p:val>
                                        </p:tav>
                                      </p:tavLst>
                                    </p:anim>
                                    <p:anim calcmode="lin" valueType="num">
                                      <p:cBhvr>
                                        <p:cTn id="10" dur="800" decel="100000" fill="hold"/>
                                        <p:tgtEl>
                                          <p:spTgt spid="5"/>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out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12"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additive="base">
                                        <p:cTn id="21" dur="500" fill="hold"/>
                                        <p:tgtEl>
                                          <p:spTgt spid="19"/>
                                        </p:tgtEl>
                                        <p:attrNameLst>
                                          <p:attrName>ppt_x</p:attrName>
                                        </p:attrNameLst>
                                      </p:cBhvr>
                                      <p:tavLst>
                                        <p:tav tm="0">
                                          <p:val>
                                            <p:strVal val="0-#ppt_w/2"/>
                                          </p:val>
                                        </p:tav>
                                        <p:tav tm="100000">
                                          <p:val>
                                            <p:strVal val="#ppt_x"/>
                                          </p:val>
                                        </p:tav>
                                      </p:tavLst>
                                    </p:anim>
                                    <p:anim calcmode="lin" valueType="num">
                                      <p:cBhvr additive="base">
                                        <p:cTn id="22" dur="500" fill="hold"/>
                                        <p:tgtEl>
                                          <p:spTgt spid="19"/>
                                        </p:tgtEl>
                                        <p:attrNameLst>
                                          <p:attrName>ppt_y</p:attrName>
                                        </p:attrNameLst>
                                      </p:cBhvr>
                                      <p:tavLst>
                                        <p:tav tm="0">
                                          <p:val>
                                            <p:strVal val="1+#ppt_h/2"/>
                                          </p:val>
                                        </p:tav>
                                        <p:tav tm="100000">
                                          <p:val>
                                            <p:strVal val="#ppt_y"/>
                                          </p:val>
                                        </p:tav>
                                      </p:tavLst>
                                    </p:anim>
                                  </p:childTnLst>
                                </p:cTn>
                              </p:par>
                              <p:par>
                                <p:cTn id="23" presetID="2" presetClass="entr" presetSubtype="12"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0-#ppt_w/2"/>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fltVal val="0"/>
                                          </p:val>
                                        </p:tav>
                                        <p:tav tm="100000">
                                          <p:val>
                                            <p:strVal val="#ppt_w"/>
                                          </p:val>
                                        </p:tav>
                                      </p:tavLst>
                                    </p:anim>
                                    <p:anim calcmode="lin" valueType="num">
                                      <p:cBhvr>
                                        <p:cTn id="36" dur="1000" fill="hold"/>
                                        <p:tgtEl>
                                          <p:spTgt spid="9"/>
                                        </p:tgtEl>
                                        <p:attrNameLst>
                                          <p:attrName>ppt_h</p:attrName>
                                        </p:attrNameLst>
                                      </p:cBhvr>
                                      <p:tavLst>
                                        <p:tav tm="0">
                                          <p:val>
                                            <p:fltVal val="0"/>
                                          </p:val>
                                        </p:tav>
                                        <p:tav tm="100000">
                                          <p:val>
                                            <p:strVal val="#ppt_h"/>
                                          </p:val>
                                        </p:tav>
                                      </p:tavLst>
                                    </p:anim>
                                    <p:anim calcmode="lin" valueType="num">
                                      <p:cBhvr>
                                        <p:cTn id="37" dur="1000" fill="hold"/>
                                        <p:tgtEl>
                                          <p:spTgt spid="9"/>
                                        </p:tgtEl>
                                        <p:attrNameLst>
                                          <p:attrName>style.rotation</p:attrName>
                                        </p:attrNameLst>
                                      </p:cBhvr>
                                      <p:tavLst>
                                        <p:tav tm="0">
                                          <p:val>
                                            <p:fltVal val="90"/>
                                          </p:val>
                                        </p:tav>
                                        <p:tav tm="100000">
                                          <p:val>
                                            <p:fltVal val="0"/>
                                          </p:val>
                                        </p:tav>
                                      </p:tavLst>
                                    </p:anim>
                                    <p:animEffect transition="in" filter="fade">
                                      <p:cBhvr>
                                        <p:cTn id="38" dur="1000"/>
                                        <p:tgtEl>
                                          <p:spTgt spid="9"/>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left)">
                                      <p:cBhvr>
                                        <p:cTn id="42" dur="500"/>
                                        <p:tgtEl>
                                          <p:spTgt spid="22"/>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3" fill="hold" nodeType="clickEffect">
                                  <p:stCondLst>
                                    <p:cond delay="0"/>
                                  </p:stCondLst>
                                  <p:childTnLst>
                                    <p:set>
                                      <p:cBhvr>
                                        <p:cTn id="46" dur="1" fill="hold">
                                          <p:stCondLst>
                                            <p:cond delay="0"/>
                                          </p:stCondLst>
                                        </p:cTn>
                                        <p:tgtEl>
                                          <p:spTgt spid="4"/>
                                        </p:tgtEl>
                                        <p:attrNameLst>
                                          <p:attrName>style.visibility</p:attrName>
                                        </p:attrNameLst>
                                      </p:cBhvr>
                                      <p:to>
                                        <p:strVal val="visible"/>
                                      </p:to>
                                    </p:set>
                                    <p:anim calcmode="lin" valueType="num">
                                      <p:cBhvr additive="base">
                                        <p:cTn id="47" dur="500" fill="hold"/>
                                        <p:tgtEl>
                                          <p:spTgt spid="4"/>
                                        </p:tgtEl>
                                        <p:attrNameLst>
                                          <p:attrName>ppt_x</p:attrName>
                                        </p:attrNameLst>
                                      </p:cBhvr>
                                      <p:tavLst>
                                        <p:tav tm="0">
                                          <p:val>
                                            <p:strVal val="1+#ppt_w/2"/>
                                          </p:val>
                                        </p:tav>
                                        <p:tav tm="100000">
                                          <p:val>
                                            <p:strVal val="#ppt_x"/>
                                          </p:val>
                                        </p:tav>
                                      </p:tavLst>
                                    </p:anim>
                                    <p:anim calcmode="lin" valueType="num">
                                      <p:cBhvr additive="base">
                                        <p:cTn id="48" dur="500" fill="hold"/>
                                        <p:tgtEl>
                                          <p:spTgt spid="4"/>
                                        </p:tgtEl>
                                        <p:attrNameLst>
                                          <p:attrName>ppt_y</p:attrName>
                                        </p:attrNameLst>
                                      </p:cBhvr>
                                      <p:tavLst>
                                        <p:tav tm="0">
                                          <p:val>
                                            <p:strVal val="0-#ppt_h/2"/>
                                          </p:val>
                                        </p:tav>
                                        <p:tav tm="100000">
                                          <p:val>
                                            <p:strVal val="#ppt_y"/>
                                          </p:val>
                                        </p:tav>
                                      </p:tavLst>
                                    </p:anim>
                                  </p:childTnLst>
                                </p:cTn>
                              </p:par>
                              <p:par>
                                <p:cTn id="49" presetID="2" presetClass="entr" presetSubtype="3"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1+#ppt_w/2"/>
                                          </p:val>
                                        </p:tav>
                                        <p:tav tm="100000">
                                          <p:val>
                                            <p:strVal val="#ppt_x"/>
                                          </p:val>
                                        </p:tav>
                                      </p:tavLst>
                                    </p:anim>
                                    <p:anim calcmode="lin" valueType="num">
                                      <p:cBhvr additive="base">
                                        <p:cTn id="52" dur="500" fill="hold"/>
                                        <p:tgtEl>
                                          <p:spTgt spid="21"/>
                                        </p:tgtEl>
                                        <p:attrNameLst>
                                          <p:attrName>ppt_y</p:attrName>
                                        </p:attrNameLst>
                                      </p:cBhvr>
                                      <p:tavLst>
                                        <p:tav tm="0">
                                          <p:val>
                                            <p:strVal val="0-#ppt_h/2"/>
                                          </p:val>
                                        </p:tav>
                                        <p:tav tm="100000">
                                          <p:val>
                                            <p:strVal val="#ppt_y"/>
                                          </p:val>
                                        </p:tav>
                                      </p:tavLst>
                                    </p:anim>
                                  </p:childTnLst>
                                </p:cTn>
                              </p:par>
                              <p:par>
                                <p:cTn id="53" presetID="2" presetClass="entr" presetSubtype="12" fill="hold" nodeType="withEffect">
                                  <p:stCondLst>
                                    <p:cond delay="0"/>
                                  </p:stCondLst>
                                  <p:childTnLst>
                                    <p:set>
                                      <p:cBhvr>
                                        <p:cTn id="54" dur="1" fill="hold">
                                          <p:stCondLst>
                                            <p:cond delay="0"/>
                                          </p:stCondLst>
                                        </p:cTn>
                                        <p:tgtEl>
                                          <p:spTgt spid="2"/>
                                        </p:tgtEl>
                                        <p:attrNameLst>
                                          <p:attrName>style.visibility</p:attrName>
                                        </p:attrNameLst>
                                      </p:cBhvr>
                                      <p:to>
                                        <p:strVal val="visible"/>
                                      </p:to>
                                    </p:set>
                                    <p:anim calcmode="lin" valueType="num">
                                      <p:cBhvr additive="base">
                                        <p:cTn id="55" dur="500" fill="hold"/>
                                        <p:tgtEl>
                                          <p:spTgt spid="2"/>
                                        </p:tgtEl>
                                        <p:attrNameLst>
                                          <p:attrName>ppt_x</p:attrName>
                                        </p:attrNameLst>
                                      </p:cBhvr>
                                      <p:tavLst>
                                        <p:tav tm="0">
                                          <p:val>
                                            <p:strVal val="0-#ppt_w/2"/>
                                          </p:val>
                                        </p:tav>
                                        <p:tav tm="100000">
                                          <p:val>
                                            <p:strVal val="#ppt_x"/>
                                          </p:val>
                                        </p:tav>
                                      </p:tavLst>
                                    </p:anim>
                                    <p:anim calcmode="lin" valueType="num">
                                      <p:cBhvr additive="base">
                                        <p:cTn id="56" dur="500" fill="hold"/>
                                        <p:tgtEl>
                                          <p:spTgt spid="2"/>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wipe(left)">
                                      <p:cBhvr>
                                        <p:cTn id="60" dur="500"/>
                                        <p:tgtEl>
                                          <p:spTgt spid="18"/>
                                        </p:tgtEl>
                                      </p:cBhvr>
                                    </p:animEffect>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nodeType="clickEffect">
                                  <p:stCondLst>
                                    <p:cond delay="0"/>
                                  </p:stCondLst>
                                  <p:childTnLst>
                                    <p:set>
                                      <p:cBhvr>
                                        <p:cTn id="64" dur="1" fill="hold">
                                          <p:stCondLst>
                                            <p:cond delay="0"/>
                                          </p:stCondLst>
                                        </p:cTn>
                                        <p:tgtEl>
                                          <p:spTgt spid="3"/>
                                        </p:tgtEl>
                                        <p:attrNameLst>
                                          <p:attrName>style.visibility</p:attrName>
                                        </p:attrNameLst>
                                      </p:cBhvr>
                                      <p:to>
                                        <p:strVal val="visible"/>
                                      </p:to>
                                    </p:set>
                                    <p:anim calcmode="lin" valueType="num">
                                      <p:cBhvr>
                                        <p:cTn id="65" dur="1000" fill="hold"/>
                                        <p:tgtEl>
                                          <p:spTgt spid="3"/>
                                        </p:tgtEl>
                                        <p:attrNameLst>
                                          <p:attrName>ppt_w</p:attrName>
                                        </p:attrNameLst>
                                      </p:cBhvr>
                                      <p:tavLst>
                                        <p:tav tm="0">
                                          <p:val>
                                            <p:fltVal val="0"/>
                                          </p:val>
                                        </p:tav>
                                        <p:tav tm="100000">
                                          <p:val>
                                            <p:strVal val="#ppt_w"/>
                                          </p:val>
                                        </p:tav>
                                      </p:tavLst>
                                    </p:anim>
                                    <p:anim calcmode="lin" valueType="num">
                                      <p:cBhvr>
                                        <p:cTn id="66" dur="1000" fill="hold"/>
                                        <p:tgtEl>
                                          <p:spTgt spid="3"/>
                                        </p:tgtEl>
                                        <p:attrNameLst>
                                          <p:attrName>ppt_h</p:attrName>
                                        </p:attrNameLst>
                                      </p:cBhvr>
                                      <p:tavLst>
                                        <p:tav tm="0">
                                          <p:val>
                                            <p:fltVal val="0"/>
                                          </p:val>
                                        </p:tav>
                                        <p:tav tm="100000">
                                          <p:val>
                                            <p:strVal val="#ppt_h"/>
                                          </p:val>
                                        </p:tav>
                                      </p:tavLst>
                                    </p:anim>
                                    <p:anim calcmode="lin" valueType="num">
                                      <p:cBhvr>
                                        <p:cTn id="67" dur="1000" fill="hold"/>
                                        <p:tgtEl>
                                          <p:spTgt spid="3"/>
                                        </p:tgtEl>
                                        <p:attrNameLst>
                                          <p:attrName>style.rotation</p:attrName>
                                        </p:attrNameLst>
                                      </p:cBhvr>
                                      <p:tavLst>
                                        <p:tav tm="0">
                                          <p:val>
                                            <p:fltVal val="90"/>
                                          </p:val>
                                        </p:tav>
                                        <p:tav tm="100000">
                                          <p:val>
                                            <p:fltVal val="0"/>
                                          </p:val>
                                        </p:tav>
                                      </p:tavLst>
                                    </p:anim>
                                    <p:animEffect transition="in" filter="fade">
                                      <p:cBhvr>
                                        <p:cTn id="68" dur="1000"/>
                                        <p:tgtEl>
                                          <p:spTgt spid="3"/>
                                        </p:tgtEl>
                                      </p:cBhvr>
                                    </p:animEffect>
                                  </p:childTnLst>
                                </p:cTn>
                              </p:par>
                              <p:par>
                                <p:cTn id="69" presetID="31" presetClass="entr" presetSubtype="0" fill="hold" grpId="0" nodeType="with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p:cTn id="71" dur="1000" fill="hold"/>
                                        <p:tgtEl>
                                          <p:spTgt spid="25"/>
                                        </p:tgtEl>
                                        <p:attrNameLst>
                                          <p:attrName>ppt_w</p:attrName>
                                        </p:attrNameLst>
                                      </p:cBhvr>
                                      <p:tavLst>
                                        <p:tav tm="0">
                                          <p:val>
                                            <p:fltVal val="0"/>
                                          </p:val>
                                        </p:tav>
                                        <p:tav tm="100000">
                                          <p:val>
                                            <p:strVal val="#ppt_w"/>
                                          </p:val>
                                        </p:tav>
                                      </p:tavLst>
                                    </p:anim>
                                    <p:anim calcmode="lin" valueType="num">
                                      <p:cBhvr>
                                        <p:cTn id="72" dur="1000" fill="hold"/>
                                        <p:tgtEl>
                                          <p:spTgt spid="25"/>
                                        </p:tgtEl>
                                        <p:attrNameLst>
                                          <p:attrName>ppt_h</p:attrName>
                                        </p:attrNameLst>
                                      </p:cBhvr>
                                      <p:tavLst>
                                        <p:tav tm="0">
                                          <p:val>
                                            <p:fltVal val="0"/>
                                          </p:val>
                                        </p:tav>
                                        <p:tav tm="100000">
                                          <p:val>
                                            <p:strVal val="#ppt_h"/>
                                          </p:val>
                                        </p:tav>
                                      </p:tavLst>
                                    </p:anim>
                                    <p:anim calcmode="lin" valueType="num">
                                      <p:cBhvr>
                                        <p:cTn id="73" dur="1000" fill="hold"/>
                                        <p:tgtEl>
                                          <p:spTgt spid="25"/>
                                        </p:tgtEl>
                                        <p:attrNameLst>
                                          <p:attrName>style.rotation</p:attrName>
                                        </p:attrNameLst>
                                      </p:cBhvr>
                                      <p:tavLst>
                                        <p:tav tm="0">
                                          <p:val>
                                            <p:fltVal val="90"/>
                                          </p:val>
                                        </p:tav>
                                        <p:tav tm="100000">
                                          <p:val>
                                            <p:fltVal val="0"/>
                                          </p:val>
                                        </p:tav>
                                      </p:tavLst>
                                    </p:anim>
                                    <p:animEffect transition="in" filter="fade">
                                      <p:cBhvr>
                                        <p:cTn id="74" dur="1000"/>
                                        <p:tgtEl>
                                          <p:spTgt spid="25"/>
                                        </p:tgtEl>
                                      </p:cBhvr>
                                    </p:animEffect>
                                  </p:childTnLst>
                                </p:cTn>
                              </p:par>
                            </p:childTnLst>
                          </p:cTn>
                        </p:par>
                        <p:par>
                          <p:cTn id="75" fill="hold">
                            <p:stCondLst>
                              <p:cond delay="1000"/>
                            </p:stCondLst>
                            <p:childTnLst>
                              <p:par>
                                <p:cTn id="76" presetID="22" presetClass="entr" presetSubtype="8" fill="hold" grpId="0" nodeType="after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wipe(left)">
                                      <p:cBhvr>
                                        <p:cTn id="7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1" grpId="0" animBg="1"/>
      <p:bldP spid="25" grpId="0" animBg="1"/>
      <p:bldP spid="5" grpId="0"/>
      <p:bldP spid="10" grpId="0"/>
      <p:bldP spid="13" grpId="0"/>
      <p:bldP spid="16" grpId="0"/>
      <p:bldP spid="18"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81C24FA-3646-81E3-C590-A7F8F1F6DA93}"/>
            </a:ext>
          </a:extLst>
        </p:cNvPr>
        <p:cNvGrpSpPr/>
        <p:nvPr/>
      </p:nvGrpSpPr>
      <p:grpSpPr>
        <a:xfrm>
          <a:off x="0" y="0"/>
          <a:ext cx="0" cy="0"/>
          <a:chOff x="0" y="0"/>
          <a:chExt cx="0" cy="0"/>
        </a:xfrm>
      </p:grpSpPr>
      <p:sp>
        <p:nvSpPr>
          <p:cNvPr id="27" name="Rectangle 26">
            <a:extLst>
              <a:ext uri="{FF2B5EF4-FFF2-40B4-BE49-F238E27FC236}">
                <a16:creationId xmlns:a16="http://schemas.microsoft.com/office/drawing/2014/main" id="{90F533E9-6690-41A8-A372-4C6C622D0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rot="5400000">
            <a:off x="-771392" y="3771475"/>
            <a:ext cx="1719072" cy="152382"/>
          </a:xfrm>
          <a:prstGeom prst="rect">
            <a:avLst/>
          </a:prstGeom>
          <a:solidFill>
            <a:srgbClr val="FFC000"/>
          </a:solidFill>
          <a:ln>
            <a:noFill/>
          </a:ln>
          <a:effectLst>
            <a:outerShdw blurRad="50800" dist="38100" dir="2700000" algn="tl" rotWithShape="0">
              <a:prstClr val="black">
                <a:alpha val="40000"/>
              </a:prstClr>
            </a:outerShd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Rectangle 2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rot="16200000">
            <a:off x="3626113" y="-391517"/>
            <a:ext cx="1715478" cy="8470746"/>
          </a:xfrm>
          <a:prstGeom prst="rect">
            <a:avLst/>
          </a:prstGeom>
          <a:solidFill>
            <a:srgbClr val="FFC000"/>
          </a:solidFill>
          <a:ln>
            <a:noFill/>
          </a:ln>
          <a:effectLst>
            <a:outerShdw blurRad="50800" dist="38100" dir="2700000" algn="tl" rotWithShape="0">
              <a:prstClr val="black">
                <a:alpha val="40000"/>
              </a:prstClr>
            </a:outerShdw>
          </a:effectLst>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1" name="Rectangle 30">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334509" y="1043686"/>
            <a:ext cx="8082632" cy="560034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Imagen 1">
            <a:extLst>
              <a:ext uri="{FF2B5EF4-FFF2-40B4-BE49-F238E27FC236}">
                <a16:creationId xmlns:a16="http://schemas.microsoft.com/office/drawing/2014/main" id="{CE741930-CF69-CEC2-F883-C11D30D009C1}"/>
              </a:ext>
            </a:extLst>
          </p:cNvPr>
          <p:cNvPicPr>
            <a:picLocks noGrp="1" noRot="1" noMove="1" noResize="1" noEditPoints="1" noAdjustHandles="1" noChangeArrowheads="1" noChangeShapeType="1" noCrop="1"/>
          </p:cNvPicPr>
          <p:nvPr/>
        </p:nvPicPr>
        <p:blipFill>
          <a:blip r:embed="rId3" cstate="hqprint">
            <a:extLst>
              <a:ext uri="{28A0092B-C50C-407E-A947-70E740481C1C}">
                <a14:useLocalDpi xmlns:a14="http://schemas.microsoft.com/office/drawing/2010/main"/>
              </a:ext>
            </a:extLst>
          </a:blip>
          <a:srcRect/>
          <a:stretch/>
        </p:blipFill>
        <p:spPr>
          <a:xfrm>
            <a:off x="581477" y="1198498"/>
            <a:ext cx="3721608" cy="2542032"/>
          </a:xfrm>
          <a:prstGeom prst="roundRect">
            <a:avLst>
              <a:gd name="adj" fmla="val 1041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 name="Imagen 2">
            <a:extLst>
              <a:ext uri="{FF2B5EF4-FFF2-40B4-BE49-F238E27FC236}">
                <a16:creationId xmlns:a16="http://schemas.microsoft.com/office/drawing/2014/main" id="{D5E81767-8AFD-D940-EE66-1BF176FD9A42}"/>
              </a:ext>
            </a:extLst>
          </p:cNvPr>
          <p:cNvPicPr>
            <a:picLocks noGrp="1" noRot="1" noMove="1" noResize="1" noEditPoints="1" noAdjustHandles="1" noChangeArrowheads="1" noChangeShapeType="1" noCrop="1"/>
          </p:cNvPicPr>
          <p:nvPr/>
        </p:nvPicPr>
        <p:blipFill rotWithShape="1">
          <a:blip r:embed="rId4" cstate="hqprint">
            <a:extLst>
              <a:ext uri="{28A0092B-C50C-407E-A947-70E740481C1C}">
                <a14:useLocalDpi xmlns:a14="http://schemas.microsoft.com/office/drawing/2010/main"/>
              </a:ext>
            </a:extLst>
          </a:blip>
          <a:srcRect/>
          <a:stretch>
            <a:fillRect/>
          </a:stretch>
        </p:blipFill>
        <p:spPr>
          <a:xfrm>
            <a:off x="4443598" y="1200371"/>
            <a:ext cx="3719192" cy="2542032"/>
          </a:xfrm>
          <a:prstGeom prst="roundRect">
            <a:avLst>
              <a:gd name="adj" fmla="val 1080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4" name="Imagen 3">
            <a:extLst>
              <a:ext uri="{FF2B5EF4-FFF2-40B4-BE49-F238E27FC236}">
                <a16:creationId xmlns:a16="http://schemas.microsoft.com/office/drawing/2014/main" id="{A85D7B37-9DB1-0A9B-3355-E3B675515CE2}"/>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a:ext>
            </a:extLst>
          </a:blip>
          <a:srcRect/>
          <a:stretch/>
        </p:blipFill>
        <p:spPr>
          <a:xfrm>
            <a:off x="581477" y="3944406"/>
            <a:ext cx="3721608" cy="2542032"/>
          </a:xfrm>
          <a:prstGeom prst="roundRect">
            <a:avLst>
              <a:gd name="adj" fmla="val 1041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Imagen 4">
            <a:extLst>
              <a:ext uri="{FF2B5EF4-FFF2-40B4-BE49-F238E27FC236}">
                <a16:creationId xmlns:a16="http://schemas.microsoft.com/office/drawing/2014/main" id="{2DFC13C5-825D-4710-0A7E-ECE4CE787233}"/>
              </a:ext>
            </a:extLst>
          </p:cNvPr>
          <p:cNvPicPr>
            <a:picLocks noGrp="1" noRot="1" noMove="1" noResize="1" noEditPoints="1" noAdjustHandles="1" noChangeArrowheads="1" noChangeShapeType="1" noCrop="1"/>
          </p:cNvPicPr>
          <p:nvPr/>
        </p:nvPicPr>
        <p:blipFill>
          <a:blip r:embed="rId6" cstate="hqprint">
            <a:extLst>
              <a:ext uri="{28A0092B-C50C-407E-A947-70E740481C1C}">
                <a14:useLocalDpi xmlns:a14="http://schemas.microsoft.com/office/drawing/2010/main"/>
              </a:ext>
            </a:extLst>
          </a:blip>
          <a:srcRect/>
          <a:stretch/>
        </p:blipFill>
        <p:spPr>
          <a:xfrm>
            <a:off x="4443598" y="3944406"/>
            <a:ext cx="3719192" cy="2542032"/>
          </a:xfrm>
          <a:prstGeom prst="roundRect">
            <a:avLst>
              <a:gd name="adj" fmla="val 1080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CuadroTexto 10">
            <a:extLst>
              <a:ext uri="{FF2B5EF4-FFF2-40B4-BE49-F238E27FC236}">
                <a16:creationId xmlns:a16="http://schemas.microsoft.com/office/drawing/2014/main" id="{0E152302-8790-0447-0784-F87EE7ED3D5B}"/>
              </a:ext>
            </a:extLst>
          </p:cNvPr>
          <p:cNvSpPr txBox="1">
            <a:spLocks/>
          </p:cNvSpPr>
          <p:nvPr/>
        </p:nvSpPr>
        <p:spPr>
          <a:xfrm>
            <a:off x="8596093" y="1044980"/>
            <a:ext cx="358395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Wakati wa mchakato huu, kulikuwa na mawasiliano mengi kati ya Mungu na Adamu:</a:t>
            </a:r>
          </a:p>
        </p:txBody>
      </p:sp>
      <p:sp>
        <p:nvSpPr>
          <p:cNvPr id="14" name="CuadroTexto 13">
            <a:extLst>
              <a:ext uri="{FF2B5EF4-FFF2-40B4-BE49-F238E27FC236}">
                <a16:creationId xmlns:a16="http://schemas.microsoft.com/office/drawing/2014/main" id="{DAE25D71-D2F5-53E4-7167-E6E6E5CF10B0}"/>
              </a:ext>
            </a:extLst>
          </p:cNvPr>
          <p:cNvSpPr txBox="1"/>
          <p:nvPr/>
        </p:nvSpPr>
        <p:spPr>
          <a:xfrm>
            <a:off x="9180440" y="5542228"/>
            <a:ext cx="2999606"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Alimtambulisha kwa Hawa, na kuwaunganisha katika ndoa (Mwa. 2:22-24).</a:t>
            </a:r>
          </a:p>
        </p:txBody>
      </p:sp>
      <p:sp>
        <p:nvSpPr>
          <p:cNvPr id="16" name="CuadroTexto 15">
            <a:extLst>
              <a:ext uri="{FF2B5EF4-FFF2-40B4-BE49-F238E27FC236}">
                <a16:creationId xmlns:a16="http://schemas.microsoft.com/office/drawing/2014/main" id="{2552D844-1789-CB5F-75E0-24D65A640AED}"/>
              </a:ext>
            </a:extLst>
          </p:cNvPr>
          <p:cNvSpPr txBox="1"/>
          <p:nvPr/>
        </p:nvSpPr>
        <p:spPr>
          <a:xfrm>
            <a:off x="9180440" y="4494859"/>
            <a:ext cx="299960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Alimwomba </a:t>
            </a:r>
            <a:r>
              <a:rPr lang="sw-KE" dirty="0" err="1"/>
              <a:t>awaite</a:t>
            </a:r>
            <a:r>
              <a:rPr lang="sw-KE" dirty="0"/>
              <a:t> wanyama hao majina (Mwa. 2:19).</a:t>
            </a:r>
          </a:p>
        </p:txBody>
      </p:sp>
      <p:sp>
        <p:nvSpPr>
          <p:cNvPr id="18" name="CuadroTexto 17">
            <a:extLst>
              <a:ext uri="{FF2B5EF4-FFF2-40B4-BE49-F238E27FC236}">
                <a16:creationId xmlns:a16="http://schemas.microsoft.com/office/drawing/2014/main" id="{F2752BFD-04E7-D624-5251-447E7244E87F}"/>
              </a:ext>
            </a:extLst>
          </p:cNvPr>
          <p:cNvSpPr txBox="1"/>
          <p:nvPr/>
        </p:nvSpPr>
        <p:spPr>
          <a:xfrm>
            <a:off x="9180439" y="3755268"/>
            <a:ext cx="299960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Alidhihirisha mipaka yake (Mwa. 2:16-17).</a:t>
            </a:r>
          </a:p>
        </p:txBody>
      </p:sp>
      <p:sp>
        <p:nvSpPr>
          <p:cNvPr id="21" name="CuadroTexto 20">
            <a:extLst>
              <a:ext uri="{FF2B5EF4-FFF2-40B4-BE49-F238E27FC236}">
                <a16:creationId xmlns:a16="http://schemas.microsoft.com/office/drawing/2014/main" id="{B82A27D2-2ECB-06C7-9089-CC1E37AF63E4}"/>
              </a:ext>
            </a:extLst>
          </p:cNvPr>
          <p:cNvSpPr txBox="1"/>
          <p:nvPr/>
        </p:nvSpPr>
        <p:spPr>
          <a:xfrm>
            <a:off x="9163879" y="2400124"/>
            <a:ext cx="301616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Pct val="150000"/>
              <a:buFontTx/>
              <a:buNone/>
              <a:tabLst/>
              <a:defRPr sz="2000" b="1" kern="1200">
                <a:ln>
                  <a:noFill/>
                </a:ln>
                <a:solidFill>
                  <a:prstClr val="black"/>
                </a:solidFill>
                <a:effectLst/>
                <a:uLnTx/>
                <a:uFillTx/>
                <a:latin typeface="Aptos" panose="02110004020202020204"/>
                <a:ea typeface="+mn-ea"/>
                <a:cs typeface="+mn-cs"/>
              </a:defRPr>
            </a:pPr>
            <a:r>
              <a:rPr lang="sw-KE" dirty="0"/>
              <a:t>Alimpa maagizo juu ya kazi ambayo alipaswa kufanya huko Edeni (Mwa. 2:15).</a:t>
            </a:r>
          </a:p>
        </p:txBody>
      </p:sp>
      <p:sp>
        <p:nvSpPr>
          <p:cNvPr id="26" name="CuadroTexto 25">
            <a:extLst>
              <a:ext uri="{FF2B5EF4-FFF2-40B4-BE49-F238E27FC236}">
                <a16:creationId xmlns:a16="http://schemas.microsoft.com/office/drawing/2014/main" id="{ED28CC1F-5B69-01D5-E459-0662BAF685C0}"/>
              </a:ext>
            </a:extLst>
          </p:cNvPr>
          <p:cNvSpPr txBox="1"/>
          <p:nvPr/>
        </p:nvSpPr>
        <p:spPr>
          <a:xfrm>
            <a:off x="0" y="-82296"/>
            <a:ext cx="12192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800" b="1" kern="1200">
                <a:ln w="10160">
                  <a:solidFill>
                    <a:srgbClr val="3399FF"/>
                  </a:solidFill>
                  <a:prstDash val="solid"/>
                </a:ln>
                <a:solidFill>
                  <a:srgbClr val="FFFFFF"/>
                </a:solidFill>
                <a:effectLst>
                  <a:outerShdw blurRad="38100" dist="22860" dir="5400000" algn="tl" rotWithShape="0">
                    <a:srgbClr val="000000">
                      <a:alpha val="30000"/>
                    </a:srgbClr>
                  </a:outerShdw>
                </a:effectLst>
                <a:uLnTx/>
                <a:uFillTx/>
                <a:latin typeface="Aptos" panose="02110004020202020204"/>
                <a:ea typeface="+mn-ea"/>
                <a:cs typeface="+mn-cs"/>
              </a:defRPr>
            </a:pPr>
            <a:r>
              <a:rPr lang="sw-KE"/>
              <a:t>MUNGU ALIWASILIANAJE NA WANADAMU HAPO AWALI?</a:t>
            </a:r>
          </a:p>
        </p:txBody>
      </p:sp>
      <p:sp>
        <p:nvSpPr>
          <p:cNvPr id="30" name="CuadroTexto 29">
            <a:extLst>
              <a:ext uri="{FF2B5EF4-FFF2-40B4-BE49-F238E27FC236}">
                <a16:creationId xmlns:a16="http://schemas.microsoft.com/office/drawing/2014/main" id="{9EB9DE99-EBBA-3625-21A5-C73E5F7BEEEE}"/>
              </a:ext>
            </a:extLst>
          </p:cNvPr>
          <p:cNvSpPr txBox="1"/>
          <p:nvPr/>
        </p:nvSpPr>
        <p:spPr>
          <a:xfrm>
            <a:off x="504825" y="255035"/>
            <a:ext cx="11182350" cy="584775"/>
          </a:xfrm>
          <a:prstGeom prst="rect">
            <a:avLst/>
          </a:prstGeom>
          <a:noFill/>
        </p:spPr>
        <p:txBody>
          <a:bodyPr wrap="square">
            <a:spAutoFit/>
          </a:bodyPr>
          <a:lstStyle/>
          <a:p>
            <a:pPr lvl="0" algn="ctr">
              <a:defRPr b="1">
                <a:solidFill>
                  <a:srgbClr val="FFCC00">
                    <a:lumMod val="20000"/>
                    <a:lumOff val="80000"/>
                  </a:srgbClr>
                </a:solidFill>
                <a:effectLst>
                  <a:outerShdw blurRad="38100" dist="38100" dir="2700000" algn="tl">
                    <a:srgbClr val="000000">
                      <a:alpha val="43137"/>
                    </a:srgbClr>
                  </a:outerShdw>
                </a:effectLst>
                <a:latin typeface="Comic Sans MS" panose="030F0702030302020204" pitchFamily="66" charset="0"/>
              </a:defRPr>
            </a:pPr>
            <a:r>
              <a:rPr lang="sw-KE" sz="1800" kern="1200">
                <a:ln>
                  <a:noFill/>
                </a:ln>
                <a:uLnTx/>
                <a:uFillTx/>
                <a:ea typeface="+mn-ea"/>
                <a:cs typeface="+mn-cs"/>
              </a:rPr>
              <a:t>“</a:t>
            </a:r>
            <a:r>
              <a:rPr lang="sw-KE"/>
              <a:t>Na Bwana Mungu akamwamuru huyo mtu, akisema, Wewe u huru kula matunda ya mti wo wote katika bustani</a:t>
            </a:r>
            <a:r>
              <a:rPr lang="sw-KE" sz="1800" kern="1200">
                <a:ln>
                  <a:noFill/>
                </a:ln>
                <a:uLnTx/>
                <a:uFillTx/>
                <a:ea typeface="+mn-ea"/>
                <a:cs typeface="+mn-cs"/>
              </a:rPr>
              <a:t>” </a:t>
            </a:r>
            <a:r>
              <a:rPr lang="sw-KE" sz="1400" kern="1200">
                <a:ln>
                  <a:noFill/>
                </a:ln>
                <a:uLnTx/>
                <a:uFillTx/>
                <a:ea typeface="+mn-ea"/>
                <a:cs typeface="+mn-cs"/>
              </a:rPr>
              <a:t>(Mwanzo 2:16)</a:t>
            </a:r>
          </a:p>
        </p:txBody>
      </p:sp>
      <p:pic>
        <p:nvPicPr>
          <p:cNvPr id="33" name="Gráfico 32" descr="Hoja con relleno sólido">
            <a:extLst>
              <a:ext uri="{FF2B5EF4-FFF2-40B4-BE49-F238E27FC236}">
                <a16:creationId xmlns:a16="http://schemas.microsoft.com/office/drawing/2014/main" id="{D28BDE75-2366-B38C-75BC-6EC5DFAB94D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71733" y="2452465"/>
            <a:ext cx="308705" cy="308705"/>
          </a:xfrm>
          <a:prstGeom prst="rect">
            <a:avLst/>
          </a:prstGeom>
          <a:effectLst/>
        </p:spPr>
      </p:pic>
      <p:pic>
        <p:nvPicPr>
          <p:cNvPr id="35" name="Gráfico 34" descr="Hoja con relleno sólido">
            <a:extLst>
              <a:ext uri="{FF2B5EF4-FFF2-40B4-BE49-F238E27FC236}">
                <a16:creationId xmlns:a16="http://schemas.microsoft.com/office/drawing/2014/main" id="{84248D1E-71B9-314C-D61D-4E459BCE400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89399" y="3804250"/>
            <a:ext cx="308705" cy="308705"/>
          </a:xfrm>
          <a:prstGeom prst="rect">
            <a:avLst/>
          </a:prstGeom>
          <a:effectLst/>
        </p:spPr>
      </p:pic>
      <p:pic>
        <p:nvPicPr>
          <p:cNvPr id="37" name="Gráfico 36" descr="Hoja con relleno sólido">
            <a:extLst>
              <a:ext uri="{FF2B5EF4-FFF2-40B4-BE49-F238E27FC236}">
                <a16:creationId xmlns:a16="http://schemas.microsoft.com/office/drawing/2014/main" id="{B10F3045-0EAC-E066-AD4F-F4B19A692529}"/>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98207" y="4551057"/>
            <a:ext cx="308705" cy="308705"/>
          </a:xfrm>
          <a:prstGeom prst="rect">
            <a:avLst/>
          </a:prstGeom>
          <a:effectLst/>
        </p:spPr>
      </p:pic>
      <p:pic>
        <p:nvPicPr>
          <p:cNvPr id="39" name="Gráfico 38" descr="Hoja con relleno sólido">
            <a:extLst>
              <a:ext uri="{FF2B5EF4-FFF2-40B4-BE49-F238E27FC236}">
                <a16:creationId xmlns:a16="http://schemas.microsoft.com/office/drawing/2014/main" id="{2AB7C547-3389-12B5-57F6-B382236DC18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26088" y="5606236"/>
            <a:ext cx="308705" cy="308705"/>
          </a:xfrm>
          <a:prstGeom prst="rect">
            <a:avLst/>
          </a:prstGeom>
          <a:effectLst/>
        </p:spPr>
      </p:pic>
    </p:spTree>
    <p:extLst>
      <p:ext uri="{BB962C8B-B14F-4D97-AF65-F5344CB8AC3E}">
        <p14:creationId xmlns:p14="http://schemas.microsoft.com/office/powerpoint/2010/main" val="2006529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strVal val="#ppt_w+.3"/>
                                          </p:val>
                                        </p:tav>
                                        <p:tav tm="100000">
                                          <p:val>
                                            <p:strVal val="#ppt_w"/>
                                          </p:val>
                                        </p:tav>
                                      </p:tavLst>
                                    </p:anim>
                                    <p:anim calcmode="lin" valueType="num">
                                      <p:cBhvr>
                                        <p:cTn id="13" dur="500" fill="hold"/>
                                        <p:tgtEl>
                                          <p:spTgt spid="27"/>
                                        </p:tgtEl>
                                        <p:attrNameLst>
                                          <p:attrName>ppt_h</p:attrName>
                                        </p:attrNameLst>
                                      </p:cBhvr>
                                      <p:tavLst>
                                        <p:tav tm="0">
                                          <p:val>
                                            <p:strVal val="#ppt_h"/>
                                          </p:val>
                                        </p:tav>
                                        <p:tav tm="100000">
                                          <p:val>
                                            <p:strVal val="#ppt_h"/>
                                          </p:val>
                                        </p:tav>
                                      </p:tavLst>
                                    </p:anim>
                                    <p:animEffect transition="in" filter="fade">
                                      <p:cBhvr>
                                        <p:cTn id="14" dur="500"/>
                                        <p:tgtEl>
                                          <p:spTgt spid="27"/>
                                        </p:tgtEl>
                                      </p:cBhvr>
                                    </p:animEffect>
                                  </p:childTnLst>
                                </p:cTn>
                              </p:par>
                              <p:par>
                                <p:cTn id="15" presetID="50" presetClass="entr" presetSubtype="0" decel="10000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p:cTn id="17" dur="500" fill="hold"/>
                                        <p:tgtEl>
                                          <p:spTgt spid="29"/>
                                        </p:tgtEl>
                                        <p:attrNameLst>
                                          <p:attrName>ppt_w</p:attrName>
                                        </p:attrNameLst>
                                      </p:cBhvr>
                                      <p:tavLst>
                                        <p:tav tm="0">
                                          <p:val>
                                            <p:strVal val="#ppt_w+.3"/>
                                          </p:val>
                                        </p:tav>
                                        <p:tav tm="100000">
                                          <p:val>
                                            <p:strVal val="#ppt_w"/>
                                          </p:val>
                                        </p:tav>
                                      </p:tavLst>
                                    </p:anim>
                                    <p:anim calcmode="lin" valueType="num">
                                      <p:cBhvr>
                                        <p:cTn id="18" dur="500" fill="hold"/>
                                        <p:tgtEl>
                                          <p:spTgt spid="29"/>
                                        </p:tgtEl>
                                        <p:attrNameLst>
                                          <p:attrName>ppt_h</p:attrName>
                                        </p:attrNameLst>
                                      </p:cBhvr>
                                      <p:tavLst>
                                        <p:tav tm="0">
                                          <p:val>
                                            <p:strVal val="#ppt_h"/>
                                          </p:val>
                                        </p:tav>
                                        <p:tav tm="100000">
                                          <p:val>
                                            <p:strVal val="#ppt_h"/>
                                          </p:val>
                                        </p:tav>
                                      </p:tavLst>
                                    </p:anim>
                                    <p:animEffect transition="in" filter="fade">
                                      <p:cBhvr>
                                        <p:cTn id="19" dur="500"/>
                                        <p:tgtEl>
                                          <p:spTgt spid="29"/>
                                        </p:tgtEl>
                                      </p:cBhvr>
                                    </p:animEffect>
                                  </p:childTnLst>
                                </p:cTn>
                              </p:par>
                              <p:par>
                                <p:cTn id="20" presetID="50" presetClass="entr" presetSubtype="0" decel="100000" fill="hold" grpId="0" nodeType="with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500" fill="hold"/>
                                        <p:tgtEl>
                                          <p:spTgt spid="31"/>
                                        </p:tgtEl>
                                        <p:attrNameLst>
                                          <p:attrName>ppt_w</p:attrName>
                                        </p:attrNameLst>
                                      </p:cBhvr>
                                      <p:tavLst>
                                        <p:tav tm="0">
                                          <p:val>
                                            <p:strVal val="#ppt_w+.3"/>
                                          </p:val>
                                        </p:tav>
                                        <p:tav tm="100000">
                                          <p:val>
                                            <p:strVal val="#ppt_w"/>
                                          </p:val>
                                        </p:tav>
                                      </p:tavLst>
                                    </p:anim>
                                    <p:anim calcmode="lin" valueType="num">
                                      <p:cBhvr>
                                        <p:cTn id="23" dur="500" fill="hold"/>
                                        <p:tgtEl>
                                          <p:spTgt spid="31"/>
                                        </p:tgtEl>
                                        <p:attrNameLst>
                                          <p:attrName>ppt_h</p:attrName>
                                        </p:attrNameLst>
                                      </p:cBhvr>
                                      <p:tavLst>
                                        <p:tav tm="0">
                                          <p:val>
                                            <p:strVal val="#ppt_h"/>
                                          </p:val>
                                        </p:tav>
                                        <p:tav tm="100000">
                                          <p:val>
                                            <p:strVal val="#ppt_h"/>
                                          </p:val>
                                        </p:tav>
                                      </p:tavLst>
                                    </p:anim>
                                    <p:animEffect transition="in" filter="fade">
                                      <p:cBhvr>
                                        <p:cTn id="24" dur="500"/>
                                        <p:tgtEl>
                                          <p:spTgt spid="31"/>
                                        </p:tgtEl>
                                      </p:cBhvr>
                                    </p:animEffect>
                                  </p:childTnLst>
                                </p:cTn>
                              </p:par>
                            </p:childTnLst>
                          </p:cTn>
                        </p:par>
                        <p:par>
                          <p:cTn id="25" fill="hold">
                            <p:stCondLst>
                              <p:cond delay="500"/>
                            </p:stCondLst>
                            <p:childTnLst>
                              <p:par>
                                <p:cTn id="26" presetID="50" presetClass="entr" presetSubtype="0" decel="100000" fill="hold" nodeType="afterEffect">
                                  <p:stCondLst>
                                    <p:cond delay="0"/>
                                  </p:stCondLst>
                                  <p:childTnLst>
                                    <p:set>
                                      <p:cBhvr>
                                        <p:cTn id="27" dur="1" fill="hold">
                                          <p:stCondLst>
                                            <p:cond delay="0"/>
                                          </p:stCondLst>
                                        </p:cTn>
                                        <p:tgtEl>
                                          <p:spTgt spid="2"/>
                                        </p:tgtEl>
                                        <p:attrNameLst>
                                          <p:attrName>style.visibility</p:attrName>
                                        </p:attrNameLst>
                                      </p:cBhvr>
                                      <p:to>
                                        <p:strVal val="visible"/>
                                      </p:to>
                                    </p:set>
                                    <p:anim calcmode="lin" valueType="num">
                                      <p:cBhvr>
                                        <p:cTn id="28" dur="500" fill="hold"/>
                                        <p:tgtEl>
                                          <p:spTgt spid="2"/>
                                        </p:tgtEl>
                                        <p:attrNameLst>
                                          <p:attrName>ppt_w</p:attrName>
                                        </p:attrNameLst>
                                      </p:cBhvr>
                                      <p:tavLst>
                                        <p:tav tm="0">
                                          <p:val>
                                            <p:strVal val="#ppt_w+.3"/>
                                          </p:val>
                                        </p:tav>
                                        <p:tav tm="100000">
                                          <p:val>
                                            <p:strVal val="#ppt_w"/>
                                          </p:val>
                                        </p:tav>
                                      </p:tavLst>
                                    </p:anim>
                                    <p:anim calcmode="lin" valueType="num">
                                      <p:cBhvr>
                                        <p:cTn id="29" dur="500" fill="hold"/>
                                        <p:tgtEl>
                                          <p:spTgt spid="2"/>
                                        </p:tgtEl>
                                        <p:attrNameLst>
                                          <p:attrName>ppt_h</p:attrName>
                                        </p:attrNameLst>
                                      </p:cBhvr>
                                      <p:tavLst>
                                        <p:tav tm="0">
                                          <p:val>
                                            <p:strVal val="#ppt_h"/>
                                          </p:val>
                                        </p:tav>
                                        <p:tav tm="100000">
                                          <p:val>
                                            <p:strVal val="#ppt_h"/>
                                          </p:val>
                                        </p:tav>
                                      </p:tavLst>
                                    </p:anim>
                                    <p:animEffect transition="in" filter="fade">
                                      <p:cBhvr>
                                        <p:cTn id="30" dur="500"/>
                                        <p:tgtEl>
                                          <p:spTgt spid="2"/>
                                        </p:tgtEl>
                                      </p:cBhvr>
                                    </p:animEffect>
                                  </p:childTnLst>
                                </p:cTn>
                              </p:par>
                            </p:childTnLst>
                          </p:cTn>
                        </p:par>
                        <p:par>
                          <p:cTn id="31" fill="hold">
                            <p:stCondLst>
                              <p:cond delay="1000"/>
                            </p:stCondLst>
                            <p:childTnLst>
                              <p:par>
                                <p:cTn id="32" presetID="31" presetClass="entr" presetSubtype="0" fill="hold" nodeType="afterEffect">
                                  <p:stCondLst>
                                    <p:cond delay="0"/>
                                  </p:stCondLst>
                                  <p:childTnLst>
                                    <p:set>
                                      <p:cBhvr>
                                        <p:cTn id="33" dur="1" fill="hold">
                                          <p:stCondLst>
                                            <p:cond delay="0"/>
                                          </p:stCondLst>
                                        </p:cTn>
                                        <p:tgtEl>
                                          <p:spTgt spid="33"/>
                                        </p:tgtEl>
                                        <p:attrNameLst>
                                          <p:attrName>style.visibility</p:attrName>
                                        </p:attrNameLst>
                                      </p:cBhvr>
                                      <p:to>
                                        <p:strVal val="visible"/>
                                      </p:to>
                                    </p:set>
                                    <p:anim calcmode="lin" valueType="num">
                                      <p:cBhvr>
                                        <p:cTn id="34" dur="250" fill="hold"/>
                                        <p:tgtEl>
                                          <p:spTgt spid="33"/>
                                        </p:tgtEl>
                                        <p:attrNameLst>
                                          <p:attrName>ppt_w</p:attrName>
                                        </p:attrNameLst>
                                      </p:cBhvr>
                                      <p:tavLst>
                                        <p:tav tm="0">
                                          <p:val>
                                            <p:fltVal val="0"/>
                                          </p:val>
                                        </p:tav>
                                        <p:tav tm="100000">
                                          <p:val>
                                            <p:strVal val="#ppt_w"/>
                                          </p:val>
                                        </p:tav>
                                      </p:tavLst>
                                    </p:anim>
                                    <p:anim calcmode="lin" valueType="num">
                                      <p:cBhvr>
                                        <p:cTn id="35" dur="250" fill="hold"/>
                                        <p:tgtEl>
                                          <p:spTgt spid="33"/>
                                        </p:tgtEl>
                                        <p:attrNameLst>
                                          <p:attrName>ppt_h</p:attrName>
                                        </p:attrNameLst>
                                      </p:cBhvr>
                                      <p:tavLst>
                                        <p:tav tm="0">
                                          <p:val>
                                            <p:fltVal val="0"/>
                                          </p:val>
                                        </p:tav>
                                        <p:tav tm="100000">
                                          <p:val>
                                            <p:strVal val="#ppt_h"/>
                                          </p:val>
                                        </p:tav>
                                      </p:tavLst>
                                    </p:anim>
                                    <p:anim calcmode="lin" valueType="num">
                                      <p:cBhvr>
                                        <p:cTn id="36" dur="250" fill="hold"/>
                                        <p:tgtEl>
                                          <p:spTgt spid="33"/>
                                        </p:tgtEl>
                                        <p:attrNameLst>
                                          <p:attrName>style.rotation</p:attrName>
                                        </p:attrNameLst>
                                      </p:cBhvr>
                                      <p:tavLst>
                                        <p:tav tm="0">
                                          <p:val>
                                            <p:fltVal val="90"/>
                                          </p:val>
                                        </p:tav>
                                        <p:tav tm="100000">
                                          <p:val>
                                            <p:fltVal val="0"/>
                                          </p:val>
                                        </p:tav>
                                      </p:tavLst>
                                    </p:anim>
                                    <p:animEffect transition="in" filter="fade">
                                      <p:cBhvr>
                                        <p:cTn id="37" dur="250"/>
                                        <p:tgtEl>
                                          <p:spTgt spid="33"/>
                                        </p:tgtEl>
                                      </p:cBhvr>
                                    </p:animEffect>
                                  </p:childTnLst>
                                </p:cTn>
                              </p:par>
                            </p:childTnLst>
                          </p:cTn>
                        </p:par>
                        <p:par>
                          <p:cTn id="38" fill="hold">
                            <p:stCondLst>
                              <p:cond delay="1250"/>
                            </p:stCondLst>
                            <p:childTnLst>
                              <p:par>
                                <p:cTn id="39" presetID="22" presetClass="entr" presetSubtype="8" fill="hold" grpId="0" nodeType="after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50" presetClass="entr" presetSubtype="0" decel="100000"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 calcmode="lin" valueType="num">
                                      <p:cBhvr>
                                        <p:cTn id="46" dur="500" fill="hold"/>
                                        <p:tgtEl>
                                          <p:spTgt spid="3"/>
                                        </p:tgtEl>
                                        <p:attrNameLst>
                                          <p:attrName>ppt_w</p:attrName>
                                        </p:attrNameLst>
                                      </p:cBhvr>
                                      <p:tavLst>
                                        <p:tav tm="0">
                                          <p:val>
                                            <p:strVal val="#ppt_w+.3"/>
                                          </p:val>
                                        </p:tav>
                                        <p:tav tm="100000">
                                          <p:val>
                                            <p:strVal val="#ppt_w"/>
                                          </p:val>
                                        </p:tav>
                                      </p:tavLst>
                                    </p:anim>
                                    <p:anim calcmode="lin" valueType="num">
                                      <p:cBhvr>
                                        <p:cTn id="47" dur="500" fill="hold"/>
                                        <p:tgtEl>
                                          <p:spTgt spid="3"/>
                                        </p:tgtEl>
                                        <p:attrNameLst>
                                          <p:attrName>ppt_h</p:attrName>
                                        </p:attrNameLst>
                                      </p:cBhvr>
                                      <p:tavLst>
                                        <p:tav tm="0">
                                          <p:val>
                                            <p:strVal val="#ppt_h"/>
                                          </p:val>
                                        </p:tav>
                                        <p:tav tm="100000">
                                          <p:val>
                                            <p:strVal val="#ppt_h"/>
                                          </p:val>
                                        </p:tav>
                                      </p:tavLst>
                                    </p:anim>
                                    <p:animEffect transition="in" filter="fade">
                                      <p:cBhvr>
                                        <p:cTn id="48" dur="500"/>
                                        <p:tgtEl>
                                          <p:spTgt spid="3"/>
                                        </p:tgtEl>
                                      </p:cBhvr>
                                    </p:animEffect>
                                  </p:childTnLst>
                                </p:cTn>
                              </p:par>
                            </p:childTnLst>
                          </p:cTn>
                        </p:par>
                        <p:par>
                          <p:cTn id="49" fill="hold">
                            <p:stCondLst>
                              <p:cond delay="500"/>
                            </p:stCondLst>
                            <p:childTnLst>
                              <p:par>
                                <p:cTn id="50" presetID="31" presetClass="entr" presetSubtype="0" fill="hold" nodeType="afterEffect">
                                  <p:stCondLst>
                                    <p:cond delay="0"/>
                                  </p:stCondLst>
                                  <p:childTnLst>
                                    <p:set>
                                      <p:cBhvr>
                                        <p:cTn id="51" dur="1" fill="hold">
                                          <p:stCondLst>
                                            <p:cond delay="0"/>
                                          </p:stCondLst>
                                        </p:cTn>
                                        <p:tgtEl>
                                          <p:spTgt spid="35"/>
                                        </p:tgtEl>
                                        <p:attrNameLst>
                                          <p:attrName>style.visibility</p:attrName>
                                        </p:attrNameLst>
                                      </p:cBhvr>
                                      <p:to>
                                        <p:strVal val="visible"/>
                                      </p:to>
                                    </p:set>
                                    <p:anim calcmode="lin" valueType="num">
                                      <p:cBhvr>
                                        <p:cTn id="52" dur="250" fill="hold"/>
                                        <p:tgtEl>
                                          <p:spTgt spid="35"/>
                                        </p:tgtEl>
                                        <p:attrNameLst>
                                          <p:attrName>ppt_w</p:attrName>
                                        </p:attrNameLst>
                                      </p:cBhvr>
                                      <p:tavLst>
                                        <p:tav tm="0">
                                          <p:val>
                                            <p:fltVal val="0"/>
                                          </p:val>
                                        </p:tav>
                                        <p:tav tm="100000">
                                          <p:val>
                                            <p:strVal val="#ppt_w"/>
                                          </p:val>
                                        </p:tav>
                                      </p:tavLst>
                                    </p:anim>
                                    <p:anim calcmode="lin" valueType="num">
                                      <p:cBhvr>
                                        <p:cTn id="53" dur="250" fill="hold"/>
                                        <p:tgtEl>
                                          <p:spTgt spid="35"/>
                                        </p:tgtEl>
                                        <p:attrNameLst>
                                          <p:attrName>ppt_h</p:attrName>
                                        </p:attrNameLst>
                                      </p:cBhvr>
                                      <p:tavLst>
                                        <p:tav tm="0">
                                          <p:val>
                                            <p:fltVal val="0"/>
                                          </p:val>
                                        </p:tav>
                                        <p:tav tm="100000">
                                          <p:val>
                                            <p:strVal val="#ppt_h"/>
                                          </p:val>
                                        </p:tav>
                                      </p:tavLst>
                                    </p:anim>
                                    <p:anim calcmode="lin" valueType="num">
                                      <p:cBhvr>
                                        <p:cTn id="54" dur="250" fill="hold"/>
                                        <p:tgtEl>
                                          <p:spTgt spid="35"/>
                                        </p:tgtEl>
                                        <p:attrNameLst>
                                          <p:attrName>style.rotation</p:attrName>
                                        </p:attrNameLst>
                                      </p:cBhvr>
                                      <p:tavLst>
                                        <p:tav tm="0">
                                          <p:val>
                                            <p:fltVal val="90"/>
                                          </p:val>
                                        </p:tav>
                                        <p:tav tm="100000">
                                          <p:val>
                                            <p:fltVal val="0"/>
                                          </p:val>
                                        </p:tav>
                                      </p:tavLst>
                                    </p:anim>
                                    <p:animEffect transition="in" filter="fade">
                                      <p:cBhvr>
                                        <p:cTn id="55" dur="250"/>
                                        <p:tgtEl>
                                          <p:spTgt spid="35"/>
                                        </p:tgtEl>
                                      </p:cBhvr>
                                    </p:animEffect>
                                  </p:childTnLst>
                                </p:cTn>
                              </p:par>
                            </p:childTnLst>
                          </p:cTn>
                        </p:par>
                        <p:par>
                          <p:cTn id="56" fill="hold">
                            <p:stCondLst>
                              <p:cond delay="750"/>
                            </p:stCondLst>
                            <p:childTnLst>
                              <p:par>
                                <p:cTn id="57" presetID="22" presetClass="entr" presetSubtype="8" fill="hold" grpId="0" nodeType="after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wipe(left)">
                                      <p:cBhvr>
                                        <p:cTn id="59" dur="500"/>
                                        <p:tgtEl>
                                          <p:spTgt spid="18"/>
                                        </p:tgtEl>
                                      </p:cBhvr>
                                    </p:animEffect>
                                  </p:childTnLst>
                                </p:cTn>
                              </p:par>
                            </p:childTnLst>
                          </p:cTn>
                        </p:par>
                      </p:childTnLst>
                    </p:cTn>
                  </p:par>
                  <p:par>
                    <p:cTn id="60" fill="hold">
                      <p:stCondLst>
                        <p:cond delay="indefinite"/>
                      </p:stCondLst>
                      <p:childTnLst>
                        <p:par>
                          <p:cTn id="61" fill="hold">
                            <p:stCondLst>
                              <p:cond delay="0"/>
                            </p:stCondLst>
                            <p:childTnLst>
                              <p:par>
                                <p:cTn id="62" presetID="50" presetClass="entr" presetSubtype="0" decel="100000" fill="hold" nodeType="clickEffect">
                                  <p:stCondLst>
                                    <p:cond delay="0"/>
                                  </p:stCondLst>
                                  <p:childTnLst>
                                    <p:set>
                                      <p:cBhvr>
                                        <p:cTn id="63" dur="1" fill="hold">
                                          <p:stCondLst>
                                            <p:cond delay="0"/>
                                          </p:stCondLst>
                                        </p:cTn>
                                        <p:tgtEl>
                                          <p:spTgt spid="4"/>
                                        </p:tgtEl>
                                        <p:attrNameLst>
                                          <p:attrName>style.visibility</p:attrName>
                                        </p:attrNameLst>
                                      </p:cBhvr>
                                      <p:to>
                                        <p:strVal val="visible"/>
                                      </p:to>
                                    </p:set>
                                    <p:anim calcmode="lin" valueType="num">
                                      <p:cBhvr>
                                        <p:cTn id="64" dur="500" fill="hold"/>
                                        <p:tgtEl>
                                          <p:spTgt spid="4"/>
                                        </p:tgtEl>
                                        <p:attrNameLst>
                                          <p:attrName>ppt_w</p:attrName>
                                        </p:attrNameLst>
                                      </p:cBhvr>
                                      <p:tavLst>
                                        <p:tav tm="0">
                                          <p:val>
                                            <p:strVal val="#ppt_w+.3"/>
                                          </p:val>
                                        </p:tav>
                                        <p:tav tm="100000">
                                          <p:val>
                                            <p:strVal val="#ppt_w"/>
                                          </p:val>
                                        </p:tav>
                                      </p:tavLst>
                                    </p:anim>
                                    <p:anim calcmode="lin" valueType="num">
                                      <p:cBhvr>
                                        <p:cTn id="65" dur="500" fill="hold"/>
                                        <p:tgtEl>
                                          <p:spTgt spid="4"/>
                                        </p:tgtEl>
                                        <p:attrNameLst>
                                          <p:attrName>ppt_h</p:attrName>
                                        </p:attrNameLst>
                                      </p:cBhvr>
                                      <p:tavLst>
                                        <p:tav tm="0">
                                          <p:val>
                                            <p:strVal val="#ppt_h"/>
                                          </p:val>
                                        </p:tav>
                                        <p:tav tm="100000">
                                          <p:val>
                                            <p:strVal val="#ppt_h"/>
                                          </p:val>
                                        </p:tav>
                                      </p:tavLst>
                                    </p:anim>
                                    <p:animEffect transition="in" filter="fade">
                                      <p:cBhvr>
                                        <p:cTn id="66" dur="500"/>
                                        <p:tgtEl>
                                          <p:spTgt spid="4"/>
                                        </p:tgtEl>
                                      </p:cBhvr>
                                    </p:animEffect>
                                  </p:childTnLst>
                                </p:cTn>
                              </p:par>
                            </p:childTnLst>
                          </p:cTn>
                        </p:par>
                        <p:par>
                          <p:cTn id="67" fill="hold">
                            <p:stCondLst>
                              <p:cond delay="500"/>
                            </p:stCondLst>
                            <p:childTnLst>
                              <p:par>
                                <p:cTn id="68" presetID="31" presetClass="entr" presetSubtype="0" fill="hold" nodeType="afterEffect">
                                  <p:stCondLst>
                                    <p:cond delay="0"/>
                                  </p:stCondLst>
                                  <p:childTnLst>
                                    <p:set>
                                      <p:cBhvr>
                                        <p:cTn id="69" dur="1" fill="hold">
                                          <p:stCondLst>
                                            <p:cond delay="0"/>
                                          </p:stCondLst>
                                        </p:cTn>
                                        <p:tgtEl>
                                          <p:spTgt spid="37"/>
                                        </p:tgtEl>
                                        <p:attrNameLst>
                                          <p:attrName>style.visibility</p:attrName>
                                        </p:attrNameLst>
                                      </p:cBhvr>
                                      <p:to>
                                        <p:strVal val="visible"/>
                                      </p:to>
                                    </p:set>
                                    <p:anim calcmode="lin" valueType="num">
                                      <p:cBhvr>
                                        <p:cTn id="70" dur="250" fill="hold"/>
                                        <p:tgtEl>
                                          <p:spTgt spid="37"/>
                                        </p:tgtEl>
                                        <p:attrNameLst>
                                          <p:attrName>ppt_w</p:attrName>
                                        </p:attrNameLst>
                                      </p:cBhvr>
                                      <p:tavLst>
                                        <p:tav tm="0">
                                          <p:val>
                                            <p:fltVal val="0"/>
                                          </p:val>
                                        </p:tav>
                                        <p:tav tm="100000">
                                          <p:val>
                                            <p:strVal val="#ppt_w"/>
                                          </p:val>
                                        </p:tav>
                                      </p:tavLst>
                                    </p:anim>
                                    <p:anim calcmode="lin" valueType="num">
                                      <p:cBhvr>
                                        <p:cTn id="71" dur="250" fill="hold"/>
                                        <p:tgtEl>
                                          <p:spTgt spid="37"/>
                                        </p:tgtEl>
                                        <p:attrNameLst>
                                          <p:attrName>ppt_h</p:attrName>
                                        </p:attrNameLst>
                                      </p:cBhvr>
                                      <p:tavLst>
                                        <p:tav tm="0">
                                          <p:val>
                                            <p:fltVal val="0"/>
                                          </p:val>
                                        </p:tav>
                                        <p:tav tm="100000">
                                          <p:val>
                                            <p:strVal val="#ppt_h"/>
                                          </p:val>
                                        </p:tav>
                                      </p:tavLst>
                                    </p:anim>
                                    <p:anim calcmode="lin" valueType="num">
                                      <p:cBhvr>
                                        <p:cTn id="72" dur="250" fill="hold"/>
                                        <p:tgtEl>
                                          <p:spTgt spid="37"/>
                                        </p:tgtEl>
                                        <p:attrNameLst>
                                          <p:attrName>style.rotation</p:attrName>
                                        </p:attrNameLst>
                                      </p:cBhvr>
                                      <p:tavLst>
                                        <p:tav tm="0">
                                          <p:val>
                                            <p:fltVal val="90"/>
                                          </p:val>
                                        </p:tav>
                                        <p:tav tm="100000">
                                          <p:val>
                                            <p:fltVal val="0"/>
                                          </p:val>
                                        </p:tav>
                                      </p:tavLst>
                                    </p:anim>
                                    <p:animEffect transition="in" filter="fade">
                                      <p:cBhvr>
                                        <p:cTn id="73" dur="250"/>
                                        <p:tgtEl>
                                          <p:spTgt spid="37"/>
                                        </p:tgtEl>
                                      </p:cBhvr>
                                    </p:animEffect>
                                  </p:childTnLst>
                                </p:cTn>
                              </p:par>
                            </p:childTnLst>
                          </p:cTn>
                        </p:par>
                        <p:par>
                          <p:cTn id="74" fill="hold">
                            <p:stCondLst>
                              <p:cond delay="750"/>
                            </p:stCondLst>
                            <p:childTnLst>
                              <p:par>
                                <p:cTn id="75" presetID="22" presetClass="entr" presetSubtype="8" fill="hold" grpId="0" nodeType="after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wipe(left)">
                                      <p:cBhvr>
                                        <p:cTn id="77" dur="5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50" presetClass="entr" presetSubtype="0" decel="100000" fill="hold" nodeType="clickEffect">
                                  <p:stCondLst>
                                    <p:cond delay="0"/>
                                  </p:stCondLst>
                                  <p:childTnLst>
                                    <p:set>
                                      <p:cBhvr>
                                        <p:cTn id="81" dur="1" fill="hold">
                                          <p:stCondLst>
                                            <p:cond delay="0"/>
                                          </p:stCondLst>
                                        </p:cTn>
                                        <p:tgtEl>
                                          <p:spTgt spid="5"/>
                                        </p:tgtEl>
                                        <p:attrNameLst>
                                          <p:attrName>style.visibility</p:attrName>
                                        </p:attrNameLst>
                                      </p:cBhvr>
                                      <p:to>
                                        <p:strVal val="visible"/>
                                      </p:to>
                                    </p:set>
                                    <p:anim calcmode="lin" valueType="num">
                                      <p:cBhvr>
                                        <p:cTn id="82" dur="500" fill="hold"/>
                                        <p:tgtEl>
                                          <p:spTgt spid="5"/>
                                        </p:tgtEl>
                                        <p:attrNameLst>
                                          <p:attrName>ppt_w</p:attrName>
                                        </p:attrNameLst>
                                      </p:cBhvr>
                                      <p:tavLst>
                                        <p:tav tm="0">
                                          <p:val>
                                            <p:strVal val="#ppt_w+.3"/>
                                          </p:val>
                                        </p:tav>
                                        <p:tav tm="100000">
                                          <p:val>
                                            <p:strVal val="#ppt_w"/>
                                          </p:val>
                                        </p:tav>
                                      </p:tavLst>
                                    </p:anim>
                                    <p:anim calcmode="lin" valueType="num">
                                      <p:cBhvr>
                                        <p:cTn id="83" dur="500" fill="hold"/>
                                        <p:tgtEl>
                                          <p:spTgt spid="5"/>
                                        </p:tgtEl>
                                        <p:attrNameLst>
                                          <p:attrName>ppt_h</p:attrName>
                                        </p:attrNameLst>
                                      </p:cBhvr>
                                      <p:tavLst>
                                        <p:tav tm="0">
                                          <p:val>
                                            <p:strVal val="#ppt_h"/>
                                          </p:val>
                                        </p:tav>
                                        <p:tav tm="100000">
                                          <p:val>
                                            <p:strVal val="#ppt_h"/>
                                          </p:val>
                                        </p:tav>
                                      </p:tavLst>
                                    </p:anim>
                                    <p:animEffect transition="in" filter="fade">
                                      <p:cBhvr>
                                        <p:cTn id="84" dur="500"/>
                                        <p:tgtEl>
                                          <p:spTgt spid="5"/>
                                        </p:tgtEl>
                                      </p:cBhvr>
                                    </p:animEffect>
                                  </p:childTnLst>
                                </p:cTn>
                              </p:par>
                            </p:childTnLst>
                          </p:cTn>
                        </p:par>
                        <p:par>
                          <p:cTn id="85" fill="hold">
                            <p:stCondLst>
                              <p:cond delay="500"/>
                            </p:stCondLst>
                            <p:childTnLst>
                              <p:par>
                                <p:cTn id="86" presetID="31" presetClass="entr" presetSubtype="0" fill="hold" nodeType="afterEffect">
                                  <p:stCondLst>
                                    <p:cond delay="0"/>
                                  </p:stCondLst>
                                  <p:childTnLst>
                                    <p:set>
                                      <p:cBhvr>
                                        <p:cTn id="87" dur="1" fill="hold">
                                          <p:stCondLst>
                                            <p:cond delay="0"/>
                                          </p:stCondLst>
                                        </p:cTn>
                                        <p:tgtEl>
                                          <p:spTgt spid="39"/>
                                        </p:tgtEl>
                                        <p:attrNameLst>
                                          <p:attrName>style.visibility</p:attrName>
                                        </p:attrNameLst>
                                      </p:cBhvr>
                                      <p:to>
                                        <p:strVal val="visible"/>
                                      </p:to>
                                    </p:set>
                                    <p:anim calcmode="lin" valueType="num">
                                      <p:cBhvr>
                                        <p:cTn id="88" dur="250" fill="hold"/>
                                        <p:tgtEl>
                                          <p:spTgt spid="39"/>
                                        </p:tgtEl>
                                        <p:attrNameLst>
                                          <p:attrName>ppt_w</p:attrName>
                                        </p:attrNameLst>
                                      </p:cBhvr>
                                      <p:tavLst>
                                        <p:tav tm="0">
                                          <p:val>
                                            <p:fltVal val="0"/>
                                          </p:val>
                                        </p:tav>
                                        <p:tav tm="100000">
                                          <p:val>
                                            <p:strVal val="#ppt_w"/>
                                          </p:val>
                                        </p:tav>
                                      </p:tavLst>
                                    </p:anim>
                                    <p:anim calcmode="lin" valueType="num">
                                      <p:cBhvr>
                                        <p:cTn id="89" dur="250" fill="hold"/>
                                        <p:tgtEl>
                                          <p:spTgt spid="39"/>
                                        </p:tgtEl>
                                        <p:attrNameLst>
                                          <p:attrName>ppt_h</p:attrName>
                                        </p:attrNameLst>
                                      </p:cBhvr>
                                      <p:tavLst>
                                        <p:tav tm="0">
                                          <p:val>
                                            <p:fltVal val="0"/>
                                          </p:val>
                                        </p:tav>
                                        <p:tav tm="100000">
                                          <p:val>
                                            <p:strVal val="#ppt_h"/>
                                          </p:val>
                                        </p:tav>
                                      </p:tavLst>
                                    </p:anim>
                                    <p:anim calcmode="lin" valueType="num">
                                      <p:cBhvr>
                                        <p:cTn id="90" dur="250" fill="hold"/>
                                        <p:tgtEl>
                                          <p:spTgt spid="39"/>
                                        </p:tgtEl>
                                        <p:attrNameLst>
                                          <p:attrName>style.rotation</p:attrName>
                                        </p:attrNameLst>
                                      </p:cBhvr>
                                      <p:tavLst>
                                        <p:tav tm="0">
                                          <p:val>
                                            <p:fltVal val="90"/>
                                          </p:val>
                                        </p:tav>
                                        <p:tav tm="100000">
                                          <p:val>
                                            <p:fltVal val="0"/>
                                          </p:val>
                                        </p:tav>
                                      </p:tavLst>
                                    </p:anim>
                                    <p:animEffect transition="in" filter="fade">
                                      <p:cBhvr>
                                        <p:cTn id="91" dur="250"/>
                                        <p:tgtEl>
                                          <p:spTgt spid="39"/>
                                        </p:tgtEl>
                                      </p:cBhvr>
                                    </p:animEffect>
                                  </p:childTnLst>
                                </p:cTn>
                              </p:par>
                            </p:childTnLst>
                          </p:cTn>
                        </p:par>
                        <p:par>
                          <p:cTn id="92" fill="hold">
                            <p:stCondLst>
                              <p:cond delay="750"/>
                            </p:stCondLst>
                            <p:childTnLst>
                              <p:par>
                                <p:cTn id="93" presetID="22" presetClass="entr" presetSubtype="8" fill="hold" grpId="0" nodeType="afterEffect">
                                  <p:stCondLst>
                                    <p:cond delay="0"/>
                                  </p:stCondLst>
                                  <p:childTnLst>
                                    <p:set>
                                      <p:cBhvr>
                                        <p:cTn id="94" dur="1" fill="hold">
                                          <p:stCondLst>
                                            <p:cond delay="0"/>
                                          </p:stCondLst>
                                        </p:cTn>
                                        <p:tgtEl>
                                          <p:spTgt spid="14"/>
                                        </p:tgtEl>
                                        <p:attrNameLst>
                                          <p:attrName>style.visibility</p:attrName>
                                        </p:attrNameLst>
                                      </p:cBhvr>
                                      <p:to>
                                        <p:strVal val="visible"/>
                                      </p:to>
                                    </p:set>
                                    <p:animEffect transition="in" filter="wipe(left)">
                                      <p:cBhvr>
                                        <p:cTn id="9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31" grpId="0" animBg="1"/>
      <p:bldP spid="11" grpId="0"/>
      <p:bldP spid="14" grpId="0"/>
      <p:bldP spid="16" grpId="0"/>
      <p:bldP spid="18"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7644347-D7E5-050A-D0B9-E6679D36D19A}"/>
            </a:ext>
          </a:extLst>
        </p:cNvPr>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8ED5DE8-CA8B-4332-9D76-60AD9B8183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29" name="Group 28">
            <a:extLst>
              <a:ext uri="{FF2B5EF4-FFF2-40B4-BE49-F238E27FC236}">
                <a16:creationId xmlns:a16="http://schemas.microsoft.com/office/drawing/2014/main" id="{22983B4D-AA9E-4FCA-A321-B87362793229}"/>
              </a:ext>
              <a:ext uri="{C183D7F6-B498-43B3-948B-1728B52AA6E4}">
                <adec:decorative xmlns:adec="http://schemas.microsoft.com/office/drawing/2017/decorative" val="1"/>
              </a:ext>
            </a:extLst>
          </p:cNvPr>
          <p:cNvGrpSpPr>
            <a:grpSpLocks noChangeAspect="1"/>
          </p:cNvGrpSpPr>
          <p:nvPr>
            <p:extLst>
              <p:ext uri="{386F3935-93C4-4BCD-93E2-E3B085C9AB24}">
                <p16:designElem xmlns:p16="http://schemas.microsoft.com/office/powerpoint/2015/main" val="1"/>
              </p:ext>
            </p:extLst>
          </p:nvPr>
        </p:nvGrpSpPr>
        <p:grpSpPr>
          <a:xfrm>
            <a:off x="9620712" y="1046440"/>
            <a:ext cx="2446384" cy="5558220"/>
            <a:chOff x="329184" y="1"/>
            <a:chExt cx="2446384" cy="5777808"/>
          </a:xfrm>
          <a:solidFill>
            <a:schemeClr val="accent1">
              <a:lumMod val="50000"/>
            </a:schemeClr>
          </a:solidFill>
        </p:grpSpPr>
        <p:cxnSp>
          <p:nvCxnSpPr>
            <p:cNvPr id="30" name="Straight Connector 29">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2432161" cy="0"/>
            </a:xfrm>
            <a:prstGeom prst="line">
              <a:avLst/>
            </a:prstGeom>
            <a:grpFill/>
            <a:ln w="152400">
              <a:solidFill>
                <a:schemeClr val="accent4"/>
              </a:solidFill>
            </a:ln>
            <a:scene3d>
              <a:camera prst="orthographicFront"/>
              <a:lightRig rig="threePt" dir="t"/>
            </a:scene3d>
            <a:sp3d>
              <a:bevelT prst="convex"/>
            </a:sp3d>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a:xfrm>
              <a:off x="329184" y="1"/>
              <a:ext cx="2446384" cy="5532119"/>
            </a:xfrm>
            <a:prstGeom prst="rect">
              <a:avLst/>
            </a:prstGeom>
            <a:grp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0" name="Rectangle 26">
            <a:extLst>
              <a:ext uri="{FF2B5EF4-FFF2-40B4-BE49-F238E27FC236}">
                <a16:creationId xmlns:a16="http://schemas.microsoft.com/office/drawing/2014/main" id="{59ECFFD6-BDE6-853E-6374-1F5E88272DAC}"/>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210131" y="1153561"/>
            <a:ext cx="4130923" cy="264869"/>
          </a:xfrm>
          <a:prstGeom prst="rect">
            <a:avLst/>
          </a:prstGeom>
          <a:solidFill>
            <a:schemeClr val="accent6">
              <a:lumMod val="75000"/>
            </a:schemeClr>
          </a:solidFill>
          <a:ln>
            <a:no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Rectangle 32">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4831697" y="1506582"/>
            <a:ext cx="6875958" cy="526386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2" name="Imagen 1">
            <a:extLst>
              <a:ext uri="{FF2B5EF4-FFF2-40B4-BE49-F238E27FC236}">
                <a16:creationId xmlns:a16="http://schemas.microsoft.com/office/drawing/2014/main" id="{EF709253-C382-860F-6B94-B37CBA8B42B7}"/>
              </a:ext>
            </a:extLst>
          </p:cNvPr>
          <p:cNvPicPr>
            <a:picLocks noGrp="1" noRot="1" noChangeAspect="1" noMove="1" noResize="1" noEditPoints="1" noAdjustHandles="1" noChangeArrowheads="1" noChangeShapeType="1" noCrop="1"/>
          </p:cNvPicPr>
          <p:nvPr/>
        </p:nvPicPr>
        <p:blipFill rotWithShape="1">
          <a:blip r:embed="rId3" cstate="hqprint">
            <a:extLst>
              <a:ext uri="{28A0092B-C50C-407E-A947-70E740481C1C}">
                <a14:useLocalDpi xmlns:a14="http://schemas.microsoft.com/office/drawing/2010/main"/>
              </a:ext>
            </a:extLst>
          </a:blip>
          <a:srcRect/>
          <a:stretch>
            <a:fillRect/>
          </a:stretch>
        </p:blipFill>
        <p:spPr>
          <a:xfrm>
            <a:off x="5130028" y="1706600"/>
            <a:ext cx="3061551" cy="2808455"/>
          </a:xfrm>
          <a:prstGeom prst="snip2DiagRect">
            <a:avLst/>
          </a:prstGeom>
          <a:solidFill>
            <a:srgbClr val="FFFFFF">
              <a:shade val="85000"/>
            </a:srgbClr>
          </a:solidFill>
          <a:ln w="57150" cap="sq">
            <a:solidFill>
              <a:schemeClr val="accent6">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 name="Imagen 2">
            <a:extLst>
              <a:ext uri="{FF2B5EF4-FFF2-40B4-BE49-F238E27FC236}">
                <a16:creationId xmlns:a16="http://schemas.microsoft.com/office/drawing/2014/main" id="{69256E9E-DC35-B841-2E04-DCAE089B15FD}"/>
              </a:ext>
            </a:extLst>
          </p:cNvPr>
          <p:cNvPicPr>
            <a:picLocks noGrp="1" noRot="1" noChangeAspect="1" noMove="1" noResize="1" noEditPoints="1" noAdjustHandles="1" noChangeArrowheads="1" noChangeShapeType="1" noCrop="1"/>
          </p:cNvPicPr>
          <p:nvPr/>
        </p:nvPicPr>
        <p:blipFill rotWithShape="1">
          <a:blip r:embed="rId4" cstate="hqprint">
            <a:extLst>
              <a:ext uri="{28A0092B-C50C-407E-A947-70E740481C1C}">
                <a14:useLocalDpi xmlns:a14="http://schemas.microsoft.com/office/drawing/2010/main"/>
              </a:ext>
            </a:extLst>
          </a:blip>
          <a:srcRect t="-389"/>
          <a:stretch>
            <a:fillRect/>
          </a:stretch>
        </p:blipFill>
        <p:spPr>
          <a:xfrm>
            <a:off x="8375609" y="1682885"/>
            <a:ext cx="3118104" cy="2307430"/>
          </a:xfrm>
          <a:prstGeom prst="snip2DiagRect">
            <a:avLst>
              <a:gd name="adj1" fmla="val 20676"/>
              <a:gd name="adj2" fmla="val 0"/>
            </a:avLst>
          </a:prstGeom>
          <a:solidFill>
            <a:srgbClr val="FFFFFF">
              <a:shade val="85000"/>
            </a:srgbClr>
          </a:solidFill>
          <a:ln w="57150" cap="sq">
            <a:solidFill>
              <a:schemeClr val="accent1">
                <a:lumMod val="5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4" name="Imagen 3">
            <a:extLst>
              <a:ext uri="{FF2B5EF4-FFF2-40B4-BE49-F238E27FC236}">
                <a16:creationId xmlns:a16="http://schemas.microsoft.com/office/drawing/2014/main" id="{5438921A-0E33-2797-3A45-B4756907140B}"/>
              </a:ext>
            </a:extLst>
          </p:cNvPr>
          <p:cNvPicPr>
            <a:picLocks noGrp="1" noRot="1" noChangeAspect="1" noMove="1" noResize="1" noEditPoints="1" noAdjustHandles="1" noChangeArrowheads="1" noChangeShapeType="1" noCrop="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5130027" y="4733660"/>
            <a:ext cx="3061552" cy="1814451"/>
          </a:xfrm>
          <a:prstGeom prst="snip2DiagRect">
            <a:avLst>
              <a:gd name="adj1" fmla="val 23554"/>
              <a:gd name="adj2" fmla="val 0"/>
            </a:avLst>
          </a:prstGeom>
          <a:solidFill>
            <a:srgbClr val="FFFFFF">
              <a:shade val="85000"/>
            </a:srgbClr>
          </a:solidFill>
          <a:ln w="57150" cap="sq">
            <a:solidFill>
              <a:schemeClr val="accent2">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Imagen 4">
            <a:extLst>
              <a:ext uri="{FF2B5EF4-FFF2-40B4-BE49-F238E27FC236}">
                <a16:creationId xmlns:a16="http://schemas.microsoft.com/office/drawing/2014/main" id="{5EB15589-C8D9-E048-2640-4254B38AF10D}"/>
              </a:ext>
            </a:extLst>
          </p:cNvPr>
          <p:cNvPicPr>
            <a:picLocks noGrp="1" noRot="1" noChangeAspect="1" noMove="1" noResize="1" noEditPoints="1" noAdjustHandles="1" noChangeArrowheads="1" noChangeShapeType="1" noCrop="1"/>
          </p:cNvPicPr>
          <p:nvPr/>
        </p:nvPicPr>
        <p:blipFill rotWithShape="1">
          <a:blip r:embed="rId6" cstate="hqprint">
            <a:extLst>
              <a:ext uri="{28A0092B-C50C-407E-A947-70E740481C1C}">
                <a14:useLocalDpi xmlns:a14="http://schemas.microsoft.com/office/drawing/2010/main"/>
              </a:ext>
            </a:extLst>
          </a:blip>
          <a:srcRect/>
          <a:stretch>
            <a:fillRect/>
          </a:stretch>
        </p:blipFill>
        <p:spPr>
          <a:xfrm>
            <a:off x="8375609" y="4226666"/>
            <a:ext cx="3118104" cy="2339103"/>
          </a:xfrm>
          <a:prstGeom prst="snip2DiagRect">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9" name="CuadroTexto 8">
            <a:extLst>
              <a:ext uri="{FF2B5EF4-FFF2-40B4-BE49-F238E27FC236}">
                <a16:creationId xmlns:a16="http://schemas.microsoft.com/office/drawing/2014/main" id="{A16A15C1-5EDC-BD69-5584-05D256BDF147}"/>
              </a:ext>
            </a:extLst>
          </p:cNvPr>
          <p:cNvSpPr txBox="1"/>
          <p:nvPr/>
        </p:nvSpPr>
        <p:spPr>
          <a:xfrm>
            <a:off x="276226" y="1340067"/>
            <a:ext cx="443056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Mungu aliwaagiza Adamu na Hawa jinsi wanavyopaswa kuishi na kile wanachopaswa kula (Mwa. 1:28-29). </a:t>
            </a:r>
          </a:p>
        </p:txBody>
      </p:sp>
      <p:sp>
        <p:nvSpPr>
          <p:cNvPr id="11" name="CuadroTexto 10">
            <a:extLst>
              <a:ext uri="{FF2B5EF4-FFF2-40B4-BE49-F238E27FC236}">
                <a16:creationId xmlns:a16="http://schemas.microsoft.com/office/drawing/2014/main" id="{928F1393-8B10-78F0-207E-83EA793B4774}"/>
              </a:ext>
            </a:extLst>
          </p:cNvPr>
          <p:cNvSpPr txBox="1"/>
          <p:nvPr/>
        </p:nvSpPr>
        <p:spPr>
          <a:xfrm>
            <a:off x="276225" y="5640886"/>
            <a:ext cx="443056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b="1">
                <a:solidFill>
                  <a:prstClr val="black"/>
                </a:solidFill>
                <a:latin typeface="Aptos" panose="02110004020202020204"/>
              </a:defRPr>
            </a:pPr>
            <a:r>
              <a:rPr lang="sw-KE" sz="2000" kern="1200" dirty="0">
                <a:ln>
                  <a:noFill/>
                </a:ln>
                <a:effectLst/>
                <a:uLnTx/>
                <a:uFillTx/>
                <a:ea typeface="+mn-ea"/>
                <a:cs typeface="+mn-cs"/>
              </a:rPr>
              <a:t>Kuanzia wakati huo kuendelea, alikutana nao kila siku wakati wa mchana (Mwa. 3:8 </a:t>
            </a:r>
            <a:r>
              <a:rPr lang="sw-KE" sz="1600" dirty="0"/>
              <a:t>NIV</a:t>
            </a:r>
            <a:r>
              <a:rPr lang="sw-KE" sz="2000" kern="1200" dirty="0">
                <a:ln>
                  <a:noFill/>
                </a:ln>
                <a:effectLst/>
                <a:uLnTx/>
                <a:uFillTx/>
                <a:ea typeface="+mn-ea"/>
                <a:cs typeface="+mn-cs"/>
              </a:rPr>
              <a:t>).</a:t>
            </a:r>
          </a:p>
        </p:txBody>
      </p:sp>
      <p:sp>
        <p:nvSpPr>
          <p:cNvPr id="13" name="CuadroTexto 12">
            <a:extLst>
              <a:ext uri="{FF2B5EF4-FFF2-40B4-BE49-F238E27FC236}">
                <a16:creationId xmlns:a16="http://schemas.microsoft.com/office/drawing/2014/main" id="{6A2A6974-F77F-216A-D0D9-157839E1CF28}"/>
              </a:ext>
            </a:extLst>
          </p:cNvPr>
          <p:cNvSpPr txBox="1"/>
          <p:nvPr/>
        </p:nvSpPr>
        <p:spPr>
          <a:xfrm>
            <a:off x="276225" y="4309871"/>
            <a:ext cx="443056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Kisha akaumba siku ya saba ili aweze kufurahia ushirika wa kila mmoja siku hiyo yote.</a:t>
            </a:r>
          </a:p>
        </p:txBody>
      </p:sp>
      <p:sp>
        <p:nvSpPr>
          <p:cNvPr id="15" name="CuadroTexto 14">
            <a:extLst>
              <a:ext uri="{FF2B5EF4-FFF2-40B4-BE49-F238E27FC236}">
                <a16:creationId xmlns:a16="http://schemas.microsoft.com/office/drawing/2014/main" id="{4E1F7F38-D184-D31B-4295-D8613AF5C225}"/>
              </a:ext>
            </a:extLst>
          </p:cNvPr>
          <p:cNvSpPr txBox="1"/>
          <p:nvPr/>
        </p:nvSpPr>
        <p:spPr>
          <a:xfrm>
            <a:off x="276225" y="2671081"/>
            <a:ext cx="443056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Aliwaumba kama viumbe wa kijamii, na uwezo wa kuwasiliana, sio tu kati yao, lakini na viumbe wengine (kama, kwa mfano, malaika).</a:t>
            </a:r>
          </a:p>
        </p:txBody>
      </p:sp>
      <p:sp>
        <p:nvSpPr>
          <p:cNvPr id="28" name="CuadroTexto 27">
            <a:extLst>
              <a:ext uri="{FF2B5EF4-FFF2-40B4-BE49-F238E27FC236}">
                <a16:creationId xmlns:a16="http://schemas.microsoft.com/office/drawing/2014/main" id="{45920270-DD91-F817-7911-2B95F1FA0903}"/>
              </a:ext>
            </a:extLst>
          </p:cNvPr>
          <p:cNvSpPr txBox="1"/>
          <p:nvPr/>
        </p:nvSpPr>
        <p:spPr>
          <a:xfrm>
            <a:off x="0" y="-95250"/>
            <a:ext cx="12192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2800" b="1" kern="1200">
                <a:ln w="10160">
                  <a:solidFill>
                    <a:srgbClr val="3399FF"/>
                  </a:solidFill>
                  <a:prstDash val="solid"/>
                </a:ln>
                <a:solidFill>
                  <a:srgbClr val="FFFFFF"/>
                </a:solidFill>
                <a:effectLst>
                  <a:outerShdw blurRad="38100" dist="22860" dir="5400000" algn="tl" rotWithShape="0">
                    <a:srgbClr val="000000">
                      <a:alpha val="30000"/>
                    </a:srgbClr>
                  </a:outerShdw>
                </a:effectLst>
                <a:uLnTx/>
                <a:uFillTx/>
                <a:latin typeface="Aptos" panose="02110004020202020204"/>
                <a:ea typeface="+mn-ea"/>
                <a:cs typeface="+mn-cs"/>
              </a:defRPr>
            </a:pPr>
            <a:r>
              <a:rPr lang="sw-KE"/>
              <a:t>MUNGU ALIWASILIANAJE NA WANADAMU HAPO AWALI?</a:t>
            </a:r>
          </a:p>
        </p:txBody>
      </p:sp>
      <p:sp>
        <p:nvSpPr>
          <p:cNvPr id="34" name="CuadroTexto 33">
            <a:extLst>
              <a:ext uri="{FF2B5EF4-FFF2-40B4-BE49-F238E27FC236}">
                <a16:creationId xmlns:a16="http://schemas.microsoft.com/office/drawing/2014/main" id="{B1365ECA-0299-C4AF-13AA-5A5B4C0CCD66}"/>
              </a:ext>
            </a:extLst>
          </p:cNvPr>
          <p:cNvSpPr txBox="1"/>
          <p:nvPr/>
        </p:nvSpPr>
        <p:spPr>
          <a:xfrm>
            <a:off x="504824" y="274243"/>
            <a:ext cx="11182350" cy="584775"/>
          </a:xfrm>
          <a:prstGeom prst="rect">
            <a:avLst/>
          </a:prstGeom>
          <a:noFill/>
        </p:spPr>
        <p:txBody>
          <a:bodyPr wrap="square">
            <a:spAutoFit/>
          </a:bodyPr>
          <a:lstStyle/>
          <a:p>
            <a:pPr lvl="0" algn="ctr">
              <a:defRPr b="1">
                <a:solidFill>
                  <a:srgbClr val="FFCC00">
                    <a:lumMod val="20000"/>
                    <a:lumOff val="80000"/>
                  </a:srgbClr>
                </a:solidFill>
                <a:effectLst>
                  <a:outerShdw blurRad="38100" dist="38100" dir="2700000" algn="tl">
                    <a:srgbClr val="000000">
                      <a:alpha val="43137"/>
                    </a:srgbClr>
                  </a:outerShdw>
                </a:effectLst>
                <a:latin typeface="Comic Sans MS" panose="030F0702030302020204" pitchFamily="66" charset="0"/>
              </a:defRPr>
            </a:pPr>
            <a:r>
              <a:rPr lang="sw-KE" sz="1800" kern="1200">
                <a:ln>
                  <a:noFill/>
                </a:ln>
                <a:uLnTx/>
                <a:uFillTx/>
                <a:ea typeface="+mn-ea"/>
                <a:cs typeface="+mn-cs"/>
              </a:rPr>
              <a:t>“</a:t>
            </a:r>
            <a:r>
              <a:rPr lang="sw-KE"/>
              <a:t>Na Bwana Mungu akamwamuru huyo mtu, akisema, Wewe u huru kula matunda ya mti wo wote katika bustani</a:t>
            </a:r>
            <a:r>
              <a:rPr lang="sw-KE" sz="1800" kern="1200">
                <a:ln>
                  <a:noFill/>
                </a:ln>
                <a:uLnTx/>
                <a:uFillTx/>
                <a:ea typeface="+mn-ea"/>
                <a:cs typeface="+mn-cs"/>
              </a:rPr>
              <a:t>” </a:t>
            </a:r>
            <a:r>
              <a:rPr lang="sw-KE" sz="1400" kern="1200">
                <a:ln>
                  <a:noFill/>
                </a:ln>
                <a:uLnTx/>
                <a:uFillTx/>
                <a:ea typeface="+mn-ea"/>
                <a:cs typeface="+mn-cs"/>
              </a:rPr>
              <a:t>(Mwanzo 2:16)</a:t>
            </a:r>
          </a:p>
        </p:txBody>
      </p:sp>
    </p:spTree>
    <p:extLst>
      <p:ext uri="{BB962C8B-B14F-4D97-AF65-F5344CB8AC3E}">
        <p14:creationId xmlns:p14="http://schemas.microsoft.com/office/powerpoint/2010/main" val="324813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strVal val="4/3*#ppt_w"/>
                                          </p:val>
                                        </p:tav>
                                        <p:tav tm="100000">
                                          <p:val>
                                            <p:strVal val="#ppt_w"/>
                                          </p:val>
                                        </p:tav>
                                      </p:tavLst>
                                    </p:anim>
                                    <p:anim calcmode="lin" valueType="num">
                                      <p:cBhvr>
                                        <p:cTn id="8" dur="500" fill="hold"/>
                                        <p:tgtEl>
                                          <p:spTgt spid="29"/>
                                        </p:tgtEl>
                                        <p:attrNameLst>
                                          <p:attrName>ppt_h</p:attrName>
                                        </p:attrNameLst>
                                      </p:cBhvr>
                                      <p:tavLst>
                                        <p:tav tm="0">
                                          <p:val>
                                            <p:strVal val="4/3*#ppt_h"/>
                                          </p:val>
                                        </p:tav>
                                        <p:tav tm="100000">
                                          <p:val>
                                            <p:strVal val="#ppt_h"/>
                                          </p:val>
                                        </p:tav>
                                      </p:tavLst>
                                    </p:anim>
                                  </p:childTnLst>
                                </p:cTn>
                              </p:par>
                              <p:par>
                                <p:cTn id="9" presetID="23" presetClass="entr" presetSubtype="288"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strVal val="4/3*#ppt_w"/>
                                          </p:val>
                                        </p:tav>
                                        <p:tav tm="100000">
                                          <p:val>
                                            <p:strVal val="#ppt_w"/>
                                          </p:val>
                                        </p:tav>
                                      </p:tavLst>
                                    </p:anim>
                                    <p:anim calcmode="lin" valueType="num">
                                      <p:cBhvr>
                                        <p:cTn id="12" dur="500" fill="hold"/>
                                        <p:tgtEl>
                                          <p:spTgt spid="20"/>
                                        </p:tgtEl>
                                        <p:attrNameLst>
                                          <p:attrName>ppt_h</p:attrName>
                                        </p:attrNameLst>
                                      </p:cBhvr>
                                      <p:tavLst>
                                        <p:tav tm="0">
                                          <p:val>
                                            <p:strVal val="4/3*#ppt_h"/>
                                          </p:val>
                                        </p:tav>
                                        <p:tav tm="100000">
                                          <p:val>
                                            <p:strVal val="#ppt_h"/>
                                          </p:val>
                                        </p:tav>
                                      </p:tavLst>
                                    </p:anim>
                                  </p:childTnLst>
                                </p:cTn>
                              </p:par>
                              <p:par>
                                <p:cTn id="13" presetID="23" presetClass="entr" presetSubtype="288"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 calcmode="lin" valueType="num">
                                      <p:cBhvr>
                                        <p:cTn id="15" dur="500" fill="hold"/>
                                        <p:tgtEl>
                                          <p:spTgt spid="33"/>
                                        </p:tgtEl>
                                        <p:attrNameLst>
                                          <p:attrName>ppt_w</p:attrName>
                                        </p:attrNameLst>
                                      </p:cBhvr>
                                      <p:tavLst>
                                        <p:tav tm="0">
                                          <p:val>
                                            <p:strVal val="4/3*#ppt_w"/>
                                          </p:val>
                                        </p:tav>
                                        <p:tav tm="100000">
                                          <p:val>
                                            <p:strVal val="#ppt_w"/>
                                          </p:val>
                                        </p:tav>
                                      </p:tavLst>
                                    </p:anim>
                                    <p:anim calcmode="lin" valueType="num">
                                      <p:cBhvr>
                                        <p:cTn id="16" dur="500" fill="hold"/>
                                        <p:tgtEl>
                                          <p:spTgt spid="33"/>
                                        </p:tgtEl>
                                        <p:attrNameLst>
                                          <p:attrName>ppt_h</p:attrName>
                                        </p:attrNameLst>
                                      </p:cBhvr>
                                      <p:tavLst>
                                        <p:tav tm="0">
                                          <p:val>
                                            <p:strVal val="4/3*#ppt_h"/>
                                          </p:val>
                                        </p:tav>
                                        <p:tav tm="100000">
                                          <p:val>
                                            <p:strVal val="#ppt_h"/>
                                          </p:val>
                                        </p:tav>
                                      </p:tavLst>
                                    </p:anim>
                                  </p:childTnLst>
                                </p:cTn>
                              </p:par>
                            </p:childTnLst>
                          </p:cTn>
                        </p:par>
                        <p:par>
                          <p:cTn id="17" fill="hold">
                            <p:stCondLst>
                              <p:cond delay="500"/>
                            </p:stCondLst>
                            <p:childTnLst>
                              <p:par>
                                <p:cTn id="18" presetID="18" presetClass="entr" presetSubtype="9"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strips(upLeft)">
                                      <p:cBhvr>
                                        <p:cTn id="20" dur="500"/>
                                        <p:tgtEl>
                                          <p:spTgt spid="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8" presetClass="entr" presetSubtype="3"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strips(upRight)">
                                      <p:cBhvr>
                                        <p:cTn id="29" dur="500"/>
                                        <p:tgtEl>
                                          <p:spTgt spid="3"/>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15">
                                            <p:txEl>
                                              <p:pRg st="0" end="0"/>
                                            </p:txEl>
                                          </p:spTgt>
                                        </p:tgtEl>
                                        <p:attrNameLst>
                                          <p:attrName>style.visibility</p:attrName>
                                        </p:attrNameLst>
                                      </p:cBhvr>
                                      <p:to>
                                        <p:strVal val="visible"/>
                                      </p:to>
                                    </p:set>
                                    <p:animEffect transition="in" filter="wipe(left)">
                                      <p:cBhvr>
                                        <p:cTn id="33" dur="500"/>
                                        <p:tgtEl>
                                          <p:spTgt spid="15">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strips(downLeft)">
                                      <p:cBhvr>
                                        <p:cTn id="38" dur="500"/>
                                        <p:tgtEl>
                                          <p:spTgt spid="4"/>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6"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strips(downRight)">
                                      <p:cBhvr>
                                        <p:cTn id="47" dur="500"/>
                                        <p:tgtEl>
                                          <p:spTgt spid="5"/>
                                        </p:tgtEl>
                                      </p:cBhvr>
                                    </p:animEffect>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11">
                                            <p:txEl>
                                              <p:pRg st="0" end="0"/>
                                            </p:txEl>
                                          </p:spTgt>
                                        </p:tgtEl>
                                        <p:attrNameLst>
                                          <p:attrName>style.visibility</p:attrName>
                                        </p:attrNameLst>
                                      </p:cBhvr>
                                      <p:to>
                                        <p:strVal val="visible"/>
                                      </p:to>
                                    </p:set>
                                    <p:animEffect transition="in" filter="wipe(left)">
                                      <p:cBhvr>
                                        <p:cTn id="51"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3" grpId="0" animBg="1"/>
      <p:bldP spid="9"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8000"/>
            <a:lum/>
          </a:blip>
          <a:srcRect/>
          <a:stretch>
            <a:fillRect/>
          </a:stretch>
        </a:blipFill>
        <a:effectLst/>
      </p:bgPr>
    </p:bg>
    <p:spTree>
      <p:nvGrpSpPr>
        <p:cNvPr id="1" name="">
          <a:extLst>
            <a:ext uri="{FF2B5EF4-FFF2-40B4-BE49-F238E27FC236}">
              <a16:creationId xmlns:a16="http://schemas.microsoft.com/office/drawing/2014/main" id="{E9BA1DE6-8611-508E-EB16-BE780993FE37}"/>
            </a:ext>
          </a:extLst>
        </p:cNvPr>
        <p:cNvGrpSpPr/>
        <p:nvPr/>
      </p:nvGrpSpPr>
      <p:grpSpPr>
        <a:xfrm>
          <a:off x="0" y="0"/>
          <a:ext cx="0" cy="0"/>
          <a:chOff x="0" y="0"/>
          <a:chExt cx="0" cy="0"/>
        </a:xfrm>
      </p:grpSpPr>
      <p:pic>
        <p:nvPicPr>
          <p:cNvPr id="18" name="Imagen 17">
            <a:extLst>
              <a:ext uri="{FF2B5EF4-FFF2-40B4-BE49-F238E27FC236}">
                <a16:creationId xmlns:a16="http://schemas.microsoft.com/office/drawing/2014/main" id="{890E1C4A-9771-42CE-B5F9-E8321FC82670}"/>
              </a:ext>
            </a:extLst>
          </p:cNvPr>
          <p:cNvPicPr>
            <a:picLocks noGrp="1" noRot="1" noMove="1" noResize="1" noEditPoints="1" noAdjustHandles="1" noChangeArrowheads="1" noChangeShapeType="1" noCrop="1"/>
          </p:cNvPicPr>
          <p:nvPr/>
        </p:nvPicPr>
        <p:blipFill rotWithShape="1">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b="-382"/>
          <a:stretch>
            <a:fillRect/>
          </a:stretch>
        </p:blipFill>
        <p:spPr>
          <a:xfrm>
            <a:off x="9617741" y="4762568"/>
            <a:ext cx="2418610" cy="2036361"/>
          </a:xfrm>
          <a:prstGeom prst="rect">
            <a:avLst/>
          </a:prstGeom>
          <a:solidFill>
            <a:srgbClr val="FFFFFF">
              <a:shade val="85000"/>
            </a:srgbClr>
          </a:solidFill>
          <a:ln w="38100" cap="sq">
            <a:solidFill>
              <a:schemeClr val="tx1">
                <a:lumMod val="6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CFF54B60-6590-1F88-1C4E-17AED85B5869}"/>
              </a:ext>
            </a:extLst>
          </p:cNvPr>
          <p:cNvPicPr>
            <a:picLocks noGrp="1" noRot="1" noMove="1" noResize="1" noEditPoints="1" noAdjustHandles="1" noChangeArrowheads="1" noChangeShapeType="1" noCrop="1"/>
          </p:cNvPicPr>
          <p:nvPr/>
        </p:nvPicPr>
        <p:blipFill>
          <a:blip r:embed="rId5" cstate="hqprint">
            <a:extLst>
              <a:ext uri="{28A0092B-C50C-407E-A947-70E740481C1C}">
                <a14:useLocalDpi xmlns:a14="http://schemas.microsoft.com/office/drawing/2010/main"/>
              </a:ext>
            </a:extLst>
          </a:blip>
          <a:srcRect/>
          <a:stretch>
            <a:fillRect/>
          </a:stretch>
        </p:blipFill>
        <p:spPr>
          <a:xfrm>
            <a:off x="9617740" y="2689568"/>
            <a:ext cx="2418611" cy="1998429"/>
          </a:xfrm>
          <a:prstGeom prst="rect">
            <a:avLst/>
          </a:prstGeom>
          <a:solidFill>
            <a:srgbClr val="FFFFFF">
              <a:shade val="85000"/>
            </a:srgbClr>
          </a:solidFill>
          <a:ln w="38100" cap="sq">
            <a:solidFill>
              <a:schemeClr val="accent4">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1CF41EBB-9F20-FD61-5BB9-E78457F54A40}"/>
              </a:ext>
            </a:extLst>
          </p:cNvPr>
          <p:cNvPicPr>
            <a:picLocks noGrp="1" noRot="1" noMove="1" noResize="1" noEditPoints="1" noAdjustHandles="1" noChangeArrowheads="1" noChangeShapeType="1" noCrop="1"/>
          </p:cNvPicPr>
          <p:nvPr/>
        </p:nvPicPr>
        <p:blipFill>
          <a:blip r:embed="rId6" cstate="hqprint">
            <a:extLst>
              <a:ext uri="{28A0092B-C50C-407E-A947-70E740481C1C}">
                <a14:useLocalDpi xmlns:a14="http://schemas.microsoft.com/office/drawing/2010/main"/>
              </a:ext>
            </a:extLst>
          </a:blip>
          <a:srcRect/>
          <a:stretch/>
        </p:blipFill>
        <p:spPr>
          <a:xfrm>
            <a:off x="9617743" y="1002939"/>
            <a:ext cx="2418614" cy="1606802"/>
          </a:xfrm>
          <a:prstGeom prst="rect">
            <a:avLst/>
          </a:prstGeom>
          <a:solidFill>
            <a:srgbClr val="FFFFFF">
              <a:shade val="85000"/>
            </a:srgbClr>
          </a:solidFill>
          <a:ln w="38100" cap="sq">
            <a:solidFill>
              <a:schemeClr val="tx2">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Imagen 3">
            <a:extLst>
              <a:ext uri="{FF2B5EF4-FFF2-40B4-BE49-F238E27FC236}">
                <a16:creationId xmlns:a16="http://schemas.microsoft.com/office/drawing/2014/main" id="{88622D7A-788A-CB54-FDAE-E69842DBC2E0}"/>
              </a:ext>
            </a:extLst>
          </p:cNvPr>
          <p:cNvPicPr>
            <a:picLocks noGrp="1" noRot="1" noMove="1" noResize="1" noEditPoints="1" noAdjustHandles="1" noChangeArrowheads="1" noChangeShapeType="1" noCrop="1"/>
          </p:cNvPicPr>
          <p:nvPr/>
        </p:nvPicPr>
        <p:blipFill rotWithShape="1">
          <a:blip r:embed="rId7" cstate="hqprint">
            <a:extLst>
              <a:ext uri="{28A0092B-C50C-407E-A947-70E740481C1C}">
                <a14:useLocalDpi xmlns:a14="http://schemas.microsoft.com/office/drawing/2010/main"/>
              </a:ext>
            </a:extLst>
          </a:blip>
          <a:srcRect r="-35"/>
          <a:stretch>
            <a:fillRect/>
          </a:stretch>
        </p:blipFill>
        <p:spPr>
          <a:xfrm>
            <a:off x="4968250" y="1002939"/>
            <a:ext cx="4556762" cy="1441021"/>
          </a:xfrm>
          <a:prstGeom prst="rect">
            <a:avLst/>
          </a:prstGeom>
          <a:solidFill>
            <a:srgbClr val="FFFFFF">
              <a:shade val="85000"/>
            </a:srgbClr>
          </a:solidFill>
          <a:ln w="38100" cap="sq">
            <a:solidFill>
              <a:schemeClr val="accent2">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Imagen 1">
            <a:extLst>
              <a:ext uri="{FF2B5EF4-FFF2-40B4-BE49-F238E27FC236}">
                <a16:creationId xmlns:a16="http://schemas.microsoft.com/office/drawing/2014/main" id="{B6CF9115-4C92-26AF-792B-CDB0444AED18}"/>
              </a:ext>
            </a:extLst>
          </p:cNvPr>
          <p:cNvPicPr>
            <a:picLocks noGrp="1" noRot="1" noMove="1" noResize="1" noEditPoints="1" noAdjustHandles="1" noChangeArrowheads="1" noChangeShapeType="1" noCrop="1"/>
          </p:cNvPicPr>
          <p:nvPr/>
        </p:nvPicPr>
        <p:blipFill rotWithShape="1">
          <a:blip r:embed="rId8" cstate="hqprint">
            <a:extLst>
              <a:ext uri="{28A0092B-C50C-407E-A947-70E740481C1C}">
                <a14:useLocalDpi xmlns:a14="http://schemas.microsoft.com/office/drawing/2010/main"/>
              </a:ext>
            </a:extLst>
          </a:blip>
          <a:srcRect/>
          <a:stretch>
            <a:fillRect/>
          </a:stretch>
        </p:blipFill>
        <p:spPr>
          <a:xfrm>
            <a:off x="155642" y="1002940"/>
            <a:ext cx="4721164" cy="1441019"/>
          </a:xfrm>
          <a:prstGeom prst="rect">
            <a:avLst/>
          </a:prstGeom>
          <a:solidFill>
            <a:srgbClr val="FFFFFF">
              <a:shade val="85000"/>
            </a:srgbClr>
          </a:solidFill>
          <a:ln w="38100" cap="sq">
            <a:solidFill>
              <a:schemeClr val="accent3">
                <a:lumMod val="60000"/>
                <a:lumOff val="4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33CF574B-5F22-2C0C-6C77-8FEC2905CA83}"/>
              </a:ext>
            </a:extLst>
          </p:cNvPr>
          <p:cNvSpPr txBox="1"/>
          <p:nvPr/>
        </p:nvSpPr>
        <p:spPr>
          <a:xfrm>
            <a:off x="0" y="-19878"/>
            <a:ext cx="12192000" cy="523220"/>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sz="2800" b="1">
                <a:ln/>
                <a:solidFill>
                  <a:srgbClr val="FFBDBD">
                    <a:lumMod val="50000"/>
                  </a:srgbClr>
                </a:solidFill>
                <a:effectLst/>
                <a:uLnTx/>
                <a:uFillTx/>
                <a:latin typeface="Aptos" panose="02110004020202020204"/>
                <a:ea typeface="+mn-ea"/>
                <a:cs typeface="+mn-cs"/>
              </a:defRPr>
            </a:pPr>
            <a:r>
              <a:rPr lang="sw-KE"/>
              <a:t>JE, UBINADAMU ULIACHAJE KUWASILIANA NA MUNGU?</a:t>
            </a:r>
          </a:p>
        </p:txBody>
      </p:sp>
      <p:sp>
        <p:nvSpPr>
          <p:cNvPr id="9" name="CuadroTexto 8">
            <a:extLst>
              <a:ext uri="{FF2B5EF4-FFF2-40B4-BE49-F238E27FC236}">
                <a16:creationId xmlns:a16="http://schemas.microsoft.com/office/drawing/2014/main" id="{97B1CC0D-64B4-7E60-4E32-2EA4C3C2D3A0}"/>
              </a:ext>
            </a:extLst>
          </p:cNvPr>
          <p:cNvSpPr txBox="1"/>
          <p:nvPr/>
        </p:nvSpPr>
        <p:spPr>
          <a:xfrm>
            <a:off x="504825" y="398288"/>
            <a:ext cx="11182349" cy="584775"/>
          </a:xfrm>
          <a:prstGeom prst="rect">
            <a:avLst/>
          </a:prstGeom>
          <a:noFill/>
        </p:spPr>
        <p:txBody>
          <a:bodyPr wrap="square">
            <a:spAutoFit/>
            <a:scene3d>
              <a:camera prst="orthographicFront"/>
              <a:lightRig rig="threePt" dir="t"/>
            </a:scene3d>
            <a:sp3d extrusionH="57150">
              <a:bevelT w="38100" h="38100"/>
            </a:sp3d>
          </a:bodyPr>
          <a:lstStyle/>
          <a:p>
            <a:pPr lvl="0" algn="ctr">
              <a:defRPr b="1">
                <a:solidFill>
                  <a:srgbClr val="7030A0"/>
                </a:solidFill>
                <a:latin typeface="Comic Sans MS" panose="030F0702030302020204" pitchFamily="66" charset="0"/>
              </a:defRPr>
            </a:pPr>
            <a:r>
              <a:rPr lang="sw-KE" sz="1800" kern="1200">
                <a:ln>
                  <a:noFill/>
                </a:ln>
                <a:effectLst/>
                <a:uLnTx/>
                <a:uFillTx/>
                <a:ea typeface="+mn-ea"/>
                <a:cs typeface="+mn-cs"/>
              </a:rPr>
              <a:t>"</a:t>
            </a:r>
            <a:r>
              <a:rPr lang="sw-KE"/>
              <a:t>Akajibu, "Nilikusikia bustanini, nikaogopa kwa sababu nilikuwa uchi; basi nikajificha</a:t>
            </a:r>
            <a:r>
              <a:rPr lang="sw-KE" sz="1800" kern="1200">
                <a:ln>
                  <a:noFill/>
                </a:ln>
                <a:effectLst/>
                <a:uLnTx/>
                <a:uFillTx/>
                <a:ea typeface="+mn-ea"/>
                <a:cs typeface="+mn-cs"/>
              </a:rPr>
              <a:t>" </a:t>
            </a:r>
            <a:r>
              <a:rPr lang="sw-KE" sz="1400" kern="1200">
                <a:ln>
                  <a:noFill/>
                </a:ln>
                <a:effectLst/>
                <a:uLnTx/>
                <a:uFillTx/>
                <a:ea typeface="+mn-ea"/>
                <a:cs typeface="+mn-cs"/>
              </a:rPr>
              <a:t>(Mwanzo 3:10)</a:t>
            </a:r>
          </a:p>
        </p:txBody>
      </p:sp>
      <p:sp>
        <p:nvSpPr>
          <p:cNvPr id="13" name="CuadroTexto 12">
            <a:extLst>
              <a:ext uri="{FF2B5EF4-FFF2-40B4-BE49-F238E27FC236}">
                <a16:creationId xmlns:a16="http://schemas.microsoft.com/office/drawing/2014/main" id="{1A47B347-9097-0B6E-97D1-CDFDCBBD0667}"/>
              </a:ext>
            </a:extLst>
          </p:cNvPr>
          <p:cNvSpPr txBox="1"/>
          <p:nvPr/>
        </p:nvSpPr>
        <p:spPr>
          <a:xfrm>
            <a:off x="0" y="2473145"/>
            <a:ext cx="952500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Adamu na Hawa waliumbwa na uwezo wa kuchagua kwa uhuru. Ili waweze kutumia uhuru huo, Mungu aliwapa kila kitu, lakini alijiwekea mti (Mwa. 2:16-17).</a:t>
            </a:r>
          </a:p>
        </p:txBody>
      </p:sp>
      <p:sp>
        <p:nvSpPr>
          <p:cNvPr id="3" name="CuadroTexto 2">
            <a:extLst>
              <a:ext uri="{FF2B5EF4-FFF2-40B4-BE49-F238E27FC236}">
                <a16:creationId xmlns:a16="http://schemas.microsoft.com/office/drawing/2014/main" id="{A906C58F-45EB-358F-741C-DF9FD53C5E2D}"/>
              </a:ext>
            </a:extLst>
          </p:cNvPr>
          <p:cNvSpPr txBox="1"/>
          <p:nvPr/>
        </p:nvSpPr>
        <p:spPr>
          <a:xfrm>
            <a:off x="0" y="6140928"/>
            <a:ext cx="9525007"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Mwitikio mbaya uliofuata ulikuwa kwamba walihisi hatia sana juu ya kutotii kwao hivi kwamba hawakutaka kuwasiliana na Mungu tena (Mwa. 3:8).</a:t>
            </a:r>
          </a:p>
        </p:txBody>
      </p:sp>
      <p:sp>
        <p:nvSpPr>
          <p:cNvPr id="5" name="CuadroTexto 4">
            <a:extLst>
              <a:ext uri="{FF2B5EF4-FFF2-40B4-BE49-F238E27FC236}">
                <a16:creationId xmlns:a16="http://schemas.microsoft.com/office/drawing/2014/main" id="{E212B4F1-DE63-E026-2E21-07A832DF930A}"/>
              </a:ext>
            </a:extLst>
          </p:cNvPr>
          <p:cNvSpPr txBox="1"/>
          <p:nvPr/>
        </p:nvSpPr>
        <p:spPr>
          <a:xfrm>
            <a:off x="-5" y="5377869"/>
            <a:ext cx="9525011"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Wakati huo, joho la utukufu lililowafunika lilitoweka; waligundua uchi wao; na walitafuta suluhisho la kuficha kosa lao (Mwa. 3:7).</a:t>
            </a:r>
          </a:p>
        </p:txBody>
      </p:sp>
      <p:sp>
        <p:nvSpPr>
          <p:cNvPr id="11" name="CuadroTexto 10">
            <a:extLst>
              <a:ext uri="{FF2B5EF4-FFF2-40B4-BE49-F238E27FC236}">
                <a16:creationId xmlns:a16="http://schemas.microsoft.com/office/drawing/2014/main" id="{266994BC-768B-37C4-CB16-A25A745B3882}"/>
              </a:ext>
            </a:extLst>
          </p:cNvPr>
          <p:cNvSpPr txBox="1"/>
          <p:nvPr/>
        </p:nvSpPr>
        <p:spPr>
          <a:xfrm>
            <a:off x="0" y="4614812"/>
            <a:ext cx="952500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a:t>Akivutiwa na maajabu ya tunda lililokatazwa, Hawa alikula baadhi na kumshawishi Adamu, ambaye pia alikula baadhi (Mwa. 3:6). </a:t>
            </a:r>
          </a:p>
        </p:txBody>
      </p:sp>
      <p:sp>
        <p:nvSpPr>
          <p:cNvPr id="17" name="CuadroTexto 16">
            <a:extLst>
              <a:ext uri="{FF2B5EF4-FFF2-40B4-BE49-F238E27FC236}">
                <a16:creationId xmlns:a16="http://schemas.microsoft.com/office/drawing/2014/main" id="{7704490C-0D79-4F75-8EC5-039297EE2AF6}"/>
              </a:ext>
            </a:extLst>
          </p:cNvPr>
          <p:cNvSpPr txBox="1"/>
          <p:nvPr/>
        </p:nvSpPr>
        <p:spPr>
          <a:xfrm>
            <a:off x="0" y="3236202"/>
            <a:ext cx="952500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Kwenye mti huo huo, mjaribu, aliyejifanya kama nyoka na kujifanya kutaka ustawi wa Adamu na Hawa, aliwaambia mfululizo wa uongo (ambao Hawa alimpa Adamu): ninyi hamtakufa ("hamtakufa"); mtakuwa miungu ("mtakuwa kama Mungu"); Mungu anawaficha ukweli ("Mungu anajua kwamba…") (Mwa. 3:1-5).</a:t>
            </a:r>
          </a:p>
        </p:txBody>
      </p:sp>
    </p:spTree>
    <p:extLst>
      <p:ext uri="{BB962C8B-B14F-4D97-AF65-F5344CB8AC3E}">
        <p14:creationId xmlns:p14="http://schemas.microsoft.com/office/powerpoint/2010/main" val="10811212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800" decel="100000"/>
                                        <p:tgtEl>
                                          <p:spTgt spid="6"/>
                                        </p:tgtEl>
                                      </p:cBhvr>
                                    </p:animEffect>
                                    <p:anim calcmode="lin" valueType="num">
                                      <p:cBhvr>
                                        <p:cTn id="8" dur="800" decel="100000" fill="hold"/>
                                        <p:tgtEl>
                                          <p:spTgt spid="6"/>
                                        </p:tgtEl>
                                        <p:attrNameLst>
                                          <p:attrName>style.rotation</p:attrName>
                                        </p:attrNameLst>
                                      </p:cBhvr>
                                      <p:tavLst>
                                        <p:tav tm="0">
                                          <p:val>
                                            <p:fltVal val="-90"/>
                                          </p:val>
                                        </p:tav>
                                        <p:tav tm="100000">
                                          <p:val>
                                            <p:fltVal val="0"/>
                                          </p:val>
                                        </p:tav>
                                      </p:tavLst>
                                    </p:anim>
                                    <p:anim calcmode="lin" valueType="num">
                                      <p:cBhvr>
                                        <p:cTn id="9" dur="800" decel="100000" fill="hold"/>
                                        <p:tgtEl>
                                          <p:spTgt spid="6"/>
                                        </p:tgtEl>
                                        <p:attrNameLst>
                                          <p:attrName>ppt_x</p:attrName>
                                        </p:attrNameLst>
                                      </p:cBhvr>
                                      <p:tavLst>
                                        <p:tav tm="0">
                                          <p:val>
                                            <p:strVal val="#ppt_x+0.4"/>
                                          </p:val>
                                        </p:tav>
                                        <p:tav tm="100000">
                                          <p:val>
                                            <p:strVal val="#ppt_x-0.05"/>
                                          </p:val>
                                        </p:tav>
                                      </p:tavLst>
                                    </p:anim>
                                    <p:anim calcmode="lin" valueType="num">
                                      <p:cBhvr>
                                        <p:cTn id="10" dur="800" decel="100000" fill="hold"/>
                                        <p:tgtEl>
                                          <p:spTgt spid="6"/>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ox(out)">
                                      <p:cBhvr>
                                        <p:cTn id="16" dur="25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outVertical)">
                                      <p:cBhvr>
                                        <p:cTn id="21" dur="500"/>
                                        <p:tgtEl>
                                          <p:spTgt spid="2"/>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outVertical)">
                                      <p:cBhvr>
                                        <p:cTn id="30" dur="500"/>
                                        <p:tgtEl>
                                          <p:spTgt spid="4"/>
                                        </p:tgtEl>
                                      </p:cBhvr>
                                    </p:animEffect>
                                  </p:childTnLst>
                                </p:cTn>
                              </p:par>
                            </p:childTnLst>
                          </p:cTn>
                        </p:par>
                        <p:par>
                          <p:cTn id="31" fill="hold">
                            <p:stCondLst>
                              <p:cond delay="500"/>
                            </p:stCondLst>
                            <p:childTnLst>
                              <p:par>
                                <p:cTn id="32" presetID="22" presetClass="entr" presetSubtype="8"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left)">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childTnLst>
                          </p:cTn>
                        </p:par>
                        <p:par>
                          <p:cTn id="53" fill="hold">
                            <p:stCondLst>
                              <p:cond delay="1000"/>
                            </p:stCondLst>
                            <p:childTnLst>
                              <p:par>
                                <p:cTn id="54" presetID="22" presetClass="entr" presetSubtype="8" fill="hold" grpId="0" nodeType="afterEffect">
                                  <p:stCondLst>
                                    <p:cond delay="0"/>
                                  </p:stCondLst>
                                  <p:childTnLst>
                                    <p:set>
                                      <p:cBhvr>
                                        <p:cTn id="55" dur="1" fill="hold">
                                          <p:stCondLst>
                                            <p:cond delay="0"/>
                                          </p:stCondLst>
                                        </p:cTn>
                                        <p:tgtEl>
                                          <p:spTgt spid="5"/>
                                        </p:tgtEl>
                                        <p:attrNameLst>
                                          <p:attrName>style.visibility</p:attrName>
                                        </p:attrNameLst>
                                      </p:cBhvr>
                                      <p:to>
                                        <p:strVal val="visible"/>
                                      </p:to>
                                    </p:set>
                                    <p:animEffect transition="in" filter="wipe(left)">
                                      <p:cBhvr>
                                        <p:cTn id="56" dur="500"/>
                                        <p:tgtEl>
                                          <p:spTgt spid="5"/>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8"/>
                                        </p:tgtEl>
                                        <p:attrNameLst>
                                          <p:attrName>style.visibility</p:attrName>
                                        </p:attrNameLst>
                                      </p:cBhvr>
                                      <p:to>
                                        <p:strVal val="visible"/>
                                      </p:to>
                                    </p:set>
                                    <p:animEffect transition="in" filter="fade">
                                      <p:cBhvr>
                                        <p:cTn id="61" dur="1000"/>
                                        <p:tgtEl>
                                          <p:spTgt spid="18"/>
                                        </p:tgtEl>
                                      </p:cBhvr>
                                    </p:animEffect>
                                    <p:anim calcmode="lin" valueType="num">
                                      <p:cBhvr>
                                        <p:cTn id="62" dur="1000" fill="hold"/>
                                        <p:tgtEl>
                                          <p:spTgt spid="18"/>
                                        </p:tgtEl>
                                        <p:attrNameLst>
                                          <p:attrName>ppt_x</p:attrName>
                                        </p:attrNameLst>
                                      </p:cBhvr>
                                      <p:tavLst>
                                        <p:tav tm="0">
                                          <p:val>
                                            <p:strVal val="#ppt_x"/>
                                          </p:val>
                                        </p:tav>
                                        <p:tav tm="100000">
                                          <p:val>
                                            <p:strVal val="#ppt_x"/>
                                          </p:val>
                                        </p:tav>
                                      </p:tavLst>
                                    </p:anim>
                                    <p:anim calcmode="lin" valueType="num">
                                      <p:cBhvr>
                                        <p:cTn id="63" dur="1000" fill="hold"/>
                                        <p:tgtEl>
                                          <p:spTgt spid="18"/>
                                        </p:tgtEl>
                                        <p:attrNameLst>
                                          <p:attrName>ppt_y</p:attrName>
                                        </p:attrNameLst>
                                      </p:cBhvr>
                                      <p:tavLst>
                                        <p:tav tm="0">
                                          <p:val>
                                            <p:strVal val="#ppt_y+.1"/>
                                          </p:val>
                                        </p:tav>
                                        <p:tav tm="100000">
                                          <p:val>
                                            <p:strVal val="#ppt_y"/>
                                          </p:val>
                                        </p:tav>
                                      </p:tavLst>
                                    </p:anim>
                                  </p:childTnLst>
                                </p:cTn>
                              </p:par>
                            </p:childTnLst>
                          </p:cTn>
                        </p:par>
                        <p:par>
                          <p:cTn id="64" fill="hold">
                            <p:stCondLst>
                              <p:cond delay="1000"/>
                            </p:stCondLst>
                            <p:childTnLst>
                              <p:par>
                                <p:cTn id="65" presetID="22" presetClass="entr" presetSubtype="8" fill="hold" nodeType="afterEffect">
                                  <p:stCondLst>
                                    <p:cond delay="0"/>
                                  </p:stCondLst>
                                  <p:childTnLst>
                                    <p:set>
                                      <p:cBhvr>
                                        <p:cTn id="66" dur="1" fill="hold">
                                          <p:stCondLst>
                                            <p:cond delay="0"/>
                                          </p:stCondLst>
                                        </p:cTn>
                                        <p:tgtEl>
                                          <p:spTgt spid="3">
                                            <p:txEl>
                                              <p:pRg st="0" end="0"/>
                                            </p:txEl>
                                          </p:spTgt>
                                        </p:tgtEl>
                                        <p:attrNameLst>
                                          <p:attrName>style.visibility</p:attrName>
                                        </p:attrNameLst>
                                      </p:cBhvr>
                                      <p:to>
                                        <p:strVal val="visible"/>
                                      </p:to>
                                    </p:set>
                                    <p:animEffect transition="in" filter="wipe(left)">
                                      <p:cBhvr>
                                        <p:cTn id="6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3" grpId="0"/>
      <p:bldP spid="5" grpId="0"/>
      <p:bldP spid="11"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1" name="Imagen 10">
            <a:extLst>
              <a:ext uri="{FF2B5EF4-FFF2-40B4-BE49-F238E27FC236}">
                <a16:creationId xmlns:a16="http://schemas.microsoft.com/office/drawing/2014/main" id="{2FA424FA-57B0-944C-0D0D-0E658FADF6CF}"/>
              </a:ext>
            </a:extLst>
          </p:cNvPr>
          <p:cNvPicPr>
            <a:picLocks noChangeAspect="1"/>
          </p:cNvPicPr>
          <p:nvPr/>
        </p:nvPicPr>
        <p:blipFill>
          <a:blip r:embed="rId3" cstate="hq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187071" y="4475345"/>
            <a:ext cx="3882356" cy="2183825"/>
          </a:xfrm>
          <a:prstGeom prst="round2DiagRect">
            <a:avLst>
              <a:gd name="adj1" fmla="val 0"/>
              <a:gd name="adj2" fmla="val 13146"/>
            </a:avLst>
          </a:prstGeom>
          <a:ln w="57150" cap="sq">
            <a:solidFill>
              <a:schemeClr val="bg2">
                <a:lumMod val="75000"/>
              </a:schemeClr>
            </a:solidFill>
            <a:miter lim="800000"/>
          </a:ln>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7A413AAA-2605-4CED-030C-441A84D094E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a:fillRect/>
          </a:stretch>
        </p:blipFill>
        <p:spPr>
          <a:xfrm>
            <a:off x="10081139" y="2104458"/>
            <a:ext cx="1988288" cy="2142179"/>
          </a:xfrm>
          <a:prstGeom prst="round2DiagRect">
            <a:avLst>
              <a:gd name="adj1" fmla="val 16667"/>
              <a:gd name="adj2" fmla="val 0"/>
            </a:avLst>
          </a:prstGeom>
          <a:ln w="57150" cap="sq">
            <a:solidFill>
              <a:schemeClr val="accent4"/>
            </a:solidFill>
            <a:miter lim="800000"/>
          </a:ln>
          <a:effectLst>
            <a:outerShdw blurRad="50800" dist="38100" dir="8100000" algn="tr" rotWithShape="0">
              <a:prstClr val="black">
                <a:alpha val="40000"/>
              </a:prstClr>
            </a:outerShdw>
          </a:effectLst>
        </p:spPr>
      </p:pic>
      <p:pic>
        <p:nvPicPr>
          <p:cNvPr id="7" name="Imagen 6">
            <a:extLst>
              <a:ext uri="{FF2B5EF4-FFF2-40B4-BE49-F238E27FC236}">
                <a16:creationId xmlns:a16="http://schemas.microsoft.com/office/drawing/2014/main" id="{4E510C36-0F3C-1BA4-15CA-38847889CCD8}"/>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a:ext>
            </a:extLst>
          </a:blip>
          <a:srcRect t="-124" r="-712"/>
          <a:stretch>
            <a:fillRect/>
          </a:stretch>
        </p:blipFill>
        <p:spPr>
          <a:xfrm>
            <a:off x="145752" y="3204568"/>
            <a:ext cx="2192670" cy="2324366"/>
          </a:xfrm>
          <a:prstGeom prst="rect">
            <a:avLst/>
          </a:prstGeom>
          <a:ln w="38100" cap="sq">
            <a:solidFill>
              <a:schemeClr val="tx2">
                <a:lumMod val="20000"/>
                <a:lumOff val="80000"/>
              </a:schemeClr>
            </a:solidFill>
            <a:prstDash val="solid"/>
            <a:miter lim="800000"/>
          </a:ln>
          <a:effectLst>
            <a:outerShdw blurRad="50800" dist="38100" dir="2700000" algn="tl" rotWithShape="0">
              <a:srgbClr val="000000">
                <a:alpha val="43000"/>
              </a:srgbClr>
            </a:outerShdw>
          </a:effectLst>
        </p:spPr>
      </p:pic>
      <p:pic>
        <p:nvPicPr>
          <p:cNvPr id="5" name="Imagen 4">
            <a:extLst>
              <a:ext uri="{FF2B5EF4-FFF2-40B4-BE49-F238E27FC236}">
                <a16:creationId xmlns:a16="http://schemas.microsoft.com/office/drawing/2014/main" id="{C964466A-A894-8C55-C4CC-5225F953EAD8}"/>
              </a:ext>
            </a:extLst>
          </p:cNvPr>
          <p:cNvPicPr>
            <a:picLocks noChangeAspect="1"/>
          </p:cNvPicPr>
          <p:nvPr/>
        </p:nvPicPr>
        <p:blipFill>
          <a:blip r:embed="rId8" cstate="hq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45753" y="1017200"/>
            <a:ext cx="3534734" cy="1988288"/>
          </a:xfrm>
          <a:prstGeom prst="rect">
            <a:avLst/>
          </a:prstGeom>
          <a:ln w="38100" cap="sq">
            <a:solidFill>
              <a:schemeClr val="tx2">
                <a:lumMod val="20000"/>
                <a:lumOff val="80000"/>
              </a:schemeClr>
            </a:solidFill>
            <a:prstDash val="solid"/>
            <a:miter lim="800000"/>
          </a:ln>
          <a:effectLst>
            <a:outerShdw blurRad="50800" dist="38100" dir="2700000" algn="tl" rotWithShape="0">
              <a:srgbClr val="000000">
                <a:alpha val="43000"/>
              </a:srgbClr>
            </a:outerShdw>
          </a:effectLst>
        </p:spPr>
      </p:pic>
      <p:sp>
        <p:nvSpPr>
          <p:cNvPr id="3" name="CuadroTexto 2">
            <a:extLst>
              <a:ext uri="{FF2B5EF4-FFF2-40B4-BE49-F238E27FC236}">
                <a16:creationId xmlns:a16="http://schemas.microsoft.com/office/drawing/2014/main" id="{460FD512-8419-9933-0062-386CC2BCCE07}"/>
              </a:ext>
            </a:extLst>
          </p:cNvPr>
          <p:cNvSpPr txBox="1"/>
          <p:nvPr/>
        </p:nvSpPr>
        <p:spPr>
          <a:xfrm>
            <a:off x="0" y="0"/>
            <a:ext cx="12192000"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3200" b="1" kern="1200">
                <a:ln w="6600">
                  <a:solidFill>
                    <a:srgbClr val="00CC00">
                      <a:lumMod val="50000"/>
                    </a:srgbClr>
                  </a:solidFill>
                  <a:prstDash val="solid"/>
                </a:ln>
                <a:solidFill>
                  <a:srgbClr val="FFFFFF"/>
                </a:solidFill>
                <a:effectLst>
                  <a:outerShdw dist="38100" dir="2700000" algn="tl" rotWithShape="0">
                    <a:srgbClr val="00CC00">
                      <a:lumMod val="75000"/>
                    </a:srgbClr>
                  </a:outerShdw>
                </a:effectLst>
                <a:uLnTx/>
                <a:uFillTx/>
                <a:latin typeface="Aptos" panose="02110004020202020204"/>
                <a:ea typeface="+mn-ea"/>
                <a:cs typeface="+mn-cs"/>
              </a:defRPr>
            </a:pPr>
            <a:r>
              <a:rPr lang="sw-KE"/>
              <a:t>MUNGU ALIJARIBUJE KUREJESHA MAWASILIANO?</a:t>
            </a:r>
          </a:p>
        </p:txBody>
      </p:sp>
      <p:sp>
        <p:nvSpPr>
          <p:cNvPr id="4" name="CuadroTexto 3">
            <a:extLst>
              <a:ext uri="{FF2B5EF4-FFF2-40B4-BE49-F238E27FC236}">
                <a16:creationId xmlns:a16="http://schemas.microsoft.com/office/drawing/2014/main" id="{BF6CC614-EF68-C141-2A2C-C6581B47980D}"/>
              </a:ext>
            </a:extLst>
          </p:cNvPr>
          <p:cNvSpPr txBox="1"/>
          <p:nvPr/>
        </p:nvSpPr>
        <p:spPr>
          <a:xfrm>
            <a:off x="1681162" y="512587"/>
            <a:ext cx="8829675" cy="369332"/>
          </a:xfrm>
          <a:prstGeom prst="rect">
            <a:avLst/>
          </a:prstGeom>
          <a:noFill/>
        </p:spPr>
        <p:txBody>
          <a:bodyPr wrap="square">
            <a:spAutoFit/>
          </a:bodyPr>
          <a:lstStyle/>
          <a:p>
            <a:pPr lvl="0" algn="ctr">
              <a:defRPr b="1">
                <a:solidFill>
                  <a:srgbClr val="009999">
                    <a:lumMod val="20000"/>
                    <a:lumOff val="80000"/>
                  </a:srgbClr>
                </a:solidFill>
                <a:effectLst>
                  <a:outerShdw blurRad="38100" dist="38100" dir="2700000" algn="tl">
                    <a:srgbClr val="000000">
                      <a:alpha val="43137"/>
                    </a:srgbClr>
                  </a:outerShdw>
                </a:effectLst>
                <a:latin typeface="Comic Sans MS" panose="030F0702030302020204" pitchFamily="66" charset="0"/>
              </a:defRPr>
            </a:pPr>
            <a:r>
              <a:rPr lang="sw-KE" sz="1800" kern="1200" dirty="0">
                <a:ln>
                  <a:noFill/>
                </a:ln>
                <a:uLnTx/>
                <a:uFillTx/>
                <a:ea typeface="+mn-ea"/>
                <a:cs typeface="+mn-cs"/>
              </a:rPr>
              <a:t>“</a:t>
            </a:r>
            <a:r>
              <a:rPr lang="sw-KE" dirty="0"/>
              <a:t>Lakini Bwana Mungu akamwita huyo mtu, ‘Uko wapi?</a:t>
            </a:r>
            <a:r>
              <a:rPr lang="sw-KE" sz="1800" kern="1200" dirty="0">
                <a:ln>
                  <a:noFill/>
                </a:ln>
                <a:uLnTx/>
                <a:uFillTx/>
                <a:ea typeface="+mn-ea"/>
                <a:cs typeface="+mn-cs"/>
              </a:rPr>
              <a:t>” </a:t>
            </a:r>
            <a:r>
              <a:rPr lang="sw-KE" sz="1400" kern="1200" dirty="0">
                <a:ln>
                  <a:noFill/>
                </a:ln>
                <a:uLnTx/>
                <a:uFillTx/>
                <a:ea typeface="+mn-ea"/>
                <a:cs typeface="+mn-cs"/>
              </a:rPr>
              <a:t>(Genesis 3:9)</a:t>
            </a:r>
            <a:endParaRPr lang="sw-KE" dirty="0"/>
          </a:p>
        </p:txBody>
      </p:sp>
      <p:sp>
        <p:nvSpPr>
          <p:cNvPr id="2" name="CuadroTexto 1">
            <a:extLst>
              <a:ext uri="{FF2B5EF4-FFF2-40B4-BE49-F238E27FC236}">
                <a16:creationId xmlns:a16="http://schemas.microsoft.com/office/drawing/2014/main" id="{79CC9BC0-F4CD-D121-0358-62EEA312A3FB}"/>
              </a:ext>
            </a:extLst>
          </p:cNvPr>
          <p:cNvSpPr txBox="1"/>
          <p:nvPr/>
        </p:nvSpPr>
        <p:spPr>
          <a:xfrm>
            <a:off x="3744284" y="917912"/>
            <a:ext cx="844771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Kujua kwamba Adamu na Hawa walikuwa wametenda dhambi, Mungu - kama desturi yake - aliwakubali kuzungumza nao. Kwa mara ya kwanza, badala ya kuja kwa furaha kukutana naye, Mungu alilazimika kuwaita kukutana naye (Mwa. 3:8-9).</a:t>
            </a:r>
          </a:p>
        </p:txBody>
      </p:sp>
      <p:sp>
        <p:nvSpPr>
          <p:cNvPr id="14" name="CuadroTexto 13">
            <a:extLst>
              <a:ext uri="{FF2B5EF4-FFF2-40B4-BE49-F238E27FC236}">
                <a16:creationId xmlns:a16="http://schemas.microsoft.com/office/drawing/2014/main" id="{E8804883-85B3-9DDD-B6EA-D73A26152A2C}"/>
              </a:ext>
            </a:extLst>
          </p:cNvPr>
          <p:cNvSpPr txBox="1"/>
          <p:nvPr/>
        </p:nvSpPr>
        <p:spPr>
          <a:xfrm>
            <a:off x="2491269" y="3550362"/>
            <a:ext cx="7589870"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Karne nyingi baadaye, Mungu alimtazama mwenye dhambi mwingine ili kupata toba yake: Petro (</a:t>
            </a:r>
            <a:r>
              <a:rPr lang="sw-KE" dirty="0" err="1"/>
              <a:t>Lk</a:t>
            </a:r>
            <a:r>
              <a:rPr lang="sw-KE" dirty="0"/>
              <a:t> 22:61-62).</a:t>
            </a:r>
          </a:p>
        </p:txBody>
      </p:sp>
      <p:sp>
        <p:nvSpPr>
          <p:cNvPr id="16" name="CuadroTexto 15">
            <a:extLst>
              <a:ext uri="{FF2B5EF4-FFF2-40B4-BE49-F238E27FC236}">
                <a16:creationId xmlns:a16="http://schemas.microsoft.com/office/drawing/2014/main" id="{BD62D7E2-D9B5-458D-F235-0D0C7ED5A3C5}"/>
              </a:ext>
            </a:extLst>
          </p:cNvPr>
          <p:cNvSpPr txBox="1"/>
          <p:nvPr/>
        </p:nvSpPr>
        <p:spPr>
          <a:xfrm>
            <a:off x="0" y="5567257"/>
            <a:ext cx="818707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Leo, sisi wanadamu tunafuata mifumo kama hiyo. Tunashikilia dhambi na kujaribu kujihesabia haki. Ingawa dhambi "inashikamana" kwetu, Mungu bado anataka kuturudisha, na anatuita: "Njoo Kwangu" (Isaya 55:3).</a:t>
            </a:r>
          </a:p>
        </p:txBody>
      </p:sp>
      <p:sp>
        <p:nvSpPr>
          <p:cNvPr id="18" name="CuadroTexto 17">
            <a:extLst>
              <a:ext uri="{FF2B5EF4-FFF2-40B4-BE49-F238E27FC236}">
                <a16:creationId xmlns:a16="http://schemas.microsoft.com/office/drawing/2014/main" id="{6ED2F0F2-C794-5788-CE73-7106D6992245}"/>
              </a:ext>
            </a:extLst>
          </p:cNvPr>
          <p:cNvSpPr txBox="1"/>
          <p:nvPr/>
        </p:nvSpPr>
        <p:spPr>
          <a:xfrm>
            <a:off x="2438400" y="4251034"/>
            <a:ext cx="5648692" cy="1323439"/>
          </a:xfrm>
          <a:prstGeom prst="rect">
            <a:avLst/>
          </a:prstGeom>
          <a:noFill/>
        </p:spPr>
        <p:txBody>
          <a:bodyPr wrap="square">
            <a:spAutoFit/>
          </a:bodyPr>
          <a:lstStyle/>
          <a:p>
            <a:pPr lvl="0">
              <a:spcBef>
                <a:spcPts val="600"/>
              </a:spcBef>
              <a:defRPr sz="2000" b="1" kern="1200">
                <a:ln>
                  <a:noFill/>
                </a:ln>
                <a:solidFill>
                  <a:prstClr val="black"/>
                </a:solidFill>
                <a:effectLst/>
                <a:uLnTx/>
                <a:uFillTx/>
                <a:latin typeface="Aptos" panose="02110004020202020204"/>
                <a:ea typeface="+mn-ea"/>
                <a:cs typeface="+mn-cs"/>
              </a:defRPr>
            </a:pPr>
            <a:r>
              <a:rPr lang="sw-KE" dirty="0"/>
              <a:t>Tofauti na Petro, ambaye alikiri dhambi yake, Adamu na Hawa walianza kujihesabia haki mbele za Mungu na kuwalaumu wengine kwa kosa lao (Mwanzo 3:12-13).</a:t>
            </a:r>
          </a:p>
        </p:txBody>
      </p:sp>
      <p:sp>
        <p:nvSpPr>
          <p:cNvPr id="20" name="CuadroTexto 19">
            <a:extLst>
              <a:ext uri="{FF2B5EF4-FFF2-40B4-BE49-F238E27FC236}">
                <a16:creationId xmlns:a16="http://schemas.microsoft.com/office/drawing/2014/main" id="{6DC541AC-0FD9-3DB8-D615-361F6287647B}"/>
              </a:ext>
            </a:extLst>
          </p:cNvPr>
          <p:cNvSpPr txBox="1"/>
          <p:nvPr/>
        </p:nvSpPr>
        <p:spPr>
          <a:xfrm>
            <a:off x="3727080" y="2234137"/>
            <a:ext cx="620121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sz="2000" b="1" kern="1200">
                <a:ln>
                  <a:noFill/>
                </a:ln>
                <a:solidFill>
                  <a:prstClr val="black"/>
                </a:solidFill>
                <a:effectLst/>
                <a:uLnTx/>
                <a:uFillTx/>
                <a:latin typeface="Aptos" panose="02110004020202020204"/>
                <a:ea typeface="+mn-ea"/>
                <a:cs typeface="+mn-cs"/>
              </a:defRPr>
            </a:pPr>
            <a:r>
              <a:rPr lang="sw-KE" dirty="0"/>
              <a:t>Ingawa hawakutaka kuwasiliana na Mungu, Mungu alitaka kuwasiliana nao. Hakuepuka ushirika wa mwenye dhambi, lakini alimkabili na dhambi yake, akitafuta toba yake (Mwa. 3:10-11).</a:t>
            </a:r>
          </a:p>
        </p:txBody>
      </p:sp>
    </p:spTree>
    <p:extLst>
      <p:ext uri="{BB962C8B-B14F-4D97-AF65-F5344CB8AC3E}">
        <p14:creationId xmlns:p14="http://schemas.microsoft.com/office/powerpoint/2010/main" val="320698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1+#ppt_w/2"/>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par>
                                <p:cTn id="25" presetID="2" presetClass="entr" presetSubtype="6"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1+#ppt_w/2"/>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left)">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49" presetClass="entr" presetSubtype="0" decel="100000" fill="hold" nodeType="clickEffect">
                                  <p:stCondLst>
                                    <p:cond delay="0"/>
                                  </p:stCondLst>
                                  <p:childTnLst>
                                    <p:set>
                                      <p:cBhvr>
                                        <p:cTn id="37" dur="1" fill="hold">
                                          <p:stCondLst>
                                            <p:cond delay="0"/>
                                          </p:stCondLst>
                                        </p:cTn>
                                        <p:tgtEl>
                                          <p:spTgt spid="9"/>
                                        </p:tgtEl>
                                        <p:attrNameLst>
                                          <p:attrName>style.visibility</p:attrName>
                                        </p:attrNameLst>
                                      </p:cBhvr>
                                      <p:to>
                                        <p:strVal val="visible"/>
                                      </p:to>
                                    </p:set>
                                    <p:anim calcmode="lin" valueType="num">
                                      <p:cBhvr>
                                        <p:cTn id="38" dur="500" fill="hold"/>
                                        <p:tgtEl>
                                          <p:spTgt spid="9"/>
                                        </p:tgtEl>
                                        <p:attrNameLst>
                                          <p:attrName>ppt_w</p:attrName>
                                        </p:attrNameLst>
                                      </p:cBhvr>
                                      <p:tavLst>
                                        <p:tav tm="0">
                                          <p:val>
                                            <p:fltVal val="0"/>
                                          </p:val>
                                        </p:tav>
                                        <p:tav tm="100000">
                                          <p:val>
                                            <p:strVal val="#ppt_w"/>
                                          </p:val>
                                        </p:tav>
                                      </p:tavLst>
                                    </p:anim>
                                    <p:anim calcmode="lin" valueType="num">
                                      <p:cBhvr>
                                        <p:cTn id="39" dur="500" fill="hold"/>
                                        <p:tgtEl>
                                          <p:spTgt spid="9"/>
                                        </p:tgtEl>
                                        <p:attrNameLst>
                                          <p:attrName>ppt_h</p:attrName>
                                        </p:attrNameLst>
                                      </p:cBhvr>
                                      <p:tavLst>
                                        <p:tav tm="0">
                                          <p:val>
                                            <p:fltVal val="0"/>
                                          </p:val>
                                        </p:tav>
                                        <p:tav tm="100000">
                                          <p:val>
                                            <p:strVal val="#ppt_h"/>
                                          </p:val>
                                        </p:tav>
                                      </p:tavLst>
                                    </p:anim>
                                    <p:anim calcmode="lin" valueType="num">
                                      <p:cBhvr>
                                        <p:cTn id="40" dur="500" fill="hold"/>
                                        <p:tgtEl>
                                          <p:spTgt spid="9"/>
                                        </p:tgtEl>
                                        <p:attrNameLst>
                                          <p:attrName>style.rotation</p:attrName>
                                        </p:attrNameLst>
                                      </p:cBhvr>
                                      <p:tavLst>
                                        <p:tav tm="0">
                                          <p:val>
                                            <p:fltVal val="360"/>
                                          </p:val>
                                        </p:tav>
                                        <p:tav tm="100000">
                                          <p:val>
                                            <p:fltVal val="0"/>
                                          </p:val>
                                        </p:tav>
                                      </p:tavLst>
                                    </p:anim>
                                    <p:animEffect transition="in" filter="fade">
                                      <p:cBhvr>
                                        <p:cTn id="41" dur="500"/>
                                        <p:tgtEl>
                                          <p:spTgt spid="9"/>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528" fill="hold" nodeType="click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p:cTn id="50" dur="500" fill="hold"/>
                                        <p:tgtEl>
                                          <p:spTgt spid="7"/>
                                        </p:tgtEl>
                                        <p:attrNameLst>
                                          <p:attrName>ppt_w</p:attrName>
                                        </p:attrNameLst>
                                      </p:cBhvr>
                                      <p:tavLst>
                                        <p:tav tm="0">
                                          <p:val>
                                            <p:fltVal val="0"/>
                                          </p:val>
                                        </p:tav>
                                        <p:tav tm="100000">
                                          <p:val>
                                            <p:strVal val="#ppt_w"/>
                                          </p:val>
                                        </p:tav>
                                      </p:tavLst>
                                    </p:anim>
                                    <p:anim calcmode="lin" valueType="num">
                                      <p:cBhvr>
                                        <p:cTn id="51" dur="500" fill="hold"/>
                                        <p:tgtEl>
                                          <p:spTgt spid="7"/>
                                        </p:tgtEl>
                                        <p:attrNameLst>
                                          <p:attrName>ppt_h</p:attrName>
                                        </p:attrNameLst>
                                      </p:cBhvr>
                                      <p:tavLst>
                                        <p:tav tm="0">
                                          <p:val>
                                            <p:fltVal val="0"/>
                                          </p:val>
                                        </p:tav>
                                        <p:tav tm="100000">
                                          <p:val>
                                            <p:strVal val="#ppt_h"/>
                                          </p:val>
                                        </p:tav>
                                      </p:tavLst>
                                    </p:anim>
                                    <p:animEffect transition="in" filter="fade">
                                      <p:cBhvr>
                                        <p:cTn id="52" dur="500"/>
                                        <p:tgtEl>
                                          <p:spTgt spid="7"/>
                                        </p:tgtEl>
                                      </p:cBhvr>
                                    </p:animEffect>
                                    <p:anim calcmode="lin" valueType="num">
                                      <p:cBhvr>
                                        <p:cTn id="53" dur="500" fill="hold"/>
                                        <p:tgtEl>
                                          <p:spTgt spid="7"/>
                                        </p:tgtEl>
                                        <p:attrNameLst>
                                          <p:attrName>ppt_x</p:attrName>
                                        </p:attrNameLst>
                                      </p:cBhvr>
                                      <p:tavLst>
                                        <p:tav tm="0">
                                          <p:val>
                                            <p:fltVal val="0.5"/>
                                          </p:val>
                                        </p:tav>
                                        <p:tav tm="100000">
                                          <p:val>
                                            <p:strVal val="#ppt_x"/>
                                          </p:val>
                                        </p:tav>
                                      </p:tavLst>
                                    </p:anim>
                                    <p:anim calcmode="lin" valueType="num">
                                      <p:cBhvr>
                                        <p:cTn id="54" dur="500" fill="hold"/>
                                        <p:tgtEl>
                                          <p:spTgt spid="7"/>
                                        </p:tgtEl>
                                        <p:attrNameLst>
                                          <p:attrName>ppt_y</p:attrName>
                                        </p:attrNameLst>
                                      </p:cBhvr>
                                      <p:tavLst>
                                        <p:tav tm="0">
                                          <p:val>
                                            <p:fltVal val="0.5"/>
                                          </p:val>
                                        </p:tav>
                                        <p:tav tm="100000">
                                          <p:val>
                                            <p:strVal val="#ppt_y"/>
                                          </p:val>
                                        </p:tav>
                                      </p:tavLst>
                                    </p:anim>
                                  </p:childTnLst>
                                </p:cTn>
                              </p:par>
                              <p:par>
                                <p:cTn id="55" presetID="53" presetClass="entr" presetSubtype="528" fill="hold" nodeType="with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p:cTn id="57" dur="500" fill="hold"/>
                                        <p:tgtEl>
                                          <p:spTgt spid="11"/>
                                        </p:tgtEl>
                                        <p:attrNameLst>
                                          <p:attrName>ppt_w</p:attrName>
                                        </p:attrNameLst>
                                      </p:cBhvr>
                                      <p:tavLst>
                                        <p:tav tm="0">
                                          <p:val>
                                            <p:fltVal val="0"/>
                                          </p:val>
                                        </p:tav>
                                        <p:tav tm="100000">
                                          <p:val>
                                            <p:strVal val="#ppt_w"/>
                                          </p:val>
                                        </p:tav>
                                      </p:tavLst>
                                    </p:anim>
                                    <p:anim calcmode="lin" valueType="num">
                                      <p:cBhvr>
                                        <p:cTn id="58" dur="500" fill="hold"/>
                                        <p:tgtEl>
                                          <p:spTgt spid="11"/>
                                        </p:tgtEl>
                                        <p:attrNameLst>
                                          <p:attrName>ppt_h</p:attrName>
                                        </p:attrNameLst>
                                      </p:cBhvr>
                                      <p:tavLst>
                                        <p:tav tm="0">
                                          <p:val>
                                            <p:fltVal val="0"/>
                                          </p:val>
                                        </p:tav>
                                        <p:tav tm="100000">
                                          <p:val>
                                            <p:strVal val="#ppt_h"/>
                                          </p:val>
                                        </p:tav>
                                      </p:tavLst>
                                    </p:anim>
                                    <p:animEffect transition="in" filter="fade">
                                      <p:cBhvr>
                                        <p:cTn id="59" dur="500"/>
                                        <p:tgtEl>
                                          <p:spTgt spid="11"/>
                                        </p:tgtEl>
                                      </p:cBhvr>
                                    </p:animEffect>
                                    <p:anim calcmode="lin" valueType="num">
                                      <p:cBhvr>
                                        <p:cTn id="60" dur="500" fill="hold"/>
                                        <p:tgtEl>
                                          <p:spTgt spid="11"/>
                                        </p:tgtEl>
                                        <p:attrNameLst>
                                          <p:attrName>ppt_x</p:attrName>
                                        </p:attrNameLst>
                                      </p:cBhvr>
                                      <p:tavLst>
                                        <p:tav tm="0">
                                          <p:val>
                                            <p:fltVal val="0.5"/>
                                          </p:val>
                                        </p:tav>
                                        <p:tav tm="100000">
                                          <p:val>
                                            <p:strVal val="#ppt_x"/>
                                          </p:val>
                                        </p:tav>
                                      </p:tavLst>
                                    </p:anim>
                                    <p:anim calcmode="lin" valueType="num">
                                      <p:cBhvr>
                                        <p:cTn id="61" dur="500" fill="hold"/>
                                        <p:tgtEl>
                                          <p:spTgt spid="11"/>
                                        </p:tgtEl>
                                        <p:attrNameLst>
                                          <p:attrName>ppt_y</p:attrName>
                                        </p:attrNameLst>
                                      </p:cBhvr>
                                      <p:tavLst>
                                        <p:tav tm="0">
                                          <p:val>
                                            <p:fltVal val="0.5"/>
                                          </p:val>
                                        </p:tav>
                                        <p:tav tm="100000">
                                          <p:val>
                                            <p:strVal val="#ppt_y"/>
                                          </p:val>
                                        </p:tav>
                                      </p:tavLst>
                                    </p:anim>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18"/>
                                        </p:tgtEl>
                                        <p:attrNameLst>
                                          <p:attrName>style.visibility</p:attrName>
                                        </p:attrNameLst>
                                      </p:cBhvr>
                                      <p:to>
                                        <p:strVal val="visible"/>
                                      </p:to>
                                    </p:set>
                                    <p:animEffect transition="in" filter="wipe(left)">
                                      <p:cBhvr>
                                        <p:cTn id="65" dur="500"/>
                                        <p:tgtEl>
                                          <p:spTgt spid="18"/>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wipe(left)">
                                      <p:cBhvr>
                                        <p:cTn id="7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 grpId="0"/>
      <p:bldP spid="14" grpId="0"/>
      <p:bldP spid="16"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4B25947-7A4D-CFDD-2146-49B893C71D4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4B47405-4F45-AAE8-AC94-AF5B4435CA74}"/>
              </a:ext>
            </a:extLst>
          </p:cNvPr>
          <p:cNvSpPr txBox="1"/>
          <p:nvPr/>
        </p:nvSpPr>
        <p:spPr>
          <a:xfrm>
            <a:off x="193040" y="79920"/>
            <a:ext cx="11805920" cy="400712"/>
          </a:xfrm>
          <a:prstGeom prst="rect">
            <a:avLst/>
          </a:prstGeom>
          <a:noFill/>
        </p:spPr>
        <p:txBody>
          <a:bodyPr wrap="square">
            <a:prstTxWarp prst="textPlain">
              <a:avLst/>
            </a:prstTxWarp>
            <a:spAutoFit/>
          </a:bodyPr>
          <a:lstStyle/>
          <a:p>
            <a:pPr lvl="0" algn="ctr"/>
            <a:r>
              <a:rPr lang="pl-PL" sz="2400" b="1" dirty="0">
                <a:ln w="22225">
                  <a:noFill/>
                  <a:prstDash val="solid"/>
                </a:ln>
                <a:solidFill>
                  <a:srgbClr val="FFFF99"/>
                </a:solidFill>
                <a:effectLst>
                  <a:outerShdw blurRad="38100" dist="38100" dir="2700000" algn="tl">
                    <a:srgbClr val="000000"/>
                  </a:outerShdw>
                </a:effectLst>
              </a:rPr>
              <a:t>KWA NINI HATUWEZI KUWASILIANA MOJA KWA MOJA NA MUNGU SASA?</a:t>
            </a:r>
          </a:p>
        </p:txBody>
      </p:sp>
      <p:sp>
        <p:nvSpPr>
          <p:cNvPr id="4" name="CuadroTexto 3">
            <a:extLst>
              <a:ext uri="{FF2B5EF4-FFF2-40B4-BE49-F238E27FC236}">
                <a16:creationId xmlns:a16="http://schemas.microsoft.com/office/drawing/2014/main" id="{27068971-3808-4BDD-0F68-E0C818825488}"/>
              </a:ext>
            </a:extLst>
          </p:cNvPr>
          <p:cNvSpPr txBox="1"/>
          <p:nvPr/>
        </p:nvSpPr>
        <p:spPr>
          <a:xfrm>
            <a:off x="0" y="490448"/>
            <a:ext cx="12192000" cy="646331"/>
          </a:xfrm>
          <a:prstGeom prst="rect">
            <a:avLst/>
          </a:prstGeom>
          <a:noFill/>
        </p:spPr>
        <p:txBody>
          <a:bodyPr wrap="square">
            <a:spAutoFit/>
          </a:bodyPr>
          <a:lstStyle/>
          <a:p>
            <a:pPr lvl="0" algn="ct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Baada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ya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kumfukuza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mtu</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huyo,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aliweka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upande</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wa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mashariki</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wa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Bustani ya Edeni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makerubi</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na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upanga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wa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moto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unaong</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aa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kwenda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na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kurudi</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kulinda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njia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ya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mti</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wa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uzima</a:t>
            </a:r>
            <a:r>
              <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a:t>
            </a:r>
            <a:r>
              <a:rPr lang="es-ES" sz="1400"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a:t>
            </a:r>
            <a:r>
              <a:rPr lang="es-ES" sz="1400" b="1" dirty="0" err="1">
                <a:solidFill>
                  <a:prstClr val="white"/>
                </a:solidFill>
                <a:effectLst>
                  <a:glow rad="88900">
                    <a:srgbClr val="6542BF"/>
                  </a:glow>
                  <a:outerShdw blurRad="38100" dist="38100" dir="2700000" algn="tl">
                    <a:srgbClr val="000000"/>
                  </a:outerShdw>
                </a:effectLst>
                <a:latin typeface="Comic Sans MS" panose="030F0702030302020204" pitchFamily="66" charset="0"/>
              </a:rPr>
              <a:t>Mwanzo</a:t>
            </a:r>
            <a:r>
              <a:rPr lang="es-ES" sz="1400" b="1" dirty="0">
                <a:solidFill>
                  <a:prstClr val="white"/>
                </a:solidFill>
                <a:effectLst>
                  <a:glow rad="88900">
                    <a:srgbClr val="6542BF"/>
                  </a:glow>
                  <a:outerShdw blurRad="38100" dist="38100" dir="2700000" algn="tl">
                    <a:srgbClr val="000000"/>
                  </a:outerShdw>
                </a:effectLst>
                <a:latin typeface="Comic Sans MS" panose="030F0702030302020204" pitchFamily="66" charset="0"/>
              </a:rPr>
              <a:t> 3:24)</a:t>
            </a:r>
            <a:endParaRPr lang="es-ES" b="1" dirty="0">
              <a:solidFill>
                <a:prstClr val="white"/>
              </a:solidFill>
              <a:effectLst>
                <a:glow rad="88900">
                  <a:srgbClr val="6542BF"/>
                </a:glow>
                <a:outerShdw blurRad="38100" dist="38100" dir="2700000" algn="tl">
                  <a:srgbClr val="000000"/>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5BC786AE-3E4A-959B-8591-452ADF3EEEFB}"/>
              </a:ext>
            </a:extLst>
          </p:cNvPr>
          <p:cNvSpPr txBox="1"/>
          <p:nvPr/>
        </p:nvSpPr>
        <p:spPr>
          <a:xfrm>
            <a:off x="3451412" y="1191013"/>
            <a:ext cx="4135885" cy="2246769"/>
          </a:xfrm>
          <a:prstGeom prst="rect">
            <a:avLst/>
          </a:prstGeom>
          <a:noFill/>
        </p:spPr>
        <p:txBody>
          <a:bodyPr wrap="square" rtlCol="0">
            <a:spAutoFit/>
          </a:bodyPr>
          <a:lstStyle/>
          <a:p>
            <a:pPr lvl="0">
              <a:spcBef>
                <a:spcPts val="600"/>
              </a:spcBef>
            </a:pPr>
            <a:r>
              <a:rPr lang="es-ES" sz="2000" b="1" dirty="0" err="1">
                <a:solidFill>
                  <a:prstClr val="black"/>
                </a:solidFill>
              </a:rPr>
              <a:t>Mungu</a:t>
            </a:r>
            <a:r>
              <a:rPr lang="es-ES" sz="2000" b="1" dirty="0">
                <a:solidFill>
                  <a:prstClr val="black"/>
                </a:solidFill>
              </a:rPr>
              <a:t> </a:t>
            </a:r>
            <a:r>
              <a:rPr lang="es-ES" sz="2000" b="1" dirty="0" err="1">
                <a:solidFill>
                  <a:prstClr val="black"/>
                </a:solidFill>
              </a:rPr>
              <a:t>aliwasilisha</a:t>
            </a:r>
            <a:r>
              <a:rPr lang="es-ES" sz="2000" b="1" dirty="0">
                <a:solidFill>
                  <a:prstClr val="black"/>
                </a:solidFill>
              </a:rPr>
              <a:t> </a:t>
            </a:r>
            <a:r>
              <a:rPr lang="es-ES" sz="2000" b="1" dirty="0" err="1">
                <a:solidFill>
                  <a:prstClr val="black"/>
                </a:solidFill>
              </a:rPr>
              <a:t>kwa</a:t>
            </a:r>
            <a:r>
              <a:rPr lang="es-ES" sz="2000" b="1" dirty="0">
                <a:solidFill>
                  <a:prstClr val="black"/>
                </a:solidFill>
              </a:rPr>
              <a:t> </a:t>
            </a:r>
            <a:r>
              <a:rPr lang="es-ES" sz="2000" b="1" dirty="0" err="1">
                <a:solidFill>
                  <a:prstClr val="black"/>
                </a:solidFill>
              </a:rPr>
              <a:t>wanandoa</a:t>
            </a:r>
            <a:r>
              <a:rPr lang="es-ES" sz="2000" b="1" dirty="0">
                <a:solidFill>
                  <a:prstClr val="black"/>
                </a:solidFill>
              </a:rPr>
              <a:t> hao </a:t>
            </a:r>
            <a:r>
              <a:rPr lang="es-ES" sz="2000" b="1" dirty="0" err="1">
                <a:solidFill>
                  <a:prstClr val="black"/>
                </a:solidFill>
              </a:rPr>
              <a:t>wenye</a:t>
            </a:r>
            <a:r>
              <a:rPr lang="es-ES" sz="2000" b="1" dirty="0">
                <a:solidFill>
                  <a:prstClr val="black"/>
                </a:solidFill>
              </a:rPr>
              <a:t> </a:t>
            </a:r>
            <a:r>
              <a:rPr lang="es-ES" sz="2000" b="1" dirty="0" err="1">
                <a:solidFill>
                  <a:prstClr val="black"/>
                </a:solidFill>
              </a:rPr>
              <a:t>dhambi</a:t>
            </a:r>
            <a:r>
              <a:rPr lang="es-ES" sz="2000" b="1" dirty="0">
                <a:solidFill>
                  <a:prstClr val="black"/>
                </a:solidFill>
              </a:rPr>
              <a:t> </a:t>
            </a:r>
            <a:r>
              <a:rPr lang="es-ES" sz="2000" b="1" dirty="0" err="1">
                <a:solidFill>
                  <a:prstClr val="black"/>
                </a:solidFill>
              </a:rPr>
              <a:t>matokeo</a:t>
            </a:r>
            <a:r>
              <a:rPr lang="es-ES" sz="2000" b="1" dirty="0">
                <a:solidFill>
                  <a:prstClr val="black"/>
                </a:solidFill>
              </a:rPr>
              <a:t> ya </a:t>
            </a:r>
            <a:r>
              <a:rPr lang="es-ES" sz="2000" b="1" dirty="0" err="1">
                <a:solidFill>
                  <a:prstClr val="black"/>
                </a:solidFill>
              </a:rPr>
              <a:t>dhambi</a:t>
            </a:r>
            <a:r>
              <a:rPr lang="es-ES" sz="2000" b="1" dirty="0">
                <a:solidFill>
                  <a:prstClr val="black"/>
                </a:solidFill>
              </a:rPr>
              <a:t> yao, </a:t>
            </a:r>
            <a:r>
              <a:rPr lang="es-ES" sz="2000" b="1" dirty="0" err="1">
                <a:solidFill>
                  <a:prstClr val="black"/>
                </a:solidFill>
              </a:rPr>
              <a:t>ambayo</a:t>
            </a:r>
            <a:r>
              <a:rPr lang="es-ES" sz="2000" b="1" dirty="0">
                <a:solidFill>
                  <a:prstClr val="black"/>
                </a:solidFill>
              </a:rPr>
              <a:t> </a:t>
            </a:r>
            <a:r>
              <a:rPr lang="es-ES" sz="2000" b="1" dirty="0" err="1">
                <a:solidFill>
                  <a:prstClr val="black"/>
                </a:solidFill>
              </a:rPr>
              <a:t>kati</a:t>
            </a:r>
            <a:r>
              <a:rPr lang="es-ES" sz="2000" b="1" dirty="0">
                <a:solidFill>
                  <a:prstClr val="black"/>
                </a:solidFill>
              </a:rPr>
              <a:t> </a:t>
            </a:r>
            <a:r>
              <a:rPr lang="es-ES" sz="2000" b="1" dirty="0" err="1">
                <a:solidFill>
                  <a:prstClr val="black"/>
                </a:solidFill>
              </a:rPr>
              <a:t>yake</a:t>
            </a:r>
            <a:r>
              <a:rPr lang="es-ES" sz="2000" b="1" dirty="0">
                <a:solidFill>
                  <a:prstClr val="black"/>
                </a:solidFill>
              </a:rPr>
              <a:t> </a:t>
            </a:r>
            <a:r>
              <a:rPr lang="es-ES" sz="2000" b="1" dirty="0" err="1">
                <a:solidFill>
                  <a:prstClr val="black"/>
                </a:solidFill>
              </a:rPr>
              <a:t>ilikuwa</a:t>
            </a:r>
            <a:r>
              <a:rPr lang="es-ES" sz="2000" b="1" dirty="0">
                <a:solidFill>
                  <a:prstClr val="black"/>
                </a:solidFill>
              </a:rPr>
              <a:t> ni </a:t>
            </a:r>
            <a:r>
              <a:rPr lang="es-ES" sz="2000" b="1" dirty="0" err="1">
                <a:solidFill>
                  <a:prstClr val="black"/>
                </a:solidFill>
              </a:rPr>
              <a:t>kutoweza</a:t>
            </a:r>
            <a:r>
              <a:rPr lang="es-ES" sz="2000" b="1" dirty="0">
                <a:solidFill>
                  <a:prstClr val="black"/>
                </a:solidFill>
              </a:rPr>
              <a:t> </a:t>
            </a:r>
            <a:r>
              <a:rPr lang="es-ES" sz="2000" b="1" dirty="0" err="1">
                <a:solidFill>
                  <a:prstClr val="black"/>
                </a:solidFill>
              </a:rPr>
              <a:t>kuzungumza</a:t>
            </a:r>
            <a:r>
              <a:rPr lang="es-ES" sz="2000" b="1" dirty="0">
                <a:solidFill>
                  <a:prstClr val="black"/>
                </a:solidFill>
              </a:rPr>
              <a:t> </a:t>
            </a:r>
            <a:r>
              <a:rPr lang="es-ES" sz="2000" b="1" dirty="0" err="1">
                <a:solidFill>
                  <a:prstClr val="black"/>
                </a:solidFill>
              </a:rPr>
              <a:t>na</a:t>
            </a:r>
            <a:r>
              <a:rPr lang="es-ES" sz="2000" b="1" dirty="0">
                <a:solidFill>
                  <a:prstClr val="black"/>
                </a:solidFill>
              </a:rPr>
              <a:t> </a:t>
            </a:r>
            <a:r>
              <a:rPr lang="es-ES" sz="2000" b="1" dirty="0" err="1">
                <a:solidFill>
                  <a:prstClr val="black"/>
                </a:solidFill>
              </a:rPr>
              <a:t>Mungu</a:t>
            </a:r>
            <a:r>
              <a:rPr lang="es-ES" sz="2000" b="1" dirty="0">
                <a:solidFill>
                  <a:prstClr val="black"/>
                </a:solidFill>
              </a:rPr>
              <a:t> moja </a:t>
            </a:r>
            <a:r>
              <a:rPr lang="es-ES" sz="2000" b="1" dirty="0" err="1">
                <a:solidFill>
                  <a:prstClr val="black"/>
                </a:solidFill>
              </a:rPr>
              <a:t>kwa</a:t>
            </a:r>
            <a:r>
              <a:rPr lang="es-ES" sz="2000" b="1" dirty="0">
                <a:solidFill>
                  <a:prstClr val="black"/>
                </a:solidFill>
              </a:rPr>
              <a:t> moja tena </a:t>
            </a:r>
            <a:r>
              <a:rPr lang="es-ES" sz="2000" b="1" dirty="0" err="1">
                <a:solidFill>
                  <a:prstClr val="black"/>
                </a:solidFill>
              </a:rPr>
              <a:t>baada</a:t>
            </a:r>
            <a:r>
              <a:rPr lang="es-ES" sz="2000" b="1" dirty="0">
                <a:solidFill>
                  <a:prstClr val="black"/>
                </a:solidFill>
              </a:rPr>
              <a:t> ya </a:t>
            </a:r>
            <a:r>
              <a:rPr lang="es-ES" sz="2000" b="1" dirty="0" err="1">
                <a:solidFill>
                  <a:prstClr val="black"/>
                </a:solidFill>
              </a:rPr>
              <a:t>kufukuzwa</a:t>
            </a:r>
            <a:r>
              <a:rPr lang="es-ES" sz="2000" b="1" dirty="0">
                <a:solidFill>
                  <a:prstClr val="black"/>
                </a:solidFill>
              </a:rPr>
              <a:t> </a:t>
            </a:r>
            <a:r>
              <a:rPr lang="es-ES" sz="2000" b="1" dirty="0" err="1">
                <a:solidFill>
                  <a:prstClr val="black"/>
                </a:solidFill>
              </a:rPr>
              <a:t>kwao</a:t>
            </a:r>
            <a:r>
              <a:rPr lang="es-ES" sz="2000" b="1" dirty="0">
                <a:solidFill>
                  <a:prstClr val="black"/>
                </a:solidFill>
              </a:rPr>
              <a:t> </a:t>
            </a:r>
            <a:r>
              <a:rPr lang="es-ES" sz="2000" b="1" dirty="0" err="1">
                <a:solidFill>
                  <a:prstClr val="black"/>
                </a:solidFill>
              </a:rPr>
              <a:t>kutoka</a:t>
            </a:r>
            <a:r>
              <a:rPr lang="es-ES" sz="2000" b="1" dirty="0">
                <a:solidFill>
                  <a:prstClr val="black"/>
                </a:solidFill>
              </a:rPr>
              <a:t> Edeni (</a:t>
            </a:r>
            <a:r>
              <a:rPr lang="es-ES" sz="2000" b="1" dirty="0" err="1">
                <a:solidFill>
                  <a:prstClr val="black"/>
                </a:solidFill>
              </a:rPr>
              <a:t>Mwa</a:t>
            </a:r>
            <a:r>
              <a:rPr lang="es-ES" sz="2000" b="1" dirty="0">
                <a:solidFill>
                  <a:prstClr val="black"/>
                </a:solidFill>
              </a:rPr>
              <a:t>. 3:16-24).</a:t>
            </a:r>
          </a:p>
        </p:txBody>
      </p:sp>
      <p:sp>
        <p:nvSpPr>
          <p:cNvPr id="9" name="CuadroTexto 8">
            <a:extLst>
              <a:ext uri="{FF2B5EF4-FFF2-40B4-BE49-F238E27FC236}">
                <a16:creationId xmlns:a16="http://schemas.microsoft.com/office/drawing/2014/main" id="{19B914D5-5EBD-D446-1E5F-4006744B21DD}"/>
              </a:ext>
            </a:extLst>
          </p:cNvPr>
          <p:cNvSpPr txBox="1"/>
          <p:nvPr/>
        </p:nvSpPr>
        <p:spPr>
          <a:xfrm>
            <a:off x="2924176" y="3427930"/>
            <a:ext cx="9267824" cy="707886"/>
          </a:xfrm>
          <a:prstGeom prst="rect">
            <a:avLst/>
          </a:prstGeom>
          <a:noFill/>
        </p:spPr>
        <p:txBody>
          <a:bodyPr wrap="square" rtlCol="0">
            <a:spAutoFit/>
          </a:bodyPr>
          <a:lstStyle/>
          <a:p>
            <a:pPr lvl="0">
              <a:spcBef>
                <a:spcPts val="600"/>
              </a:spcBef>
            </a:pPr>
            <a:r>
              <a:rPr lang="es-ES" sz="2000" b="1" dirty="0" err="1">
                <a:solidFill>
                  <a:prstClr val="black"/>
                </a:solidFill>
              </a:rPr>
              <a:t>Kabla</a:t>
            </a:r>
            <a:r>
              <a:rPr lang="es-ES" sz="2000" b="1" dirty="0">
                <a:solidFill>
                  <a:prstClr val="black"/>
                </a:solidFill>
              </a:rPr>
              <a:t> ya </a:t>
            </a:r>
            <a:r>
              <a:rPr lang="es-ES" sz="2000" b="1" dirty="0" err="1">
                <a:solidFill>
                  <a:prstClr val="black"/>
                </a:solidFill>
              </a:rPr>
              <a:t>kuwasilisha</a:t>
            </a:r>
            <a:r>
              <a:rPr lang="es-ES" sz="2000" b="1" dirty="0">
                <a:solidFill>
                  <a:prstClr val="black"/>
                </a:solidFill>
              </a:rPr>
              <a:t> </a:t>
            </a:r>
            <a:r>
              <a:rPr lang="es-ES" sz="2000" b="1" dirty="0" err="1">
                <a:solidFill>
                  <a:prstClr val="black"/>
                </a:solidFill>
              </a:rPr>
              <a:t>matokeo</a:t>
            </a:r>
            <a:r>
              <a:rPr lang="es-ES" sz="2000" b="1" dirty="0">
                <a:solidFill>
                  <a:prstClr val="black"/>
                </a:solidFill>
              </a:rPr>
              <a:t> ya </a:t>
            </a:r>
            <a:r>
              <a:rPr lang="es-ES" sz="2000" b="1" dirty="0" err="1">
                <a:solidFill>
                  <a:prstClr val="black"/>
                </a:solidFill>
              </a:rPr>
              <a:t>dhambi</a:t>
            </a:r>
            <a:r>
              <a:rPr lang="es-ES" sz="2000" b="1" dirty="0">
                <a:solidFill>
                  <a:prstClr val="black"/>
                </a:solidFill>
              </a:rPr>
              <a:t>, </a:t>
            </a:r>
            <a:r>
              <a:rPr lang="es-ES" sz="2000" b="1" dirty="0" err="1">
                <a:solidFill>
                  <a:prstClr val="black"/>
                </a:solidFill>
              </a:rPr>
              <a:t>Mungu</a:t>
            </a:r>
            <a:r>
              <a:rPr lang="es-ES" sz="2000" b="1" dirty="0">
                <a:solidFill>
                  <a:prstClr val="black"/>
                </a:solidFill>
              </a:rPr>
              <a:t> </a:t>
            </a:r>
            <a:r>
              <a:rPr lang="es-ES" sz="2000" b="1" dirty="0" err="1">
                <a:solidFill>
                  <a:prstClr val="black"/>
                </a:solidFill>
              </a:rPr>
              <a:t>aliwasilisha</a:t>
            </a:r>
            <a:r>
              <a:rPr lang="es-ES" sz="2000" b="1" dirty="0">
                <a:solidFill>
                  <a:prstClr val="black"/>
                </a:solidFill>
              </a:rPr>
              <a:t> </a:t>
            </a:r>
            <a:r>
              <a:rPr lang="es-ES" sz="2000" b="1" dirty="0" err="1">
                <a:solidFill>
                  <a:prstClr val="black"/>
                </a:solidFill>
              </a:rPr>
              <a:t>suluhisho</a:t>
            </a:r>
            <a:r>
              <a:rPr lang="es-ES" sz="2000" b="1" dirty="0">
                <a:solidFill>
                  <a:prstClr val="black"/>
                </a:solidFill>
              </a:rPr>
              <a:t>: </a:t>
            </a:r>
            <a:r>
              <a:rPr lang="es-ES" sz="2000" b="1" dirty="0" err="1">
                <a:solidFill>
                  <a:prstClr val="black"/>
                </a:solidFill>
              </a:rPr>
              <a:t>mzao</a:t>
            </a:r>
            <a:r>
              <a:rPr lang="es-ES" sz="2000" b="1" dirty="0">
                <a:solidFill>
                  <a:prstClr val="black"/>
                </a:solidFill>
              </a:rPr>
              <a:t> </a:t>
            </a:r>
            <a:r>
              <a:rPr lang="es-ES" sz="2000" b="1" dirty="0" err="1">
                <a:solidFill>
                  <a:prstClr val="black"/>
                </a:solidFill>
              </a:rPr>
              <a:t>wa</a:t>
            </a:r>
            <a:r>
              <a:rPr lang="es-ES" sz="2000" b="1" dirty="0">
                <a:solidFill>
                  <a:prstClr val="black"/>
                </a:solidFill>
              </a:rPr>
              <a:t> Hawa </a:t>
            </a:r>
            <a:r>
              <a:rPr lang="es-ES" sz="2000" b="1" dirty="0" err="1">
                <a:solidFill>
                  <a:prstClr val="black"/>
                </a:solidFill>
              </a:rPr>
              <a:t>angemaliza</a:t>
            </a:r>
            <a:r>
              <a:rPr lang="es-ES" sz="2000" b="1" dirty="0">
                <a:solidFill>
                  <a:prstClr val="black"/>
                </a:solidFill>
              </a:rPr>
              <a:t> </a:t>
            </a:r>
            <a:r>
              <a:rPr lang="es-ES" sz="2000" b="1" dirty="0" err="1">
                <a:solidFill>
                  <a:prstClr val="black"/>
                </a:solidFill>
              </a:rPr>
              <a:t>nguvu</a:t>
            </a:r>
            <a:r>
              <a:rPr lang="es-ES" sz="2000" b="1" dirty="0">
                <a:solidFill>
                  <a:prstClr val="black"/>
                </a:solidFill>
              </a:rPr>
              <a:t> </a:t>
            </a:r>
            <a:r>
              <a:rPr lang="es-ES" sz="2000" b="1" dirty="0" err="1">
                <a:solidFill>
                  <a:prstClr val="black"/>
                </a:solidFill>
              </a:rPr>
              <a:t>za</a:t>
            </a:r>
            <a:r>
              <a:rPr lang="es-ES" sz="2000" b="1" dirty="0">
                <a:solidFill>
                  <a:prstClr val="black"/>
                </a:solidFill>
              </a:rPr>
              <a:t> </a:t>
            </a:r>
            <a:r>
              <a:rPr lang="es-ES" sz="2000" b="1" dirty="0" err="1">
                <a:solidFill>
                  <a:prstClr val="black"/>
                </a:solidFill>
              </a:rPr>
              <a:t>ibilisi</a:t>
            </a:r>
            <a:r>
              <a:rPr lang="es-ES" sz="2000" b="1" dirty="0">
                <a:solidFill>
                  <a:prstClr val="black"/>
                </a:solidFill>
              </a:rPr>
              <a:t> </a:t>
            </a:r>
            <a:r>
              <a:rPr lang="es-ES" sz="2000" b="1" dirty="0" err="1">
                <a:solidFill>
                  <a:prstClr val="black"/>
                </a:solidFill>
              </a:rPr>
              <a:t>na</a:t>
            </a:r>
            <a:r>
              <a:rPr lang="es-ES" sz="2000" b="1" dirty="0">
                <a:solidFill>
                  <a:prstClr val="black"/>
                </a:solidFill>
              </a:rPr>
              <a:t> </a:t>
            </a:r>
            <a:r>
              <a:rPr lang="es-ES" sz="2000" b="1" dirty="0" err="1">
                <a:solidFill>
                  <a:prstClr val="black"/>
                </a:solidFill>
              </a:rPr>
              <a:t>kurejesha</a:t>
            </a:r>
            <a:r>
              <a:rPr lang="es-ES" sz="2000" b="1" dirty="0">
                <a:solidFill>
                  <a:prstClr val="black"/>
                </a:solidFill>
              </a:rPr>
              <a:t> </a:t>
            </a:r>
            <a:r>
              <a:rPr lang="es-ES" sz="2000" b="1" dirty="0" err="1">
                <a:solidFill>
                  <a:prstClr val="black"/>
                </a:solidFill>
              </a:rPr>
              <a:t>ubinadamu</a:t>
            </a:r>
            <a:r>
              <a:rPr lang="es-ES" sz="2000" b="1" dirty="0">
                <a:solidFill>
                  <a:prstClr val="black"/>
                </a:solidFill>
              </a:rPr>
              <a:t> (</a:t>
            </a:r>
            <a:r>
              <a:rPr lang="es-ES" sz="2000" b="1" dirty="0" err="1">
                <a:solidFill>
                  <a:prstClr val="black"/>
                </a:solidFill>
              </a:rPr>
              <a:t>Mwa</a:t>
            </a:r>
            <a:r>
              <a:rPr lang="es-ES" sz="2000" b="1" dirty="0">
                <a:solidFill>
                  <a:prstClr val="black"/>
                </a:solidFill>
              </a:rPr>
              <a:t>. 3:15).</a:t>
            </a:r>
          </a:p>
        </p:txBody>
      </p:sp>
      <p:pic>
        <p:nvPicPr>
          <p:cNvPr id="6" name="Imagen 5">
            <a:extLst>
              <a:ext uri="{FF2B5EF4-FFF2-40B4-BE49-F238E27FC236}">
                <a16:creationId xmlns:a16="http://schemas.microsoft.com/office/drawing/2014/main" id="{061E0356-E78A-42EC-0D27-A2FF53529144}"/>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93517" y="1264341"/>
            <a:ext cx="3257895" cy="1878121"/>
          </a:xfrm>
          <a:prstGeom prst="ellipse">
            <a:avLst/>
          </a:prstGeom>
          <a:ln w="63500" cap="rnd">
            <a:solidFill>
              <a:srgbClr val="C00000"/>
            </a:solidFill>
          </a:ln>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69640D7E-AB65-E254-FC98-55B8A1BE7A3B}"/>
              </a:ext>
            </a:extLst>
          </p:cNvPr>
          <p:cNvPicPr>
            <a:picLocks noChangeAspect="1"/>
          </p:cNvPicPr>
          <p:nvPr/>
        </p:nvPicPr>
        <p:blipFill>
          <a:blip r:embed="rId4" cstate="hq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tretch>
            <a:fillRect/>
          </a:stretch>
        </p:blipFill>
        <p:spPr>
          <a:xfrm>
            <a:off x="8138909" y="4350076"/>
            <a:ext cx="3912504" cy="2200783"/>
          </a:xfrm>
          <a:prstGeom prst="rect">
            <a:avLst/>
          </a:prstGeom>
          <a:ln w="88900" cap="sq" cmpd="thickThin">
            <a:solidFill>
              <a:srgbClr val="000000"/>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614F3D3E-CFB0-EC94-B5E9-F9FE994B671E}"/>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93517" y="3270024"/>
            <a:ext cx="2730658" cy="3389782"/>
          </a:xfrm>
          <a:prstGeom prst="roundRect">
            <a:avLst>
              <a:gd name="adj" fmla="val 973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CuadroTexto 10">
            <a:extLst>
              <a:ext uri="{FF2B5EF4-FFF2-40B4-BE49-F238E27FC236}">
                <a16:creationId xmlns:a16="http://schemas.microsoft.com/office/drawing/2014/main" id="{95EC5FBD-975A-9C4D-27E6-E3E3B006D542}"/>
              </a:ext>
            </a:extLst>
          </p:cNvPr>
          <p:cNvSpPr txBox="1"/>
          <p:nvPr/>
        </p:nvSpPr>
        <p:spPr>
          <a:xfrm>
            <a:off x="2924176" y="4125964"/>
            <a:ext cx="5193714" cy="1938992"/>
          </a:xfrm>
          <a:prstGeom prst="rect">
            <a:avLst/>
          </a:prstGeom>
          <a:noFill/>
        </p:spPr>
        <p:txBody>
          <a:bodyPr wrap="square">
            <a:spAutoFit/>
          </a:bodyPr>
          <a:lstStyle/>
          <a:p>
            <a:pPr lvl="0">
              <a:spcBef>
                <a:spcPts val="600"/>
              </a:spcBef>
            </a:pPr>
            <a:r>
              <a:rPr lang="es-ES" sz="2000" b="1" dirty="0" err="1">
                <a:solidFill>
                  <a:prstClr val="black"/>
                </a:solidFill>
              </a:rPr>
              <a:t>Kupitia</a:t>
            </a:r>
            <a:r>
              <a:rPr lang="es-ES" sz="2000" b="1" dirty="0">
                <a:solidFill>
                  <a:prstClr val="black"/>
                </a:solidFill>
              </a:rPr>
              <a:t> </a:t>
            </a:r>
            <a:r>
              <a:rPr lang="es-ES" sz="2000" b="1" dirty="0" err="1">
                <a:solidFill>
                  <a:prstClr val="black"/>
                </a:solidFill>
              </a:rPr>
              <a:t>manabii</a:t>
            </a:r>
            <a:r>
              <a:rPr lang="es-ES" sz="2000" b="1" dirty="0">
                <a:solidFill>
                  <a:prstClr val="black"/>
                </a:solidFill>
              </a:rPr>
              <a:t>, </a:t>
            </a:r>
            <a:r>
              <a:rPr lang="es-ES" sz="2000" b="1" dirty="0" err="1">
                <a:solidFill>
                  <a:prstClr val="black"/>
                </a:solidFill>
              </a:rPr>
              <a:t>Mungu</a:t>
            </a:r>
            <a:r>
              <a:rPr lang="es-ES" sz="2000" b="1" dirty="0">
                <a:solidFill>
                  <a:prstClr val="black"/>
                </a:solidFill>
              </a:rPr>
              <a:t> </a:t>
            </a:r>
            <a:r>
              <a:rPr lang="es-ES" sz="2000" b="1" dirty="0" err="1">
                <a:solidFill>
                  <a:prstClr val="black"/>
                </a:solidFill>
              </a:rPr>
              <a:t>aliwasilisha</a:t>
            </a:r>
            <a:r>
              <a:rPr lang="es-ES" sz="2000" b="1" dirty="0">
                <a:solidFill>
                  <a:prstClr val="black"/>
                </a:solidFill>
              </a:rPr>
              <a:t> </a:t>
            </a:r>
            <a:r>
              <a:rPr lang="es-ES" sz="2000" b="1" dirty="0" err="1">
                <a:solidFill>
                  <a:prstClr val="black"/>
                </a:solidFill>
              </a:rPr>
              <a:t>njia</a:t>
            </a:r>
            <a:r>
              <a:rPr lang="es-ES" sz="2000" b="1" dirty="0">
                <a:solidFill>
                  <a:prstClr val="black"/>
                </a:solidFill>
              </a:rPr>
              <a:t> </a:t>
            </a:r>
            <a:r>
              <a:rPr lang="es-ES" sz="2000" b="1" dirty="0" err="1">
                <a:solidFill>
                  <a:prstClr val="black"/>
                </a:solidFill>
              </a:rPr>
              <a:t>ambayo</a:t>
            </a:r>
            <a:r>
              <a:rPr lang="es-ES" sz="2000" b="1" dirty="0">
                <a:solidFill>
                  <a:prstClr val="black"/>
                </a:solidFill>
              </a:rPr>
              <a:t> </a:t>
            </a:r>
            <a:r>
              <a:rPr lang="es-ES" sz="2000" b="1" dirty="0" err="1">
                <a:solidFill>
                  <a:prstClr val="black"/>
                </a:solidFill>
              </a:rPr>
              <a:t>ukombozi</a:t>
            </a:r>
            <a:r>
              <a:rPr lang="es-ES" sz="2000" b="1" dirty="0">
                <a:solidFill>
                  <a:prstClr val="black"/>
                </a:solidFill>
              </a:rPr>
              <a:t> </a:t>
            </a:r>
            <a:r>
              <a:rPr lang="es-ES" sz="2000" b="1" dirty="0" err="1">
                <a:solidFill>
                  <a:prstClr val="black"/>
                </a:solidFill>
              </a:rPr>
              <a:t>ungekamilishwa</a:t>
            </a:r>
            <a:r>
              <a:rPr lang="es-ES" sz="2000" b="1" dirty="0">
                <a:solidFill>
                  <a:prstClr val="black"/>
                </a:solidFill>
              </a:rPr>
              <a:t>: </a:t>
            </a:r>
            <a:r>
              <a:rPr lang="es-ES" sz="2000" b="1" dirty="0" err="1">
                <a:solidFill>
                  <a:prstClr val="black"/>
                </a:solidFill>
              </a:rPr>
              <a:t>Mungu</a:t>
            </a:r>
            <a:r>
              <a:rPr lang="es-ES" sz="2000" b="1" dirty="0">
                <a:solidFill>
                  <a:prstClr val="black"/>
                </a:solidFill>
              </a:rPr>
              <a:t> </a:t>
            </a:r>
            <a:r>
              <a:rPr lang="es-ES" sz="2000" b="1" dirty="0" err="1">
                <a:solidFill>
                  <a:prstClr val="black"/>
                </a:solidFill>
              </a:rPr>
              <a:t>mwenyewe</a:t>
            </a:r>
            <a:r>
              <a:rPr lang="es-ES" sz="2000" b="1" dirty="0">
                <a:solidFill>
                  <a:prstClr val="black"/>
                </a:solidFill>
              </a:rPr>
              <a:t> </a:t>
            </a:r>
            <a:r>
              <a:rPr lang="es-ES" sz="2000" b="1" dirty="0" err="1">
                <a:solidFill>
                  <a:prstClr val="black"/>
                </a:solidFill>
              </a:rPr>
              <a:t>alifanyika</a:t>
            </a:r>
            <a:r>
              <a:rPr lang="es-ES" sz="2000" b="1" dirty="0">
                <a:solidFill>
                  <a:prstClr val="black"/>
                </a:solidFill>
              </a:rPr>
              <a:t> </a:t>
            </a:r>
            <a:r>
              <a:rPr lang="es-ES" sz="2000" b="1" dirty="0" err="1">
                <a:solidFill>
                  <a:prstClr val="black"/>
                </a:solidFill>
              </a:rPr>
              <a:t>mwili</a:t>
            </a:r>
            <a:r>
              <a:rPr lang="es-ES" sz="2000" b="1" dirty="0">
                <a:solidFill>
                  <a:prstClr val="black"/>
                </a:solidFill>
              </a:rPr>
              <a:t>, alipata </a:t>
            </a:r>
            <a:r>
              <a:rPr lang="es-ES" sz="2000" b="1" dirty="0" err="1">
                <a:solidFill>
                  <a:prstClr val="black"/>
                </a:solidFill>
              </a:rPr>
              <a:t>kifo</a:t>
            </a:r>
            <a:r>
              <a:rPr lang="es-ES" sz="2000" b="1" dirty="0">
                <a:solidFill>
                  <a:prstClr val="black"/>
                </a:solidFill>
              </a:rPr>
              <a:t> </a:t>
            </a:r>
            <a:r>
              <a:rPr lang="es-ES" sz="2000" b="1" dirty="0" err="1">
                <a:solidFill>
                  <a:prstClr val="black"/>
                </a:solidFill>
              </a:rPr>
              <a:t>kwa</a:t>
            </a:r>
            <a:r>
              <a:rPr lang="es-ES" sz="2000" b="1" dirty="0">
                <a:solidFill>
                  <a:prstClr val="black"/>
                </a:solidFill>
              </a:rPr>
              <a:t> </a:t>
            </a:r>
            <a:r>
              <a:rPr lang="es-ES" sz="2000" b="1" dirty="0" err="1">
                <a:solidFill>
                  <a:prstClr val="black"/>
                </a:solidFill>
              </a:rPr>
              <a:t>ajili</a:t>
            </a:r>
            <a:r>
              <a:rPr lang="es-ES" sz="2000" b="1" dirty="0">
                <a:solidFill>
                  <a:prstClr val="black"/>
                </a:solidFill>
              </a:rPr>
              <a:t> ya </a:t>
            </a:r>
            <a:r>
              <a:rPr lang="es-ES" sz="2000" b="1" dirty="0" err="1">
                <a:solidFill>
                  <a:prstClr val="black"/>
                </a:solidFill>
              </a:rPr>
              <a:t>dhambi</a:t>
            </a:r>
            <a:r>
              <a:rPr lang="es-ES" sz="2000" b="1" dirty="0">
                <a:solidFill>
                  <a:prstClr val="black"/>
                </a:solidFill>
              </a:rPr>
              <a:t> </a:t>
            </a:r>
            <a:r>
              <a:rPr lang="es-ES" sz="2000" b="1" dirty="0" err="1">
                <a:solidFill>
                  <a:prstClr val="black"/>
                </a:solidFill>
              </a:rPr>
              <a:t>zetu</a:t>
            </a:r>
            <a:r>
              <a:rPr lang="es-ES" sz="2000" b="1" dirty="0">
                <a:solidFill>
                  <a:prstClr val="black"/>
                </a:solidFill>
              </a:rPr>
              <a:t>, </a:t>
            </a:r>
            <a:r>
              <a:rPr lang="es-ES" sz="2000" b="1" dirty="0" err="1">
                <a:solidFill>
                  <a:prstClr val="black"/>
                </a:solidFill>
              </a:rPr>
              <a:t>alifufuka</a:t>
            </a:r>
            <a:r>
              <a:rPr lang="es-ES" sz="2000" b="1" dirty="0">
                <a:solidFill>
                  <a:prstClr val="black"/>
                </a:solidFill>
              </a:rPr>
              <a:t>, </a:t>
            </a:r>
            <a:r>
              <a:rPr lang="es-ES" sz="2000" b="1" dirty="0" err="1">
                <a:solidFill>
                  <a:prstClr val="black"/>
                </a:solidFill>
              </a:rPr>
              <a:t>na</a:t>
            </a:r>
            <a:r>
              <a:rPr lang="es-ES" sz="2000" b="1" dirty="0">
                <a:solidFill>
                  <a:prstClr val="black"/>
                </a:solidFill>
              </a:rPr>
              <a:t> </a:t>
            </a:r>
            <a:r>
              <a:rPr lang="es-ES" sz="2000" b="1" dirty="0" err="1">
                <a:solidFill>
                  <a:prstClr val="black"/>
                </a:solidFill>
              </a:rPr>
              <a:t>anatupa</a:t>
            </a:r>
            <a:r>
              <a:rPr lang="es-ES" sz="2000" b="1" dirty="0">
                <a:solidFill>
                  <a:prstClr val="black"/>
                </a:solidFill>
              </a:rPr>
              <a:t> </a:t>
            </a:r>
            <a:r>
              <a:rPr lang="es-ES" sz="2000" b="1" dirty="0" err="1">
                <a:solidFill>
                  <a:prstClr val="black"/>
                </a:solidFill>
              </a:rPr>
              <a:t>uzima</a:t>
            </a:r>
            <a:r>
              <a:rPr lang="es-ES" sz="2000" b="1" dirty="0">
                <a:solidFill>
                  <a:prstClr val="black"/>
                </a:solidFill>
              </a:rPr>
              <a:t> </a:t>
            </a:r>
            <a:r>
              <a:rPr lang="es-ES" sz="2000" b="1" dirty="0" err="1">
                <a:solidFill>
                  <a:prstClr val="black"/>
                </a:solidFill>
              </a:rPr>
              <a:t>wa</a:t>
            </a:r>
            <a:r>
              <a:rPr lang="es-ES" sz="2000" b="1" dirty="0">
                <a:solidFill>
                  <a:prstClr val="black"/>
                </a:solidFill>
              </a:rPr>
              <a:t> </a:t>
            </a:r>
            <a:r>
              <a:rPr lang="es-ES" sz="2000" b="1" dirty="0" err="1">
                <a:solidFill>
                  <a:prstClr val="black"/>
                </a:solidFill>
              </a:rPr>
              <a:t>milele</a:t>
            </a:r>
            <a:r>
              <a:rPr lang="es-ES" sz="2000" b="1" dirty="0">
                <a:solidFill>
                  <a:prstClr val="black"/>
                </a:solidFill>
              </a:rPr>
              <a:t> (Isa. 9:6; 53:6, </a:t>
            </a:r>
            <a:br>
              <a:rPr lang="es-ES" sz="2000" b="1" dirty="0">
                <a:solidFill>
                  <a:prstClr val="black"/>
                </a:solidFill>
              </a:rPr>
            </a:br>
            <a:r>
              <a:rPr lang="es-ES" sz="2000" b="1" dirty="0">
                <a:solidFill>
                  <a:prstClr val="black"/>
                </a:solidFill>
              </a:rPr>
              <a:t>10-11).</a:t>
            </a:r>
          </a:p>
        </p:txBody>
      </p:sp>
      <p:sp>
        <p:nvSpPr>
          <p:cNvPr id="13" name="CuadroTexto 12">
            <a:extLst>
              <a:ext uri="{FF2B5EF4-FFF2-40B4-BE49-F238E27FC236}">
                <a16:creationId xmlns:a16="http://schemas.microsoft.com/office/drawing/2014/main" id="{55103319-64E3-E768-C0C7-BECB9958CC0F}"/>
              </a:ext>
            </a:extLst>
          </p:cNvPr>
          <p:cNvSpPr txBox="1"/>
          <p:nvPr/>
        </p:nvSpPr>
        <p:spPr>
          <a:xfrm>
            <a:off x="7615236" y="1153108"/>
            <a:ext cx="4382136" cy="400110"/>
          </a:xfrm>
          <a:prstGeom prst="rect">
            <a:avLst/>
          </a:prstGeom>
          <a:noFill/>
        </p:spPr>
        <p:txBody>
          <a:bodyPr wrap="square">
            <a:spAutoFit/>
          </a:bodyPr>
          <a:lstStyle/>
          <a:p>
            <a:pPr lvl="0">
              <a:spcBef>
                <a:spcPts val="600"/>
              </a:spcBef>
            </a:pPr>
            <a:r>
              <a:rPr lang="es-ES" sz="2000" b="1" dirty="0" err="1">
                <a:solidFill>
                  <a:prstClr val="black"/>
                </a:solidFill>
              </a:rPr>
              <a:t>Matokeo</a:t>
            </a:r>
            <a:r>
              <a:rPr lang="es-ES" sz="2000" b="1" dirty="0">
                <a:solidFill>
                  <a:prstClr val="black"/>
                </a:solidFill>
              </a:rPr>
              <a:t> ya:</a:t>
            </a:r>
          </a:p>
        </p:txBody>
      </p:sp>
      <p:graphicFrame>
        <p:nvGraphicFramePr>
          <p:cNvPr id="14" name="Diagrama 13">
            <a:extLst>
              <a:ext uri="{FF2B5EF4-FFF2-40B4-BE49-F238E27FC236}">
                <a16:creationId xmlns:a16="http://schemas.microsoft.com/office/drawing/2014/main" id="{26BA54D5-0FB4-B4C3-70D9-51A5C3378C9C}"/>
              </a:ext>
            </a:extLst>
          </p:cNvPr>
          <p:cNvGraphicFramePr/>
          <p:nvPr>
            <p:extLst>
              <p:ext uri="{D42A27DB-BD31-4B8C-83A1-F6EECF244321}">
                <p14:modId xmlns:p14="http://schemas.microsoft.com/office/powerpoint/2010/main" val="1982869868"/>
              </p:ext>
            </p:extLst>
          </p:nvPr>
        </p:nvGraphicFramePr>
        <p:xfrm>
          <a:off x="7566975" y="1447709"/>
          <a:ext cx="4543743" cy="199007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CuadroTexto 6">
            <a:extLst>
              <a:ext uri="{FF2B5EF4-FFF2-40B4-BE49-F238E27FC236}">
                <a16:creationId xmlns:a16="http://schemas.microsoft.com/office/drawing/2014/main" id="{CA471673-7832-C6DC-9365-4DF814C9171D}"/>
              </a:ext>
            </a:extLst>
          </p:cNvPr>
          <p:cNvSpPr txBox="1"/>
          <p:nvPr/>
        </p:nvSpPr>
        <p:spPr>
          <a:xfrm>
            <a:off x="2945195" y="6055103"/>
            <a:ext cx="5172694" cy="707886"/>
          </a:xfrm>
          <a:prstGeom prst="rect">
            <a:avLst/>
          </a:prstGeom>
          <a:noFill/>
        </p:spPr>
        <p:txBody>
          <a:bodyPr wrap="square">
            <a:spAutoFit/>
          </a:bodyPr>
          <a:lstStyle/>
          <a:p>
            <a:pPr lvl="0">
              <a:spcBef>
                <a:spcPts val="600"/>
              </a:spcBef>
              <a:defRPr/>
            </a:pPr>
            <a:r>
              <a:rPr lang="es-ES" sz="2000" b="1" dirty="0">
                <a:solidFill>
                  <a:prstClr val="black"/>
                </a:solidFill>
              </a:rPr>
              <a:t>Mara tu </a:t>
            </a:r>
            <a:r>
              <a:rPr lang="es-ES" sz="2000" b="1" dirty="0" err="1">
                <a:solidFill>
                  <a:prstClr val="black"/>
                </a:solidFill>
              </a:rPr>
              <a:t>dhambi</a:t>
            </a:r>
            <a:r>
              <a:rPr lang="es-ES" sz="2000" b="1" dirty="0">
                <a:solidFill>
                  <a:prstClr val="black"/>
                </a:solidFill>
              </a:rPr>
              <a:t> </a:t>
            </a:r>
            <a:r>
              <a:rPr lang="es-ES" sz="2000" b="1" dirty="0" err="1">
                <a:solidFill>
                  <a:prstClr val="black"/>
                </a:solidFill>
              </a:rPr>
              <a:t>ilipotokea</a:t>
            </a:r>
            <a:r>
              <a:rPr lang="es-ES" sz="2000" b="1" dirty="0">
                <a:solidFill>
                  <a:prstClr val="black"/>
                </a:solidFill>
              </a:rPr>
              <a:t>, </a:t>
            </a:r>
            <a:r>
              <a:rPr lang="es-ES" sz="2000" b="1" dirty="0" err="1">
                <a:solidFill>
                  <a:prstClr val="black"/>
                </a:solidFill>
              </a:rPr>
              <a:t>vivyo</a:t>
            </a:r>
            <a:r>
              <a:rPr lang="es-ES" sz="2000" b="1" dirty="0">
                <a:solidFill>
                  <a:prstClr val="black"/>
                </a:solidFill>
              </a:rPr>
              <a:t> </a:t>
            </a:r>
            <a:r>
              <a:rPr lang="es-ES" sz="2000" b="1" dirty="0" err="1">
                <a:solidFill>
                  <a:prstClr val="black"/>
                </a:solidFill>
              </a:rPr>
              <a:t>hivyo</a:t>
            </a:r>
            <a:r>
              <a:rPr lang="es-ES" sz="2000" b="1" dirty="0">
                <a:solidFill>
                  <a:prstClr val="black"/>
                </a:solidFill>
              </a:rPr>
              <a:t> </a:t>
            </a:r>
            <a:r>
              <a:rPr lang="es-ES" sz="2000" b="1" dirty="0" err="1">
                <a:solidFill>
                  <a:prstClr val="black"/>
                </a:solidFill>
              </a:rPr>
              <a:t>ahadi</a:t>
            </a:r>
            <a:r>
              <a:rPr lang="es-ES" sz="2000" b="1" dirty="0">
                <a:solidFill>
                  <a:prstClr val="black"/>
                </a:solidFill>
              </a:rPr>
              <a:t> ya </a:t>
            </a:r>
            <a:r>
              <a:rPr lang="es-ES" sz="2000" b="1" dirty="0" err="1">
                <a:solidFill>
                  <a:prstClr val="black"/>
                </a:solidFill>
              </a:rPr>
              <a:t>Mwokozi</a:t>
            </a:r>
            <a:r>
              <a:rPr lang="es-ES" sz="2000" b="1" dirty="0">
                <a:solidFill>
                  <a:prstClr val="black"/>
                </a:solidFill>
              </a:rPr>
              <a:t>.</a:t>
            </a:r>
          </a:p>
        </p:txBody>
      </p:sp>
    </p:spTree>
    <p:extLst>
      <p:ext uri="{BB962C8B-B14F-4D97-AF65-F5344CB8AC3E}">
        <p14:creationId xmlns:p14="http://schemas.microsoft.com/office/powerpoint/2010/main" val="220505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8"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heel(8)">
                                      <p:cBhvr>
                                        <p:cTn id="21" dur="750"/>
                                        <p:tgtEl>
                                          <p:spTgt spid="6"/>
                                        </p:tgtEl>
                                      </p:cBhvr>
                                    </p:animEffect>
                                  </p:childTnLst>
                                </p:cTn>
                              </p:par>
                            </p:childTnLst>
                          </p:cTn>
                        </p:par>
                        <p:par>
                          <p:cTn id="22" fill="hold">
                            <p:stCondLst>
                              <p:cond delay="7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5" presetClass="entr" presetSubtype="0"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decel="50000" fill="hold">
                                          <p:stCondLst>
                                            <p:cond delay="0"/>
                                          </p:stCondLst>
                                        </p:cTn>
                                        <p:tgtEl>
                                          <p:spTgt spid="10"/>
                                        </p:tgtEl>
                                        <p:attrNameLst>
                                          <p:attrName>style.rotation</p:attrName>
                                        </p:attrNameLst>
                                      </p:cBhvr>
                                      <p:tavLst>
                                        <p:tav tm="0">
                                          <p:val>
                                            <p:fltVal val="-90"/>
                                          </p:val>
                                        </p:tav>
                                        <p:tav tm="100000">
                                          <p:val>
                                            <p:fltVal val="0"/>
                                          </p:val>
                                        </p:tav>
                                      </p:tavLst>
                                    </p:anim>
                                    <p:anim calcmode="lin" valueType="num">
                                      <p:cBhvr>
                                        <p:cTn id="31" dur="500" decel="50000" fill="hold">
                                          <p:stCondLst>
                                            <p:cond delay="0"/>
                                          </p:stCondLst>
                                        </p:cTn>
                                        <p:tgtEl>
                                          <p:spTgt spid="10"/>
                                        </p:tgtEl>
                                        <p:attrNameLst>
                                          <p:attrName>ppt_w</p:attrName>
                                        </p:attrNameLst>
                                      </p:cBhvr>
                                      <p:tavLst>
                                        <p:tav tm="0">
                                          <p:val>
                                            <p:strVal val="#ppt_w"/>
                                          </p:val>
                                        </p:tav>
                                        <p:tav tm="100000">
                                          <p:val>
                                            <p:strVal val="#ppt_w*.05"/>
                                          </p:val>
                                        </p:tav>
                                      </p:tavLst>
                                    </p:anim>
                                    <p:anim calcmode="lin" valueType="num">
                                      <p:cBhvr>
                                        <p:cTn id="32" dur="500" accel="50000" fill="hold">
                                          <p:stCondLst>
                                            <p:cond delay="500"/>
                                          </p:stCondLst>
                                        </p:cTn>
                                        <p:tgtEl>
                                          <p:spTgt spid="10"/>
                                        </p:tgtEl>
                                        <p:attrNameLst>
                                          <p:attrName>ppt_w</p:attrName>
                                        </p:attrNameLst>
                                      </p:cBhvr>
                                      <p:tavLst>
                                        <p:tav tm="0">
                                          <p:val>
                                            <p:strVal val="#ppt_w*.05"/>
                                          </p:val>
                                        </p:tav>
                                        <p:tav tm="100000">
                                          <p:val>
                                            <p:strVal val="#ppt_w"/>
                                          </p:val>
                                        </p:tav>
                                      </p:tavLst>
                                    </p:anim>
                                    <p:anim calcmode="lin" valueType="num">
                                      <p:cBhvr>
                                        <p:cTn id="33" dur="1000" fill="hold"/>
                                        <p:tgtEl>
                                          <p:spTgt spid="10"/>
                                        </p:tgtEl>
                                        <p:attrNameLst>
                                          <p:attrName>ppt_h</p:attrName>
                                        </p:attrNameLst>
                                      </p:cBhvr>
                                      <p:tavLst>
                                        <p:tav tm="0">
                                          <p:val>
                                            <p:strVal val="#ppt_h"/>
                                          </p:val>
                                        </p:tav>
                                        <p:tav tm="100000">
                                          <p:val>
                                            <p:strVal val="#ppt_h"/>
                                          </p:val>
                                        </p:tav>
                                      </p:tavLst>
                                    </p:anim>
                                    <p:anim calcmode="lin" valueType="num">
                                      <p:cBhvr>
                                        <p:cTn id="34" dur="500" decel="50000" fill="hold">
                                          <p:stCondLst>
                                            <p:cond delay="0"/>
                                          </p:stCondLst>
                                        </p:cTn>
                                        <p:tgtEl>
                                          <p:spTgt spid="10"/>
                                        </p:tgtEl>
                                        <p:attrNameLst>
                                          <p:attrName>ppt_x</p:attrName>
                                        </p:attrNameLst>
                                      </p:cBhvr>
                                      <p:tavLst>
                                        <p:tav tm="0">
                                          <p:val>
                                            <p:strVal val="#ppt_x+.4"/>
                                          </p:val>
                                        </p:tav>
                                        <p:tav tm="100000">
                                          <p:val>
                                            <p:strVal val="#ppt_x"/>
                                          </p:val>
                                        </p:tav>
                                      </p:tavLst>
                                    </p:anim>
                                    <p:anim calcmode="lin" valueType="num">
                                      <p:cBhvr>
                                        <p:cTn id="35" dur="500" decel="50000" fill="hold">
                                          <p:stCondLst>
                                            <p:cond delay="0"/>
                                          </p:stCondLst>
                                        </p:cTn>
                                        <p:tgtEl>
                                          <p:spTgt spid="10"/>
                                        </p:tgtEl>
                                        <p:attrNameLst>
                                          <p:attrName>ppt_y</p:attrName>
                                        </p:attrNameLst>
                                      </p:cBhvr>
                                      <p:tavLst>
                                        <p:tav tm="0">
                                          <p:val>
                                            <p:strVal val="#ppt_y-.2"/>
                                          </p:val>
                                        </p:tav>
                                        <p:tav tm="100000">
                                          <p:val>
                                            <p:strVal val="#ppt_y+.1"/>
                                          </p:val>
                                        </p:tav>
                                      </p:tavLst>
                                    </p:anim>
                                    <p:anim calcmode="lin" valueType="num">
                                      <p:cBhvr>
                                        <p:cTn id="36" dur="500" accel="50000" fill="hold">
                                          <p:stCondLst>
                                            <p:cond delay="500"/>
                                          </p:stCondLst>
                                        </p:cTn>
                                        <p:tgtEl>
                                          <p:spTgt spid="10"/>
                                        </p:tgtEl>
                                        <p:attrNameLst>
                                          <p:attrName>ppt_y</p:attrName>
                                        </p:attrNameLst>
                                      </p:cBhvr>
                                      <p:tavLst>
                                        <p:tav tm="0">
                                          <p:val>
                                            <p:strVal val="#ppt_y+.1"/>
                                          </p:val>
                                        </p:tav>
                                        <p:tav tm="100000">
                                          <p:val>
                                            <p:strVal val="#ppt_y"/>
                                          </p:val>
                                        </p:tav>
                                      </p:tavLst>
                                    </p:anim>
                                    <p:animEffect transition="in" filter="fade">
                                      <p:cBhvr>
                                        <p:cTn id="37" dur="1000" decel="50000">
                                          <p:stCondLst>
                                            <p:cond delay="0"/>
                                          </p:stCondLst>
                                        </p:cTn>
                                        <p:tgtEl>
                                          <p:spTgt spid="10"/>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left)">
                                      <p:cBhvr>
                                        <p:cTn id="41" dur="500"/>
                                        <p:tgtEl>
                                          <p:spTgt spid="13"/>
                                        </p:tgtEl>
                                      </p:cBhvr>
                                    </p:animEffect>
                                  </p:childTnLst>
                                </p:cTn>
                              </p:par>
                            </p:childTnLst>
                          </p:cTn>
                        </p:par>
                        <p:par>
                          <p:cTn id="42" fill="hold">
                            <p:stCondLst>
                              <p:cond delay="1500"/>
                            </p:stCondLst>
                            <p:childTnLst>
                              <p:par>
                                <p:cTn id="43" presetID="17" presetClass="entr" presetSubtype="1" fill="hold" grpId="0" nodeType="afterEffect">
                                  <p:stCondLst>
                                    <p:cond delay="0"/>
                                  </p:stCondLst>
                                  <p:childTnLst>
                                    <p:set>
                                      <p:cBhvr>
                                        <p:cTn id="44" dur="1" fill="hold">
                                          <p:stCondLst>
                                            <p:cond delay="0"/>
                                          </p:stCondLst>
                                        </p:cTn>
                                        <p:tgtEl>
                                          <p:spTgt spid="14">
                                            <p:graphicEl>
                                              <a:dgm id="{4DFB477E-4F5E-498D-88A5-F919DD0EE08F}"/>
                                            </p:graphicEl>
                                          </p:spTgt>
                                        </p:tgtEl>
                                        <p:attrNameLst>
                                          <p:attrName>style.visibility</p:attrName>
                                        </p:attrNameLst>
                                      </p:cBhvr>
                                      <p:to>
                                        <p:strVal val="visible"/>
                                      </p:to>
                                    </p:set>
                                    <p:anim calcmode="lin" valueType="num">
                                      <p:cBhvr>
                                        <p:cTn id="45" dur="500" fill="hold"/>
                                        <p:tgtEl>
                                          <p:spTgt spid="14">
                                            <p:graphicEl>
                                              <a:dgm id="{4DFB477E-4F5E-498D-88A5-F919DD0EE08F}"/>
                                            </p:graphicEl>
                                          </p:spTgt>
                                        </p:tgtEl>
                                        <p:attrNameLst>
                                          <p:attrName>ppt_x</p:attrName>
                                        </p:attrNameLst>
                                      </p:cBhvr>
                                      <p:tavLst>
                                        <p:tav tm="0">
                                          <p:val>
                                            <p:strVal val="#ppt_x"/>
                                          </p:val>
                                        </p:tav>
                                        <p:tav tm="100000">
                                          <p:val>
                                            <p:strVal val="#ppt_x"/>
                                          </p:val>
                                        </p:tav>
                                      </p:tavLst>
                                    </p:anim>
                                    <p:anim calcmode="lin" valueType="num">
                                      <p:cBhvr>
                                        <p:cTn id="46" dur="500" fill="hold"/>
                                        <p:tgtEl>
                                          <p:spTgt spid="14">
                                            <p:graphicEl>
                                              <a:dgm id="{4DFB477E-4F5E-498D-88A5-F919DD0EE08F}"/>
                                            </p:graphicEl>
                                          </p:spTgt>
                                        </p:tgtEl>
                                        <p:attrNameLst>
                                          <p:attrName>ppt_y</p:attrName>
                                        </p:attrNameLst>
                                      </p:cBhvr>
                                      <p:tavLst>
                                        <p:tav tm="0">
                                          <p:val>
                                            <p:strVal val="#ppt_y-#ppt_h/2"/>
                                          </p:val>
                                        </p:tav>
                                        <p:tav tm="100000">
                                          <p:val>
                                            <p:strVal val="#ppt_y"/>
                                          </p:val>
                                        </p:tav>
                                      </p:tavLst>
                                    </p:anim>
                                    <p:anim calcmode="lin" valueType="num">
                                      <p:cBhvr>
                                        <p:cTn id="47" dur="500" fill="hold"/>
                                        <p:tgtEl>
                                          <p:spTgt spid="14">
                                            <p:graphicEl>
                                              <a:dgm id="{4DFB477E-4F5E-498D-88A5-F919DD0EE08F}"/>
                                            </p:graphicEl>
                                          </p:spTgt>
                                        </p:tgtEl>
                                        <p:attrNameLst>
                                          <p:attrName>ppt_w</p:attrName>
                                        </p:attrNameLst>
                                      </p:cBhvr>
                                      <p:tavLst>
                                        <p:tav tm="0">
                                          <p:val>
                                            <p:strVal val="#ppt_w"/>
                                          </p:val>
                                        </p:tav>
                                        <p:tav tm="100000">
                                          <p:val>
                                            <p:strVal val="#ppt_w"/>
                                          </p:val>
                                        </p:tav>
                                      </p:tavLst>
                                    </p:anim>
                                    <p:anim calcmode="lin" valueType="num">
                                      <p:cBhvr>
                                        <p:cTn id="48" dur="500" fill="hold"/>
                                        <p:tgtEl>
                                          <p:spTgt spid="14">
                                            <p:graphicEl>
                                              <a:dgm id="{4DFB477E-4F5E-498D-88A5-F919DD0EE08F}"/>
                                            </p:graphicEl>
                                          </p:spTgt>
                                        </p:tgtEl>
                                        <p:attrNameLst>
                                          <p:attrName>ppt_h</p:attrName>
                                        </p:attrNameLst>
                                      </p:cBhvr>
                                      <p:tavLst>
                                        <p:tav tm="0">
                                          <p:val>
                                            <p:fltVal val="0"/>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4">
                                            <p:graphicEl>
                                              <a:dgm id="{EBCB0F9C-9A2A-4CB8-B625-28085C230517}"/>
                                            </p:graphicEl>
                                          </p:spTgt>
                                        </p:tgtEl>
                                        <p:attrNameLst>
                                          <p:attrName>style.visibility</p:attrName>
                                        </p:attrNameLst>
                                      </p:cBhvr>
                                      <p:to>
                                        <p:strVal val="visible"/>
                                      </p:to>
                                    </p:set>
                                    <p:animEffect transition="in" filter="wipe(left)">
                                      <p:cBhvr>
                                        <p:cTn id="53" dur="500"/>
                                        <p:tgtEl>
                                          <p:spTgt spid="14">
                                            <p:graphicEl>
                                              <a:dgm id="{EBCB0F9C-9A2A-4CB8-B625-28085C230517}"/>
                                            </p:graphicEl>
                                          </p:spTgt>
                                        </p:tgtEl>
                                      </p:cBhvr>
                                    </p:animEffect>
                                  </p:childTnLst>
                                </p:cTn>
                              </p:par>
                            </p:childTnLst>
                          </p:cTn>
                        </p:par>
                      </p:childTnLst>
                    </p:cTn>
                  </p:par>
                  <p:par>
                    <p:cTn id="54" fill="hold">
                      <p:stCondLst>
                        <p:cond delay="indefinite"/>
                      </p:stCondLst>
                      <p:childTnLst>
                        <p:par>
                          <p:cTn id="55" fill="hold">
                            <p:stCondLst>
                              <p:cond delay="0"/>
                            </p:stCondLst>
                            <p:childTnLst>
                              <p:par>
                                <p:cTn id="56" presetID="17" presetClass="entr" presetSubtype="1" fill="hold" grpId="0" nodeType="clickEffect">
                                  <p:stCondLst>
                                    <p:cond delay="0"/>
                                  </p:stCondLst>
                                  <p:childTnLst>
                                    <p:set>
                                      <p:cBhvr>
                                        <p:cTn id="57" dur="1" fill="hold">
                                          <p:stCondLst>
                                            <p:cond delay="0"/>
                                          </p:stCondLst>
                                        </p:cTn>
                                        <p:tgtEl>
                                          <p:spTgt spid="14">
                                            <p:graphicEl>
                                              <a:dgm id="{7A26033D-C22A-4F50-AA3D-A8F9E6619CC7}"/>
                                            </p:graphicEl>
                                          </p:spTgt>
                                        </p:tgtEl>
                                        <p:attrNameLst>
                                          <p:attrName>style.visibility</p:attrName>
                                        </p:attrNameLst>
                                      </p:cBhvr>
                                      <p:to>
                                        <p:strVal val="visible"/>
                                      </p:to>
                                    </p:set>
                                    <p:anim calcmode="lin" valueType="num">
                                      <p:cBhvr>
                                        <p:cTn id="58" dur="500" fill="hold"/>
                                        <p:tgtEl>
                                          <p:spTgt spid="14">
                                            <p:graphicEl>
                                              <a:dgm id="{7A26033D-C22A-4F50-AA3D-A8F9E6619CC7}"/>
                                            </p:graphicEl>
                                          </p:spTgt>
                                        </p:tgtEl>
                                        <p:attrNameLst>
                                          <p:attrName>ppt_x</p:attrName>
                                        </p:attrNameLst>
                                      </p:cBhvr>
                                      <p:tavLst>
                                        <p:tav tm="0">
                                          <p:val>
                                            <p:strVal val="#ppt_x"/>
                                          </p:val>
                                        </p:tav>
                                        <p:tav tm="100000">
                                          <p:val>
                                            <p:strVal val="#ppt_x"/>
                                          </p:val>
                                        </p:tav>
                                      </p:tavLst>
                                    </p:anim>
                                    <p:anim calcmode="lin" valueType="num">
                                      <p:cBhvr>
                                        <p:cTn id="59" dur="500" fill="hold"/>
                                        <p:tgtEl>
                                          <p:spTgt spid="14">
                                            <p:graphicEl>
                                              <a:dgm id="{7A26033D-C22A-4F50-AA3D-A8F9E6619CC7}"/>
                                            </p:graphicEl>
                                          </p:spTgt>
                                        </p:tgtEl>
                                        <p:attrNameLst>
                                          <p:attrName>ppt_y</p:attrName>
                                        </p:attrNameLst>
                                      </p:cBhvr>
                                      <p:tavLst>
                                        <p:tav tm="0">
                                          <p:val>
                                            <p:strVal val="#ppt_y-#ppt_h/2"/>
                                          </p:val>
                                        </p:tav>
                                        <p:tav tm="100000">
                                          <p:val>
                                            <p:strVal val="#ppt_y"/>
                                          </p:val>
                                        </p:tav>
                                      </p:tavLst>
                                    </p:anim>
                                    <p:anim calcmode="lin" valueType="num">
                                      <p:cBhvr>
                                        <p:cTn id="60" dur="500" fill="hold"/>
                                        <p:tgtEl>
                                          <p:spTgt spid="14">
                                            <p:graphicEl>
                                              <a:dgm id="{7A26033D-C22A-4F50-AA3D-A8F9E6619CC7}"/>
                                            </p:graphicEl>
                                          </p:spTgt>
                                        </p:tgtEl>
                                        <p:attrNameLst>
                                          <p:attrName>ppt_w</p:attrName>
                                        </p:attrNameLst>
                                      </p:cBhvr>
                                      <p:tavLst>
                                        <p:tav tm="0">
                                          <p:val>
                                            <p:strVal val="#ppt_w"/>
                                          </p:val>
                                        </p:tav>
                                        <p:tav tm="100000">
                                          <p:val>
                                            <p:strVal val="#ppt_w"/>
                                          </p:val>
                                        </p:tav>
                                      </p:tavLst>
                                    </p:anim>
                                    <p:anim calcmode="lin" valueType="num">
                                      <p:cBhvr>
                                        <p:cTn id="61" dur="500" fill="hold"/>
                                        <p:tgtEl>
                                          <p:spTgt spid="14">
                                            <p:graphicEl>
                                              <a:dgm id="{7A26033D-C22A-4F50-AA3D-A8F9E6619CC7}"/>
                                            </p:graphicEl>
                                          </p:spTgt>
                                        </p:tgtEl>
                                        <p:attrNameLst>
                                          <p:attrName>ppt_h</p:attrName>
                                        </p:attrNameLst>
                                      </p:cBhvr>
                                      <p:tavLst>
                                        <p:tav tm="0">
                                          <p:val>
                                            <p:fltVal val="0"/>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4">
                                            <p:graphicEl>
                                              <a:dgm id="{B88879ED-2486-40B7-B176-CD90F8AE9BD1}"/>
                                            </p:graphicEl>
                                          </p:spTgt>
                                        </p:tgtEl>
                                        <p:attrNameLst>
                                          <p:attrName>style.visibility</p:attrName>
                                        </p:attrNameLst>
                                      </p:cBhvr>
                                      <p:to>
                                        <p:strVal val="visible"/>
                                      </p:to>
                                    </p:set>
                                    <p:animEffect transition="in" filter="wipe(left)">
                                      <p:cBhvr>
                                        <p:cTn id="66" dur="500"/>
                                        <p:tgtEl>
                                          <p:spTgt spid="14">
                                            <p:graphicEl>
                                              <a:dgm id="{B88879ED-2486-40B7-B176-CD90F8AE9BD1}"/>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17" presetClass="entr" presetSubtype="1" fill="hold" grpId="0" nodeType="clickEffect">
                                  <p:stCondLst>
                                    <p:cond delay="0"/>
                                  </p:stCondLst>
                                  <p:childTnLst>
                                    <p:set>
                                      <p:cBhvr>
                                        <p:cTn id="70" dur="1" fill="hold">
                                          <p:stCondLst>
                                            <p:cond delay="0"/>
                                          </p:stCondLst>
                                        </p:cTn>
                                        <p:tgtEl>
                                          <p:spTgt spid="14">
                                            <p:graphicEl>
                                              <a:dgm id="{50467A6B-5600-4D08-A7A4-1E31712E37CF}"/>
                                            </p:graphicEl>
                                          </p:spTgt>
                                        </p:tgtEl>
                                        <p:attrNameLst>
                                          <p:attrName>style.visibility</p:attrName>
                                        </p:attrNameLst>
                                      </p:cBhvr>
                                      <p:to>
                                        <p:strVal val="visible"/>
                                      </p:to>
                                    </p:set>
                                    <p:anim calcmode="lin" valueType="num">
                                      <p:cBhvr>
                                        <p:cTn id="71" dur="500" fill="hold"/>
                                        <p:tgtEl>
                                          <p:spTgt spid="14">
                                            <p:graphicEl>
                                              <a:dgm id="{50467A6B-5600-4D08-A7A4-1E31712E37CF}"/>
                                            </p:graphicEl>
                                          </p:spTgt>
                                        </p:tgtEl>
                                        <p:attrNameLst>
                                          <p:attrName>ppt_x</p:attrName>
                                        </p:attrNameLst>
                                      </p:cBhvr>
                                      <p:tavLst>
                                        <p:tav tm="0">
                                          <p:val>
                                            <p:strVal val="#ppt_x"/>
                                          </p:val>
                                        </p:tav>
                                        <p:tav tm="100000">
                                          <p:val>
                                            <p:strVal val="#ppt_x"/>
                                          </p:val>
                                        </p:tav>
                                      </p:tavLst>
                                    </p:anim>
                                    <p:anim calcmode="lin" valueType="num">
                                      <p:cBhvr>
                                        <p:cTn id="72" dur="500" fill="hold"/>
                                        <p:tgtEl>
                                          <p:spTgt spid="14">
                                            <p:graphicEl>
                                              <a:dgm id="{50467A6B-5600-4D08-A7A4-1E31712E37CF}"/>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14">
                                            <p:graphicEl>
                                              <a:dgm id="{50467A6B-5600-4D08-A7A4-1E31712E37CF}"/>
                                            </p:graphicEl>
                                          </p:spTgt>
                                        </p:tgtEl>
                                        <p:attrNameLst>
                                          <p:attrName>ppt_w</p:attrName>
                                        </p:attrNameLst>
                                      </p:cBhvr>
                                      <p:tavLst>
                                        <p:tav tm="0">
                                          <p:val>
                                            <p:strVal val="#ppt_w"/>
                                          </p:val>
                                        </p:tav>
                                        <p:tav tm="100000">
                                          <p:val>
                                            <p:strVal val="#ppt_w"/>
                                          </p:val>
                                        </p:tav>
                                      </p:tavLst>
                                    </p:anim>
                                    <p:anim calcmode="lin" valueType="num">
                                      <p:cBhvr>
                                        <p:cTn id="74" dur="500" fill="hold"/>
                                        <p:tgtEl>
                                          <p:spTgt spid="14">
                                            <p:graphicEl>
                                              <a:dgm id="{50467A6B-5600-4D08-A7A4-1E31712E37CF}"/>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14">
                                            <p:graphicEl>
                                              <a:dgm id="{10EEF041-E6A6-492D-A7E3-3DB76943A600}"/>
                                            </p:graphicEl>
                                          </p:spTgt>
                                        </p:tgtEl>
                                        <p:attrNameLst>
                                          <p:attrName>style.visibility</p:attrName>
                                        </p:attrNameLst>
                                      </p:cBhvr>
                                      <p:to>
                                        <p:strVal val="visible"/>
                                      </p:to>
                                    </p:set>
                                    <p:animEffect transition="in" filter="wipe(left)">
                                      <p:cBhvr>
                                        <p:cTn id="79" dur="500"/>
                                        <p:tgtEl>
                                          <p:spTgt spid="14">
                                            <p:graphicEl>
                                              <a:dgm id="{10EEF041-E6A6-492D-A7E3-3DB76943A600}"/>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30" presetClass="entr" presetSubtype="0" fill="hold" nodeType="click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fade">
                                      <p:cBhvr>
                                        <p:cTn id="84" dur="800" decel="100000"/>
                                        <p:tgtEl>
                                          <p:spTgt spid="8"/>
                                        </p:tgtEl>
                                      </p:cBhvr>
                                    </p:animEffect>
                                    <p:anim calcmode="lin" valueType="num">
                                      <p:cBhvr>
                                        <p:cTn id="85" dur="800" decel="100000" fill="hold"/>
                                        <p:tgtEl>
                                          <p:spTgt spid="8"/>
                                        </p:tgtEl>
                                        <p:attrNameLst>
                                          <p:attrName>style.rotation</p:attrName>
                                        </p:attrNameLst>
                                      </p:cBhvr>
                                      <p:tavLst>
                                        <p:tav tm="0">
                                          <p:val>
                                            <p:fltVal val="-90"/>
                                          </p:val>
                                        </p:tav>
                                        <p:tav tm="100000">
                                          <p:val>
                                            <p:fltVal val="0"/>
                                          </p:val>
                                        </p:tav>
                                      </p:tavLst>
                                    </p:anim>
                                    <p:anim calcmode="lin" valueType="num">
                                      <p:cBhvr>
                                        <p:cTn id="86" dur="800" decel="100000" fill="hold"/>
                                        <p:tgtEl>
                                          <p:spTgt spid="8"/>
                                        </p:tgtEl>
                                        <p:attrNameLst>
                                          <p:attrName>ppt_x</p:attrName>
                                        </p:attrNameLst>
                                      </p:cBhvr>
                                      <p:tavLst>
                                        <p:tav tm="0">
                                          <p:val>
                                            <p:strVal val="#ppt_x+0.4"/>
                                          </p:val>
                                        </p:tav>
                                        <p:tav tm="100000">
                                          <p:val>
                                            <p:strVal val="#ppt_x-0.05"/>
                                          </p:val>
                                        </p:tav>
                                      </p:tavLst>
                                    </p:anim>
                                    <p:anim calcmode="lin" valueType="num">
                                      <p:cBhvr>
                                        <p:cTn id="87" dur="800" decel="100000" fill="hold"/>
                                        <p:tgtEl>
                                          <p:spTgt spid="8"/>
                                        </p:tgtEl>
                                        <p:attrNameLst>
                                          <p:attrName>ppt_y</p:attrName>
                                        </p:attrNameLst>
                                      </p:cBhvr>
                                      <p:tavLst>
                                        <p:tav tm="0">
                                          <p:val>
                                            <p:strVal val="#ppt_y-0.4"/>
                                          </p:val>
                                        </p:tav>
                                        <p:tav tm="100000">
                                          <p:val>
                                            <p:strVal val="#ppt_y+0.1"/>
                                          </p:val>
                                        </p:tav>
                                      </p:tavLst>
                                    </p:anim>
                                    <p:anim calcmode="lin" valueType="num">
                                      <p:cBhvr>
                                        <p:cTn id="88"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89"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par>
                          <p:cTn id="90" fill="hold">
                            <p:stCondLst>
                              <p:cond delay="1000"/>
                            </p:stCondLst>
                            <p:childTnLst>
                              <p:par>
                                <p:cTn id="91" presetID="22" presetClass="entr" presetSubtype="8" fill="hold" grpId="0" nodeType="afterEffect">
                                  <p:stCondLst>
                                    <p:cond delay="0"/>
                                  </p:stCondLst>
                                  <p:childTnLst>
                                    <p:set>
                                      <p:cBhvr>
                                        <p:cTn id="92" dur="1" fill="hold">
                                          <p:stCondLst>
                                            <p:cond delay="0"/>
                                          </p:stCondLst>
                                        </p:cTn>
                                        <p:tgtEl>
                                          <p:spTgt spid="9"/>
                                        </p:tgtEl>
                                        <p:attrNameLst>
                                          <p:attrName>style.visibility</p:attrName>
                                        </p:attrNameLst>
                                      </p:cBhvr>
                                      <p:to>
                                        <p:strVal val="visible"/>
                                      </p:to>
                                    </p:set>
                                    <p:animEffect transition="in" filter="wipe(left)">
                                      <p:cBhvr>
                                        <p:cTn id="93" dur="500"/>
                                        <p:tgtEl>
                                          <p:spTgt spid="9"/>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wipe(left)">
                                      <p:cBhvr>
                                        <p:cTn id="98" dur="500"/>
                                        <p:tgtEl>
                                          <p:spTgt spid="11"/>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grpId="0" nodeType="clickEffect">
                                  <p:stCondLst>
                                    <p:cond delay="0"/>
                                  </p:stCondLst>
                                  <p:childTnLst>
                                    <p:set>
                                      <p:cBhvr>
                                        <p:cTn id="102" dur="1" fill="hold">
                                          <p:stCondLst>
                                            <p:cond delay="0"/>
                                          </p:stCondLst>
                                        </p:cTn>
                                        <p:tgtEl>
                                          <p:spTgt spid="7"/>
                                        </p:tgtEl>
                                        <p:attrNameLst>
                                          <p:attrName>style.visibility</p:attrName>
                                        </p:attrNameLst>
                                      </p:cBhvr>
                                      <p:to>
                                        <p:strVal val="visible"/>
                                      </p:to>
                                    </p:set>
                                    <p:animEffect transition="in" filter="wipe(left)">
                                      <p:cBhvr>
                                        <p:cTn id="10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9" grpId="0"/>
      <p:bldP spid="11" grpId="0"/>
      <p:bldP spid="13" grpId="0"/>
      <p:bldGraphic spid="14" grpId="0" uiExpand="1">
        <p:bldSub>
          <a:bldDgm bld="one"/>
        </p:bldSub>
      </p:bldGraphic>
      <p:bldP spid="7" grpId="0"/>
    </p:bldLst>
  </p:timing>
</p:sld>
</file>

<file path=ppt/theme/theme1.xml><?xml version="1.0" encoding="utf-8"?>
<a:theme xmlns:a="http://schemas.openxmlformats.org/drawingml/2006/main" name="1_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Personalizado 8">
      <a:dk1>
        <a:sysClr val="windowText" lastClr="000000"/>
      </a:dk1>
      <a:lt1>
        <a:sysClr val="window" lastClr="FFFFFF"/>
      </a:lt1>
      <a:dk2>
        <a:srgbClr val="009999"/>
      </a:dk2>
      <a:lt2>
        <a:srgbClr val="FFBDBD"/>
      </a:lt2>
      <a:accent1>
        <a:srgbClr val="3399FF"/>
      </a:accent1>
      <a:accent2>
        <a:srgbClr val="FFCC00"/>
      </a:accent2>
      <a:accent3>
        <a:srgbClr val="FF66CC"/>
      </a:accent3>
      <a:accent4>
        <a:srgbClr val="00CC00"/>
      </a:accent4>
      <a:accent5>
        <a:srgbClr val="8D30F4"/>
      </a:accent5>
      <a:accent6>
        <a:srgbClr val="CC0066"/>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otalTime>148</TotalTime>
  <Words>1545</Words>
  <Application>Microsoft Office PowerPoint</Application>
  <PresentationFormat>Panorámica</PresentationFormat>
  <Paragraphs>83</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Calibri</vt:lpstr>
      <vt:lpstr>Aptos Display</vt:lpstr>
      <vt:lpstr>Comic Sans MS</vt:lpstr>
      <vt:lpstr>Arial</vt:lpstr>
      <vt:lpstr>Aptos</vt:lpstr>
      <vt:lpstr>1_Tema de Office</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JAIR</dc:creator>
  <cp:lastModifiedBy>Sergio</cp:lastModifiedBy>
  <cp:revision>44</cp:revision>
  <dcterms:created xsi:type="dcterms:W3CDTF">2026-09-07T12:37:12Z</dcterms:created>
  <dcterms:modified xsi:type="dcterms:W3CDTF">2026-09-09T18:44:25Z</dcterms:modified>
</cp:coreProperties>
</file>