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26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  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480273" y="332090"/>
            <a:ext cx="5254222" cy="61863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 b="1" kern="120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lang="en-US" sz="3600" dirty="0"/>
              <a:t>“Uwe </a:t>
            </a:r>
            <a:r>
              <a:rPr lang="en-US" sz="3600" dirty="0" err="1"/>
              <a:t>hodari</a:t>
            </a:r>
            <a:r>
              <a:rPr lang="en-US" sz="3600" dirty="0"/>
              <a:t> </a:t>
            </a:r>
            <a:r>
              <a:rPr lang="en-US" sz="3600" dirty="0" err="1"/>
              <a:t>tu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moyo</a:t>
            </a:r>
            <a:r>
              <a:rPr lang="en-US" sz="3600" dirty="0"/>
              <a:t> </a:t>
            </a:r>
            <a:r>
              <a:rPr lang="en-US" sz="3600" dirty="0" err="1"/>
              <a:t>wa</a:t>
            </a:r>
            <a:r>
              <a:rPr lang="en-US" sz="3600" dirty="0"/>
              <a:t> </a:t>
            </a:r>
            <a:r>
              <a:rPr lang="en-US" sz="3600" dirty="0" err="1"/>
              <a:t>ushujaa</a:t>
            </a:r>
            <a:r>
              <a:rPr lang="en-US" sz="3600" dirty="0"/>
              <a:t> </a:t>
            </a:r>
            <a:r>
              <a:rPr lang="en-US" sz="3600" dirty="0" err="1"/>
              <a:t>sana</a:t>
            </a:r>
            <a:r>
              <a:rPr lang="en-US" sz="3600" dirty="0"/>
              <a:t>, </a:t>
            </a:r>
            <a:r>
              <a:rPr lang="en-US" sz="3600" dirty="0" err="1"/>
              <a:t>ili</a:t>
            </a:r>
            <a:r>
              <a:rPr lang="en-US" sz="3600" dirty="0"/>
              <a:t> </a:t>
            </a:r>
            <a:r>
              <a:rPr lang="en-US" sz="3600" dirty="0" err="1"/>
              <a:t>uangalie</a:t>
            </a:r>
            <a:r>
              <a:rPr lang="en-US" sz="3600" dirty="0"/>
              <a:t> </a:t>
            </a:r>
            <a:r>
              <a:rPr lang="en-US" sz="3600" dirty="0" err="1"/>
              <a:t>kufanya</a:t>
            </a:r>
            <a:r>
              <a:rPr lang="en-US" sz="3600" dirty="0"/>
              <a:t> </a:t>
            </a:r>
            <a:r>
              <a:rPr lang="en-US" sz="3600" dirty="0" err="1"/>
              <a:t>sawasawa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sheria</a:t>
            </a:r>
            <a:r>
              <a:rPr lang="en-US" sz="3600" dirty="0"/>
              <a:t> yote </a:t>
            </a:r>
            <a:r>
              <a:rPr lang="en-US" sz="3600" dirty="0" err="1"/>
              <a:t>ambayo</a:t>
            </a:r>
            <a:r>
              <a:rPr lang="en-US" sz="3600" dirty="0"/>
              <a:t> </a:t>
            </a:r>
            <a:r>
              <a:rPr lang="en-US" sz="3600" dirty="0" err="1"/>
              <a:t>mtumishi</a:t>
            </a:r>
            <a:r>
              <a:rPr lang="en-US" sz="3600" dirty="0"/>
              <a:t> </a:t>
            </a:r>
            <a:r>
              <a:rPr lang="en-US" sz="3600" dirty="0" err="1"/>
              <a:t>wangu</a:t>
            </a:r>
            <a:r>
              <a:rPr lang="en-US" sz="3600" dirty="0"/>
              <a:t> Musa </a:t>
            </a:r>
            <a:r>
              <a:rPr lang="en-US" sz="3600" dirty="0" err="1"/>
              <a:t>alikuamuru</a:t>
            </a:r>
            <a:r>
              <a:rPr lang="en-US" sz="3600" dirty="0"/>
              <a:t>; </a:t>
            </a:r>
            <a:r>
              <a:rPr lang="en-US" sz="3600" dirty="0" err="1"/>
              <a:t>usiiache</a:t>
            </a:r>
            <a:r>
              <a:rPr lang="en-US" sz="3600" dirty="0"/>
              <a:t> </a:t>
            </a:r>
            <a:r>
              <a:rPr lang="en-US" sz="3600" dirty="0" err="1"/>
              <a:t>kwenda</a:t>
            </a:r>
            <a:r>
              <a:rPr lang="en-US" sz="3600" dirty="0"/>
              <a:t> </a:t>
            </a:r>
            <a:r>
              <a:rPr lang="en-US" sz="3600" dirty="0" err="1"/>
              <a:t>mkono</a:t>
            </a:r>
            <a:r>
              <a:rPr lang="en-US" sz="3600" dirty="0"/>
              <a:t> </a:t>
            </a:r>
            <a:r>
              <a:rPr lang="en-US" sz="3600" dirty="0" err="1"/>
              <a:t>wa</a:t>
            </a:r>
            <a:r>
              <a:rPr lang="en-US" sz="3600" dirty="0"/>
              <a:t> </a:t>
            </a:r>
            <a:r>
              <a:rPr lang="en-US" sz="3600" dirty="0" err="1"/>
              <a:t>kuume</a:t>
            </a:r>
            <a:r>
              <a:rPr lang="en-US" sz="3600" dirty="0"/>
              <a:t> au </a:t>
            </a:r>
            <a:r>
              <a:rPr lang="en-US" sz="3600" dirty="0" err="1"/>
              <a:t>wa</a:t>
            </a:r>
            <a:r>
              <a:rPr lang="en-US" sz="3600" dirty="0"/>
              <a:t> </a:t>
            </a:r>
            <a:r>
              <a:rPr lang="en-US" sz="3600" dirty="0" err="1"/>
              <a:t>kushoto</a:t>
            </a:r>
            <a:r>
              <a:rPr lang="en-US" sz="3600" dirty="0"/>
              <a:t>, </a:t>
            </a:r>
            <a:r>
              <a:rPr lang="en-US" sz="3600" dirty="0" err="1"/>
              <a:t>ili</a:t>
            </a:r>
            <a:r>
              <a:rPr lang="en-US" sz="3600" dirty="0"/>
              <a:t> </a:t>
            </a:r>
            <a:r>
              <a:rPr lang="en-US" sz="3600" dirty="0" err="1"/>
              <a:t>ufanikiwe</a:t>
            </a:r>
            <a:r>
              <a:rPr lang="en-US" sz="3600" dirty="0"/>
              <a:t> </a:t>
            </a:r>
            <a:r>
              <a:rPr lang="en-US" sz="3600" dirty="0" err="1"/>
              <a:t>popote</a:t>
            </a:r>
            <a:r>
              <a:rPr lang="en-US" sz="3600" dirty="0"/>
              <a:t> </a:t>
            </a:r>
            <a:r>
              <a:rPr lang="en-US" sz="3600" dirty="0" err="1"/>
              <a:t>uendapo</a:t>
            </a:r>
            <a:r>
              <a:rPr lang="en-US" sz="3600" dirty="0"/>
              <a:t>” </a:t>
            </a:r>
            <a:r>
              <a:rPr lang="en-US" sz="3600" dirty="0" err="1"/>
              <a:t>Yoshua</a:t>
            </a:r>
            <a:r>
              <a:rPr lang="en-US" sz="3600" dirty="0"/>
              <a:t> 1:7</a:t>
            </a:r>
            <a:endParaRPr lang="en" sz="2800" b="1" dirty="0">
              <a:ln w="12700" cmpd="sng">
                <a:noFill/>
                <a:prstDash val="solid"/>
              </a:ln>
              <a:solidFill>
                <a:srgbClr val="693F1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  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236602" y="4767045"/>
            <a:ext cx="11755373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  <a:defRPr b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defRPr>
            </a:pPr>
            <a:r>
              <a:rPr lang="en-US" sz="3600" dirty="0"/>
              <a:t>“</a:t>
            </a:r>
            <a:r>
              <a:rPr lang="en-US" sz="3600" dirty="0" err="1"/>
              <a:t>Basi</a:t>
            </a:r>
            <a:r>
              <a:rPr lang="en-US" sz="3600" dirty="0"/>
              <a:t> mambo </a:t>
            </a:r>
            <a:r>
              <a:rPr lang="en-US" sz="3600" dirty="0" err="1"/>
              <a:t>haya</a:t>
            </a:r>
            <a:r>
              <a:rPr lang="en-US" sz="3600" dirty="0"/>
              <a:t> </a:t>
            </a:r>
            <a:r>
              <a:rPr lang="en-US" sz="3600" dirty="0" err="1"/>
              <a:t>yaliwapata</a:t>
            </a:r>
            <a:r>
              <a:rPr lang="en-US" sz="3600" dirty="0"/>
              <a:t> </a:t>
            </a:r>
            <a:r>
              <a:rPr lang="en-US" sz="3600" dirty="0" err="1"/>
              <a:t>wao</a:t>
            </a:r>
            <a:r>
              <a:rPr lang="en-US" sz="3600" dirty="0"/>
              <a:t> </a:t>
            </a:r>
            <a:r>
              <a:rPr lang="en-US" sz="3600" dirty="0" err="1"/>
              <a:t>kama</a:t>
            </a:r>
            <a:r>
              <a:rPr lang="en-US" sz="3600" dirty="0"/>
              <a:t> </a:t>
            </a:r>
            <a:r>
              <a:rPr lang="en-US" sz="3600" dirty="0" err="1"/>
              <a:t>mfano</a:t>
            </a:r>
            <a:r>
              <a:rPr lang="en-US" sz="3600" dirty="0"/>
              <a:t>, </a:t>
            </a:r>
            <a:r>
              <a:rPr lang="en-US" sz="3600" dirty="0" err="1"/>
              <a:t>lakini</a:t>
            </a:r>
            <a:r>
              <a:rPr lang="en-US" sz="3600" dirty="0"/>
              <a:t> </a:t>
            </a:r>
            <a:r>
              <a:rPr lang="en-US" sz="3600" dirty="0" err="1"/>
              <a:t>yaliandikwa</a:t>
            </a:r>
            <a:r>
              <a:rPr lang="en-US" sz="3600" dirty="0"/>
              <a:t> </a:t>
            </a:r>
            <a:r>
              <a:rPr lang="en-US" sz="3600" dirty="0" err="1"/>
              <a:t>ili</a:t>
            </a:r>
            <a:r>
              <a:rPr lang="en-US" sz="3600" dirty="0"/>
              <a:t> </a:t>
            </a:r>
            <a:r>
              <a:rPr lang="en-US" sz="3600" dirty="0" err="1"/>
              <a:t>kutufundisha</a:t>
            </a:r>
            <a:r>
              <a:rPr lang="en-US" sz="3600" dirty="0"/>
              <a:t> </a:t>
            </a:r>
            <a:r>
              <a:rPr lang="en-US" sz="3600" dirty="0" err="1"/>
              <a:t>sisi</a:t>
            </a:r>
            <a:r>
              <a:rPr lang="en-US" sz="3600" dirty="0"/>
              <a:t>, </a:t>
            </a:r>
            <a:r>
              <a:rPr lang="en-US" sz="3600" dirty="0" err="1"/>
              <a:t>ambao</a:t>
            </a:r>
            <a:r>
              <a:rPr lang="en-US" sz="3600" dirty="0"/>
              <a:t> </a:t>
            </a:r>
            <a:r>
              <a:rPr lang="en-US" sz="3600" dirty="0" err="1"/>
              <a:t>mwisho</a:t>
            </a:r>
            <a:r>
              <a:rPr lang="en-US" sz="3600" dirty="0"/>
              <a:t> </a:t>
            </a:r>
            <a:r>
              <a:rPr lang="en-US" sz="3600" dirty="0" err="1"/>
              <a:t>wa</a:t>
            </a:r>
            <a:r>
              <a:rPr lang="en-US" sz="3600" dirty="0"/>
              <a:t> </a:t>
            </a:r>
            <a:r>
              <a:rPr lang="en-US" sz="3600" dirty="0" err="1"/>
              <a:t>nyakati</a:t>
            </a:r>
            <a:r>
              <a:rPr lang="en-US" sz="3600" dirty="0"/>
              <a:t> </a:t>
            </a:r>
            <a:r>
              <a:rPr lang="en-US" sz="3600" dirty="0" err="1"/>
              <a:t>umetufikia</a:t>
            </a:r>
            <a:r>
              <a:rPr lang="en-US" sz="3600" dirty="0"/>
              <a:t>”</a:t>
            </a:r>
            <a:r>
              <a:rPr sz="2800" dirty="0"/>
              <a:t>(1</a:t>
            </a:r>
            <a:r>
              <a:rPr lang="en-US" sz="2800" dirty="0"/>
              <a:t>Korintho</a:t>
            </a:r>
            <a:r>
              <a:rPr sz="2800" dirty="0"/>
              <a:t> 10:11)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  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525698" y="4650725"/>
            <a:ext cx="7010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 b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pPr>
            <a:r>
              <a:rPr lang="en-US" sz="3600" dirty="0"/>
              <a:t>"</a:t>
            </a:r>
            <a:r>
              <a:rPr lang="en-US" sz="3600" dirty="0" err="1"/>
              <a:t>Jibu</a:t>
            </a:r>
            <a:r>
              <a:rPr lang="en-US" sz="3600" dirty="0"/>
              <a:t> la </a:t>
            </a:r>
            <a:r>
              <a:rPr lang="en-US" sz="3600" dirty="0" err="1"/>
              <a:t>upole</a:t>
            </a:r>
            <a:r>
              <a:rPr lang="en-US" sz="3600" dirty="0"/>
              <a:t> </a:t>
            </a:r>
            <a:r>
              <a:rPr lang="en-US" sz="3600" dirty="0" err="1"/>
              <a:t>huondoa</a:t>
            </a:r>
            <a:r>
              <a:rPr lang="en-US" sz="3600" dirty="0"/>
              <a:t> </a:t>
            </a:r>
            <a:r>
              <a:rPr lang="en-US" sz="3600" dirty="0" err="1"/>
              <a:t>hasira</a:t>
            </a:r>
            <a:r>
              <a:rPr lang="en-US" sz="3600" dirty="0"/>
              <a:t>, </a:t>
            </a:r>
            <a:r>
              <a:rPr lang="en-US" sz="3600" dirty="0" err="1"/>
              <a:t>lakini</a:t>
            </a:r>
            <a:r>
              <a:rPr lang="en-US" sz="3600" dirty="0"/>
              <a:t> </a:t>
            </a:r>
            <a:r>
              <a:rPr lang="en-US" sz="3600" dirty="0" err="1"/>
              <a:t>neno</a:t>
            </a:r>
            <a:r>
              <a:rPr lang="en-US" sz="3600" dirty="0"/>
              <a:t> kali </a:t>
            </a:r>
            <a:r>
              <a:rPr lang="en-US" sz="3600" dirty="0" err="1"/>
              <a:t>huchochea</a:t>
            </a:r>
            <a:r>
              <a:rPr lang="en-US" sz="3600" dirty="0"/>
              <a:t> </a:t>
            </a:r>
            <a:r>
              <a:rPr lang="en-US" sz="3600" dirty="0" err="1"/>
              <a:t>hasira</a:t>
            </a:r>
            <a:r>
              <a:rPr lang="en-US" sz="3600" dirty="0"/>
              <a:t>" </a:t>
            </a:r>
            <a:r>
              <a:rPr sz="2800" dirty="0"/>
              <a:t>(</a:t>
            </a:r>
            <a:r>
              <a:rPr lang="en-US" sz="2800" dirty="0" err="1"/>
              <a:t>Mithali</a:t>
            </a:r>
            <a:r>
              <a:rPr sz="2800" dirty="0"/>
              <a:t> 15</a:t>
            </a:r>
            <a:r>
              <a:rPr lang="en-US" sz="2800" dirty="0"/>
              <a:t>:1</a:t>
            </a:r>
            <a:r>
              <a:rPr sz="2800" dirty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  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 b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lang="en-US" sz="3600" dirty="0"/>
              <a:t>"Hakuna </a:t>
            </a:r>
            <a:r>
              <a:rPr lang="en-US" sz="3600" dirty="0" err="1"/>
              <a:t>hata</a:t>
            </a:r>
            <a:r>
              <a:rPr lang="en-US" sz="3600" dirty="0"/>
              <a:t> </a:t>
            </a:r>
            <a:r>
              <a:rPr lang="en-US" sz="3600" dirty="0" err="1"/>
              <a:t>neno</a:t>
            </a:r>
            <a:r>
              <a:rPr lang="en-US" sz="3600" dirty="0"/>
              <a:t> </a:t>
            </a:r>
            <a:r>
              <a:rPr lang="en-US" sz="3600" dirty="0" err="1"/>
              <a:t>moja</a:t>
            </a:r>
            <a:r>
              <a:rPr lang="en-US" sz="3600" dirty="0"/>
              <a:t> </a:t>
            </a:r>
            <a:r>
              <a:rPr lang="en-US" sz="3600" dirty="0" err="1"/>
              <a:t>kati</a:t>
            </a:r>
            <a:r>
              <a:rPr lang="en-US" sz="3600" dirty="0"/>
              <a:t> </a:t>
            </a:r>
            <a:r>
              <a:rPr lang="en-US" sz="3600" dirty="0" err="1"/>
              <a:t>ya</a:t>
            </a:r>
            <a:r>
              <a:rPr lang="en-US" sz="3600" dirty="0"/>
              <a:t> </a:t>
            </a:r>
            <a:r>
              <a:rPr lang="en-US" sz="3600" dirty="0" err="1"/>
              <a:t>yale</a:t>
            </a:r>
            <a:r>
              <a:rPr lang="en-US" sz="3600" dirty="0"/>
              <a:t> </a:t>
            </a:r>
            <a:r>
              <a:rPr lang="en-US" sz="3600" dirty="0" err="1"/>
              <a:t>mema</a:t>
            </a:r>
            <a:r>
              <a:rPr lang="en-US" sz="3600" dirty="0"/>
              <a:t> yote </a:t>
            </a:r>
            <a:r>
              <a:rPr lang="en-US" sz="3600" dirty="0" err="1"/>
              <a:t>ambayo</a:t>
            </a:r>
            <a:r>
              <a:rPr lang="en-US" sz="3600" dirty="0"/>
              <a:t> Bwana </a:t>
            </a:r>
            <a:r>
              <a:rPr lang="en-US" sz="3600" dirty="0" err="1"/>
              <a:t>alikuwa</a:t>
            </a:r>
            <a:r>
              <a:rPr lang="en-US" sz="3600" dirty="0"/>
              <a:t> </a:t>
            </a:r>
            <a:r>
              <a:rPr lang="en-US" sz="3600" dirty="0" err="1"/>
              <a:t>ametoa</a:t>
            </a:r>
            <a:r>
              <a:rPr lang="en-US" sz="3600" dirty="0"/>
              <a:t> </a:t>
            </a:r>
            <a:r>
              <a:rPr lang="en-US" sz="3600" dirty="0" err="1"/>
              <a:t>kwa</a:t>
            </a:r>
            <a:r>
              <a:rPr lang="en-US" sz="3600" dirty="0"/>
              <a:t> </a:t>
            </a:r>
            <a:r>
              <a:rPr lang="en-US" sz="3600" dirty="0" err="1"/>
              <a:t>nyumba</a:t>
            </a:r>
            <a:r>
              <a:rPr lang="en-US" sz="3600" dirty="0"/>
              <a:t> </a:t>
            </a:r>
            <a:r>
              <a:rPr lang="en-US" sz="3600" dirty="0" err="1"/>
              <a:t>ya</a:t>
            </a:r>
            <a:r>
              <a:rPr lang="en-US" sz="3600" dirty="0"/>
              <a:t> Israeli </a:t>
            </a:r>
            <a:r>
              <a:rPr lang="en-US" sz="3600" dirty="0" err="1"/>
              <a:t>ambalo</a:t>
            </a:r>
            <a:r>
              <a:rPr lang="en-US" sz="3600" dirty="0"/>
              <a:t> </a:t>
            </a:r>
            <a:r>
              <a:rPr lang="en-US" sz="3600" dirty="0" err="1"/>
              <a:t>halikutimia</a:t>
            </a:r>
            <a:r>
              <a:rPr lang="en-US" sz="3600" dirty="0"/>
              <a:t>; yote </a:t>
            </a:r>
            <a:r>
              <a:rPr lang="en-US" sz="3600" dirty="0" err="1"/>
              <a:t>yalitimia</a:t>
            </a:r>
            <a:r>
              <a:rPr lang="en-US" sz="3600" dirty="0"/>
              <a:t>" (</a:t>
            </a:r>
            <a:r>
              <a:rPr lang="en-US" sz="3600" dirty="0" err="1"/>
              <a:t>Yoshua</a:t>
            </a:r>
            <a:r>
              <a:rPr lang="en-US" sz="3600" dirty="0"/>
              <a:t> 21:45)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  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  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086350" y="3315596"/>
            <a:ext cx="6176689" cy="35086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  <a:defRPr sz="3200" b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defRPr>
            </a:pPr>
            <a:r>
              <a:rPr dirty="0"/>
              <a:t>"Na </a:t>
            </a: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mnaona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vibaya</a:t>
            </a:r>
            <a:r>
              <a:rPr dirty="0"/>
              <a:t> </a:t>
            </a:r>
            <a:r>
              <a:rPr dirty="0" err="1"/>
              <a:t>kumtumikia</a:t>
            </a:r>
            <a:r>
              <a:rPr dirty="0"/>
              <a:t> Bwana, </a:t>
            </a:r>
            <a:r>
              <a:rPr dirty="0" err="1"/>
              <a:t>jichagulieni</a:t>
            </a:r>
            <a:r>
              <a:rPr dirty="0"/>
              <a:t> </a:t>
            </a:r>
            <a:r>
              <a:rPr dirty="0" err="1"/>
              <a:t>leo</a:t>
            </a:r>
            <a:r>
              <a:rPr dirty="0"/>
              <a:t> </a:t>
            </a:r>
            <a:r>
              <a:rPr dirty="0" err="1"/>
              <a:t>mtakayemtumikia</a:t>
            </a:r>
            <a:r>
              <a:rPr dirty="0"/>
              <a:t>....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mimi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nyumba</a:t>
            </a:r>
            <a:r>
              <a:rPr dirty="0"/>
              <a:t> </a:t>
            </a:r>
            <a:r>
              <a:rPr dirty="0" err="1"/>
              <a:t>yangu</a:t>
            </a:r>
            <a:r>
              <a:rPr dirty="0"/>
              <a:t>, </a:t>
            </a:r>
            <a:r>
              <a:rPr dirty="0" err="1"/>
              <a:t>tutamtumikia</a:t>
            </a:r>
            <a:r>
              <a:rPr dirty="0"/>
              <a:t> Bwana.</a:t>
            </a:r>
          </a:p>
          <a:p>
            <a:pPr algn="ctr">
              <a:spcBef>
                <a:spcPts val="1200"/>
              </a:spcBef>
              <a:defRPr b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defRPr>
            </a:pPr>
            <a:r>
              <a:rPr sz="2000" dirty="0"/>
              <a:t>(</a:t>
            </a:r>
            <a:r>
              <a:rPr lang="en-US" sz="2000" dirty="0"/>
              <a:t>Y</a:t>
            </a:r>
            <a:r>
              <a:rPr sz="2000"/>
              <a:t>oshua</a:t>
            </a:r>
            <a:r>
              <a:rPr sz="2000" dirty="0"/>
              <a:t> 24:1</a:t>
            </a:r>
            <a:r>
              <a:rPr lang="en-US" sz="2000" dirty="0"/>
              <a:t>5</a:t>
            </a:r>
            <a:r>
              <a:rPr sz="2000" dirty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  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  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  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16838" y="818279"/>
            <a:ext cx="5463228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sz="4000" dirty="0"/>
              <a:t>“Kwa </a:t>
            </a:r>
            <a:r>
              <a:rPr sz="4000" dirty="0" err="1"/>
              <a:t>imani</a:t>
            </a:r>
            <a:r>
              <a:rPr sz="4000" dirty="0"/>
              <a:t> </a:t>
            </a:r>
            <a:r>
              <a:rPr sz="4000" dirty="0" err="1"/>
              <a:t>Rahabu</a:t>
            </a:r>
            <a:r>
              <a:rPr sz="4000" dirty="0"/>
              <a:t> yule </a:t>
            </a:r>
            <a:r>
              <a:rPr sz="4000" dirty="0" err="1"/>
              <a:t>kahaba</a:t>
            </a:r>
            <a:r>
              <a:rPr sz="4000" dirty="0"/>
              <a:t> </a:t>
            </a:r>
            <a:r>
              <a:rPr sz="4000" dirty="0" err="1"/>
              <a:t>hakuangamia</a:t>
            </a:r>
            <a:r>
              <a:rPr sz="4000" dirty="0"/>
              <a:t> </a:t>
            </a:r>
            <a:r>
              <a:rPr sz="4000" dirty="0" err="1"/>
              <a:t>pamoja</a:t>
            </a:r>
            <a:r>
              <a:rPr sz="4000" dirty="0"/>
              <a:t> </a:t>
            </a:r>
            <a:r>
              <a:rPr sz="4000" dirty="0" err="1"/>
              <a:t>na</a:t>
            </a:r>
            <a:r>
              <a:rPr sz="4000" dirty="0"/>
              <a:t> wale </a:t>
            </a:r>
            <a:r>
              <a:rPr sz="4000" dirty="0" err="1"/>
              <a:t>wasioamini</a:t>
            </a:r>
            <a:r>
              <a:rPr sz="4000" dirty="0"/>
              <a:t>, </a:t>
            </a:r>
            <a:r>
              <a:rPr sz="4000" dirty="0" err="1"/>
              <a:t>alipowapokea</a:t>
            </a:r>
            <a:r>
              <a:rPr sz="4000" dirty="0"/>
              <a:t> wale </a:t>
            </a:r>
            <a:r>
              <a:rPr sz="4000" dirty="0" err="1"/>
              <a:t>wapelelezi</a:t>
            </a:r>
            <a:r>
              <a:rPr sz="4000" dirty="0"/>
              <a:t> </a:t>
            </a:r>
            <a:r>
              <a:rPr sz="4000" dirty="0" err="1"/>
              <a:t>kwa</a:t>
            </a:r>
            <a:r>
              <a:rPr sz="4000" dirty="0"/>
              <a:t> </a:t>
            </a:r>
            <a:r>
              <a:rPr sz="4000" dirty="0" err="1"/>
              <a:t>amani</a:t>
            </a:r>
            <a:r>
              <a:rPr sz="4000" dirty="0"/>
              <a:t>”</a:t>
            </a:r>
          </a:p>
          <a:p>
            <a:pPr algn="ctr">
              <a:spcBef>
                <a:spcPts val="1200"/>
              </a:spcBef>
              <a:defRPr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sz="2400" dirty="0"/>
              <a:t>(</a:t>
            </a:r>
            <a:r>
              <a:rPr lang="en-US" sz="2400" dirty="0" err="1"/>
              <a:t>Waebrania</a:t>
            </a:r>
            <a:r>
              <a:rPr sz="2400" dirty="0"/>
              <a:t> 11:31)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15296" y="1"/>
            <a:ext cx="3943354" cy="60939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  <a:defRPr sz="2600" b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defRPr>
            </a:pPr>
            <a:r>
              <a:rPr dirty="0"/>
              <a:t>"Kwa </a:t>
            </a:r>
            <a:r>
              <a:rPr dirty="0" err="1"/>
              <a:t>maana</a:t>
            </a:r>
            <a:r>
              <a:rPr dirty="0"/>
              <a:t> Bwana,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wenu</a:t>
            </a:r>
            <a:r>
              <a:rPr dirty="0"/>
              <a:t>, </a:t>
            </a:r>
            <a:r>
              <a:rPr dirty="0" err="1"/>
              <a:t>alikausha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Yordani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ajili</a:t>
            </a:r>
            <a:r>
              <a:rPr dirty="0"/>
              <a:t> </a:t>
            </a:r>
            <a:r>
              <a:rPr dirty="0" err="1"/>
              <a:t>yenu</a:t>
            </a:r>
            <a:r>
              <a:rPr dirty="0"/>
              <a:t>, </a:t>
            </a:r>
            <a:r>
              <a:rPr dirty="0" err="1"/>
              <a:t>hata</a:t>
            </a:r>
            <a:r>
              <a:rPr dirty="0"/>
              <a:t> </a:t>
            </a:r>
            <a:r>
              <a:rPr dirty="0" err="1"/>
              <a:t>mlipopita</a:t>
            </a:r>
            <a:r>
              <a:rPr dirty="0"/>
              <a:t>, </a:t>
            </a:r>
            <a:r>
              <a:rPr dirty="0" err="1"/>
              <a:t>kama</a:t>
            </a:r>
            <a:r>
              <a:rPr dirty="0"/>
              <a:t> Bwana,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wenu</a:t>
            </a:r>
            <a:r>
              <a:rPr dirty="0"/>
              <a:t>, </a:t>
            </a:r>
            <a:r>
              <a:rPr dirty="0" err="1"/>
              <a:t>alivyofanya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Bahari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Shamu, </a:t>
            </a:r>
            <a:r>
              <a:rPr dirty="0" err="1"/>
              <a:t>aliyoikausha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ajili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, </a:t>
            </a:r>
            <a:r>
              <a:rPr dirty="0" err="1"/>
              <a:t>hata</a:t>
            </a:r>
            <a:r>
              <a:rPr dirty="0"/>
              <a:t> </a:t>
            </a:r>
            <a:r>
              <a:rPr dirty="0" err="1"/>
              <a:t>tulipovuka</a:t>
            </a:r>
            <a:r>
              <a:rPr dirty="0"/>
              <a:t>;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mataifa</a:t>
            </a:r>
            <a:r>
              <a:rPr dirty="0"/>
              <a:t> yote </a:t>
            </a:r>
            <a:r>
              <a:rPr dirty="0" err="1"/>
              <a:t>ya</a:t>
            </a:r>
            <a:r>
              <a:rPr dirty="0"/>
              <a:t> dunia </a:t>
            </a:r>
            <a:r>
              <a:rPr dirty="0" err="1"/>
              <a:t>wapate</a:t>
            </a:r>
            <a:r>
              <a:rPr dirty="0"/>
              <a:t> </a:t>
            </a:r>
            <a:r>
              <a:rPr dirty="0" err="1"/>
              <a:t>kujua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mkono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Bwana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wenye</a:t>
            </a:r>
            <a:r>
              <a:rPr dirty="0"/>
              <a:t> </a:t>
            </a:r>
            <a:r>
              <a:rPr dirty="0" err="1"/>
              <a:t>nguvu</a:t>
            </a:r>
            <a:r>
              <a:rPr dirty="0"/>
              <a:t>, </a:t>
            </a:r>
            <a:r>
              <a:rPr dirty="0" err="1"/>
              <a:t>mpate</a:t>
            </a:r>
            <a:r>
              <a:rPr dirty="0"/>
              <a:t> </a:t>
            </a:r>
            <a:r>
              <a:rPr dirty="0" err="1"/>
              <a:t>kumcha</a:t>
            </a:r>
            <a:r>
              <a:rPr dirty="0"/>
              <a:t> Bwana,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wenu</a:t>
            </a:r>
            <a:r>
              <a:rPr dirty="0"/>
              <a:t>, </a:t>
            </a:r>
            <a:r>
              <a:rPr dirty="0" err="1"/>
              <a:t>milele</a:t>
            </a:r>
            <a:r>
              <a:rPr dirty="0"/>
              <a:t>"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lang="en-US" sz="2400" dirty="0" err="1"/>
              <a:t>Y</a:t>
            </a:r>
            <a:r>
              <a:rPr sz="2400" dirty="0" err="1"/>
              <a:t>oshua</a:t>
            </a:r>
            <a:r>
              <a:rPr sz="2400" dirty="0"/>
              <a:t> 4:23, 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  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defRPr sz="3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/>
              <a:t>"</a:t>
            </a:r>
            <a:r>
              <a:rPr dirty="0" err="1"/>
              <a:t>Haikuwahi</a:t>
            </a:r>
            <a:r>
              <a:rPr dirty="0"/>
              <a:t>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siku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hiyo</a:t>
            </a:r>
            <a:r>
              <a:rPr dirty="0"/>
              <a:t> </a:t>
            </a:r>
            <a:r>
              <a:rPr dirty="0" err="1"/>
              <a:t>kabla</a:t>
            </a:r>
            <a:r>
              <a:rPr dirty="0"/>
              <a:t> au </a:t>
            </a:r>
            <a:r>
              <a:rPr dirty="0" err="1"/>
              <a:t>baada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hapo</a:t>
            </a:r>
            <a:r>
              <a:rPr dirty="0"/>
              <a:t>, </a:t>
            </a:r>
            <a:r>
              <a:rPr dirty="0" err="1"/>
              <a:t>wakati</a:t>
            </a:r>
            <a:r>
              <a:rPr dirty="0"/>
              <a:t> Bwana </a:t>
            </a:r>
            <a:r>
              <a:rPr dirty="0" err="1"/>
              <a:t>aliposikiliza</a:t>
            </a:r>
            <a:r>
              <a:rPr dirty="0"/>
              <a:t> </a:t>
            </a:r>
            <a:r>
              <a:rPr dirty="0" err="1"/>
              <a:t>sauti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mtu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maana</a:t>
            </a:r>
            <a:r>
              <a:rPr dirty="0"/>
              <a:t> Bwana </a:t>
            </a:r>
            <a:r>
              <a:rPr dirty="0" err="1"/>
              <a:t>alipigania</a:t>
            </a:r>
            <a:r>
              <a:rPr dirty="0"/>
              <a:t> Israeli"</a:t>
            </a:r>
          </a:p>
          <a:p>
            <a:pPr algn="ctr">
              <a:spcBef>
                <a:spcPts val="2400"/>
              </a:spcBef>
              <a:defRPr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lang="en-US" sz="2800" dirty="0" err="1"/>
              <a:t>Y</a:t>
            </a:r>
            <a:r>
              <a:rPr sz="2800" dirty="0" err="1"/>
              <a:t>oshua</a:t>
            </a:r>
            <a:r>
              <a:rPr sz="2800" dirty="0"/>
              <a:t> 10:14</a:t>
            </a:r>
            <a:endParaRPr lang="es-ES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  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6391276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  <a:defRPr sz="3600" b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defRPr>
            </a:pPr>
            <a:r>
              <a:rPr dirty="0"/>
              <a:t>"Yoshua </a:t>
            </a:r>
            <a:r>
              <a:rPr dirty="0" err="1"/>
              <a:t>akawateka</a:t>
            </a:r>
            <a:r>
              <a:rPr dirty="0"/>
              <a:t> </a:t>
            </a:r>
            <a:r>
              <a:rPr dirty="0" err="1"/>
              <a:t>wafalme</a:t>
            </a:r>
            <a:r>
              <a:rPr dirty="0"/>
              <a:t> </a:t>
            </a:r>
            <a:r>
              <a:rPr dirty="0" err="1"/>
              <a:t>hawa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nchi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mmoja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sababu</a:t>
            </a:r>
            <a:r>
              <a:rPr dirty="0"/>
              <a:t> Bwana,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Israeli, </a:t>
            </a:r>
            <a:r>
              <a:rPr dirty="0" err="1"/>
              <a:t>alipigana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ajili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Israeli"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85736" y="3604558"/>
            <a:ext cx="31527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 b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defRPr>
            </a:pPr>
            <a:r>
              <a:rPr lang="en-US" sz="2400" dirty="0" err="1"/>
              <a:t>Y</a:t>
            </a:r>
            <a:r>
              <a:rPr sz="2400" dirty="0" err="1"/>
              <a:t>oshua</a:t>
            </a:r>
            <a:r>
              <a:rPr sz="2400" dirty="0"/>
              <a:t> 10:42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658098" y="-18370"/>
            <a:ext cx="4362450" cy="68941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  <a:defRPr sz="4000" b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defRPr>
            </a:pPr>
            <a:r>
              <a:rPr dirty="0"/>
              <a:t>"Mimi, Bwana, </a:t>
            </a:r>
            <a:r>
              <a:rPr dirty="0" err="1"/>
              <a:t>nauchunguza</a:t>
            </a:r>
            <a:r>
              <a:rPr dirty="0"/>
              <a:t> </a:t>
            </a:r>
            <a:r>
              <a:rPr dirty="0" err="1"/>
              <a:t>moyo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kuijaribu</a:t>
            </a:r>
            <a:r>
              <a:rPr dirty="0"/>
              <a:t> </a:t>
            </a:r>
            <a:r>
              <a:rPr dirty="0" err="1"/>
              <a:t>akili</a:t>
            </a:r>
            <a:r>
              <a:rPr dirty="0"/>
              <a:t>, </a:t>
            </a:r>
            <a:r>
              <a:rPr dirty="0" err="1"/>
              <a:t>kumpa</a:t>
            </a:r>
            <a:r>
              <a:rPr dirty="0"/>
              <a:t>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mtu</a:t>
            </a:r>
            <a:r>
              <a:rPr dirty="0"/>
              <a:t> </a:t>
            </a:r>
            <a:r>
              <a:rPr dirty="0" err="1"/>
              <a:t>sawasawa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zake</a:t>
            </a:r>
            <a:r>
              <a:rPr dirty="0"/>
              <a:t>, </a:t>
            </a:r>
            <a:r>
              <a:rPr dirty="0" err="1"/>
              <a:t>sawasawa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matunda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matendo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"</a:t>
            </a:r>
          </a:p>
          <a:p>
            <a:pPr algn="ctr">
              <a:spcBef>
                <a:spcPts val="1200"/>
              </a:spcBef>
              <a:defRPr b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defRPr>
            </a:pPr>
            <a:r>
              <a:rPr lang="en-US" sz="2800" dirty="0" err="1"/>
              <a:t>Y</a:t>
            </a:r>
            <a:r>
              <a:rPr sz="2800" dirty="0" err="1"/>
              <a:t>eremiah</a:t>
            </a:r>
            <a:r>
              <a:rPr sz="2800" dirty="0"/>
              <a:t> 17:10</a:t>
            </a:r>
            <a:endParaRPr lang="es-ES" sz="2800" b="1" dirty="0">
              <a:ln w="12700" cmpd="sng">
                <a:noFill/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  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  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86226" y="3392345"/>
            <a:ext cx="4101806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  <a:defRPr sz="3200" b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defRPr>
            </a:pPr>
            <a:r>
              <a:rPr dirty="0"/>
              <a:t>“Bali </a:t>
            </a:r>
            <a:r>
              <a:rPr dirty="0" err="1"/>
              <a:t>utafuteni</a:t>
            </a:r>
            <a:r>
              <a:rPr dirty="0"/>
              <a:t> kwanza </a:t>
            </a:r>
            <a:r>
              <a:rPr dirty="0" err="1"/>
              <a:t>ufalme</a:t>
            </a:r>
            <a:r>
              <a:rPr dirty="0"/>
              <a:t> wake,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haki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;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hayo</a:t>
            </a:r>
            <a:r>
              <a:rPr dirty="0"/>
              <a:t> yote </a:t>
            </a:r>
            <a:r>
              <a:rPr dirty="0" err="1"/>
              <a:t>mtazidishiwa</a:t>
            </a:r>
            <a:r>
              <a:rPr dirty="0"/>
              <a:t>”</a:t>
            </a:r>
          </a:p>
          <a:p>
            <a:pPr algn="ctr">
              <a:spcBef>
                <a:spcPts val="1200"/>
              </a:spcBef>
              <a:defRPr b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defRPr>
            </a:pPr>
            <a:r>
              <a:rPr sz="2400" dirty="0" err="1"/>
              <a:t>Matth</a:t>
            </a:r>
            <a:r>
              <a:rPr lang="en-US" sz="2400" dirty="0" err="1"/>
              <a:t>ayo</a:t>
            </a:r>
            <a:r>
              <a:rPr sz="2400" dirty="0"/>
              <a:t> 6:33</a:t>
            </a:r>
            <a:endParaRPr lang="es-ES" sz="2400" b="1" dirty="0">
              <a:ln w="12700" cmpd="sng">
                <a:noFill/>
                <a:prstDash val="solid"/>
              </a:ln>
              <a:solidFill>
                <a:srgbClr val="F2601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  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  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176429" y="418849"/>
            <a:ext cx="4014047" cy="59400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  <a:defRPr sz="3800" b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defRPr>
            </a:pPr>
            <a:r>
              <a:rPr dirty="0"/>
              <a:t>“</a:t>
            </a:r>
            <a:r>
              <a:rPr dirty="0" err="1"/>
              <a:t>Wakumbukeni</a:t>
            </a:r>
            <a:r>
              <a:rPr dirty="0"/>
              <a:t> </a:t>
            </a:r>
            <a:r>
              <a:rPr dirty="0" err="1"/>
              <a:t>viongozi</a:t>
            </a:r>
            <a:r>
              <a:rPr dirty="0"/>
              <a:t> </a:t>
            </a:r>
            <a:r>
              <a:rPr dirty="0" err="1"/>
              <a:t>wenu</a:t>
            </a:r>
            <a:r>
              <a:rPr dirty="0"/>
              <a:t>, wale </a:t>
            </a:r>
            <a:r>
              <a:rPr dirty="0" err="1"/>
              <a:t>waliowaambia</a:t>
            </a:r>
            <a:r>
              <a:rPr dirty="0"/>
              <a:t> </a:t>
            </a:r>
            <a:r>
              <a:rPr dirty="0" err="1"/>
              <a:t>neno</a:t>
            </a:r>
            <a:r>
              <a:rPr dirty="0"/>
              <a:t> la </a:t>
            </a:r>
            <a:r>
              <a:rPr dirty="0" err="1"/>
              <a:t>Mungu</a:t>
            </a:r>
            <a:r>
              <a:rPr dirty="0"/>
              <a:t>. </a:t>
            </a:r>
            <a:r>
              <a:rPr dirty="0" err="1"/>
              <a:t>Fikiria</a:t>
            </a:r>
            <a:r>
              <a:rPr dirty="0"/>
              <a:t> </a:t>
            </a:r>
            <a:r>
              <a:rPr dirty="0" err="1"/>
              <a:t>matokeo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kimaisha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uige</a:t>
            </a:r>
            <a:r>
              <a:rPr dirty="0"/>
              <a:t> </a:t>
            </a:r>
            <a:r>
              <a:rPr dirty="0" err="1"/>
              <a:t>imani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. </a:t>
            </a:r>
          </a:p>
          <a:p>
            <a:pPr algn="ctr">
              <a:spcBef>
                <a:spcPts val="1200"/>
              </a:spcBef>
              <a:defRPr b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defRPr>
            </a:pPr>
            <a:r>
              <a:rPr sz="2800" dirty="0"/>
              <a:t>(</a:t>
            </a:r>
            <a:r>
              <a:rPr lang="en-US" sz="2800" dirty="0" err="1"/>
              <a:t>Waebrania</a:t>
            </a:r>
            <a:r>
              <a:rPr sz="2800" dirty="0"/>
              <a:t> 13:7)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 b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defRPr>
            </a:pPr>
            <a:r>
              <a:rPr sz="3600" dirty="0"/>
              <a:t>|||UNTRANSLATED_CONTENT_START|||“Return to your stronghold, O prisoners of hope; today I declare that I will restore to you double” </a:t>
            </a:r>
            <a:endParaRPr lang="en-US" sz="3600" dirty="0"/>
          </a:p>
          <a:p>
            <a:pPr algn="ctr">
              <a:spcBef>
                <a:spcPts val="1200"/>
              </a:spcBef>
              <a:defRPr b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defRPr>
            </a:pPr>
            <a:r>
              <a:rPr sz="2800" dirty="0"/>
              <a:t>(</a:t>
            </a:r>
            <a:r>
              <a:rPr sz="2800" dirty="0" err="1"/>
              <a:t>Ze</a:t>
            </a:r>
            <a:r>
              <a:rPr lang="en-US" sz="2800" dirty="0" err="1"/>
              <a:t>k</a:t>
            </a:r>
            <a:r>
              <a:rPr sz="2800" dirty="0" err="1"/>
              <a:t>aria</a:t>
            </a:r>
            <a:r>
              <a:rPr sz="2800" dirty="0"/>
              <a:t> 9:1</a:t>
            </a:r>
            <a:r>
              <a:rPr lang="en-US" sz="2800" dirty="0"/>
              <a:t>2)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401</Words>
  <Application>Microsoft Office PowerPoint</Application>
  <PresentationFormat>Panorámica</PresentationFormat>
  <Paragraphs>23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</dc:creator>
  <cp:lastModifiedBy>Sergio</cp:lastModifiedBy>
  <cp:revision>74</cp:revision>
  <dcterms:created xsi:type="dcterms:W3CDTF">2025-09-05T17:19:55Z</dcterms:created>
  <dcterms:modified xsi:type="dcterms:W3CDTF">2025-09-16T05:39:53Z</dcterms:modified>
</cp:coreProperties>
</file>