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30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en" sz="2100" b="1" dirty="0">
              <a:effectLst>
                <a:outerShdw blurRad="38100" dist="38100" dir="2700000" algn="tl">
                  <a:srgbClr val="000000">
                    <a:alpha val="43137"/>
                  </a:srgbClr>
                </a:outerShdw>
              </a:effectLst>
            </a:rPr>
            <a:t>Jesu tahsan thuhil (doctrine) atahsan ui.</a:t>
          </a: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en" sz="2100" b="1" dirty="0">
              <a:effectLst>
                <a:outerShdw blurRad="38100" dist="38100" dir="2700000" algn="tl">
                  <a:srgbClr val="000000">
                    <a:alpha val="43137"/>
                  </a:srgbClr>
                </a:outerShdw>
              </a:effectLst>
            </a:rPr>
            <a:t>Sudamtheihon damlou asudam ui.</a:t>
          </a: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en" sz="2100" b="1" dirty="0">
              <a:effectLst>
                <a:outerShdw blurRad="38100" dist="38100" dir="2700000" algn="tl">
                  <a:srgbClr val="000000">
                    <a:alpha val="43137"/>
                  </a:srgbClr>
                </a:outerShdw>
              </a:effectLst>
            </a:rPr>
            <a:t>Anei cheng u akikhong ui.</a:t>
          </a: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en" sz="2100" b="1" dirty="0">
              <a:effectLst>
                <a:outerShdw blurRad="38100" dist="38100" dir="2700000" algn="tl">
                  <a:srgbClr val="000000">
                    <a:alpha val="43137"/>
                  </a:srgbClr>
                </a:outerShdw>
              </a:effectLst>
            </a:rPr>
            <a:t>Ngaichatna neiho akihoppi dil del ui.</a:t>
          </a: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en" sz="2100" b="1" dirty="0">
              <a:effectLst>
                <a:outerShdw blurRad="38100" dist="38100" dir="2700000" algn="tl">
                  <a:srgbClr val="000000">
                    <a:alpha val="43137"/>
                  </a:srgbClr>
                </a:outerShdw>
              </a:effectLst>
            </a:rPr>
            <a:t>Jalhang kihoukhomna aneiji ui.</a:t>
          </a: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en" sz="2000" b="1" dirty="0">
              <a:effectLst>
                <a:outerShdw blurRad="38100" dist="38100" dir="2700000" algn="tl">
                  <a:srgbClr val="000000">
                    <a:alpha val="43137"/>
                  </a:srgbClr>
                </a:outerShdw>
              </a:effectLst>
            </a:rPr>
            <a:t>Insung a jong akikhomji un, Pakai Anthiengjon abolji uve.</a:t>
          </a: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en" sz="2100" b="1" dirty="0">
              <a:effectLst>
                <a:outerShdw blurRad="38100" dist="38100" dir="2700000" algn="tl">
                  <a:srgbClr val="000000">
                    <a:alpha val="43137"/>
                  </a:srgbClr>
                </a:outerShdw>
              </a:effectLst>
            </a:rPr>
            <a:t>Kipa leh lungthim chamdel in aumji uve.</a:t>
          </a: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en" sz="2100" b="1" dirty="0">
              <a:effectLst>
                <a:outerShdw blurRad="38100" dist="38100" dir="2700000" algn="tl">
                  <a:srgbClr val="000000">
                    <a:alpha val="43137"/>
                  </a:srgbClr>
                </a:outerShdw>
              </a:effectLst>
            </a:rPr>
            <a:t>Pathien avahchoi ui.</a:t>
          </a: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Jesu tahsan thuhil (doctrine) atahsan ui.</a:t>
          </a: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Sudamtheihon damlou asudam ui.</a:t>
          </a: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Anei cheng u akikhong ui.</a:t>
          </a: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Ngaichatna neiho akihoppi dil del ui.</a:t>
          </a: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Jalhang kihoukhomna aneiji ui.</a:t>
          </a: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Insung a jong akikhomji un, Pakai Anthiengjon abolji uve.</a:t>
          </a: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Kipa leh lungthim chamdel in aumji uve.</a:t>
          </a: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Pathien avahchoi ui.</a:t>
          </a: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07/04/2024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07/04/2024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07/04/2024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07/04/2024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84407" y="1458704"/>
            <a:ext cx="5459788" cy="1092607"/>
          </a:xfrm>
          <a:prstGeom prst="rect">
            <a:avLst/>
          </a:prstGeom>
          <a:noFill/>
        </p:spPr>
        <p:txBody>
          <a:bodyPr wrap="square" rtlCol="0">
            <a:spAutoFit/>
          </a:bodyPr>
          <a:lstStyle/>
          <a:p>
            <a:pPr algn="ctr"/>
            <a:r>
              <a:rPr lang="en-US" sz="6500" b="1" spc="50" dirty="0">
                <a:ln w="0"/>
                <a:solidFill>
                  <a:schemeClr val="bg2"/>
                </a:solidFill>
                <a:effectLst>
                  <a:innerShdw blurRad="63500" dist="50800" dir="13500000">
                    <a:srgbClr val="000000">
                      <a:alpha val="50000"/>
                    </a:srgbClr>
                  </a:innerShdw>
                </a:effectLst>
              </a:rPr>
              <a:t>B</a:t>
            </a:r>
            <a:r>
              <a:rPr lang="en-US" sz="5500" b="1" spc="50" dirty="0">
                <a:ln w="0"/>
                <a:solidFill>
                  <a:schemeClr val="bg2"/>
                </a:solidFill>
                <a:effectLst>
                  <a:innerShdw blurRad="63500" dist="50800" dir="13500000">
                    <a:srgbClr val="000000">
                      <a:alpha val="50000"/>
                    </a:srgbClr>
                  </a:innerShdw>
                </a:effectLst>
              </a:rPr>
              <a:t>UOINA </a:t>
            </a:r>
            <a:r>
              <a:rPr lang="en-US" sz="6500" b="1" spc="50" dirty="0">
                <a:ln w="0"/>
                <a:solidFill>
                  <a:schemeClr val="bg2"/>
                </a:solidFill>
                <a:effectLst>
                  <a:innerShdw blurRad="63500" dist="50800" dir="13500000">
                    <a:srgbClr val="000000">
                      <a:alpha val="50000"/>
                    </a:srgbClr>
                  </a:innerShdw>
                </a:effectLst>
              </a:rPr>
              <a:t>B</a:t>
            </a:r>
            <a:r>
              <a:rPr lang="en-US" sz="5500" b="1" spc="50" dirty="0">
                <a:ln w="0"/>
                <a:solidFill>
                  <a:schemeClr val="bg2"/>
                </a:solidFill>
                <a:effectLst>
                  <a:innerShdw blurRad="63500" dist="50800" dir="13500000">
                    <a:srgbClr val="000000">
                      <a:alpha val="50000"/>
                    </a:srgbClr>
                  </a:innerShdw>
                </a:effectLst>
              </a:rPr>
              <a:t>ULPI:</a:t>
            </a:r>
            <a:endParaRPr lang="en" sz="55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49329" y="3640216"/>
            <a:ext cx="6604874" cy="2092881"/>
          </a:xfrm>
          <a:prstGeom prst="rect">
            <a:avLst/>
          </a:prstGeom>
          <a:noFill/>
        </p:spPr>
        <p:txBody>
          <a:bodyPr wrap="square" rtlCol="0">
            <a:spAutoFit/>
          </a:bodyPr>
          <a:lstStyle/>
          <a:p>
            <a:pPr algn="ctr"/>
            <a:r>
              <a:rPr lang="en-US" sz="6500" b="1" spc="50" dirty="0">
                <a:ln w="0"/>
                <a:solidFill>
                  <a:srgbClr val="9E4066"/>
                </a:solidFill>
                <a:effectLst>
                  <a:innerShdw blurRad="63500" dist="50800" dir="13500000">
                    <a:srgbClr val="000000">
                      <a:alpha val="50000"/>
                    </a:srgbClr>
                  </a:innerShdw>
                </a:effectLst>
              </a:rPr>
              <a:t>N</a:t>
            </a:r>
            <a:r>
              <a:rPr lang="en-US" sz="6000" b="1" spc="50" dirty="0">
                <a:ln w="0"/>
                <a:solidFill>
                  <a:srgbClr val="9E4066"/>
                </a:solidFill>
                <a:effectLst>
                  <a:innerShdw blurRad="63500" dist="50800" dir="13500000">
                    <a:srgbClr val="000000">
                      <a:alpha val="50000"/>
                    </a:srgbClr>
                  </a:innerShdw>
                </a:effectLst>
              </a:rPr>
              <a:t>GAILUT</a:t>
            </a:r>
            <a:r>
              <a:rPr lang="en-US" sz="5500" b="1" spc="50" dirty="0">
                <a:ln w="0"/>
                <a:solidFill>
                  <a:srgbClr val="9E4066"/>
                </a:solidFill>
                <a:effectLst>
                  <a:innerShdw blurRad="63500" dist="50800" dir="13500000">
                    <a:srgbClr val="000000">
                      <a:alpha val="50000"/>
                    </a:srgbClr>
                  </a:innerShdw>
                </a:effectLst>
              </a:rPr>
              <a:t> HAM, </a:t>
            </a:r>
            <a:r>
              <a:rPr lang="en-US" sz="6500" b="1" spc="50" dirty="0">
                <a:ln w="0"/>
                <a:solidFill>
                  <a:srgbClr val="9E4066"/>
                </a:solidFill>
                <a:effectLst>
                  <a:innerShdw blurRad="63500" dist="50800" dir="13500000">
                    <a:srgbClr val="000000">
                      <a:alpha val="50000"/>
                    </a:srgbClr>
                  </a:innerShdw>
                </a:effectLst>
              </a:rPr>
              <a:t>P</a:t>
            </a:r>
            <a:r>
              <a:rPr lang="en-US" sz="6000" b="1" spc="50" dirty="0">
                <a:ln w="0"/>
                <a:solidFill>
                  <a:srgbClr val="9E4066"/>
                </a:solidFill>
                <a:effectLst>
                  <a:innerShdw blurRad="63500" dist="50800" dir="13500000">
                    <a:srgbClr val="000000">
                      <a:alpha val="50000"/>
                    </a:srgbClr>
                  </a:innerShdw>
                </a:effectLst>
              </a:rPr>
              <a:t>APSIET</a:t>
            </a:r>
            <a:r>
              <a:rPr lang="en-US" sz="5500" b="1" spc="50" dirty="0">
                <a:ln w="0"/>
                <a:solidFill>
                  <a:srgbClr val="9E4066"/>
                </a:solidFill>
                <a:effectLst>
                  <a:innerShdw blurRad="63500" dist="50800" dir="13500000">
                    <a:srgbClr val="000000">
                      <a:alpha val="50000"/>
                    </a:srgbClr>
                  </a:innerShdw>
                </a:effectLst>
              </a:rPr>
              <a:t> JOH HAM</a:t>
            </a:r>
            <a:endParaRPr lang="en" sz="55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738664"/>
          </a:xfrm>
          <a:prstGeom prst="rect">
            <a:avLst/>
          </a:prstGeom>
          <a:noFill/>
        </p:spPr>
        <p:txBody>
          <a:bodyPr wrap="square" rtlCol="0">
            <a:spAutoFit/>
          </a:bodyPr>
          <a:lstStyle/>
          <a:p>
            <a:pPr algn="ctr"/>
            <a:r>
              <a:rPr lang="en" sz="2100" b="1" dirty="0">
                <a:solidFill>
                  <a:schemeClr val="accent1">
                    <a:lumMod val="75000"/>
                  </a:schemeClr>
                </a:solidFill>
              </a:rPr>
              <a:t>Simmun 2: April 13, 2024</a:t>
            </a: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84830"/>
          </a:xfrm>
          <a:prstGeom prst="rect">
            <a:avLst/>
          </a:prstGeom>
          <a:noFill/>
        </p:spPr>
        <p:txBody>
          <a:bodyPr wrap="square">
            <a:spAutoFit/>
          </a:bodyPr>
          <a:lstStyle/>
          <a:p>
            <a:pPr algn="ctr"/>
            <a:r>
              <a:rPr lang="en" sz="45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NGAICHATNA NEIHO KITHOPI</a:t>
            </a:r>
          </a:p>
        </p:txBody>
      </p:sp>
      <p:sp>
        <p:nvSpPr>
          <p:cNvPr id="4" name="CuadroTexto 3">
            <a:extLst>
              <a:ext uri="{FF2B5EF4-FFF2-40B4-BE49-F238E27FC236}">
                <a16:creationId xmlns:a16="http://schemas.microsoft.com/office/drawing/2014/main" id="{BA56BC4E-403C-4648-5D22-445B4EFC8274}"/>
              </a:ext>
            </a:extLst>
          </p:cNvPr>
          <p:cNvSpPr txBox="1"/>
          <p:nvPr/>
        </p:nvSpPr>
        <p:spPr>
          <a:xfrm>
            <a:off x="1011254" y="506662"/>
            <a:ext cx="7476565" cy="707886"/>
          </a:xfrm>
          <a:prstGeom prst="rect">
            <a:avLst/>
          </a:prstGeom>
          <a:noFill/>
        </p:spPr>
        <p:txBody>
          <a:bodyPr wrap="square">
            <a:spAutoFit/>
          </a:bodyPr>
          <a:lstStyle/>
          <a:p>
            <a:pPr algn="ctr"/>
            <a:r>
              <a:rPr lang="en" sz="2000" b="1" dirty="0">
                <a:solidFill>
                  <a:srgbClr val="82DAEF"/>
                </a:solidFill>
                <a:effectLst>
                  <a:outerShdw blurRad="38100" dist="38100" dir="2700000" algn="tl">
                    <a:srgbClr val="000000">
                      <a:alpha val="43137"/>
                    </a:srgbClr>
                  </a:outerShdw>
                </a:effectLst>
                <a:latin typeface="Comic Sans MS" panose="030F0702030302020204" pitchFamily="66" charset="0"/>
              </a:rPr>
              <a:t>“Chuleh anei u, athilkeo u ajoh un, aboncha uvin angaichat akin tuohkham bep chieh in akihomji uvin ahi” </a:t>
            </a:r>
            <a:r>
              <a:rPr lang="en" sz="1400" b="1" dirty="0">
                <a:solidFill>
                  <a:srgbClr val="82DAEF"/>
                </a:solidFill>
                <a:effectLst>
                  <a:outerShdw blurRad="38100" dist="38100" dir="2700000" algn="tl">
                    <a:srgbClr val="000000">
                      <a:alpha val="43137"/>
                    </a:srgbClr>
                  </a:outerShdw>
                </a:effectLst>
                <a:latin typeface="Comic Sans MS" panose="030F0702030302020204" pitchFamily="66" charset="0"/>
              </a:rPr>
              <a:t>(Acts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8863445" cy="415498"/>
          </a:xfrm>
          <a:prstGeom prst="rect">
            <a:avLst/>
          </a:prstGeom>
          <a:noFill/>
        </p:spPr>
        <p:txBody>
          <a:bodyPr wrap="square" rtlCol="0">
            <a:spAutoFit/>
          </a:bodyPr>
          <a:lstStyle/>
          <a:p>
            <a:pPr>
              <a:spcBef>
                <a:spcPts val="600"/>
              </a:spcBef>
            </a:pPr>
            <a:r>
              <a:rPr lang="en" sz="2100" b="1" dirty="0"/>
              <a:t>Christian masaho chung a gospel natoh iti kilang em (Acts 2:42-47)?</a:t>
            </a: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646375778"/>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38664"/>
          </a:xfrm>
          <a:prstGeom prst="rect">
            <a:avLst/>
          </a:prstGeom>
          <a:noFill/>
        </p:spPr>
        <p:txBody>
          <a:bodyPr wrap="square" rtlCol="0">
            <a:spAutoFit/>
          </a:bodyPr>
          <a:lstStyle/>
          <a:p>
            <a:pPr>
              <a:spcBef>
                <a:spcPts val="600"/>
              </a:spcBef>
            </a:pPr>
            <a:r>
              <a:rPr lang="en" sz="2100" b="1" dirty="0"/>
              <a:t>Christa palai ahijieh un Christa chondung chan phah ding ago un ahi. Avel uva ngaichaho ngaichat abolpeh jeh un khopi sung mite deisahna achang un ahi.</a:t>
            </a: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1" y="6163362"/>
            <a:ext cx="9672205" cy="738664"/>
          </a:xfrm>
          <a:prstGeom prst="rect">
            <a:avLst/>
          </a:prstGeom>
          <a:noFill/>
        </p:spPr>
        <p:txBody>
          <a:bodyPr wrap="square">
            <a:spAutoFit/>
          </a:bodyPr>
          <a:lstStyle/>
          <a:p>
            <a:pPr>
              <a:spcBef>
                <a:spcPts val="600"/>
              </a:spcBef>
            </a:pPr>
            <a:r>
              <a:rPr lang="en" sz="2100" b="1" dirty="0"/>
              <a:t>Hiche lai bang chun, tun jong Houbung hi Christian ngailutna nei tah, khat le khat chule hon a ding gelkhoh le ngaito ahi jing angai e.</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75488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28136"/>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NGAILUT, EIHO KIHETNA MELCHIHNA</a:t>
            </a:r>
          </a:p>
        </p:txBody>
      </p:sp>
      <p:sp>
        <p:nvSpPr>
          <p:cNvPr id="4" name="CuadroTexto 3">
            <a:extLst>
              <a:ext uri="{FF2B5EF4-FFF2-40B4-BE49-F238E27FC236}">
                <a16:creationId xmlns:a16="http://schemas.microsoft.com/office/drawing/2014/main" id="{26820524-EB82-00F3-2C27-F8A8393E43B4}"/>
              </a:ext>
            </a:extLst>
          </p:cNvPr>
          <p:cNvSpPr txBox="1"/>
          <p:nvPr/>
        </p:nvSpPr>
        <p:spPr>
          <a:xfrm>
            <a:off x="4375052" y="1438318"/>
            <a:ext cx="8027969" cy="677108"/>
          </a:xfrm>
          <a:prstGeom prst="rect">
            <a:avLst/>
          </a:prstGeom>
          <a:noFill/>
        </p:spPr>
        <p:txBody>
          <a:bodyPr wrap="square">
            <a:spAutoFit/>
          </a:bodyPr>
          <a:lstStyle/>
          <a:p>
            <a:pPr algn="ctr"/>
            <a:r>
              <a:rPr lang="en" sz="1900" b="1" dirty="0">
                <a:solidFill>
                  <a:schemeClr val="bg1"/>
                </a:solidFill>
                <a:effectLst>
                  <a:outerShdw blurRad="38100" dist="38100" dir="2700000" algn="tl">
                    <a:srgbClr val="000000">
                      <a:alpha val="43137"/>
                    </a:srgbClr>
                  </a:outerShdw>
                </a:effectLst>
                <a:latin typeface="Comic Sans MS" panose="030F0702030302020204" pitchFamily="66" charset="0"/>
              </a:rPr>
              <a:t>“Nangho naki-ngailuttuo chieh uva nahi u leh, nangho chu keima seijui nahi u hiche a chu mijouse’n ahet ding ahi"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(John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4543866" y="2170813"/>
            <a:ext cx="7901359" cy="1061829"/>
          </a:xfrm>
          <a:prstGeom prst="rect">
            <a:avLst/>
          </a:prstGeom>
          <a:noFill/>
        </p:spPr>
        <p:txBody>
          <a:bodyPr wrap="square" rtlCol="0">
            <a:spAutoFit/>
          </a:bodyPr>
          <a:lstStyle/>
          <a:p>
            <a:pPr>
              <a:spcBef>
                <a:spcPts val="600"/>
              </a:spcBef>
            </a:pPr>
            <a:r>
              <a:rPr lang="en" sz="2100" b="1" dirty="0"/>
              <a:t>Vanmun jouse a Kidouna Lentah hin alangto gel hina jong atahlah e. Satan chun hot le suhmang ding bou angaito’n, Pathien in ngailut le lhatdoh ding bou angaito’i.</a:t>
            </a:r>
          </a:p>
        </p:txBody>
      </p:sp>
      <p:sp>
        <p:nvSpPr>
          <p:cNvPr id="7" name="CuadroTexto 6">
            <a:extLst>
              <a:ext uri="{FF2B5EF4-FFF2-40B4-BE49-F238E27FC236}">
                <a16:creationId xmlns:a16="http://schemas.microsoft.com/office/drawing/2014/main" id="{CC42C760-C346-61BE-52F4-7A18C943C037}"/>
              </a:ext>
            </a:extLst>
          </p:cNvPr>
          <p:cNvSpPr txBox="1"/>
          <p:nvPr/>
        </p:nvSpPr>
        <p:spPr>
          <a:xfrm>
            <a:off x="4365526" y="5776159"/>
            <a:ext cx="7816947" cy="1061829"/>
          </a:xfrm>
          <a:prstGeom prst="rect">
            <a:avLst/>
          </a:prstGeom>
          <a:noFill/>
        </p:spPr>
        <p:txBody>
          <a:bodyPr wrap="square">
            <a:spAutoFit/>
          </a:bodyPr>
          <a:lstStyle/>
          <a:p>
            <a:pPr>
              <a:spcBef>
                <a:spcPts val="600"/>
              </a:spcBef>
            </a:pPr>
            <a:r>
              <a:rPr lang="en" sz="2100" b="1" dirty="0"/>
              <a:t>Ngailut vang in akipedoh un, million tampi phattheina alhutpeh ui. Ahin amaho natohphat mite akomu po uve, ahinna u jeng jong aphalpeh u, ahuhhingpu u, Christa joh akomu un ahi.</a:t>
            </a:r>
          </a:p>
        </p:txBody>
      </p:sp>
      <p:sp>
        <p:nvSpPr>
          <p:cNvPr id="9" name="CuadroTexto 8">
            <a:extLst>
              <a:ext uri="{FF2B5EF4-FFF2-40B4-BE49-F238E27FC236}">
                <a16:creationId xmlns:a16="http://schemas.microsoft.com/office/drawing/2014/main" id="{5EBCE36D-1D3D-5008-464F-43C06FA23B27}"/>
              </a:ext>
            </a:extLst>
          </p:cNvPr>
          <p:cNvSpPr txBox="1"/>
          <p:nvPr/>
        </p:nvSpPr>
        <p:spPr>
          <a:xfrm>
            <a:off x="4473528" y="4341495"/>
            <a:ext cx="7816948" cy="1384995"/>
          </a:xfrm>
          <a:prstGeom prst="rect">
            <a:avLst/>
          </a:prstGeom>
          <a:noFill/>
        </p:spPr>
        <p:txBody>
          <a:bodyPr wrap="square">
            <a:spAutoFit/>
          </a:bodyPr>
          <a:lstStyle/>
          <a:p>
            <a:pPr>
              <a:spcBef>
                <a:spcPts val="600"/>
              </a:spcBef>
            </a:pPr>
            <a:r>
              <a:rPr lang="en" sz="2100" b="1" dirty="0"/>
              <a:t>Kumjabi 2 leh 3 a Christianho chun chang ding gellou khop a ngailutna anei u atahlah ui. Gamna hise  nivei alaan ( Kum AD160 leh AD 265) chun hiseveiho buoipina’n hinkho amang un, amaho damthei ding gelman louvin, tampi jong athilo un ahi.</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4501662" y="3297699"/>
            <a:ext cx="7680811" cy="1061829"/>
          </a:xfrm>
          <a:prstGeom prst="rect">
            <a:avLst/>
          </a:prstGeom>
          <a:noFill/>
        </p:spPr>
        <p:txBody>
          <a:bodyPr wrap="square">
            <a:spAutoFit/>
          </a:bodyPr>
          <a:lstStyle/>
          <a:p>
            <a:pPr>
              <a:spcBef>
                <a:spcPts val="600"/>
              </a:spcBef>
            </a:pPr>
            <a:r>
              <a:rPr lang="en" sz="2100" b="1" dirty="0"/>
              <a:t>Langkaina nei jouse’n hitobang hina khat joh sang atahlah chieh un ahi. Pathien jui chun midang ngailut achan a kuon avetsah ding ahi (1Jn. 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169978" y="1141958"/>
            <a:ext cx="10548409" cy="4909036"/>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err="1">
                <a:latin typeface="Constantia" panose="02030602050306030303" pitchFamily="18" charset="0"/>
              </a:rPr>
              <a:t>Pathien</a:t>
            </a:r>
            <a:r>
              <a:rPr lang="en-US" sz="2800" b="1" dirty="0">
                <a:latin typeface="Constantia" panose="02030602050306030303" pitchFamily="18" charset="0"/>
              </a:rPr>
              <a:t> in </a:t>
            </a:r>
            <a:r>
              <a:rPr lang="en-US" sz="2800" b="1" dirty="0" err="1">
                <a:latin typeface="Constantia" panose="02030602050306030303" pitchFamily="18" charset="0"/>
              </a:rPr>
              <a:t>vannuoi</a:t>
            </a:r>
            <a:r>
              <a:rPr lang="en-US" sz="2800" b="1" dirty="0">
                <a:latin typeface="Constantia" panose="02030602050306030303" pitchFamily="18" charset="0"/>
              </a:rPr>
              <a:t> mite </a:t>
            </a:r>
            <a:r>
              <a:rPr lang="en-US" sz="2800" b="1" dirty="0" err="1">
                <a:latin typeface="Constantia" panose="02030602050306030303" pitchFamily="18" charset="0"/>
              </a:rPr>
              <a:t>kom</a:t>
            </a:r>
            <a:r>
              <a:rPr lang="en-US" sz="2800" b="1" dirty="0">
                <a:latin typeface="Constantia" panose="02030602050306030303" pitchFamily="18" charset="0"/>
              </a:rPr>
              <a:t> a </a:t>
            </a:r>
            <a:r>
              <a:rPr lang="en-US" sz="2800" b="1" dirty="0" err="1">
                <a:latin typeface="Constantia" panose="02030602050306030303" pitchFamily="18" charset="0"/>
              </a:rPr>
              <a:t>alungsiet</a:t>
            </a:r>
            <a:r>
              <a:rPr lang="en-US" sz="2800" b="1" dirty="0">
                <a:latin typeface="Constantia" panose="02030602050306030303" pitchFamily="18" charset="0"/>
              </a:rPr>
              <a:t> </a:t>
            </a:r>
            <a:r>
              <a:rPr lang="en-US" sz="2800" b="1" dirty="0" err="1">
                <a:latin typeface="Constantia" panose="02030602050306030303" pitchFamily="18" charset="0"/>
              </a:rPr>
              <a:t>haosatna</a:t>
            </a:r>
            <a:r>
              <a:rPr lang="en-US" sz="2800" b="1" dirty="0">
                <a:latin typeface="Constantia" panose="02030602050306030303" pitchFamily="18" charset="0"/>
              </a:rPr>
              <a:t> </a:t>
            </a:r>
            <a:r>
              <a:rPr lang="en-US" sz="2800" b="1" dirty="0" err="1">
                <a:latin typeface="Constantia" panose="02030602050306030303" pitchFamily="18" charset="0"/>
              </a:rPr>
              <a:t>thupha</a:t>
            </a:r>
            <a:r>
              <a:rPr lang="en-US" sz="2800" b="1" dirty="0">
                <a:latin typeface="Constantia" panose="02030602050306030303" pitchFamily="18" charset="0"/>
              </a:rPr>
              <a:t>, Christa </a:t>
            </a:r>
            <a:r>
              <a:rPr lang="en-US" sz="2800" b="1" dirty="0" err="1">
                <a:latin typeface="Constantia" panose="02030602050306030303" pitchFamily="18" charset="0"/>
              </a:rPr>
              <a:t>haona</a:t>
            </a:r>
            <a:r>
              <a:rPr lang="en-US" sz="2800" b="1" dirty="0">
                <a:latin typeface="Constantia" panose="02030602050306030303" pitchFamily="18" charset="0"/>
              </a:rPr>
              <a:t> </a:t>
            </a:r>
            <a:r>
              <a:rPr lang="en-US" sz="2800" b="1" dirty="0" err="1">
                <a:latin typeface="Constantia" panose="02030602050306030303" pitchFamily="18" charset="0"/>
              </a:rPr>
              <a:t>seijoulou</a:t>
            </a:r>
            <a:r>
              <a:rPr lang="en-US" sz="2800" b="1" dirty="0">
                <a:latin typeface="Constantia" panose="02030602050306030303" pitchFamily="18" charset="0"/>
              </a:rPr>
              <a:t>, </a:t>
            </a:r>
            <a:r>
              <a:rPr lang="en-US" sz="2800" b="1" dirty="0" err="1">
                <a:latin typeface="Constantia" panose="02030602050306030303" pitchFamily="18" charset="0"/>
              </a:rPr>
              <a:t>aseipehtheina</a:t>
            </a:r>
            <a:r>
              <a:rPr lang="en-US" sz="2800" b="1" dirty="0">
                <a:latin typeface="Constantia" panose="02030602050306030303" pitchFamily="18" charset="0"/>
              </a:rPr>
              <a:t> a hung pang ding, </a:t>
            </a:r>
            <a:r>
              <a:rPr lang="en-US" sz="2800" b="1" dirty="0" err="1">
                <a:latin typeface="Constantia" panose="02030602050306030303" pitchFamily="18" charset="0"/>
              </a:rPr>
              <a:t>hing</a:t>
            </a:r>
            <a:r>
              <a:rPr lang="en-US" sz="2800" b="1" dirty="0">
                <a:latin typeface="Constantia" panose="02030602050306030303" pitchFamily="18" charset="0"/>
              </a:rPr>
              <a:t> </a:t>
            </a:r>
            <a:r>
              <a:rPr lang="en-US" sz="2800" b="1" dirty="0" err="1">
                <a:latin typeface="Constantia" panose="02030602050306030303" pitchFamily="18" charset="0"/>
              </a:rPr>
              <a:t>jing</a:t>
            </a:r>
            <a:r>
              <a:rPr lang="en-US" sz="2800" b="1" dirty="0">
                <a:latin typeface="Constantia" panose="02030602050306030303" pitchFamily="18" charset="0"/>
              </a:rPr>
              <a:t> </a:t>
            </a:r>
            <a:r>
              <a:rPr lang="en-US" sz="2800" b="1" dirty="0" err="1">
                <a:latin typeface="Constantia" panose="02030602050306030303" pitchFamily="18" charset="0"/>
              </a:rPr>
              <a:t>lhacha</a:t>
            </a:r>
            <a:r>
              <a:rPr lang="en-US" sz="2800" b="1" dirty="0">
                <a:latin typeface="Constantia" panose="02030602050306030303" pitchFamily="18" charset="0"/>
              </a:rPr>
              <a:t> </a:t>
            </a:r>
            <a:r>
              <a:rPr lang="en-US" sz="2800" b="1" dirty="0" err="1">
                <a:latin typeface="Constantia" panose="02030602050306030303" pitchFamily="18" charset="0"/>
              </a:rPr>
              <a:t>ihi</a:t>
            </a:r>
            <a:r>
              <a:rPr lang="en-US" sz="2800" b="1" dirty="0">
                <a:latin typeface="Constantia" panose="02030602050306030303" pitchFamily="18" charset="0"/>
              </a:rPr>
              <a:t> </a:t>
            </a:r>
            <a:r>
              <a:rPr lang="en-US" sz="2800" b="1" dirty="0" err="1">
                <a:latin typeface="Constantia" panose="02030602050306030303" pitchFamily="18" charset="0"/>
              </a:rPr>
              <a:t>diu</a:t>
            </a:r>
            <a:r>
              <a:rPr lang="en-US" sz="2800" b="1" dirty="0">
                <a:latin typeface="Constantia" panose="02030602050306030303" pitchFamily="18" charset="0"/>
              </a:rPr>
              <a:t>, chu </a:t>
            </a:r>
            <a:r>
              <a:rPr lang="en-US" sz="2800" b="1" dirty="0" err="1">
                <a:latin typeface="Constantia" panose="02030602050306030303" pitchFamily="18" charset="0"/>
              </a:rPr>
              <a:t>mijouse</a:t>
            </a:r>
            <a:r>
              <a:rPr lang="en-US" sz="2800" b="1" dirty="0">
                <a:latin typeface="Constantia" panose="02030602050306030303" pitchFamily="18" charset="0"/>
              </a:rPr>
              <a:t> </a:t>
            </a:r>
            <a:r>
              <a:rPr lang="en-US" sz="2800" b="1" dirty="0" err="1">
                <a:latin typeface="Constantia" panose="02030602050306030303" pitchFamily="18" charset="0"/>
              </a:rPr>
              <a:t>dia</a:t>
            </a:r>
            <a:r>
              <a:rPr lang="en-US" sz="2800" b="1" dirty="0">
                <a:latin typeface="Constantia" panose="02030602050306030303" pitchFamily="18" charset="0"/>
              </a:rPr>
              <a:t> </a:t>
            </a:r>
            <a:r>
              <a:rPr lang="en-US" sz="2800" b="1" dirty="0" err="1">
                <a:latin typeface="Constantia" panose="02030602050306030303" pitchFamily="18" charset="0"/>
              </a:rPr>
              <a:t>chanpha</a:t>
            </a:r>
            <a:r>
              <a:rPr lang="en-US" sz="2800" b="1" dirty="0">
                <a:latin typeface="Constantia" panose="02030602050306030303" pitchFamily="18" charset="0"/>
              </a:rPr>
              <a:t> </a:t>
            </a:r>
            <a:r>
              <a:rPr lang="en-US" sz="2800" b="1" dirty="0" err="1">
                <a:latin typeface="Constantia" panose="02030602050306030303" pitchFamily="18" charset="0"/>
              </a:rPr>
              <a:t>tah</a:t>
            </a:r>
            <a:r>
              <a:rPr lang="en-US" sz="2800" b="1" dirty="0">
                <a:latin typeface="Constantia" panose="02030602050306030303" pitchFamily="18" charset="0"/>
              </a:rPr>
              <a:t> </a:t>
            </a:r>
            <a:r>
              <a:rPr lang="en-US" sz="2800" b="1" dirty="0" err="1">
                <a:latin typeface="Constantia" panose="02030602050306030303" pitchFamily="18" charset="0"/>
              </a:rPr>
              <a:t>chanthei</a:t>
            </a:r>
            <a:r>
              <a:rPr lang="en-US" sz="2800" b="1" dirty="0">
                <a:latin typeface="Constantia" panose="02030602050306030303" pitchFamily="18" charset="0"/>
              </a:rPr>
              <a:t> chu ahi.</a:t>
            </a:r>
          </a:p>
          <a:p>
            <a:pPr>
              <a:spcBef>
                <a:spcPts val="600"/>
              </a:spcBef>
            </a:pPr>
            <a:r>
              <a:rPr lang="en-US" sz="2800" b="1" dirty="0">
                <a:latin typeface="Constantia" panose="02030602050306030303" pitchFamily="18" charset="0"/>
              </a:rPr>
              <a:t>Christa </a:t>
            </a:r>
            <a:r>
              <a:rPr lang="en-US" sz="2800" b="1" dirty="0" err="1">
                <a:latin typeface="Constantia" panose="02030602050306030303" pitchFamily="18" charset="0"/>
              </a:rPr>
              <a:t>lhagao</a:t>
            </a:r>
            <a:r>
              <a:rPr lang="en-US" sz="2800" b="1" dirty="0">
                <a:latin typeface="Constantia" panose="02030602050306030303" pitchFamily="18" charset="0"/>
              </a:rPr>
              <a:t> le </a:t>
            </a:r>
            <a:r>
              <a:rPr lang="en-US" sz="2800" b="1" dirty="0" err="1">
                <a:latin typeface="Constantia" panose="02030602050306030303" pitchFamily="18" charset="0"/>
              </a:rPr>
              <a:t>chonchan</a:t>
            </a:r>
            <a:r>
              <a:rPr lang="en-US" sz="2800" b="1" dirty="0">
                <a:latin typeface="Constantia" panose="02030602050306030303" pitchFamily="18" charset="0"/>
              </a:rPr>
              <a:t> </a:t>
            </a:r>
            <a:r>
              <a:rPr lang="en-US" sz="2800" b="1" dirty="0" err="1">
                <a:latin typeface="Constantia" panose="02030602050306030303" pitchFamily="18" charset="0"/>
              </a:rPr>
              <a:t>tahlang</a:t>
            </a:r>
            <a:r>
              <a:rPr lang="en-US" sz="2800" b="1" dirty="0">
                <a:latin typeface="Constantia" panose="02030602050306030303" pitchFamily="18" charset="0"/>
              </a:rPr>
              <a:t> </a:t>
            </a:r>
            <a:r>
              <a:rPr lang="en-US" sz="2800" b="1" dirty="0" err="1">
                <a:latin typeface="Constantia" panose="02030602050306030303" pitchFamily="18" charset="0"/>
              </a:rPr>
              <a:t>thei</a:t>
            </a:r>
            <a:r>
              <a:rPr lang="en-US" sz="2800" b="1" dirty="0">
                <a:latin typeface="Constantia" panose="02030602050306030303" pitchFamily="18" charset="0"/>
              </a:rPr>
              <a:t> ah </a:t>
            </a:r>
            <a:r>
              <a:rPr lang="en-US" sz="2800" b="1" dirty="0" err="1">
                <a:latin typeface="Constantia" panose="02030602050306030303" pitchFamily="18" charset="0"/>
              </a:rPr>
              <a:t>manchah</a:t>
            </a:r>
            <a:r>
              <a:rPr lang="en-US" sz="2800" b="1" dirty="0">
                <a:latin typeface="Constantia" panose="02030602050306030303" pitchFamily="18" charset="0"/>
              </a:rPr>
              <a:t> </a:t>
            </a:r>
            <a:r>
              <a:rPr lang="en-US" sz="2800" b="1" dirty="0" err="1">
                <a:latin typeface="Constantia" panose="02030602050306030303" pitchFamily="18" charset="0"/>
              </a:rPr>
              <a:t>pha</a:t>
            </a:r>
            <a:r>
              <a:rPr lang="en-US" sz="2800" b="1" dirty="0">
                <a:latin typeface="Constantia" panose="02030602050306030303" pitchFamily="18" charset="0"/>
              </a:rPr>
              <a:t> </a:t>
            </a:r>
            <a:r>
              <a:rPr lang="en-US" sz="2800" b="1" dirty="0" err="1">
                <a:latin typeface="Constantia" panose="02030602050306030303" pitchFamily="18" charset="0"/>
              </a:rPr>
              <a:t>ihi</a:t>
            </a:r>
            <a:r>
              <a:rPr lang="en-US" sz="2800" b="1" dirty="0">
                <a:latin typeface="Constantia" panose="02030602050306030303" pitchFamily="18" charset="0"/>
              </a:rPr>
              <a:t> </a:t>
            </a:r>
            <a:r>
              <a:rPr lang="en-US" sz="2800" b="1" dirty="0" err="1">
                <a:latin typeface="Constantia" panose="02030602050306030303" pitchFamily="18" charset="0"/>
              </a:rPr>
              <a:t>diu</a:t>
            </a:r>
            <a:r>
              <a:rPr lang="en-US" sz="2800" b="1" dirty="0">
                <a:latin typeface="Constantia" panose="02030602050306030303" pitchFamily="18" charset="0"/>
              </a:rPr>
              <a:t> </a:t>
            </a:r>
            <a:r>
              <a:rPr lang="en-US" sz="2800" b="1" dirty="0" err="1">
                <a:latin typeface="Constantia" panose="02030602050306030303" pitchFamily="18" charset="0"/>
              </a:rPr>
              <a:t>adang</a:t>
            </a:r>
            <a:r>
              <a:rPr lang="en-US" sz="2800" b="1" dirty="0">
                <a:latin typeface="Constantia" panose="02030602050306030303" pitchFamily="18" charset="0"/>
              </a:rPr>
              <a:t> dang sang in </a:t>
            </a:r>
            <a:r>
              <a:rPr lang="en-US" sz="2800" b="1" dirty="0" err="1">
                <a:latin typeface="Constantia" panose="02030602050306030303" pitchFamily="18" charset="0"/>
              </a:rPr>
              <a:t>eideipehjo</a:t>
            </a:r>
            <a:r>
              <a:rPr lang="en-US" sz="2800" b="1" dirty="0">
                <a:latin typeface="Constantia" panose="02030602050306030303" pitchFamily="18" charset="0"/>
              </a:rPr>
              <a:t> un ahi. </a:t>
            </a:r>
            <a:r>
              <a:rPr lang="en-US" sz="2800" b="1" dirty="0" err="1">
                <a:latin typeface="Constantia" panose="02030602050306030303" pitchFamily="18" charset="0"/>
              </a:rPr>
              <a:t>Huhhingpu</a:t>
            </a:r>
            <a:r>
              <a:rPr lang="en-US" sz="2800" b="1" dirty="0">
                <a:latin typeface="Constantia" panose="02030602050306030303" pitchFamily="18" charset="0"/>
              </a:rPr>
              <a:t> </a:t>
            </a:r>
            <a:r>
              <a:rPr lang="en-US" sz="2800" b="1" dirty="0" err="1">
                <a:latin typeface="Constantia" panose="02030602050306030303" pitchFamily="18" charset="0"/>
              </a:rPr>
              <a:t>ngailutna</a:t>
            </a:r>
            <a:r>
              <a:rPr lang="en-US" sz="2800" b="1" dirty="0">
                <a:latin typeface="Constantia" panose="02030602050306030303" pitchFamily="18" charset="0"/>
              </a:rPr>
              <a:t> </a:t>
            </a:r>
            <a:r>
              <a:rPr lang="en-US" sz="2800" b="1" dirty="0" err="1">
                <a:latin typeface="Constantia" panose="02030602050306030303" pitchFamily="18" charset="0"/>
              </a:rPr>
              <a:t>tahlangpehthei</a:t>
            </a:r>
            <a:r>
              <a:rPr lang="en-US" sz="2800" b="1">
                <a:latin typeface="Constantia" panose="02030602050306030303" pitchFamily="18" charset="0"/>
              </a:rPr>
              <a:t> ding </a:t>
            </a:r>
            <a:r>
              <a:rPr lang="en-US" sz="2800" b="1" dirty="0" err="1">
                <a:latin typeface="Constantia" panose="02030602050306030303" pitchFamily="18" charset="0"/>
              </a:rPr>
              <a:t>mihiem</a:t>
            </a:r>
            <a:r>
              <a:rPr lang="en-US" sz="2800" b="1" dirty="0">
                <a:latin typeface="Constantia" panose="02030602050306030303" pitchFamily="18" charset="0"/>
              </a:rPr>
              <a:t> </a:t>
            </a:r>
            <a:r>
              <a:rPr lang="en-US" sz="2800" b="1" dirty="0" err="1">
                <a:latin typeface="Constantia" panose="02030602050306030303" pitchFamily="18" charset="0"/>
              </a:rPr>
              <a:t>vannuoi</a:t>
            </a:r>
            <a:r>
              <a:rPr lang="en-US" sz="2800" b="1" dirty="0">
                <a:latin typeface="Constantia" panose="02030602050306030303" pitchFamily="18" charset="0"/>
              </a:rPr>
              <a:t> in </a:t>
            </a:r>
            <a:r>
              <a:rPr lang="en-US" sz="2800" b="1" dirty="0" err="1">
                <a:latin typeface="Constantia" panose="02030602050306030303" pitchFamily="18" charset="0"/>
              </a:rPr>
              <a:t>angaichat</a:t>
            </a:r>
            <a:r>
              <a:rPr lang="en-US" sz="2800" b="1" dirty="0">
                <a:latin typeface="Constantia" panose="02030602050306030303" pitchFamily="18" charset="0"/>
              </a:rPr>
              <a:t> bang in </a:t>
            </a:r>
            <a:r>
              <a:rPr lang="en-US" sz="2800" b="1" dirty="0" err="1">
                <a:latin typeface="Constantia" panose="02030602050306030303" pitchFamily="18" charset="0"/>
              </a:rPr>
              <a:t>ngaichat</a:t>
            </a:r>
            <a:r>
              <a:rPr lang="en-US" sz="2800" b="1" dirty="0">
                <a:latin typeface="Constantia" panose="02030602050306030303" pitchFamily="18" charset="0"/>
              </a:rPr>
              <a:t> dang </a:t>
            </a:r>
            <a:r>
              <a:rPr lang="en-US" sz="2800" b="1" dirty="0" err="1">
                <a:latin typeface="Constantia" panose="02030602050306030303" pitchFamily="18" charset="0"/>
              </a:rPr>
              <a:t>anei</a:t>
            </a:r>
            <a:r>
              <a:rPr lang="en-US" sz="2800" b="1" dirty="0">
                <a:latin typeface="Constantia" panose="02030602050306030303" pitchFamily="18" charset="0"/>
              </a:rPr>
              <a:t> poi.  </a:t>
            </a:r>
            <a:r>
              <a:rPr lang="en-US" sz="2800" b="1" dirty="0" err="1">
                <a:latin typeface="Constantia" panose="02030602050306030303" pitchFamily="18" charset="0"/>
              </a:rPr>
              <a:t>Vanmun</a:t>
            </a:r>
            <a:r>
              <a:rPr lang="en-US" sz="2800" b="1" dirty="0">
                <a:latin typeface="Constantia" panose="02030602050306030303" pitchFamily="18" charset="0"/>
              </a:rPr>
              <a:t> a um </a:t>
            </a:r>
            <a:r>
              <a:rPr lang="en-US" sz="2800" b="1" dirty="0" err="1">
                <a:latin typeface="Constantia" panose="02030602050306030303" pitchFamily="18" charset="0"/>
              </a:rPr>
              <a:t>jouse’n</a:t>
            </a:r>
            <a:r>
              <a:rPr lang="en-US" sz="2800" b="1" dirty="0">
                <a:latin typeface="Constantia" panose="02030602050306030303" pitchFamily="18" charset="0"/>
              </a:rPr>
              <a:t> </a:t>
            </a:r>
            <a:r>
              <a:rPr lang="en-US" sz="2800" b="1" dirty="0" err="1">
                <a:latin typeface="Constantia" panose="02030602050306030303" pitchFamily="18" charset="0"/>
              </a:rPr>
              <a:t>thao</a:t>
            </a:r>
            <a:r>
              <a:rPr lang="en-US" sz="2800" b="1" dirty="0">
                <a:latin typeface="Constantia" panose="02030602050306030303" pitchFamily="18" charset="0"/>
              </a:rPr>
              <a:t> </a:t>
            </a:r>
            <a:r>
              <a:rPr lang="en-US" sz="2800" b="1" dirty="0" err="1">
                <a:latin typeface="Constantia" panose="02030602050306030303" pitchFamily="18" charset="0"/>
              </a:rPr>
              <a:t>thiengthou</a:t>
            </a:r>
            <a:r>
              <a:rPr lang="en-US" sz="2800" b="1" dirty="0">
                <a:latin typeface="Constantia" panose="02030602050306030303" pitchFamily="18" charset="0"/>
              </a:rPr>
              <a:t> </a:t>
            </a:r>
            <a:r>
              <a:rPr lang="en-US" sz="2800" b="1" dirty="0" err="1">
                <a:latin typeface="Constantia" panose="02030602050306030303" pitchFamily="18" charset="0"/>
              </a:rPr>
              <a:t>tah</a:t>
            </a:r>
            <a:r>
              <a:rPr lang="en-US" sz="2800" b="1" dirty="0">
                <a:latin typeface="Constantia" panose="02030602050306030303" pitchFamily="18" charset="0"/>
              </a:rPr>
              <a:t> mite </a:t>
            </a:r>
            <a:r>
              <a:rPr lang="en-US" sz="2800" b="1" dirty="0" err="1">
                <a:latin typeface="Constantia" panose="02030602050306030303" pitchFamily="18" charset="0"/>
              </a:rPr>
              <a:t>kinupehtheina</a:t>
            </a:r>
            <a:r>
              <a:rPr lang="en-US" sz="2800" b="1" dirty="0">
                <a:latin typeface="Constantia" panose="02030602050306030303" pitchFamily="18" charset="0"/>
              </a:rPr>
              <a:t> a hung pang </a:t>
            </a:r>
            <a:r>
              <a:rPr lang="en-US" sz="2800" b="1" dirty="0" err="1">
                <a:latin typeface="Constantia" panose="02030602050306030303" pitchFamily="18" charset="0"/>
              </a:rPr>
              <a:t>thei</a:t>
            </a:r>
            <a:r>
              <a:rPr lang="en-US" sz="2800" b="1" dirty="0">
                <a:latin typeface="Constantia" panose="02030602050306030303" pitchFamily="18" charset="0"/>
              </a:rPr>
              <a:t>      </a:t>
            </a:r>
            <a:r>
              <a:rPr lang="en-US" sz="2800" b="1" dirty="0" err="1">
                <a:latin typeface="Constantia" panose="02030602050306030303" pitchFamily="18" charset="0"/>
              </a:rPr>
              <a:t>dingho</a:t>
            </a:r>
            <a:r>
              <a:rPr lang="en-US" sz="2800" b="1" dirty="0">
                <a:latin typeface="Constantia" panose="02030602050306030303" pitchFamily="18" charset="0"/>
              </a:rPr>
              <a:t> chu </a:t>
            </a:r>
            <a:r>
              <a:rPr lang="en-US" sz="2800" b="1" dirty="0" err="1">
                <a:latin typeface="Constantia" panose="02030602050306030303" pitchFamily="18" charset="0"/>
              </a:rPr>
              <a:t>ngahlel</a:t>
            </a:r>
            <a:r>
              <a:rPr lang="en-US" sz="2800" b="1" dirty="0">
                <a:latin typeface="Constantia" panose="02030602050306030303" pitchFamily="18" charset="0"/>
              </a:rPr>
              <a:t> </a:t>
            </a:r>
            <a:r>
              <a:rPr lang="en-US" sz="2800" b="1" dirty="0" err="1">
                <a:latin typeface="Constantia" panose="02030602050306030303" pitchFamily="18" charset="0"/>
              </a:rPr>
              <a:t>tah</a:t>
            </a:r>
            <a:r>
              <a:rPr lang="en-US" sz="2800" b="1" dirty="0">
                <a:latin typeface="Constantia" panose="02030602050306030303" pitchFamily="18" charset="0"/>
              </a:rPr>
              <a:t> in </a:t>
            </a:r>
            <a:r>
              <a:rPr lang="en-US" sz="2800" b="1" dirty="0" err="1">
                <a:latin typeface="Constantia" panose="02030602050306030303" pitchFamily="18" charset="0"/>
              </a:rPr>
              <a:t>agaldot</a:t>
            </a:r>
            <a:r>
              <a:rPr lang="en-US" sz="2800" b="1" dirty="0">
                <a:latin typeface="Constantia" panose="02030602050306030303" pitchFamily="18" charset="0"/>
              </a:rPr>
              <a:t> </a:t>
            </a:r>
            <a:r>
              <a:rPr lang="en-US" sz="2800" b="1" dirty="0" err="1">
                <a:latin typeface="Constantia" panose="02030602050306030303" pitchFamily="18" charset="0"/>
              </a:rPr>
              <a:t>uve</a:t>
            </a:r>
            <a:r>
              <a:rPr lang="en-US" sz="2800" b="1" dirty="0">
                <a:latin typeface="Constantia" panose="02030602050306030303" pitchFamily="18" charset="0"/>
              </a:rPr>
              <a:t>, </a:t>
            </a:r>
            <a:r>
              <a:rPr lang="en-US" sz="2800" b="1" dirty="0" err="1">
                <a:latin typeface="Constantia" panose="02030602050306030303" pitchFamily="18" charset="0"/>
              </a:rPr>
              <a:t>hichu</a:t>
            </a:r>
            <a:r>
              <a:rPr lang="en-US" sz="2800" b="1" dirty="0">
                <a:latin typeface="Constantia" panose="02030602050306030303" pitchFamily="18" charset="0"/>
              </a:rPr>
              <a:t> </a:t>
            </a:r>
            <a:r>
              <a:rPr lang="en-US" sz="2800" b="1" dirty="0" err="1">
                <a:latin typeface="Constantia" panose="02030602050306030303" pitchFamily="18" charset="0"/>
              </a:rPr>
              <a:t>mihiem</a:t>
            </a:r>
            <a:r>
              <a:rPr lang="en-US" sz="2800" b="1" dirty="0">
                <a:latin typeface="Constantia" panose="02030602050306030303" pitchFamily="18" charset="0"/>
              </a:rPr>
              <a:t> </a:t>
            </a:r>
            <a:r>
              <a:rPr lang="en-US" sz="2800" b="1" dirty="0" err="1">
                <a:latin typeface="Constantia" panose="02030602050306030303" pitchFamily="18" charset="0"/>
              </a:rPr>
              <a:t>lungsung</a:t>
            </a:r>
            <a:r>
              <a:rPr lang="en-US" sz="2800" b="1" dirty="0">
                <a:latin typeface="Constantia" panose="02030602050306030303" pitchFamily="18" charset="0"/>
              </a:rPr>
              <a:t> </a:t>
            </a:r>
            <a:r>
              <a:rPr lang="en-US" sz="2800" b="1" dirty="0" err="1">
                <a:latin typeface="Constantia" panose="02030602050306030303" pitchFamily="18" charset="0"/>
              </a:rPr>
              <a:t>kipa</a:t>
            </a:r>
            <a:r>
              <a:rPr lang="en-US" sz="2800" b="1" dirty="0">
                <a:latin typeface="Constantia" panose="02030602050306030303" pitchFamily="18" charset="0"/>
              </a:rPr>
              <a:t> le </a:t>
            </a:r>
            <a:r>
              <a:rPr lang="en-US" sz="2800" b="1" dirty="0" err="1">
                <a:latin typeface="Constantia" panose="02030602050306030303" pitchFamily="18" charset="0"/>
              </a:rPr>
              <a:t>phatthei</a:t>
            </a:r>
            <a:r>
              <a:rPr lang="en-US" sz="2800" b="1" dirty="0">
                <a:latin typeface="Constantia" panose="02030602050306030303" pitchFamily="18" charset="0"/>
              </a:rPr>
              <a:t> </a:t>
            </a:r>
            <a:r>
              <a:rPr lang="en-US" sz="2800" b="1" dirty="0" err="1">
                <a:latin typeface="Constantia" panose="02030602050306030303" pitchFamily="18" charset="0"/>
              </a:rPr>
              <a:t>channa</a:t>
            </a:r>
            <a:r>
              <a:rPr lang="en-US" sz="2800" b="1" dirty="0">
                <a:latin typeface="Constantia" panose="02030602050306030303" pitchFamily="18" charset="0"/>
              </a:rPr>
              <a:t> hi ding ahi</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7087325" cy="400110"/>
          </a:xfrm>
          <a:prstGeom prst="rect">
            <a:avLst/>
          </a:prstGeom>
          <a:noFill/>
        </p:spPr>
        <p:txBody>
          <a:bodyPr wrap="none" rtlCol="0">
            <a:spAutoFit/>
          </a:bodyPr>
          <a:lstStyle/>
          <a:p>
            <a:r>
              <a:rPr lang="en-US" sz="2000" b="1" dirty="0"/>
              <a:t>EGW (God's Amazing Grace - Unsearchable Riches, June 28</a:t>
            </a:r>
            <a:r>
              <a:rPr lang="en" sz="2000" b="1" dirty="0"/>
              <a:t>)</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40679" y="93264"/>
            <a:ext cx="6907236"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solidFill>
                  <a:srgbClr val="166588"/>
                </a:solidFill>
                <a:latin typeface="Comic Sans MS" panose="030F0702030302020204" pitchFamily="66" charset="0"/>
              </a:rPr>
              <a:t>“</a:t>
            </a:r>
            <a:r>
              <a:rPr lang="es-ES" sz="2400" b="1" dirty="0" err="1">
                <a:solidFill>
                  <a:srgbClr val="166588"/>
                </a:solidFill>
                <a:latin typeface="Comic Sans MS" panose="030F0702030302020204" pitchFamily="66" charset="0"/>
              </a:rPr>
              <a:t>Kicha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hih</a:t>
            </a:r>
            <a:r>
              <a:rPr lang="es-ES" sz="2400" b="1" dirty="0">
                <a:solidFill>
                  <a:srgbClr val="166588"/>
                </a:solidFill>
                <a:latin typeface="Comic Sans MS" panose="030F0702030302020204" pitchFamily="66" charset="0"/>
              </a:rPr>
              <a:t> in, </a:t>
            </a:r>
            <a:r>
              <a:rPr lang="es-ES" sz="2400" b="1" dirty="0" err="1">
                <a:solidFill>
                  <a:srgbClr val="166588"/>
                </a:solidFill>
                <a:latin typeface="Comic Sans MS" panose="030F0702030302020204" pitchFamily="66" charset="0"/>
              </a:rPr>
              <a:t>ijeh</a:t>
            </a:r>
            <a:r>
              <a:rPr lang="es-ES" sz="2400" b="1" dirty="0">
                <a:solidFill>
                  <a:srgbClr val="166588"/>
                </a:solidFill>
                <a:latin typeface="Comic Sans MS" panose="030F0702030302020204" pitchFamily="66" charset="0"/>
              </a:rPr>
              <a:t> in em </a:t>
            </a:r>
            <a:r>
              <a:rPr lang="es-ES" sz="2400" b="1" dirty="0" err="1">
                <a:solidFill>
                  <a:srgbClr val="166588"/>
                </a:solidFill>
                <a:latin typeface="Comic Sans MS" panose="030F0702030302020204" pitchFamily="66" charset="0"/>
              </a:rPr>
              <a:t>iti</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leh</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keiman</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kaumpi</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jing</a:t>
            </a:r>
            <a:r>
              <a:rPr lang="es-ES" sz="2400" b="1" dirty="0">
                <a:solidFill>
                  <a:srgbClr val="166588"/>
                </a:solidFill>
                <a:latin typeface="Comic Sans MS" panose="030F0702030302020204" pitchFamily="66" charset="0"/>
              </a:rPr>
              <a:t> nai; </a:t>
            </a:r>
            <a:r>
              <a:rPr lang="es-ES" sz="2400" b="1" dirty="0" err="1">
                <a:solidFill>
                  <a:srgbClr val="166588"/>
                </a:solidFill>
                <a:latin typeface="Comic Sans MS" panose="030F0702030302020204" pitchFamily="66" charset="0"/>
              </a:rPr>
              <a:t>lungthoi</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hih</a:t>
            </a:r>
            <a:r>
              <a:rPr lang="es-ES" sz="2400" b="1" dirty="0">
                <a:solidFill>
                  <a:srgbClr val="166588"/>
                </a:solidFill>
                <a:latin typeface="Comic Sans MS" panose="030F0702030302020204" pitchFamily="66" charset="0"/>
              </a:rPr>
              <a:t> in, </a:t>
            </a:r>
            <a:r>
              <a:rPr lang="es-ES" sz="2400" b="1" dirty="0" err="1">
                <a:solidFill>
                  <a:srgbClr val="166588"/>
                </a:solidFill>
                <a:latin typeface="Comic Sans MS" panose="030F0702030302020204" pitchFamily="66" charset="0"/>
              </a:rPr>
              <a:t>ajieh</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chu</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keima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naPathien</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kahi</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keiman</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nahatsah</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ing</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ting</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kapanpi</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ding</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nahi</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kagaljona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khutjet</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lam</a:t>
            </a:r>
            <a:r>
              <a:rPr lang="es-ES" sz="2400" b="1" dirty="0">
                <a:solidFill>
                  <a:srgbClr val="166588"/>
                </a:solidFill>
                <a:latin typeface="Comic Sans MS" panose="030F0702030302020204" pitchFamily="66" charset="0"/>
              </a:rPr>
              <a:t> a </a:t>
            </a:r>
            <a:r>
              <a:rPr lang="es-ES" sz="2400" b="1" dirty="0" err="1">
                <a:solidFill>
                  <a:srgbClr val="166588"/>
                </a:solidFill>
                <a:latin typeface="Comic Sans MS" panose="030F0702030302020204" pitchFamily="66" charset="0"/>
              </a:rPr>
              <a:t>kadopsang</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jing</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ding</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nahi</a:t>
            </a:r>
            <a:r>
              <a:rPr lang="es-ES" sz="2400" b="1" dirty="0">
                <a:solidFill>
                  <a:srgbClr val="166588"/>
                </a:solidFill>
                <a:latin typeface="Comic Sans MS" panose="030F0702030302020204" pitchFamily="66" charset="0"/>
              </a:rPr>
              <a:t>” </a:t>
            </a:r>
            <a:r>
              <a:rPr lang="es-ES" b="1" dirty="0">
                <a:solidFill>
                  <a:srgbClr val="166588"/>
                </a:solidFill>
                <a:latin typeface="Comic Sans MS" panose="030F0702030302020204" pitchFamily="66" charset="0"/>
              </a:rPr>
              <a:t>(</a:t>
            </a:r>
            <a:r>
              <a:rPr lang="es-ES" b="1" dirty="0" err="1">
                <a:solidFill>
                  <a:srgbClr val="166588"/>
                </a:solidFill>
                <a:latin typeface="Comic Sans MS" panose="030F0702030302020204" pitchFamily="66" charset="0"/>
              </a:rPr>
              <a:t>Isaiah</a:t>
            </a:r>
            <a:r>
              <a:rPr lang="es-ES" b="1" dirty="0">
                <a:solidFill>
                  <a:srgbClr val="166588"/>
                </a:solidFill>
                <a:latin typeface="Comic Sans MS" panose="030F0702030302020204" pitchFamily="66" charset="0"/>
              </a:rPr>
              <a:t> 41:10)</a:t>
            </a:r>
            <a:endParaRPr lang="es-ES" sz="2400" b="1" dirty="0">
              <a:solidFill>
                <a:srgbClr val="166588"/>
              </a:solidFill>
              <a:latin typeface="Comic Sans MS" panose="030F0702030302020204" pitchFamily="66"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en" sz="2000" b="1" dirty="0">
                <a:solidFill>
                  <a:schemeClr val="bg1"/>
                </a:solidFill>
                <a:effectLst>
                  <a:glow rad="127000">
                    <a:srgbClr val="AC2850"/>
                  </a:glow>
                </a:effectLst>
              </a:rPr>
              <a:t>Jerusalem khopi kisuhsiet a kuon jildoh ding:</a:t>
            </a:r>
          </a:p>
          <a:p>
            <a:pPr lvl="1">
              <a:spcBef>
                <a:spcPts val="600"/>
              </a:spcBef>
              <a:tabLst>
                <a:tab pos="538163" algn="l"/>
              </a:tabLst>
            </a:pPr>
            <a:r>
              <a:rPr lang="en" sz="2000" b="1" dirty="0">
                <a:solidFill>
                  <a:schemeClr val="bg1"/>
                </a:solidFill>
                <a:effectLst>
                  <a:glow rad="127000">
                    <a:srgbClr val="A23292"/>
                  </a:glow>
                </a:effectLst>
              </a:rPr>
              <a:t>Pathien ngailut kinungsun.</a:t>
            </a:r>
          </a:p>
          <a:p>
            <a:pPr lvl="1">
              <a:spcBef>
                <a:spcPts val="600"/>
              </a:spcBef>
              <a:tabLst>
                <a:tab pos="538163" algn="l"/>
              </a:tabLst>
            </a:pPr>
            <a:r>
              <a:rPr lang="en" sz="2000" b="1" dirty="0">
                <a:solidFill>
                  <a:schemeClr val="bg1"/>
                </a:solidFill>
                <a:effectLst>
                  <a:glow rad="127000">
                    <a:srgbClr val="51A54C"/>
                  </a:glow>
                </a:effectLst>
              </a:rPr>
              <a:t>Amite dia Pathien khohsahna.</a:t>
            </a:r>
          </a:p>
          <a:p>
            <a:pPr>
              <a:spcBef>
                <a:spcPts val="1800"/>
              </a:spcBef>
              <a:tabLst>
                <a:tab pos="538163" algn="l"/>
              </a:tabLst>
            </a:pPr>
            <a:r>
              <a:rPr lang="en" sz="2000" b="1" dirty="0">
                <a:solidFill>
                  <a:schemeClr val="bg1"/>
                </a:solidFill>
                <a:effectLst>
                  <a:glow rad="127000">
                    <a:srgbClr val="AC2850"/>
                  </a:glow>
                </a:effectLst>
              </a:rPr>
              <a:t>Christian masaho a kuon jildoh ding:</a:t>
            </a:r>
          </a:p>
          <a:p>
            <a:pPr lvl="1">
              <a:spcBef>
                <a:spcPts val="600"/>
              </a:spcBef>
              <a:tabLst>
                <a:tab pos="538163" algn="l"/>
              </a:tabLst>
            </a:pPr>
            <a:r>
              <a:rPr lang="en" sz="2000" b="1" dirty="0">
                <a:solidFill>
                  <a:schemeClr val="bg1"/>
                </a:solidFill>
                <a:effectLst>
                  <a:glow rad="127000">
                    <a:srgbClr val="C5600D"/>
                  </a:glow>
                </a:effectLst>
              </a:rPr>
              <a:t>Tahsanna kitah tah a dingpi ding.</a:t>
            </a:r>
          </a:p>
          <a:p>
            <a:pPr lvl="1">
              <a:spcBef>
                <a:spcPts val="600"/>
              </a:spcBef>
              <a:tabLst>
                <a:tab pos="538163" algn="l"/>
              </a:tabLst>
            </a:pPr>
            <a:r>
              <a:rPr lang="en" sz="2000" b="1" dirty="0">
                <a:solidFill>
                  <a:schemeClr val="bg1"/>
                </a:solidFill>
                <a:effectLst>
                  <a:glow rad="127000">
                    <a:srgbClr val="228F9E"/>
                  </a:glow>
                </a:effectLst>
              </a:rPr>
              <a:t>Ngaichatna neiho kithopi.</a:t>
            </a:r>
          </a:p>
          <a:p>
            <a:pPr lvl="1">
              <a:spcBef>
                <a:spcPts val="600"/>
              </a:spcBef>
              <a:tabLst>
                <a:tab pos="538163" algn="l"/>
              </a:tabLst>
            </a:pPr>
            <a:r>
              <a:rPr lang="en" sz="2000" b="1" dirty="0">
                <a:solidFill>
                  <a:schemeClr val="bg1"/>
                </a:solidFill>
                <a:effectLst>
                  <a:glow rad="127000">
                    <a:srgbClr val="A68702"/>
                  </a:glow>
                </a:effectLst>
              </a:rPr>
              <a:t>Ngailut, eiho kihetna melchihna.</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0" y="139985"/>
            <a:ext cx="7406143" cy="1061829"/>
          </a:xfrm>
          <a:prstGeom prst="rect">
            <a:avLst/>
          </a:prstGeom>
          <a:noFill/>
        </p:spPr>
        <p:txBody>
          <a:bodyPr wrap="square" rtlCol="0">
            <a:spAutoFit/>
          </a:bodyPr>
          <a:lstStyle/>
          <a:p>
            <a:pPr>
              <a:spcBef>
                <a:spcPts val="600"/>
              </a:spcBef>
            </a:pPr>
            <a:r>
              <a:rPr lang="en" sz="2100" b="1" dirty="0"/>
              <a:t>Kum 70 lhin chu Israel nampi din kichaina khat ahung hitai. Jerusalem khopi leh Hou-in Rome suhsiet ahivang in thaneina dang kikumlut jong ana um e.</a:t>
            </a: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6553" y="155448"/>
            <a:ext cx="4405036"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62274" y="1946621"/>
            <a:ext cx="7574957" cy="1708160"/>
          </a:xfrm>
          <a:prstGeom prst="rect">
            <a:avLst/>
          </a:prstGeom>
          <a:noFill/>
        </p:spPr>
        <p:txBody>
          <a:bodyPr wrap="square">
            <a:spAutoFit/>
          </a:bodyPr>
          <a:lstStyle/>
          <a:p>
            <a:pPr>
              <a:spcBef>
                <a:spcPts val="600"/>
              </a:spcBef>
            </a:pPr>
            <a:r>
              <a:rPr lang="en" sz="2100" b="1" dirty="0"/>
              <a:t>Alangkhat kit a, Pathien in athununlou jeh uva achung u sietna lhung ding vel tampi anagahchahsa ahitai; achung u thutan lhung ding akhongaisah phot in, mi honkhat, ahoubung, chu thudih meisal a vannuoi Pathien ngailutna thupha detvahpeh din asiem tai.</a:t>
            </a:r>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8" y="1178866"/>
            <a:ext cx="7406145" cy="738664"/>
          </a:xfrm>
          <a:prstGeom prst="rect">
            <a:avLst/>
          </a:prstGeom>
          <a:noFill/>
        </p:spPr>
        <p:txBody>
          <a:bodyPr wrap="square">
            <a:spAutoFit/>
          </a:bodyPr>
          <a:lstStyle/>
          <a:p>
            <a:pPr>
              <a:spcBef>
                <a:spcPts val="600"/>
              </a:spcBef>
            </a:pPr>
            <a:r>
              <a:rPr lang="en" sz="2100" b="1" dirty="0"/>
              <a:t>Alangkhat a, Satan in Israelte Messiah nungsun din atiildoh in, anampi u suhmangpeh din thuneina akilah tan ahi.</a:t>
            </a: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90"/>
                                          </p:val>
                                        </p:tav>
                                        <p:tav tm="100000">
                                          <p:val>
                                            <p:fltVal val="0"/>
                                          </p:val>
                                        </p:tav>
                                      </p:tavLst>
                                    </p:anim>
                                    <p:animEffect transition="in" filter="fade">
                                      <p:cBhvr>
                                        <p:cTn id="58" dur="500"/>
                                        <p:tgtEl>
                                          <p:spTgt spid="15"/>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31"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90"/>
                                          </p:val>
                                        </p:tav>
                                        <p:tav tm="100000">
                                          <p:val>
                                            <p:fltVal val="0"/>
                                          </p:val>
                                        </p:tav>
                                      </p:tavLst>
                                    </p:anim>
                                    <p:animEffect transition="in" filter="fade">
                                      <p:cBhvr>
                                        <p:cTn id="79" dur="500"/>
                                        <p:tgtEl>
                                          <p:spTgt spid="20"/>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2000"/>
                            </p:stCondLst>
                            <p:childTnLst>
                              <p:par>
                                <p:cTn id="85" presetID="31" presetClass="entr" presetSubtype="0"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 calcmode="lin" valueType="num">
                                      <p:cBhvr>
                                        <p:cTn id="89" dur="500" fill="hold"/>
                                        <p:tgtEl>
                                          <p:spTgt spid="17"/>
                                        </p:tgtEl>
                                        <p:attrNameLst>
                                          <p:attrName>style.rotation</p:attrName>
                                        </p:attrNameLst>
                                      </p:cBhvr>
                                      <p:tavLst>
                                        <p:tav tm="0">
                                          <p:val>
                                            <p:fltVal val="90"/>
                                          </p:val>
                                        </p:tav>
                                        <p:tav tm="100000">
                                          <p:val>
                                            <p:fltVal val="0"/>
                                          </p:val>
                                        </p:tav>
                                      </p:tavLst>
                                    </p:anim>
                                    <p:animEffect transition="in" filter="fade">
                                      <p:cBhvr>
                                        <p:cTn id="90" dur="500"/>
                                        <p:tgtEl>
                                          <p:spTgt spid="17"/>
                                        </p:tgtEl>
                                      </p:cBhvr>
                                    </p:animEffect>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2">
                                            <p:txEl>
                                              <p:pRg st="5" end="5"/>
                                            </p:txEl>
                                          </p:spTgt>
                                        </p:tgtEl>
                                        <p:attrNameLst>
                                          <p:attrName>style.visibility</p:attrName>
                                        </p:attrNameLst>
                                      </p:cBhvr>
                                      <p:to>
                                        <p:strVal val="visible"/>
                                      </p:to>
                                    </p:set>
                                    <p:animEffect transition="in" filter="wipe(left)">
                                      <p:cBhvr>
                                        <p:cTn id="94" dur="500"/>
                                        <p:tgtEl>
                                          <p:spTgt spid="2">
                                            <p:txEl>
                                              <p:pRg st="5" end="5"/>
                                            </p:txEl>
                                          </p:spTgt>
                                        </p:tgtEl>
                                      </p:cBhvr>
                                    </p:animEffect>
                                  </p:childTnLst>
                                </p:cTn>
                              </p:par>
                            </p:childTnLst>
                          </p:cTn>
                        </p:par>
                        <p:par>
                          <p:cTn id="95" fill="hold">
                            <p:stCondLst>
                              <p:cond delay="3000"/>
                            </p:stCondLst>
                            <p:childTnLst>
                              <p:par>
                                <p:cTn id="96" presetID="31" presetClass="entr" presetSubtype="0" fill="hold" nodeType="after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 calcmode="lin" valueType="num">
                                      <p:cBhvr>
                                        <p:cTn id="100" dur="500" fill="hold"/>
                                        <p:tgtEl>
                                          <p:spTgt spid="19"/>
                                        </p:tgtEl>
                                        <p:attrNameLst>
                                          <p:attrName>style.rotation</p:attrName>
                                        </p:attrNameLst>
                                      </p:cBhvr>
                                      <p:tavLst>
                                        <p:tav tm="0">
                                          <p:val>
                                            <p:fltVal val="90"/>
                                          </p:val>
                                        </p:tav>
                                        <p:tav tm="100000">
                                          <p:val>
                                            <p:fltVal val="0"/>
                                          </p:val>
                                        </p:tav>
                                      </p:tavLst>
                                    </p:anim>
                                    <p:animEffect transition="in" filter="fade">
                                      <p:cBhvr>
                                        <p:cTn id="101" dur="500"/>
                                        <p:tgtEl>
                                          <p:spTgt spid="19"/>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5" y="2488402"/>
            <a:ext cx="11735911" cy="2092881"/>
          </a:xfrm>
          <a:prstGeom prst="rect">
            <a:avLst/>
          </a:prstGeom>
          <a:noFill/>
        </p:spPr>
        <p:txBody>
          <a:bodyPr wrap="square">
            <a:spAutoFit/>
          </a:bodyPr>
          <a:lstStyle/>
          <a:p>
            <a:pPr algn="ctr"/>
            <a:r>
              <a:rPr lang="en" sz="6500" b="1" dirty="0">
                <a:ln w="13462">
                  <a:solidFill>
                    <a:srgbClr val="7D4837"/>
                  </a:solidFill>
                  <a:prstDash val="solid"/>
                </a:ln>
                <a:solidFill>
                  <a:srgbClr val="FFFF00"/>
                </a:solidFill>
                <a:effectLst>
                  <a:outerShdw dist="38100" dir="2700000" algn="bl" rotWithShape="0">
                    <a:schemeClr val="accent5"/>
                  </a:outerShdw>
                </a:effectLst>
              </a:rPr>
              <a:t>JERUSALEM KHOPI KISUHSIET A KUON JILDOH DING</a:t>
            </a: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56272"/>
            <a:ext cx="12192000" cy="815608"/>
          </a:xfrm>
          <a:prstGeom prst="rect">
            <a:avLst/>
          </a:prstGeom>
          <a:noFill/>
        </p:spPr>
        <p:txBody>
          <a:bodyPr wrap="square">
            <a:spAutoFit/>
          </a:bodyPr>
          <a:lstStyle/>
          <a:p>
            <a:pPr algn="ctr"/>
            <a:r>
              <a:rPr lang="en-IN" sz="4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t>
            </a:r>
            <a:r>
              <a:rPr lang="en" sz="4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ATHIEN NGAILUT KINUNGSUN</a:t>
            </a:r>
          </a:p>
        </p:txBody>
      </p:sp>
      <p:sp>
        <p:nvSpPr>
          <p:cNvPr id="5" name="CuadroTexto 4">
            <a:extLst>
              <a:ext uri="{FF2B5EF4-FFF2-40B4-BE49-F238E27FC236}">
                <a16:creationId xmlns:a16="http://schemas.microsoft.com/office/drawing/2014/main" id="{55B9B411-2013-EDB3-013A-C7E30FCFCF9A}"/>
              </a:ext>
            </a:extLst>
          </p:cNvPr>
          <p:cNvSpPr txBox="1"/>
          <p:nvPr/>
        </p:nvSpPr>
        <p:spPr>
          <a:xfrm>
            <a:off x="3363508" y="587659"/>
            <a:ext cx="8785793" cy="969496"/>
          </a:xfrm>
          <a:prstGeom prst="rect">
            <a:avLst/>
          </a:prstGeom>
          <a:noFill/>
        </p:spPr>
        <p:txBody>
          <a:bodyPr wrap="square">
            <a:spAutoFit/>
          </a:bodyPr>
          <a:lstStyle/>
          <a:p>
            <a:pPr algn="ctr"/>
            <a:r>
              <a:rPr lang="en-US" b="1" dirty="0">
                <a:solidFill>
                  <a:schemeClr val="accent5">
                    <a:lumMod val="75000"/>
                  </a:schemeClr>
                </a:solidFill>
                <a:latin typeface="Comic Sans MS" panose="030F0702030302020204" pitchFamily="66" charset="0"/>
              </a:rPr>
              <a:t>“</a:t>
            </a:r>
            <a:r>
              <a:rPr lang="en-US" sz="1900" b="1" dirty="0">
                <a:solidFill>
                  <a:schemeClr val="accent5">
                    <a:lumMod val="75000"/>
                  </a:schemeClr>
                </a:solidFill>
                <a:latin typeface="Comic Sans MS" panose="030F0702030302020204" pitchFamily="66" charset="0"/>
              </a:rPr>
              <a:t>Vo Jerusalem, Jerusalem, </a:t>
            </a:r>
            <a:r>
              <a:rPr lang="en-US" sz="1900" b="1" dirty="0" err="1">
                <a:solidFill>
                  <a:schemeClr val="accent5">
                    <a:lumMod val="75000"/>
                  </a:schemeClr>
                </a:solidFill>
                <a:latin typeface="Comic Sans MS" panose="030F0702030302020204" pitchFamily="66" charset="0"/>
              </a:rPr>
              <a:t>thiemgaoho</a:t>
            </a:r>
            <a:r>
              <a:rPr lang="en-US" sz="1900" b="1" dirty="0">
                <a:solidFill>
                  <a:schemeClr val="accent5">
                    <a:lumMod val="75000"/>
                  </a:schemeClr>
                </a:solidFill>
                <a:latin typeface="Comic Sans MS" panose="030F0702030302020204" pitchFamily="66" charset="0"/>
              </a:rPr>
              <a:t> that </a:t>
            </a:r>
            <a:r>
              <a:rPr lang="en-US" sz="1900" b="1" dirty="0" err="1">
                <a:solidFill>
                  <a:schemeClr val="accent5">
                    <a:lumMod val="75000"/>
                  </a:schemeClr>
                </a:solidFill>
                <a:latin typeface="Comic Sans MS" panose="030F0702030302020204" pitchFamily="66" charset="0"/>
              </a:rPr>
              <a:t>leh</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ahieng</a:t>
            </a:r>
            <a:r>
              <a:rPr lang="en-US" sz="1900" b="1" dirty="0">
                <a:solidFill>
                  <a:schemeClr val="accent5">
                    <a:lumMod val="75000"/>
                  </a:schemeClr>
                </a:solidFill>
                <a:latin typeface="Comic Sans MS" panose="030F0702030302020204" pitchFamily="66" charset="0"/>
              </a:rPr>
              <a:t> a </a:t>
            </a:r>
            <a:r>
              <a:rPr lang="en-US" sz="1900" b="1" dirty="0" err="1">
                <a:solidFill>
                  <a:schemeClr val="accent5">
                    <a:lumMod val="75000"/>
                  </a:schemeClr>
                </a:solidFill>
                <a:latin typeface="Comic Sans MS" panose="030F0702030302020204" pitchFamily="66" charset="0"/>
              </a:rPr>
              <a:t>kisolteho</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suong</a:t>
            </a:r>
            <a:r>
              <a:rPr lang="en-US" sz="1900" b="1" dirty="0">
                <a:solidFill>
                  <a:schemeClr val="accent5">
                    <a:lumMod val="75000"/>
                  </a:schemeClr>
                </a:solidFill>
                <a:latin typeface="Comic Sans MS" panose="030F0702030302020204" pitchFamily="66" charset="0"/>
              </a:rPr>
              <a:t> a </a:t>
            </a:r>
            <a:r>
              <a:rPr lang="en-US" sz="1900" b="1" dirty="0" err="1">
                <a:solidFill>
                  <a:schemeClr val="accent5">
                    <a:lumMod val="75000"/>
                  </a:schemeClr>
                </a:solidFill>
                <a:latin typeface="Comic Sans MS" panose="030F0702030302020204" pitchFamily="66" charset="0"/>
              </a:rPr>
              <a:t>seplih</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ahpi’n</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anoute</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alha</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nuoi</a:t>
            </a:r>
            <a:r>
              <a:rPr lang="en-US" sz="1900" b="1" dirty="0">
                <a:solidFill>
                  <a:schemeClr val="accent5">
                    <a:lumMod val="75000"/>
                  </a:schemeClr>
                </a:solidFill>
                <a:latin typeface="Comic Sans MS" panose="030F0702030302020204" pitchFamily="66" charset="0"/>
              </a:rPr>
              <a:t> a </a:t>
            </a:r>
            <a:r>
              <a:rPr lang="en-US" sz="1900" b="1" dirty="0" err="1">
                <a:solidFill>
                  <a:schemeClr val="accent5">
                    <a:lumMod val="75000"/>
                  </a:schemeClr>
                </a:solidFill>
                <a:latin typeface="Comic Sans MS" panose="030F0702030302020204" pitchFamily="66" charset="0"/>
              </a:rPr>
              <a:t>aopkhum</a:t>
            </a:r>
            <a:r>
              <a:rPr lang="en-US" sz="1900" b="1" dirty="0">
                <a:solidFill>
                  <a:schemeClr val="accent5">
                    <a:lumMod val="75000"/>
                  </a:schemeClr>
                </a:solidFill>
                <a:latin typeface="Comic Sans MS" panose="030F0702030302020204" pitchFamily="66" charset="0"/>
              </a:rPr>
              <a:t> bang a </a:t>
            </a:r>
            <a:r>
              <a:rPr lang="en-US" sz="1900" b="1" dirty="0" err="1">
                <a:solidFill>
                  <a:schemeClr val="accent5">
                    <a:lumMod val="75000"/>
                  </a:schemeClr>
                </a:solidFill>
                <a:latin typeface="Comic Sans MS" panose="030F0702030302020204" pitchFamily="66" charset="0"/>
              </a:rPr>
              <a:t>keiman</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jong</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nachate</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ijat</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vei</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opkhum</a:t>
            </a:r>
            <a:r>
              <a:rPr lang="en-US" sz="1900" b="1" dirty="0">
                <a:solidFill>
                  <a:schemeClr val="accent5">
                    <a:lumMod val="75000"/>
                  </a:schemeClr>
                </a:solidFill>
                <a:latin typeface="Comic Sans MS" panose="030F0702030302020204" pitchFamily="66" charset="0"/>
              </a:rPr>
              <a:t> ding a </a:t>
            </a:r>
            <a:r>
              <a:rPr lang="en-US" sz="1900" b="1" dirty="0" err="1">
                <a:solidFill>
                  <a:schemeClr val="accent5">
                    <a:lumMod val="75000"/>
                  </a:schemeClr>
                </a:solidFill>
                <a:latin typeface="Comic Sans MS" panose="030F0702030302020204" pitchFamily="66" charset="0"/>
              </a:rPr>
              <a:t>kaguot</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hitam</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Ahin</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nangho</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nanuompo</a:t>
            </a:r>
            <a:r>
              <a:rPr lang="en-US" sz="1900" b="1" dirty="0">
                <a:solidFill>
                  <a:schemeClr val="accent5">
                    <a:lumMod val="75000"/>
                  </a:schemeClr>
                </a:solidFill>
                <a:latin typeface="Comic Sans MS" panose="030F0702030302020204" pitchFamily="66" charset="0"/>
              </a:rPr>
              <a:t> </a:t>
            </a:r>
            <a:r>
              <a:rPr lang="en-US" sz="1900" b="1" dirty="0" err="1">
                <a:solidFill>
                  <a:schemeClr val="accent5">
                    <a:lumMod val="75000"/>
                  </a:schemeClr>
                </a:solidFill>
                <a:latin typeface="Comic Sans MS" panose="030F0702030302020204" pitchFamily="66" charset="0"/>
              </a:rPr>
              <a:t>uve</a:t>
            </a:r>
            <a:r>
              <a:rPr lang="en" sz="1200" b="1" dirty="0">
                <a:solidFill>
                  <a:schemeClr val="accent5">
                    <a:lumMod val="75000"/>
                  </a:schemeClr>
                </a:solidFill>
                <a:latin typeface="Comic Sans MS" panose="030F0702030302020204" pitchFamily="66" charset="0"/>
              </a:rPr>
              <a:t>!”(Matt 23:37)</a:t>
            </a:r>
            <a:endParaRPr lang="es-ES" sz="12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480761" y="1510989"/>
            <a:ext cx="8729992" cy="1061829"/>
          </a:xfrm>
          <a:prstGeom prst="rect">
            <a:avLst/>
          </a:prstGeom>
          <a:noFill/>
        </p:spPr>
        <p:txBody>
          <a:bodyPr wrap="square" rtlCol="0">
            <a:spAutoFit/>
          </a:bodyPr>
          <a:lstStyle/>
          <a:p>
            <a:pPr>
              <a:spcBef>
                <a:spcPts val="600"/>
              </a:spcBef>
            </a:pPr>
            <a:r>
              <a:rPr lang="en" sz="2100" b="1" dirty="0">
                <a:solidFill>
                  <a:schemeClr val="bg1"/>
                </a:solidFill>
                <a:effectLst>
                  <a:glow rad="127000">
                    <a:srgbClr val="1A0613"/>
                  </a:glow>
                  <a:outerShdw blurRad="38100" dist="38100" dir="2700000" algn="tl">
                    <a:srgbClr val="000000">
                      <a:alpha val="43137"/>
                    </a:srgbClr>
                  </a:outerShdw>
                </a:effectLst>
              </a:rPr>
              <a:t>Jerusalem aphahkuon chun Jesu’n akacham e (Luke 19:41-44). Louchal tah a Pathien ngailut kouna anungsun  ga athuohtei diu ahe’n ahi  (Matt. 23:37).</a:t>
            </a: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93" y="3484805"/>
            <a:ext cx="7707121" cy="1708160"/>
          </a:xfrm>
          <a:prstGeom prst="rect">
            <a:avLst/>
          </a:prstGeom>
          <a:noFill/>
        </p:spPr>
        <p:txBody>
          <a:bodyPr wrap="square">
            <a:spAutoFit/>
          </a:bodyPr>
          <a:lstStyle/>
          <a:p>
            <a:pPr>
              <a:spcBef>
                <a:spcPts val="600"/>
              </a:spcBef>
            </a:pPr>
            <a:r>
              <a:rPr lang="en" sz="2100" b="1" dirty="0">
                <a:solidFill>
                  <a:schemeClr val="bg1"/>
                </a:solidFill>
                <a:effectLst>
                  <a:glow rad="127000">
                    <a:srgbClr val="1A0613"/>
                  </a:glow>
                  <a:outerShdw blurRad="38100" dist="38100" dir="2700000" algn="tl">
                    <a:srgbClr val="000000">
                      <a:alpha val="43137"/>
                    </a:srgbClr>
                  </a:outerShdw>
                </a:effectLst>
              </a:rPr>
              <a:t>Thusimbu’n Romete khansiet douna’n Judate kum 66 AD chun anakiphin uve ati. Judate loitum tampi akidoutuo kah un Romete’n akhopi u ahin u’mkimvel tauve.  Kum AD 70 chun kichaina ahung um tai. Titus in Jerusalem khopi leh Hou-in    chu asuse tan, Juda mi lakh som jong asuhmangtha tai.</a:t>
            </a:r>
          </a:p>
        </p:txBody>
      </p:sp>
      <p:sp>
        <p:nvSpPr>
          <p:cNvPr id="7" name="CuadroTexto 6">
            <a:extLst>
              <a:ext uri="{FF2B5EF4-FFF2-40B4-BE49-F238E27FC236}">
                <a16:creationId xmlns:a16="http://schemas.microsoft.com/office/drawing/2014/main" id="{FC0EB4FE-D62D-24F6-3CC9-2229E71F96AE}"/>
              </a:ext>
            </a:extLst>
          </p:cNvPr>
          <p:cNvSpPr txBox="1"/>
          <p:nvPr/>
        </p:nvSpPr>
        <p:spPr>
          <a:xfrm>
            <a:off x="3537033" y="2469761"/>
            <a:ext cx="8555996" cy="1015663"/>
          </a:xfrm>
          <a:prstGeom prst="rect">
            <a:avLst/>
          </a:prstGeom>
          <a:noFill/>
        </p:spPr>
        <p:txBody>
          <a:bodyPr wrap="square">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Manthahna hung lhung ding peldohthei ahijeh a akacham ahi. Pathien in eingailut behseh jieh un khat jieng jong ithi diu anuompon, tuonsot hinna inei chieh diu adei ahi (Jn. 5:39-40; Ezek. 18:31-32).</a:t>
            </a: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8" y="5171675"/>
            <a:ext cx="7256093" cy="1708160"/>
          </a:xfrm>
          <a:prstGeom prst="rect">
            <a:avLst/>
          </a:prstGeom>
          <a:noFill/>
        </p:spPr>
        <p:txBody>
          <a:bodyPr wrap="square">
            <a:spAutoFit/>
          </a:bodyPr>
          <a:lstStyle/>
          <a:p>
            <a:pPr>
              <a:spcBef>
                <a:spcPts val="600"/>
              </a:spcBef>
            </a:pPr>
            <a:r>
              <a:rPr lang="en" sz="2100" b="1" dirty="0">
                <a:solidFill>
                  <a:schemeClr val="bg1"/>
                </a:solidFill>
                <a:effectLst>
                  <a:glow rad="127000">
                    <a:srgbClr val="1A0613"/>
                  </a:glow>
                  <a:outerShdw blurRad="38100" dist="38100" dir="2700000" algn="tl">
                    <a:srgbClr val="000000">
                      <a:alpha val="43137"/>
                    </a:srgbClr>
                  </a:outerShdw>
                </a:effectLst>
              </a:rPr>
              <a:t>Ahin thusimbu’n Satan in Judate kiphin dia chuleh alethuh dia Romete atiildoh dan aphapoh pon ahi.  Jerusalem kisuhchimit chu Satan natoh mong mong ahibouve. Hinna tuinah anungsun jieh un Israel chu suhmang le tha ding bou gel melma khut ah aumlo tan ahi.</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846386"/>
          </a:xfrm>
          <a:prstGeom prst="rect">
            <a:avLst/>
          </a:prstGeom>
          <a:noFill/>
        </p:spPr>
        <p:txBody>
          <a:bodyPr wrap="square">
            <a:spAutoFit/>
          </a:bodyPr>
          <a:lstStyle/>
          <a:p>
            <a:pPr algn="ctr"/>
            <a:r>
              <a:rPr lang="en" sz="49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AMITE DIA PATHIEN KHOHSAHNA</a:t>
            </a:r>
          </a:p>
        </p:txBody>
      </p:sp>
      <p:sp>
        <p:nvSpPr>
          <p:cNvPr id="7" name="CuadroTexto 6">
            <a:extLst>
              <a:ext uri="{FF2B5EF4-FFF2-40B4-BE49-F238E27FC236}">
                <a16:creationId xmlns:a16="http://schemas.microsoft.com/office/drawing/2014/main" id="{FEF83F4B-F7CA-4A9C-1F24-E7C5EEC9A6B4}"/>
              </a:ext>
            </a:extLst>
          </p:cNvPr>
          <p:cNvSpPr txBox="1"/>
          <p:nvPr/>
        </p:nvSpPr>
        <p:spPr>
          <a:xfrm>
            <a:off x="-225078" y="645476"/>
            <a:ext cx="12670301" cy="677108"/>
          </a:xfrm>
          <a:prstGeom prst="rect">
            <a:avLst/>
          </a:prstGeom>
          <a:noFill/>
        </p:spPr>
        <p:txBody>
          <a:bodyPr wrap="square">
            <a:spAutoFit/>
          </a:bodyPr>
          <a:lstStyle/>
          <a:p>
            <a:pPr algn="ctr"/>
            <a:r>
              <a:rPr lang="en" sz="1850" b="1" dirty="0">
                <a:solidFill>
                  <a:schemeClr val="accent1">
                    <a:lumMod val="75000"/>
                  </a:schemeClr>
                </a:solidFill>
                <a:latin typeface="Comic Sans MS" panose="030F0702030302020204" pitchFamily="66" charset="0"/>
              </a:rPr>
              <a:t>“</a:t>
            </a:r>
            <a:r>
              <a:rPr lang="es-ES" sz="1850" b="1" dirty="0" err="1">
                <a:solidFill>
                  <a:schemeClr val="accent1">
                    <a:lumMod val="75000"/>
                  </a:schemeClr>
                </a:solidFill>
                <a:latin typeface="Comic Sans MS" panose="030F0702030302020204" pitchFamily="66" charset="0"/>
              </a:rPr>
              <a:t>Kicha</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hih</a:t>
            </a:r>
            <a:r>
              <a:rPr lang="es-ES" sz="1850" b="1" dirty="0">
                <a:solidFill>
                  <a:schemeClr val="accent1">
                    <a:lumMod val="75000"/>
                  </a:schemeClr>
                </a:solidFill>
                <a:latin typeface="Comic Sans MS" panose="030F0702030302020204" pitchFamily="66" charset="0"/>
              </a:rPr>
              <a:t> in, </a:t>
            </a:r>
            <a:r>
              <a:rPr lang="es-ES" sz="1850" b="1" dirty="0" err="1">
                <a:solidFill>
                  <a:schemeClr val="accent1">
                    <a:lumMod val="75000"/>
                  </a:schemeClr>
                </a:solidFill>
                <a:latin typeface="Comic Sans MS" panose="030F0702030302020204" pitchFamily="66" charset="0"/>
              </a:rPr>
              <a:t>ijeh</a:t>
            </a:r>
            <a:r>
              <a:rPr lang="es-ES" sz="1850" b="1" dirty="0">
                <a:solidFill>
                  <a:schemeClr val="accent1">
                    <a:lumMod val="75000"/>
                  </a:schemeClr>
                </a:solidFill>
                <a:latin typeface="Comic Sans MS" panose="030F0702030302020204" pitchFamily="66" charset="0"/>
              </a:rPr>
              <a:t> in em </a:t>
            </a:r>
            <a:r>
              <a:rPr lang="es-ES" sz="1850" b="1" dirty="0" err="1">
                <a:solidFill>
                  <a:schemeClr val="accent1">
                    <a:lumMod val="75000"/>
                  </a:schemeClr>
                </a:solidFill>
                <a:latin typeface="Comic Sans MS" panose="030F0702030302020204" pitchFamily="66" charset="0"/>
              </a:rPr>
              <a:t>iti</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leh</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keiman</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kaumpi</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jing</a:t>
            </a:r>
            <a:r>
              <a:rPr lang="es-ES" sz="1850" b="1" dirty="0">
                <a:solidFill>
                  <a:schemeClr val="accent1">
                    <a:lumMod val="75000"/>
                  </a:schemeClr>
                </a:solidFill>
                <a:latin typeface="Comic Sans MS" panose="030F0702030302020204" pitchFamily="66" charset="0"/>
              </a:rPr>
              <a:t> nai; </a:t>
            </a:r>
            <a:r>
              <a:rPr lang="es-ES" sz="1850" b="1" dirty="0" err="1">
                <a:solidFill>
                  <a:schemeClr val="accent1">
                    <a:lumMod val="75000"/>
                  </a:schemeClr>
                </a:solidFill>
                <a:latin typeface="Comic Sans MS" panose="030F0702030302020204" pitchFamily="66" charset="0"/>
              </a:rPr>
              <a:t>lungthoi</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hih</a:t>
            </a:r>
            <a:r>
              <a:rPr lang="es-ES" sz="1850" b="1" dirty="0">
                <a:solidFill>
                  <a:schemeClr val="accent1">
                    <a:lumMod val="75000"/>
                  </a:schemeClr>
                </a:solidFill>
                <a:latin typeface="Comic Sans MS" panose="030F0702030302020204" pitchFamily="66" charset="0"/>
              </a:rPr>
              <a:t> in, </a:t>
            </a:r>
            <a:r>
              <a:rPr lang="es-ES" sz="1850" b="1" dirty="0" err="1">
                <a:solidFill>
                  <a:schemeClr val="accent1">
                    <a:lumMod val="75000"/>
                  </a:schemeClr>
                </a:solidFill>
                <a:latin typeface="Comic Sans MS" panose="030F0702030302020204" pitchFamily="66" charset="0"/>
              </a:rPr>
              <a:t>ajieh</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chu</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keima</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naPathien</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kahi</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keiman</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nahatsah</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ing</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ting</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kapanpi</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ding</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nahi</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kagaljona</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khutjetlam</a:t>
            </a:r>
            <a:r>
              <a:rPr lang="es-ES" sz="1850" b="1" dirty="0">
                <a:solidFill>
                  <a:schemeClr val="accent1">
                    <a:lumMod val="75000"/>
                  </a:schemeClr>
                </a:solidFill>
                <a:latin typeface="Comic Sans MS" panose="030F0702030302020204" pitchFamily="66" charset="0"/>
              </a:rPr>
              <a:t> a </a:t>
            </a:r>
            <a:r>
              <a:rPr lang="es-ES" sz="1850" b="1" dirty="0" err="1">
                <a:solidFill>
                  <a:schemeClr val="accent1">
                    <a:lumMod val="75000"/>
                  </a:schemeClr>
                </a:solidFill>
                <a:latin typeface="Comic Sans MS" panose="030F0702030302020204" pitchFamily="66" charset="0"/>
              </a:rPr>
              <a:t>kadopsang</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jing</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ding</a:t>
            </a:r>
            <a:r>
              <a:rPr lang="es-ES" sz="1850" b="1" dirty="0">
                <a:solidFill>
                  <a:schemeClr val="accent1">
                    <a:lumMod val="75000"/>
                  </a:schemeClr>
                </a:solidFill>
                <a:latin typeface="Comic Sans MS" panose="030F0702030302020204" pitchFamily="66" charset="0"/>
              </a:rPr>
              <a:t> </a:t>
            </a:r>
            <a:r>
              <a:rPr lang="es-ES" sz="1850" b="1" dirty="0" err="1">
                <a:solidFill>
                  <a:schemeClr val="accent1">
                    <a:lumMod val="75000"/>
                  </a:schemeClr>
                </a:solidFill>
                <a:latin typeface="Comic Sans MS" panose="030F0702030302020204" pitchFamily="66" charset="0"/>
              </a:rPr>
              <a:t>nahi</a:t>
            </a:r>
            <a:r>
              <a:rPr lang="es-ES" sz="1850" b="1" dirty="0">
                <a:solidFill>
                  <a:schemeClr val="accent1">
                    <a:lumMod val="75000"/>
                  </a:schemeClr>
                </a:solidFill>
                <a:latin typeface="Comic Sans MS" panose="030F0702030302020204" pitchFamily="66" charset="0"/>
              </a:rPr>
              <a:t>.</a:t>
            </a:r>
            <a:r>
              <a:rPr lang="en" sz="1850" b="1" dirty="0">
                <a:solidFill>
                  <a:schemeClr val="accent1">
                    <a:lumMod val="75000"/>
                  </a:schemeClr>
                </a:solidFill>
                <a:latin typeface="Comic Sans MS" panose="030F0702030302020204" pitchFamily="66" charset="0"/>
              </a:rPr>
              <a:t>” </a:t>
            </a:r>
            <a:r>
              <a:rPr lang="en" sz="1300" b="1" dirty="0">
                <a:solidFill>
                  <a:schemeClr val="accent1">
                    <a:lumMod val="75000"/>
                  </a:schemeClr>
                </a:solidFill>
                <a:latin typeface="Comic Sans MS" panose="030F0702030302020204" pitchFamily="66" charset="0"/>
              </a:rPr>
              <a:t>(Isaiah 41:10)</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162113" y="1319943"/>
            <a:ext cx="8376976" cy="1031051"/>
          </a:xfrm>
          <a:prstGeom prst="rect">
            <a:avLst/>
          </a:prstGeom>
          <a:noFill/>
        </p:spPr>
        <p:txBody>
          <a:bodyPr wrap="square" rtlCol="0">
            <a:spAutoFit/>
          </a:bodyPr>
          <a:lstStyle/>
          <a:p>
            <a:pPr>
              <a:spcBef>
                <a:spcPts val="600"/>
              </a:spcBef>
            </a:pPr>
            <a:r>
              <a:rPr lang="en" sz="2000" b="1" dirty="0"/>
              <a:t>Ngailut jal in, suhmang a aumlouna diuvin jamdohtheina lemchang anahon peh e. Melchihna </a:t>
            </a:r>
            <a:r>
              <a:rPr lang="en" sz="2100" b="1" dirty="0"/>
              <a:t>anape</a:t>
            </a:r>
            <a:r>
              <a:rPr lang="en" sz="2000" b="1" dirty="0"/>
              <a:t> e: Sipai hon Jerusalem khopi ahin u’mkimvel u chu (Luke 21:20).</a:t>
            </a: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79294" y="3179653"/>
            <a:ext cx="8233186" cy="1061829"/>
          </a:xfrm>
          <a:prstGeom prst="rect">
            <a:avLst/>
          </a:prstGeom>
          <a:noFill/>
        </p:spPr>
        <p:txBody>
          <a:bodyPr wrap="square">
            <a:spAutoFit/>
          </a:bodyPr>
          <a:lstStyle/>
          <a:p>
            <a:pPr>
              <a:spcBef>
                <a:spcPts val="600"/>
              </a:spcBef>
            </a:pPr>
            <a:r>
              <a:rPr lang="en" sz="2100" b="1" dirty="0"/>
              <a:t>Jesu hilchahna kamcheng tahsan jousen hiche phaat ong lemchang ala un, Jerusalem khopi ngah ding umlou pet in ajamsan tauve.</a:t>
            </a: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3" y="4950737"/>
            <a:ext cx="6451516" cy="1384995"/>
          </a:xfrm>
          <a:prstGeom prst="rect">
            <a:avLst/>
          </a:prstGeom>
          <a:noFill/>
        </p:spPr>
        <p:txBody>
          <a:bodyPr wrap="square">
            <a:spAutoFit/>
          </a:bodyPr>
          <a:lstStyle/>
          <a:p>
            <a:pPr>
              <a:spcBef>
                <a:spcPts val="600"/>
              </a:spcBef>
            </a:pPr>
            <a:r>
              <a:rPr lang="en" sz="2100" b="1" dirty="0"/>
              <a:t>Pathien in achate agelkhoh in, avengbit thei e, phat hahsa pen pet in jong (Ps. 46:1; Is. 41:10). Ahin, tampi’n Pathien a kitah jieh in hinna achaanlo kit uve (Heb. 11:35-38).</a:t>
            </a: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3" y="4030167"/>
            <a:ext cx="6434336" cy="1061829"/>
          </a:xfrm>
          <a:prstGeom prst="rect">
            <a:avLst/>
          </a:prstGeom>
          <a:noFill/>
        </p:spPr>
        <p:txBody>
          <a:bodyPr wrap="square">
            <a:spAutoFit/>
          </a:bodyPr>
          <a:lstStyle/>
          <a:p>
            <a:pPr>
              <a:spcBef>
                <a:spcPts val="600"/>
              </a:spcBef>
            </a:pPr>
            <a:r>
              <a:rPr lang="en" sz="2100" b="1" dirty="0"/>
              <a:t>Lha phabep jouvin, Nero’n kiphinho suchimit din Vespasian ahinsol e. Tunvang AD 67 apat AD 70 gei in khopi chu khaotah in u’mkimvel ahikit tai.</a:t>
            </a:r>
          </a:p>
        </p:txBody>
      </p:sp>
      <p:sp>
        <p:nvSpPr>
          <p:cNvPr id="5" name="CuadroTexto 4">
            <a:extLst>
              <a:ext uri="{FF2B5EF4-FFF2-40B4-BE49-F238E27FC236}">
                <a16:creationId xmlns:a16="http://schemas.microsoft.com/office/drawing/2014/main" id="{B9982674-201C-0300-F84C-C1A9F017C971}"/>
              </a:ext>
            </a:extLst>
          </p:cNvPr>
          <p:cNvSpPr txBox="1"/>
          <p:nvPr/>
        </p:nvSpPr>
        <p:spPr>
          <a:xfrm>
            <a:off x="179292" y="2212386"/>
            <a:ext cx="8359795" cy="1061829"/>
          </a:xfrm>
          <a:prstGeom prst="rect">
            <a:avLst/>
          </a:prstGeom>
          <a:noFill/>
        </p:spPr>
        <p:txBody>
          <a:bodyPr wrap="square">
            <a:spAutoFit/>
          </a:bodyPr>
          <a:lstStyle/>
          <a:p>
            <a:pPr>
              <a:spcBef>
                <a:spcPts val="600"/>
              </a:spcBef>
            </a:pPr>
            <a:r>
              <a:rPr lang="en" sz="2100" b="1" dirty="0"/>
              <a:t>Gaius Cestius Gallus chun AD 66 chun hiche melchiha chu anasubulhit e. Sipaiho nung lahdoh ahi chun Hougut pipu Eleazar ben Simon lamkaina’n Romete nung adelpeh un, tampi athat un ahi.</a:t>
            </a: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2" y="6217904"/>
            <a:ext cx="6581307" cy="738664"/>
          </a:xfrm>
          <a:prstGeom prst="rect">
            <a:avLst/>
          </a:prstGeom>
          <a:noFill/>
        </p:spPr>
        <p:txBody>
          <a:bodyPr wrap="square">
            <a:spAutoFit/>
          </a:bodyPr>
          <a:lstStyle/>
          <a:p>
            <a:pPr>
              <a:spcBef>
                <a:spcPts val="600"/>
              </a:spcBef>
            </a:pPr>
            <a:r>
              <a:rPr lang="en" sz="2100" b="1" dirty="0"/>
              <a:t>Ibol a kimkhat venbit a um a, adangho Pathien dalhah bang a kilang hin tem?</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6" y="749383"/>
            <a:ext cx="11059947" cy="5693866"/>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err="1">
                <a:latin typeface="Constantia" panose="02030602050306030303" pitchFamily="18" charset="0"/>
              </a:rPr>
              <a:t>Pathien</a:t>
            </a:r>
            <a:r>
              <a:rPr lang="en-US" sz="2800" b="1" dirty="0">
                <a:latin typeface="Constantia" panose="02030602050306030303" pitchFamily="18" charset="0"/>
              </a:rPr>
              <a:t> </a:t>
            </a:r>
            <a:r>
              <a:rPr lang="en-US" sz="2800" b="1" dirty="0" err="1">
                <a:latin typeface="Constantia" panose="02030602050306030303" pitchFamily="18" charset="0"/>
              </a:rPr>
              <a:t>umpina</a:t>
            </a:r>
            <a:r>
              <a:rPr lang="en-US" sz="2800" b="1" dirty="0">
                <a:latin typeface="Constantia" panose="02030602050306030303" pitchFamily="18" charset="0"/>
              </a:rPr>
              <a:t> </a:t>
            </a:r>
            <a:r>
              <a:rPr lang="en-US" sz="2800" b="1" dirty="0" err="1">
                <a:latin typeface="Constantia" panose="02030602050306030303" pitchFamily="18" charset="0"/>
              </a:rPr>
              <a:t>hetthiemjouhuoihilou</a:t>
            </a:r>
            <a:r>
              <a:rPr lang="en-US" sz="2800" b="1" dirty="0">
                <a:latin typeface="Constantia" panose="02030602050306030303" pitchFamily="18" charset="0"/>
              </a:rPr>
              <a:t> </a:t>
            </a:r>
            <a:r>
              <a:rPr lang="en-US" sz="2800" b="1" dirty="0" err="1">
                <a:latin typeface="Constantia" panose="02030602050306030303" pitchFamily="18" charset="0"/>
              </a:rPr>
              <a:t>chun</a:t>
            </a:r>
            <a:r>
              <a:rPr lang="en-US" sz="2800" b="1" dirty="0">
                <a:latin typeface="Constantia" panose="02030602050306030303" pitchFamily="18" charset="0"/>
              </a:rPr>
              <a:t> </a:t>
            </a:r>
            <a:r>
              <a:rPr lang="en-US" sz="2800" b="1" dirty="0" err="1">
                <a:latin typeface="Constantia" panose="02030602050306030303" pitchFamily="18" charset="0"/>
              </a:rPr>
              <a:t>iti</a:t>
            </a:r>
            <a:r>
              <a:rPr lang="en-US" sz="2800" b="1" dirty="0">
                <a:latin typeface="Constantia" panose="02030602050306030303" pitchFamily="18" charset="0"/>
              </a:rPr>
              <a:t> dan a </a:t>
            </a:r>
            <a:r>
              <a:rPr lang="en-US" sz="2800" b="1" dirty="0" err="1">
                <a:latin typeface="Constantia" panose="02030602050306030303" pitchFamily="18" charset="0"/>
              </a:rPr>
              <a:t>chondihte</a:t>
            </a:r>
            <a:r>
              <a:rPr lang="en-US" sz="2800" b="1" dirty="0">
                <a:latin typeface="Constantia" panose="02030602050306030303" pitchFamily="18" charset="0"/>
              </a:rPr>
              <a:t> chu </a:t>
            </a:r>
            <a:r>
              <a:rPr lang="en-US" sz="2800" b="1" dirty="0" err="1">
                <a:latin typeface="Constantia" panose="02030602050306030303" pitchFamily="18" charset="0"/>
              </a:rPr>
              <a:t>chondihloute</a:t>
            </a:r>
            <a:r>
              <a:rPr lang="en-US" sz="2800" b="1" dirty="0">
                <a:latin typeface="Constantia" panose="02030602050306030303" pitchFamily="18" charset="0"/>
              </a:rPr>
              <a:t> </a:t>
            </a:r>
            <a:r>
              <a:rPr lang="en-US" sz="2800" b="1" dirty="0" err="1">
                <a:latin typeface="Constantia" panose="02030602050306030303" pitchFamily="18" charset="0"/>
              </a:rPr>
              <a:t>suhgenthei</a:t>
            </a:r>
            <a:r>
              <a:rPr lang="en-US" sz="2800" b="1" dirty="0">
                <a:latin typeface="Constantia" panose="02030602050306030303" pitchFamily="18" charset="0"/>
              </a:rPr>
              <a:t> a aum </a:t>
            </a:r>
            <a:r>
              <a:rPr lang="en-US" sz="2800" b="1" dirty="0" err="1">
                <a:latin typeface="Constantia" panose="02030602050306030303" pitchFamily="18" charset="0"/>
              </a:rPr>
              <a:t>diu</a:t>
            </a:r>
            <a:r>
              <a:rPr lang="en-US" sz="2800" b="1" dirty="0">
                <a:latin typeface="Constantia" panose="02030602050306030303" pitchFamily="18" charset="0"/>
              </a:rPr>
              <a:t> </a:t>
            </a:r>
            <a:r>
              <a:rPr lang="en-US" sz="2800" b="1" dirty="0" err="1">
                <a:latin typeface="Constantia" panose="02030602050306030303" pitchFamily="18" charset="0"/>
              </a:rPr>
              <a:t>aphal</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tem</a:t>
            </a:r>
            <a:r>
              <a:rPr lang="en-US" sz="2800" b="1" dirty="0">
                <a:latin typeface="Constantia" panose="02030602050306030303" pitchFamily="18" charset="0"/>
              </a:rPr>
              <a:t> </a:t>
            </a:r>
            <a:r>
              <a:rPr lang="en-US" sz="2800" b="1" dirty="0" err="1">
                <a:latin typeface="Constantia" panose="02030602050306030303" pitchFamily="18" charset="0"/>
              </a:rPr>
              <a:t>ti</a:t>
            </a:r>
            <a:r>
              <a:rPr lang="en-US" sz="2800" b="1" dirty="0">
                <a:latin typeface="Constantia" panose="02030602050306030303" pitchFamily="18" charset="0"/>
              </a:rPr>
              <a:t> hi </a:t>
            </a:r>
            <a:r>
              <a:rPr lang="en-US" sz="2800" b="1" dirty="0" err="1">
                <a:latin typeface="Constantia" panose="02030602050306030303" pitchFamily="18" charset="0"/>
              </a:rPr>
              <a:t>tahsanna</a:t>
            </a:r>
            <a:r>
              <a:rPr lang="en-US" sz="2800" b="1" dirty="0">
                <a:latin typeface="Constantia" panose="02030602050306030303" pitchFamily="18" charset="0"/>
              </a:rPr>
              <a:t> a </a:t>
            </a:r>
            <a:r>
              <a:rPr lang="en-US" sz="2800" b="1" dirty="0" err="1">
                <a:latin typeface="Constantia" panose="02030602050306030303" pitchFamily="18" charset="0"/>
              </a:rPr>
              <a:t>geuchao</a:t>
            </a:r>
            <a:r>
              <a:rPr lang="en-US" sz="2800" b="1" dirty="0">
                <a:latin typeface="Constantia" panose="02030602050306030303" pitchFamily="18" charset="0"/>
              </a:rPr>
              <a:t> </a:t>
            </a:r>
            <a:r>
              <a:rPr lang="en-US" sz="2800" b="1" dirty="0" err="1">
                <a:latin typeface="Constantia" panose="02030602050306030303" pitchFamily="18" charset="0"/>
              </a:rPr>
              <a:t>tampi</a:t>
            </a:r>
            <a:r>
              <a:rPr lang="en-US" sz="2800" b="1" dirty="0">
                <a:latin typeface="Constantia" panose="02030602050306030303" pitchFamily="18" charset="0"/>
              </a:rPr>
              <a:t> din </a:t>
            </a:r>
            <a:r>
              <a:rPr lang="en-US" sz="2800" b="1" dirty="0" err="1">
                <a:latin typeface="Constantia" panose="02030602050306030303" pitchFamily="18" charset="0"/>
              </a:rPr>
              <a:t>lungdon</a:t>
            </a:r>
            <a:r>
              <a:rPr lang="en-US" sz="2800" b="1" dirty="0">
                <a:latin typeface="Constantia" panose="02030602050306030303" pitchFamily="18" charset="0"/>
              </a:rPr>
              <a:t> </a:t>
            </a:r>
            <a:r>
              <a:rPr lang="en-US" sz="2800" b="1" dirty="0" err="1">
                <a:latin typeface="Constantia" panose="02030602050306030303" pitchFamily="18" charset="0"/>
              </a:rPr>
              <a:t>umtah</a:t>
            </a:r>
            <a:r>
              <a:rPr lang="en-US" sz="2800" b="1" dirty="0">
                <a:latin typeface="Constantia" panose="02030602050306030303" pitchFamily="18" charset="0"/>
              </a:rPr>
              <a:t> ahung </a:t>
            </a:r>
            <a:r>
              <a:rPr lang="en-US" sz="2800" b="1" dirty="0" err="1">
                <a:latin typeface="Constantia" panose="02030602050306030303" pitchFamily="18" charset="0"/>
              </a:rPr>
              <a:t>hijing</a:t>
            </a:r>
            <a:r>
              <a:rPr lang="en-US" sz="2800" b="1" dirty="0">
                <a:latin typeface="Constantia" panose="02030602050306030303" pitchFamily="18" charset="0"/>
              </a:rPr>
              <a:t> e.  </a:t>
            </a:r>
            <a:r>
              <a:rPr lang="en-US" sz="2800" b="1" dirty="0" err="1">
                <a:latin typeface="Constantia" panose="02030602050306030303" pitchFamily="18" charset="0"/>
              </a:rPr>
              <a:t>Abang</a:t>
            </a:r>
            <a:r>
              <a:rPr lang="en-US" sz="2800" b="1" dirty="0">
                <a:latin typeface="Constantia" panose="02030602050306030303" pitchFamily="18" charset="0"/>
              </a:rPr>
              <a:t> </a:t>
            </a:r>
            <a:r>
              <a:rPr lang="en-US" sz="2800" b="1" dirty="0" err="1">
                <a:latin typeface="Constantia" panose="02030602050306030303" pitchFamily="18" charset="0"/>
              </a:rPr>
              <a:t>kimkhat</a:t>
            </a:r>
            <a:r>
              <a:rPr lang="en-US" sz="2800" b="1" dirty="0">
                <a:latin typeface="Constantia" panose="02030602050306030303" pitchFamily="18" charset="0"/>
              </a:rPr>
              <a:t> </a:t>
            </a:r>
            <a:r>
              <a:rPr lang="en-US" sz="2800" b="1" dirty="0" err="1">
                <a:latin typeface="Constantia" panose="02030602050306030303" pitchFamily="18" charset="0"/>
              </a:rPr>
              <a:t>chun</a:t>
            </a:r>
            <a:r>
              <a:rPr lang="en-US" sz="2800" b="1" dirty="0">
                <a:latin typeface="Constantia" panose="02030602050306030303" pitchFamily="18" charset="0"/>
              </a:rPr>
              <a:t> </a:t>
            </a:r>
            <a:r>
              <a:rPr lang="en-US" sz="2800" b="1" dirty="0" err="1">
                <a:latin typeface="Constantia" panose="02030602050306030303" pitchFamily="18" charset="0"/>
              </a:rPr>
              <a:t>mihiem</a:t>
            </a:r>
            <a:r>
              <a:rPr lang="en-US" sz="2800" b="1" dirty="0">
                <a:latin typeface="Constantia" panose="02030602050306030303" pitchFamily="18" charset="0"/>
              </a:rPr>
              <a:t> </a:t>
            </a:r>
            <a:r>
              <a:rPr lang="en-US" sz="2800" b="1" dirty="0" err="1">
                <a:latin typeface="Constantia" panose="02030602050306030303" pitchFamily="18" charset="0"/>
              </a:rPr>
              <a:t>lah</a:t>
            </a:r>
            <a:r>
              <a:rPr lang="en-US" sz="2800" b="1" dirty="0">
                <a:latin typeface="Constantia" panose="02030602050306030303" pitchFamily="18" charset="0"/>
              </a:rPr>
              <a:t> a </a:t>
            </a:r>
            <a:r>
              <a:rPr lang="en-US" sz="2800" b="1" dirty="0" err="1">
                <a:latin typeface="Constantia" panose="02030602050306030303" pitchFamily="18" charset="0"/>
              </a:rPr>
              <a:t>vetsiet</a:t>
            </a:r>
            <a:r>
              <a:rPr lang="en-US" sz="2800" b="1" dirty="0">
                <a:latin typeface="Constantia" panose="02030602050306030303" pitchFamily="18" charset="0"/>
              </a:rPr>
              <a:t> le </a:t>
            </a:r>
            <a:r>
              <a:rPr lang="en-US" sz="2800" b="1" dirty="0" err="1">
                <a:latin typeface="Constantia" panose="02030602050306030303" pitchFamily="18" charset="0"/>
              </a:rPr>
              <a:t>thanghuoi</a:t>
            </a:r>
            <a:r>
              <a:rPr lang="en-US" sz="2800" b="1" dirty="0">
                <a:latin typeface="Constantia" panose="02030602050306030303" pitchFamily="18" charset="0"/>
              </a:rPr>
              <a:t> pen </a:t>
            </a:r>
            <a:r>
              <a:rPr lang="en-US" sz="2800" b="1" dirty="0" err="1">
                <a:latin typeface="Constantia" panose="02030602050306030303" pitchFamily="18" charset="0"/>
              </a:rPr>
              <a:t>pen</a:t>
            </a:r>
            <a:r>
              <a:rPr lang="en-US" sz="2800" b="1" dirty="0">
                <a:latin typeface="Constantia" panose="02030602050306030303" pitchFamily="18" charset="0"/>
              </a:rPr>
              <a:t> ho </a:t>
            </a:r>
            <a:r>
              <a:rPr lang="en-US" sz="2800" b="1" dirty="0" err="1">
                <a:latin typeface="Constantia" panose="02030602050306030303" pitchFamily="18" charset="0"/>
              </a:rPr>
              <a:t>inchenthei</a:t>
            </a:r>
            <a:r>
              <a:rPr lang="en-US" sz="2800" b="1" dirty="0">
                <a:latin typeface="Constantia" panose="02030602050306030303" pitchFamily="18" charset="0"/>
              </a:rPr>
              <a:t> amu uva, </a:t>
            </a:r>
            <a:r>
              <a:rPr lang="en-US" sz="2800" b="1" dirty="0" err="1">
                <a:latin typeface="Constantia" panose="02030602050306030303" pitchFamily="18" charset="0"/>
              </a:rPr>
              <a:t>hiteho</a:t>
            </a:r>
            <a:r>
              <a:rPr lang="en-US" sz="2800" b="1" dirty="0">
                <a:latin typeface="Constantia" panose="02030602050306030303" pitchFamily="18" charset="0"/>
              </a:rPr>
              <a:t> </a:t>
            </a:r>
            <a:r>
              <a:rPr lang="en-US" sz="2800" b="1" dirty="0" err="1">
                <a:latin typeface="Constantia" panose="02030602050306030303" pitchFamily="18" charset="0"/>
              </a:rPr>
              <a:t>khut</a:t>
            </a:r>
            <a:r>
              <a:rPr lang="en-US" sz="2800" b="1" dirty="0">
                <a:latin typeface="Constantia" panose="02030602050306030303" pitchFamily="18" charset="0"/>
              </a:rPr>
              <a:t> a </a:t>
            </a:r>
            <a:r>
              <a:rPr lang="en-US" sz="2800" b="1" dirty="0" err="1">
                <a:latin typeface="Constantia" panose="02030602050306030303" pitchFamily="18" charset="0"/>
              </a:rPr>
              <a:t>mipha</a:t>
            </a:r>
            <a:r>
              <a:rPr lang="en-US" sz="2800" b="1" dirty="0">
                <a:latin typeface="Constantia" panose="02030602050306030303" pitchFamily="18" charset="0"/>
              </a:rPr>
              <a:t> le </a:t>
            </a:r>
            <a:r>
              <a:rPr lang="en-US" sz="2800" b="1" dirty="0" err="1">
                <a:latin typeface="Constantia" panose="02030602050306030303" pitchFamily="18" charset="0"/>
              </a:rPr>
              <a:t>thiengthou</a:t>
            </a:r>
            <a:r>
              <a:rPr lang="en-US" sz="2800" b="1" dirty="0">
                <a:latin typeface="Constantia" panose="02030602050306030303" pitchFamily="18" charset="0"/>
              </a:rPr>
              <a:t> </a:t>
            </a:r>
            <a:r>
              <a:rPr lang="en-US" sz="2800" b="1" dirty="0" err="1">
                <a:latin typeface="Constantia" panose="02030602050306030303" pitchFamily="18" charset="0"/>
              </a:rPr>
              <a:t>tah</a:t>
            </a:r>
            <a:r>
              <a:rPr lang="en-US" sz="2800" b="1" dirty="0">
                <a:latin typeface="Constantia" panose="02030602050306030303" pitchFamily="18" charset="0"/>
              </a:rPr>
              <a:t> </a:t>
            </a:r>
            <a:r>
              <a:rPr lang="en-US" sz="2800" b="1" dirty="0" err="1">
                <a:latin typeface="Constantia" panose="02030602050306030303" pitchFamily="18" charset="0"/>
              </a:rPr>
              <a:t>tah</a:t>
            </a:r>
            <a:r>
              <a:rPr lang="en-US" sz="2800" b="1" dirty="0">
                <a:latin typeface="Constantia" panose="02030602050306030303" pitchFamily="18" charset="0"/>
              </a:rPr>
              <a:t> ho </a:t>
            </a:r>
            <a:r>
              <a:rPr lang="en-US" sz="2800" b="1" dirty="0" err="1">
                <a:latin typeface="Constantia" panose="02030602050306030303" pitchFamily="18" charset="0"/>
              </a:rPr>
              <a:t>bolgenthei</a:t>
            </a:r>
            <a:r>
              <a:rPr lang="en-US" sz="2800" b="1" dirty="0">
                <a:latin typeface="Constantia" panose="02030602050306030303" pitchFamily="18" charset="0"/>
              </a:rPr>
              <a:t> a aum amu </a:t>
            </a:r>
            <a:r>
              <a:rPr lang="en-US" sz="2800" b="1" dirty="0" err="1">
                <a:latin typeface="Constantia" panose="02030602050306030303" pitchFamily="18" charset="0"/>
              </a:rPr>
              <a:t>tieng</a:t>
            </a:r>
            <a:r>
              <a:rPr lang="en-US" sz="2800" b="1" dirty="0">
                <a:latin typeface="Constantia" panose="02030602050306030303" pitchFamily="18" charset="0"/>
              </a:rPr>
              <a:t> u </a:t>
            </a:r>
            <a:r>
              <a:rPr lang="en-US" sz="2800" b="1" dirty="0" err="1">
                <a:latin typeface="Constantia" panose="02030602050306030303" pitchFamily="18" charset="0"/>
              </a:rPr>
              <a:t>leh</a:t>
            </a:r>
            <a:r>
              <a:rPr lang="en-US" sz="2800" b="1" dirty="0">
                <a:latin typeface="Constantia" panose="02030602050306030303" pitchFamily="18" charset="0"/>
              </a:rPr>
              <a:t> </a:t>
            </a:r>
            <a:r>
              <a:rPr lang="en-US" sz="2800" b="1" dirty="0" err="1">
                <a:latin typeface="Constantia" panose="02030602050306030303" pitchFamily="18" charset="0"/>
              </a:rPr>
              <a:t>alunglha</a:t>
            </a:r>
            <a:r>
              <a:rPr lang="en-US" sz="2800" b="1" dirty="0">
                <a:latin typeface="Constantia" panose="02030602050306030303" pitchFamily="18" charset="0"/>
              </a:rPr>
              <a:t> </a:t>
            </a:r>
            <a:r>
              <a:rPr lang="en-US" sz="2800" b="1" dirty="0" err="1">
                <a:latin typeface="Constantia" panose="02030602050306030303" pitchFamily="18" charset="0"/>
              </a:rPr>
              <a:t>uvin</a:t>
            </a:r>
            <a:r>
              <a:rPr lang="en-US" sz="2800" b="1" dirty="0">
                <a:latin typeface="Constantia" panose="02030602050306030303" pitchFamily="18" charset="0"/>
              </a:rPr>
              <a:t>, </a:t>
            </a:r>
            <a:r>
              <a:rPr lang="en-US" sz="2800" b="1" dirty="0" err="1">
                <a:latin typeface="Constantia" panose="02030602050306030303" pitchFamily="18" charset="0"/>
              </a:rPr>
              <a:t>Pathien</a:t>
            </a:r>
            <a:r>
              <a:rPr lang="en-US" sz="2800" b="1" dirty="0">
                <a:latin typeface="Constantia" panose="02030602050306030303" pitchFamily="18" charset="0"/>
              </a:rPr>
              <a:t> </a:t>
            </a:r>
            <a:r>
              <a:rPr lang="en-US" sz="2800" b="1" dirty="0" err="1">
                <a:latin typeface="Constantia" panose="02030602050306030303" pitchFamily="18" charset="0"/>
              </a:rPr>
              <a:t>atahsanna</a:t>
            </a:r>
            <a:r>
              <a:rPr lang="en-US" sz="2800" b="1" dirty="0">
                <a:latin typeface="Constantia" panose="02030602050306030303" pitchFamily="18" charset="0"/>
              </a:rPr>
              <a:t> u </a:t>
            </a:r>
            <a:r>
              <a:rPr lang="en-US" sz="2800" b="1" dirty="0" err="1">
                <a:latin typeface="Constantia" panose="02030602050306030303" pitchFamily="18" charset="0"/>
              </a:rPr>
              <a:t>jong</a:t>
            </a:r>
            <a:r>
              <a:rPr lang="en-US" sz="2800" b="1" dirty="0">
                <a:latin typeface="Constantia" panose="02030602050306030303" pitchFamily="18" charset="0"/>
              </a:rPr>
              <a:t> </a:t>
            </a:r>
            <a:r>
              <a:rPr lang="en-US" sz="2800" b="1" dirty="0" err="1">
                <a:latin typeface="Constantia" panose="02030602050306030303" pitchFamily="18" charset="0"/>
              </a:rPr>
              <a:t>pailhah</a:t>
            </a:r>
            <a:r>
              <a:rPr lang="en-US" sz="2800" b="1" dirty="0">
                <a:latin typeface="Constantia" panose="02030602050306030303" pitchFamily="18" charset="0"/>
              </a:rPr>
              <a:t> ding </a:t>
            </a:r>
            <a:r>
              <a:rPr lang="en-US" sz="2800" b="1" dirty="0" err="1">
                <a:latin typeface="Constantia" panose="02030602050306030303" pitchFamily="18" charset="0"/>
              </a:rPr>
              <a:t>agelji</a:t>
            </a:r>
            <a:r>
              <a:rPr lang="en-US" sz="2800" b="1" dirty="0">
                <a:latin typeface="Constantia" panose="02030602050306030303" pitchFamily="18" charset="0"/>
              </a:rPr>
              <a:t> </a:t>
            </a:r>
            <a:r>
              <a:rPr lang="en-US" sz="2800" b="1" dirty="0" err="1">
                <a:latin typeface="Constantia" panose="02030602050306030303" pitchFamily="18" charset="0"/>
              </a:rPr>
              <a:t>tauve</a:t>
            </a:r>
            <a:r>
              <a:rPr lang="en-US" sz="2800" b="1" dirty="0">
                <a:latin typeface="Constantia" panose="02030602050306030303" pitchFamily="18" charset="0"/>
              </a:rPr>
              <a:t>.  </a:t>
            </a:r>
            <a:r>
              <a:rPr lang="en-US" sz="2800" b="1" dirty="0" err="1">
                <a:latin typeface="Constantia" panose="02030602050306030303" pitchFamily="18" charset="0"/>
              </a:rPr>
              <a:t>Thudih</a:t>
            </a:r>
            <a:r>
              <a:rPr lang="en-US" sz="2800" b="1" dirty="0">
                <a:latin typeface="Constantia" panose="02030602050306030303" pitchFamily="18" charset="0"/>
              </a:rPr>
              <a:t> </a:t>
            </a:r>
            <a:r>
              <a:rPr lang="en-US" sz="2800" b="1" dirty="0" err="1">
                <a:latin typeface="Constantia" panose="02030602050306030303" pitchFamily="18" charset="0"/>
              </a:rPr>
              <a:t>tah</a:t>
            </a:r>
            <a:r>
              <a:rPr lang="en-US" sz="2800" b="1" dirty="0">
                <a:latin typeface="Constantia" panose="02030602050306030303" pitchFamily="18" charset="0"/>
              </a:rPr>
              <a:t> </a:t>
            </a:r>
            <a:r>
              <a:rPr lang="en-US" sz="2800" b="1" dirty="0" err="1">
                <a:latin typeface="Constantia" panose="02030602050306030303" pitchFamily="18" charset="0"/>
              </a:rPr>
              <a:t>leh</a:t>
            </a:r>
            <a:r>
              <a:rPr lang="en-US" sz="2800" b="1" dirty="0">
                <a:latin typeface="Constantia" panose="02030602050306030303" pitchFamily="18" charset="0"/>
              </a:rPr>
              <a:t> </a:t>
            </a:r>
            <a:r>
              <a:rPr lang="en-US" sz="2800" b="1" dirty="0" err="1">
                <a:latin typeface="Constantia" panose="02030602050306030303" pitchFamily="18" charset="0"/>
              </a:rPr>
              <a:t>hepina</a:t>
            </a:r>
            <a:r>
              <a:rPr lang="en-US" sz="2800" b="1" dirty="0">
                <a:latin typeface="Constantia" panose="02030602050306030303" pitchFamily="18" charset="0"/>
              </a:rPr>
              <a:t> a </a:t>
            </a:r>
            <a:r>
              <a:rPr lang="en-US" sz="2800" b="1" dirty="0" err="1">
                <a:latin typeface="Constantia" panose="02030602050306030303" pitchFamily="18" charset="0"/>
              </a:rPr>
              <a:t>dimset</a:t>
            </a:r>
            <a:r>
              <a:rPr lang="en-US" sz="2800" b="1" dirty="0">
                <a:latin typeface="Constantia" panose="02030602050306030303" pitchFamily="18" charset="0"/>
              </a:rPr>
              <a:t>, </a:t>
            </a:r>
            <a:r>
              <a:rPr lang="en-US" sz="2800" b="1" dirty="0" err="1">
                <a:latin typeface="Constantia" panose="02030602050306030303" pitchFamily="18" charset="0"/>
              </a:rPr>
              <a:t>atha</a:t>
            </a:r>
            <a:r>
              <a:rPr lang="en-US" sz="2800" b="1" dirty="0">
                <a:latin typeface="Constantia" panose="02030602050306030303" pitchFamily="18" charset="0"/>
              </a:rPr>
              <a:t> </a:t>
            </a:r>
            <a:r>
              <a:rPr lang="en-US" sz="2800" b="1" dirty="0" err="1">
                <a:latin typeface="Constantia" panose="02030602050306030303" pitchFamily="18" charset="0"/>
              </a:rPr>
              <a:t>khonna</a:t>
            </a:r>
            <a:r>
              <a:rPr lang="en-US" sz="2800" b="1" dirty="0">
                <a:latin typeface="Constantia" panose="02030602050306030303" pitchFamily="18" charset="0"/>
              </a:rPr>
              <a:t> </a:t>
            </a:r>
            <a:r>
              <a:rPr lang="en-US" sz="2800" b="1" dirty="0" err="1">
                <a:latin typeface="Constantia" panose="02030602050306030303" pitchFamily="18" charset="0"/>
              </a:rPr>
              <a:t>umlou</a:t>
            </a:r>
            <a:r>
              <a:rPr lang="en-US" sz="2800" b="1" dirty="0">
                <a:latin typeface="Constantia" panose="02030602050306030303" pitchFamily="18" charset="0"/>
              </a:rPr>
              <a:t>, </a:t>
            </a:r>
            <a:r>
              <a:rPr lang="en-US" sz="2800" b="1" dirty="0" err="1">
                <a:latin typeface="Constantia" panose="02030602050306030303" pitchFamily="18" charset="0"/>
              </a:rPr>
              <a:t>chun</a:t>
            </a:r>
            <a:r>
              <a:rPr lang="en-US" sz="2800" b="1" dirty="0">
                <a:latin typeface="Constantia" panose="02030602050306030303" pitchFamily="18" charset="0"/>
              </a:rPr>
              <a:t> </a:t>
            </a:r>
            <a:r>
              <a:rPr lang="en-US" sz="2800" b="1" dirty="0" err="1">
                <a:latin typeface="Constantia" panose="02030602050306030303" pitchFamily="18" charset="0"/>
              </a:rPr>
              <a:t>hitobang</a:t>
            </a:r>
            <a:r>
              <a:rPr lang="en-US" sz="2800" b="1" dirty="0">
                <a:latin typeface="Constantia" panose="02030602050306030303" pitchFamily="18" charset="0"/>
              </a:rPr>
              <a:t> </a:t>
            </a:r>
            <a:r>
              <a:rPr lang="en-US" sz="2800" b="1" dirty="0" err="1">
                <a:latin typeface="Constantia" panose="02030602050306030303" pitchFamily="18" charset="0"/>
              </a:rPr>
              <a:t>dihlou</a:t>
            </a:r>
            <a:r>
              <a:rPr lang="en-US" sz="2800" b="1" dirty="0">
                <a:latin typeface="Constantia" panose="02030602050306030303" pitchFamily="18" charset="0"/>
              </a:rPr>
              <a:t> </a:t>
            </a:r>
            <a:r>
              <a:rPr lang="en-US" sz="2800" b="1" dirty="0" err="1">
                <a:latin typeface="Constantia" panose="02030602050306030303" pitchFamily="18" charset="0"/>
              </a:rPr>
              <a:t>tah</a:t>
            </a:r>
            <a:r>
              <a:rPr lang="en-US" sz="2800" b="1" dirty="0">
                <a:latin typeface="Constantia" panose="02030602050306030303" pitchFamily="18" charset="0"/>
              </a:rPr>
              <a:t> a </a:t>
            </a:r>
            <a:r>
              <a:rPr lang="en-US" sz="2800" b="1" dirty="0" err="1">
                <a:latin typeface="Constantia" panose="02030602050306030303" pitchFamily="18" charset="0"/>
              </a:rPr>
              <a:t>amite</a:t>
            </a:r>
            <a:r>
              <a:rPr lang="en-US" sz="2800" b="1" dirty="0">
                <a:latin typeface="Constantia" panose="02030602050306030303" pitchFamily="18" charset="0"/>
              </a:rPr>
              <a:t> </a:t>
            </a:r>
            <a:r>
              <a:rPr lang="en-US" sz="2800" b="1" dirty="0" err="1">
                <a:latin typeface="Constantia" panose="02030602050306030303" pitchFamily="18" charset="0"/>
              </a:rPr>
              <a:t>kibolna</a:t>
            </a:r>
            <a:r>
              <a:rPr lang="en-US" sz="2800" b="1" dirty="0">
                <a:latin typeface="Constantia" panose="02030602050306030303" pitchFamily="18" charset="0"/>
              </a:rPr>
              <a:t> chu </a:t>
            </a:r>
            <a:r>
              <a:rPr lang="en-US" sz="2800" b="1" dirty="0" err="1">
                <a:latin typeface="Constantia" panose="02030602050306030303" pitchFamily="18" charset="0"/>
              </a:rPr>
              <a:t>iti</a:t>
            </a:r>
            <a:r>
              <a:rPr lang="en-US" sz="2800" b="1" dirty="0">
                <a:latin typeface="Constantia" panose="02030602050306030303" pitchFamily="18" charset="0"/>
              </a:rPr>
              <a:t> </a:t>
            </a:r>
            <a:r>
              <a:rPr lang="en-US" sz="2800" b="1" dirty="0" err="1">
                <a:latin typeface="Constantia" panose="02030602050306030303" pitchFamily="18" charset="0"/>
              </a:rPr>
              <a:t>avetjou</a:t>
            </a:r>
            <a:r>
              <a:rPr lang="en-US" sz="2800" b="1" dirty="0">
                <a:latin typeface="Constantia" panose="02030602050306030303" pitchFamily="18" charset="0"/>
              </a:rPr>
              <a:t> ahi dem tin </a:t>
            </a:r>
            <a:r>
              <a:rPr lang="en-US" sz="2800" b="1" dirty="0" err="1">
                <a:latin typeface="Constantia" panose="02030602050306030303" pitchFamily="18" charset="0"/>
              </a:rPr>
              <a:t>tampi’n</a:t>
            </a:r>
            <a:r>
              <a:rPr lang="en-US" sz="2800" b="1" dirty="0">
                <a:latin typeface="Constantia" panose="02030602050306030303" pitchFamily="18" charset="0"/>
              </a:rPr>
              <a:t> </a:t>
            </a:r>
            <a:r>
              <a:rPr lang="en-US" sz="2800" b="1" dirty="0" err="1">
                <a:latin typeface="Constantia" panose="02030602050306030303" pitchFamily="18" charset="0"/>
              </a:rPr>
              <a:t>adongleji</a:t>
            </a:r>
            <a:r>
              <a:rPr lang="en-US" sz="2800" b="1" dirty="0">
                <a:latin typeface="Constantia" panose="02030602050306030303" pitchFamily="18" charset="0"/>
              </a:rPr>
              <a:t> </a:t>
            </a:r>
            <a:r>
              <a:rPr lang="en-US" sz="2800" b="1" dirty="0" err="1">
                <a:latin typeface="Constantia" panose="02030602050306030303" pitchFamily="18" charset="0"/>
              </a:rPr>
              <a:t>uve</a:t>
            </a:r>
            <a:r>
              <a:rPr lang="en-US" sz="2800" b="1" dirty="0">
                <a:latin typeface="Constantia" panose="02030602050306030303" pitchFamily="18" charset="0"/>
              </a:rPr>
              <a:t>. </a:t>
            </a:r>
            <a:r>
              <a:rPr lang="en-US" sz="2800" b="1" dirty="0" err="1">
                <a:latin typeface="Constantia" panose="02030602050306030303" pitchFamily="18" charset="0"/>
              </a:rPr>
              <a:t>Hiche</a:t>
            </a:r>
            <a:r>
              <a:rPr lang="en-US" sz="2800" b="1" dirty="0">
                <a:latin typeface="Constantia" panose="02030602050306030303" pitchFamily="18" charset="0"/>
              </a:rPr>
              <a:t> </a:t>
            </a:r>
            <a:r>
              <a:rPr lang="en-US" sz="2800" b="1" dirty="0" err="1">
                <a:latin typeface="Constantia" panose="02030602050306030303" pitchFamily="18" charset="0"/>
              </a:rPr>
              <a:t>thu</a:t>
            </a:r>
            <a:r>
              <a:rPr lang="en-US" sz="2800" b="1" dirty="0">
                <a:latin typeface="Constantia" panose="02030602050306030303" pitchFamily="18" charset="0"/>
              </a:rPr>
              <a:t> </a:t>
            </a:r>
            <a:r>
              <a:rPr lang="en-US" sz="2800" b="1" dirty="0" err="1">
                <a:latin typeface="Constantia" panose="02030602050306030303" pitchFamily="18" charset="0"/>
              </a:rPr>
              <a:t>umdol</a:t>
            </a:r>
            <a:r>
              <a:rPr lang="en-US" sz="2800" b="1" dirty="0">
                <a:latin typeface="Constantia" panose="02030602050306030303" pitchFamily="18" charset="0"/>
              </a:rPr>
              <a:t> </a:t>
            </a:r>
            <a:r>
              <a:rPr lang="en-US" sz="2800" b="1" dirty="0" err="1">
                <a:latin typeface="Constantia" panose="02030602050306030303" pitchFamily="18" charset="0"/>
              </a:rPr>
              <a:t>dohna</a:t>
            </a:r>
            <a:r>
              <a:rPr lang="en-US" sz="2800" b="1" dirty="0">
                <a:latin typeface="Constantia" panose="02030602050306030303" pitchFamily="18" charset="0"/>
              </a:rPr>
              <a:t> </a:t>
            </a:r>
            <a:r>
              <a:rPr lang="en-US" sz="2800" b="1" dirty="0" err="1">
                <a:latin typeface="Constantia" panose="02030602050306030303" pitchFamily="18" charset="0"/>
              </a:rPr>
              <a:t>chungthu</a:t>
            </a:r>
            <a:r>
              <a:rPr lang="en-US" sz="2800" b="1" dirty="0">
                <a:latin typeface="Constantia" panose="02030602050306030303" pitchFamily="18" charset="0"/>
              </a:rPr>
              <a:t> a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eiho</a:t>
            </a:r>
            <a:r>
              <a:rPr lang="en-US" sz="2800" b="1" dirty="0">
                <a:latin typeface="Constantia" panose="02030602050306030303" pitchFamily="18" charset="0"/>
              </a:rPr>
              <a:t> </a:t>
            </a:r>
            <a:r>
              <a:rPr lang="en-US" sz="2800" b="1" dirty="0" err="1">
                <a:latin typeface="Constantia" panose="02030602050306030303" pitchFamily="18" charset="0"/>
              </a:rPr>
              <a:t>bolthei</a:t>
            </a:r>
            <a:r>
              <a:rPr lang="en-US" sz="2800" b="1" dirty="0">
                <a:latin typeface="Constantia" panose="02030602050306030303" pitchFamily="18" charset="0"/>
              </a:rPr>
              <a:t> ding </a:t>
            </a:r>
            <a:r>
              <a:rPr lang="en-US" sz="2800" b="1" dirty="0" err="1">
                <a:latin typeface="Constantia" panose="02030602050306030303" pitchFamily="18" charset="0"/>
              </a:rPr>
              <a:t>aumpon</a:t>
            </a:r>
            <a:r>
              <a:rPr lang="en-US" sz="2800" b="1" dirty="0">
                <a:latin typeface="Constantia" panose="02030602050306030303" pitchFamily="18" charset="0"/>
              </a:rPr>
              <a:t> ahi. </a:t>
            </a:r>
            <a:r>
              <a:rPr lang="en-US" sz="2800" b="1" dirty="0" err="1">
                <a:latin typeface="Constantia" panose="02030602050306030303" pitchFamily="18" charset="0"/>
              </a:rPr>
              <a:t>Pathien</a:t>
            </a:r>
            <a:r>
              <a:rPr lang="en-US" sz="2800" b="1" dirty="0">
                <a:latin typeface="Constantia" panose="02030602050306030303" pitchFamily="18" charset="0"/>
              </a:rPr>
              <a:t> </a:t>
            </a:r>
            <a:r>
              <a:rPr lang="en-US" sz="2800" b="1" dirty="0" err="1">
                <a:latin typeface="Constantia" panose="02030602050306030303" pitchFamily="18" charset="0"/>
              </a:rPr>
              <a:t>ngailutna</a:t>
            </a:r>
            <a:r>
              <a:rPr lang="en-US" sz="2800" b="1" dirty="0">
                <a:latin typeface="Constantia" panose="02030602050306030303" pitchFamily="18" charset="0"/>
              </a:rPr>
              <a:t> </a:t>
            </a:r>
            <a:r>
              <a:rPr lang="en-US" sz="2800" b="1" dirty="0" err="1">
                <a:latin typeface="Constantia" panose="02030602050306030303" pitchFamily="18" charset="0"/>
              </a:rPr>
              <a:t>dimset</a:t>
            </a:r>
            <a:r>
              <a:rPr lang="en-US" sz="2800" b="1" dirty="0">
                <a:latin typeface="Constantia" panose="02030602050306030303" pitchFamily="18" charset="0"/>
              </a:rPr>
              <a:t> in </a:t>
            </a:r>
            <a:r>
              <a:rPr lang="en-US" sz="2800" b="1" dirty="0" err="1">
                <a:latin typeface="Constantia" panose="02030602050306030303" pitchFamily="18" charset="0"/>
              </a:rPr>
              <a:t>eimusah</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uve</a:t>
            </a:r>
            <a:r>
              <a:rPr lang="en-US" sz="2800" b="1" dirty="0">
                <a:latin typeface="Constantia" panose="02030602050306030303" pitchFamily="18" charset="0"/>
              </a:rPr>
              <a:t>, ama </a:t>
            </a:r>
            <a:r>
              <a:rPr lang="en-US" sz="2800" b="1" dirty="0" err="1">
                <a:latin typeface="Constantia" panose="02030602050306030303" pitchFamily="18" charset="0"/>
              </a:rPr>
              <a:t>ngailut</a:t>
            </a:r>
            <a:r>
              <a:rPr lang="en-US" sz="2800" b="1" dirty="0">
                <a:latin typeface="Constantia" panose="02030602050306030303" pitchFamily="18" charset="0"/>
              </a:rPr>
              <a:t> </a:t>
            </a:r>
            <a:r>
              <a:rPr lang="en-US" sz="2800" b="1" dirty="0" err="1">
                <a:latin typeface="Constantia" panose="02030602050306030303" pitchFamily="18" charset="0"/>
              </a:rPr>
              <a:t>ginchalel</a:t>
            </a:r>
            <a:r>
              <a:rPr lang="en-US" sz="2800" b="1" dirty="0">
                <a:latin typeface="Constantia" panose="02030602050306030303" pitchFamily="18" charset="0"/>
              </a:rPr>
              <a:t> ding </a:t>
            </a:r>
            <a:r>
              <a:rPr lang="en-US" sz="2800" b="1" dirty="0" err="1">
                <a:latin typeface="Constantia" panose="02030602050306030303" pitchFamily="18" charset="0"/>
              </a:rPr>
              <a:t>ihipo</a:t>
            </a:r>
            <a:r>
              <a:rPr lang="en-US" sz="2800" b="1" dirty="0">
                <a:latin typeface="Constantia" panose="02030602050306030303" pitchFamily="18" charset="0"/>
              </a:rPr>
              <a:t> </a:t>
            </a:r>
            <a:r>
              <a:rPr lang="en-US" sz="2800" b="1" dirty="0" err="1">
                <a:latin typeface="Constantia" panose="02030602050306030303" pitchFamily="18" charset="0"/>
              </a:rPr>
              <a:t>uve</a:t>
            </a:r>
            <a:r>
              <a:rPr lang="en-US" sz="2800" b="1" dirty="0">
                <a:latin typeface="Constantia" panose="02030602050306030303" pitchFamily="18" charset="0"/>
              </a:rPr>
              <a:t>, </a:t>
            </a:r>
            <a:r>
              <a:rPr lang="en-US" sz="2800" b="1" dirty="0" err="1">
                <a:latin typeface="Constantia" panose="02030602050306030303" pitchFamily="18" charset="0"/>
              </a:rPr>
              <a:t>ajieh</a:t>
            </a:r>
            <a:r>
              <a:rPr lang="en-US" sz="2800" b="1" dirty="0">
                <a:latin typeface="Constantia" panose="02030602050306030303" pitchFamily="18" charset="0"/>
              </a:rPr>
              <a:t> chu a </a:t>
            </a:r>
            <a:r>
              <a:rPr lang="en-US" sz="2800" b="1" dirty="0" err="1">
                <a:latin typeface="Constantia" panose="02030602050306030303" pitchFamily="18" charset="0"/>
              </a:rPr>
              <a:t>umpina</a:t>
            </a:r>
            <a:r>
              <a:rPr lang="en-US" sz="2800" b="1" dirty="0">
                <a:latin typeface="Constantia" panose="02030602050306030303" pitchFamily="18" charset="0"/>
              </a:rPr>
              <a:t> </a:t>
            </a:r>
            <a:r>
              <a:rPr lang="en-US" sz="2800" b="1" dirty="0" err="1">
                <a:latin typeface="Constantia" panose="02030602050306030303" pitchFamily="18" charset="0"/>
              </a:rPr>
              <a:t>umdol</a:t>
            </a:r>
            <a:r>
              <a:rPr lang="en-US" sz="2800" b="1" dirty="0">
                <a:latin typeface="Constantia" panose="02030602050306030303" pitchFamily="18" charset="0"/>
              </a:rPr>
              <a:t> </a:t>
            </a:r>
            <a:r>
              <a:rPr lang="en-US" sz="2800" b="1" dirty="0" err="1">
                <a:latin typeface="Constantia" panose="02030602050306030303" pitchFamily="18" charset="0"/>
              </a:rPr>
              <a:t>hethiemjou</a:t>
            </a:r>
            <a:r>
              <a:rPr lang="en-US" sz="2800" b="1" dirty="0">
                <a:latin typeface="Constantia" panose="02030602050306030303" pitchFamily="18" charset="0"/>
              </a:rPr>
              <a:t> ding </a:t>
            </a:r>
            <a:r>
              <a:rPr lang="en-US" sz="2800" b="1" dirty="0" err="1">
                <a:latin typeface="Constantia" panose="02030602050306030303" pitchFamily="18" charset="0"/>
              </a:rPr>
              <a:t>ihipo</a:t>
            </a:r>
            <a:r>
              <a:rPr lang="en-US" sz="2800" b="1" dirty="0">
                <a:latin typeface="Constantia" panose="02030602050306030303" pitchFamily="18" charset="0"/>
              </a:rPr>
              <a:t> </a:t>
            </a:r>
            <a:r>
              <a:rPr lang="en-US" sz="2800" b="1" dirty="0" err="1">
                <a:latin typeface="Constantia" panose="02030602050306030303" pitchFamily="18" charset="0"/>
              </a:rPr>
              <a:t>uve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400110"/>
          </a:xfrm>
          <a:prstGeom prst="rect">
            <a:avLst/>
          </a:prstGeom>
          <a:noFill/>
        </p:spPr>
        <p:txBody>
          <a:bodyPr wrap="square" rtlCol="0">
            <a:spAutoFit/>
          </a:bodyPr>
          <a:lstStyle/>
          <a:p>
            <a:pPr algn="r"/>
            <a:r>
              <a:rPr lang="en" sz="2000" b="1" dirty="0"/>
              <a:t>EGW (The Great Controversy, pg. 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5" y="2282213"/>
            <a:ext cx="11454557" cy="2092881"/>
          </a:xfrm>
          <a:prstGeom prst="rect">
            <a:avLst/>
          </a:prstGeom>
          <a:noFill/>
        </p:spPr>
        <p:txBody>
          <a:bodyPr wrap="square">
            <a:spAutoFit/>
          </a:bodyPr>
          <a:lstStyle/>
          <a:p>
            <a:pPr algn="ctr"/>
            <a:r>
              <a:rPr lang="en" sz="65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CHRISTIAN MASAHO A KUON JILDOH DING</a:t>
            </a: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GIMBOLNA A JONG KITAH JING DING</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2" y="589447"/>
            <a:ext cx="10071847" cy="707886"/>
          </a:xfrm>
          <a:prstGeom prst="rect">
            <a:avLst/>
          </a:prstGeom>
          <a:noFill/>
        </p:spPr>
        <p:txBody>
          <a:bodyPr wrap="square">
            <a:spAutoFit/>
          </a:bodyPr>
          <a:lstStyle/>
          <a:p>
            <a:pPr algn="ctr"/>
            <a:r>
              <a:rPr lang="en"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“Saul vang chun houbung suhmangna habol in abol in, inn tin ah alut in, anumei apasal in ajandon in, suongkul ah akhum akhum in ahi.”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(Solchahte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738664"/>
          </a:xfrm>
          <a:prstGeom prst="rect">
            <a:avLst/>
          </a:prstGeom>
          <a:noFill/>
        </p:spPr>
        <p:txBody>
          <a:bodyPr wrap="square" rtlCol="0">
            <a:spAutoFit/>
          </a:bodyPr>
          <a:lstStyle/>
          <a:p>
            <a:pPr>
              <a:spcBef>
                <a:spcPts val="600"/>
              </a:spcBef>
            </a:pPr>
            <a:r>
              <a:rPr lang="en" sz="2100" b="1" dirty="0"/>
              <a:t>Akipattiil chun kinepna’n adimset un ahi: tahsanna a lut asang a sim ahi jing uve</a:t>
            </a:r>
            <a:br>
              <a:rPr lang="en" sz="2100" b="1" dirty="0"/>
            </a:br>
            <a:r>
              <a:rPr lang="en" sz="2100" b="1" dirty="0"/>
              <a:t>(Acts 2:41; 4:4); tahsan chate’n thanei tah in alhangsam uve (Acts 4:31; 5:42).</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148378"/>
            <a:ext cx="8587991" cy="1384995"/>
          </a:xfrm>
          <a:prstGeom prst="rect">
            <a:avLst/>
          </a:prstGeom>
          <a:noFill/>
        </p:spPr>
        <p:txBody>
          <a:bodyPr wrap="square">
            <a:spAutoFit/>
          </a:bodyPr>
          <a:lstStyle/>
          <a:p>
            <a:pPr>
              <a:spcBef>
                <a:spcPts val="600"/>
              </a:spcBef>
            </a:pPr>
            <a:r>
              <a:rPr lang="en" sz="2100" b="1" dirty="0"/>
              <a:t>Saul suhgentheina apat chun seijuite akithecheh gam tauve (Acts 8:1). </a:t>
            </a:r>
            <a:r>
              <a:rPr lang="en-IN" sz="2100" b="1" dirty="0"/>
              <a:t>A</a:t>
            </a:r>
            <a:r>
              <a:rPr lang="en" sz="2100" b="1" dirty="0"/>
              <a:t>hin vah suhmit tah sang in, tahsante kitah jal in, hetphah gam chan ah, hapi tah in avahjo tan ahi (Acts 8:4; 11:19-21; Rom. 15:19; Col. 1:23).</a:t>
            </a: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41052" y="2017998"/>
            <a:ext cx="3270266" cy="2031325"/>
          </a:xfrm>
          <a:prstGeom prst="rect">
            <a:avLst/>
          </a:prstGeom>
          <a:noFill/>
        </p:spPr>
        <p:txBody>
          <a:bodyPr wrap="square">
            <a:spAutoFit/>
          </a:bodyPr>
          <a:lstStyle/>
          <a:p>
            <a:pPr>
              <a:spcBef>
                <a:spcPts val="600"/>
              </a:spcBef>
            </a:pPr>
            <a:r>
              <a:rPr lang="en" sz="2100" b="1" dirty="0"/>
              <a:t>Ahin melma chu akichol pon ahi. Amasan gihna abol in (Acts 4:17-18); aban in gotna alhunsah in (Acts 5:40); akhonna’n thina alhunsah e </a:t>
            </a:r>
            <a:r>
              <a:rPr lang="en" sz="1500" b="1" dirty="0"/>
              <a:t>(Acts 7:59).</a:t>
            </a:r>
          </a:p>
        </p:txBody>
      </p:sp>
      <p:sp>
        <p:nvSpPr>
          <p:cNvPr id="4" name="CuadroTexto 3">
            <a:extLst>
              <a:ext uri="{FF2B5EF4-FFF2-40B4-BE49-F238E27FC236}">
                <a16:creationId xmlns:a16="http://schemas.microsoft.com/office/drawing/2014/main" id="{19DCBA40-CCCE-9C35-0B30-FA404D404B6F}"/>
              </a:ext>
            </a:extLst>
          </p:cNvPr>
          <p:cNvSpPr txBox="1"/>
          <p:nvPr/>
        </p:nvSpPr>
        <p:spPr>
          <a:xfrm>
            <a:off x="25787" y="5532498"/>
            <a:ext cx="8794653" cy="1061829"/>
          </a:xfrm>
          <a:prstGeom prst="rect">
            <a:avLst/>
          </a:prstGeom>
          <a:noFill/>
        </p:spPr>
        <p:txBody>
          <a:bodyPr wrap="square">
            <a:spAutoFit/>
          </a:bodyPr>
          <a:lstStyle/>
          <a:p>
            <a:pPr>
              <a:spcBef>
                <a:spcPts val="600"/>
              </a:spcBef>
            </a:pPr>
            <a:r>
              <a:rPr lang="en" sz="2100" b="1" dirty="0"/>
              <a:t>Jesu’n houbung chu natoh leh tohjoutheina tha ape’n ahi (Acts 1:8). Tahsa le lhagao tha dang in gospel machal atin joulou ahi (Matt. 16:18). “Pathien eiho lam a apan leh koi ham eidou thei ding uva!” (Rom. 8:31)</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904</TotalTime>
  <Words>1449</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179</cp:revision>
  <dcterms:created xsi:type="dcterms:W3CDTF">2024-03-30T09:19:10Z</dcterms:created>
  <dcterms:modified xsi:type="dcterms:W3CDTF">2024-04-07T19:20:03Z</dcterms:modified>
</cp:coreProperties>
</file>