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38" autoAdjust="0"/>
    <p:restoredTop sz="93957" autoAdjust="0"/>
  </p:normalViewPr>
  <p:slideViewPr>
    <p:cSldViewPr snapToGrid="0">
      <p:cViewPr varScale="1">
        <p:scale>
          <a:sx n="107" d="100"/>
          <a:sy n="107" d="100"/>
        </p:scale>
        <p:origin x="5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14/04/2024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14/04/2024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1460333" y="517689"/>
            <a:ext cx="9357730" cy="4096513"/>
          </a:xfrm>
          <a:prstGeom prst="rect">
            <a:avLst/>
          </a:prstGeom>
          <a:noFill/>
        </p:spPr>
        <p:txBody>
          <a:bodyPr wrap="square" rtlCol="0">
            <a:prstTxWarp prst="textFadeDown">
              <a:avLst>
                <a:gd name="adj" fmla="val 17290"/>
              </a:avLst>
            </a:prstTxWarp>
            <a:spAutoFit/>
          </a:bodyPr>
          <a:lstStyle/>
          <a:p>
            <a:pPr algn="ctr"/>
            <a:r>
              <a:rPr lang="en" sz="11500" b="1" dirty="0">
                <a:ln w="25400" cmpd="sng">
                  <a:solidFill>
                    <a:srgbClr val="FFFF00"/>
                  </a:solidFill>
                  <a:prstDash val="solid"/>
                </a:ln>
                <a:solidFill>
                  <a:schemeClr val="bg1"/>
                </a:solidFill>
                <a:effectLst/>
              </a:rPr>
              <a:t>VAH 	IN	 MUTHIM ASALVAH	 TAI</a:t>
            </a:r>
            <a:endParaRPr lang="en" sz="11500" b="1" spc="600" dirty="0">
              <a:ln w="25400" cmpd="sng">
                <a:solidFill>
                  <a:srgbClr val="FFFF00"/>
                </a:solidFill>
                <a:prstDash val="solid"/>
              </a:ln>
              <a:solidFill>
                <a:schemeClr val="bg1"/>
              </a:solidFill>
              <a:effectLst/>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9033417" y="6447415"/>
            <a:ext cx="3028394" cy="400110"/>
          </a:xfrm>
          <a:prstGeom prst="rect">
            <a:avLst/>
          </a:prstGeom>
          <a:noFill/>
        </p:spPr>
        <p:txBody>
          <a:bodyPr wrap="none" rtlCol="0">
            <a:spAutoFit/>
          </a:bodyPr>
          <a:lstStyle/>
          <a:p>
            <a:pPr algn="r"/>
            <a:r>
              <a:rPr lang="en" sz="2000" b="1" dirty="0">
                <a:solidFill>
                  <a:srgbClr val="D8DBCF"/>
                </a:solidFill>
              </a:rPr>
              <a:t>Simmun 3: April 20, 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105469" y="1604823"/>
            <a:ext cx="11086531" cy="5155257"/>
          </a:xfrm>
          <a:prstGeom prst="rect">
            <a:avLst/>
          </a:prstGeom>
          <a:noFill/>
        </p:spPr>
        <p:txBody>
          <a:bodyPr wrap="square">
            <a:spAutoFit/>
          </a:bodyPr>
          <a:lstStyle/>
          <a:p>
            <a:pPr>
              <a:spcBef>
                <a:spcPts val="600"/>
              </a:spcBef>
            </a:pPr>
            <a:r>
              <a:rPr lang="en" sz="2700" b="1" dirty="0">
                <a:latin typeface="Constantia" panose="02030602050306030303" pitchFamily="18" charset="0"/>
              </a:rPr>
              <a:t>“Lhagao muthim in leisiet atuomdim tan, muthimpi hin mihiemte aluonkhum tai. Houbung tampi ah Lekhabu Thieng kihilna thudol ginchatlelna le dindetlouna aum tai. Tampi’n Lekhabu Thieng thudih le tahsan um ahina jieng jong apomnuom tapovin ahi. Mihiem lungsuhtuo le mihiem lungsung kuondoh chu Pathien Thu puihuoina sang a chungnungjo’n akikoi tan ahi […]</a:t>
            </a:r>
          </a:p>
          <a:p>
            <a:pPr>
              <a:spcBef>
                <a:spcPts val="600"/>
              </a:spcBef>
            </a:pPr>
            <a:r>
              <a:rPr lang="en-US" sz="2700" b="1" dirty="0">
                <a:latin typeface="Constantia" panose="02030602050306030303" pitchFamily="18" charset="0"/>
              </a:rPr>
              <a:t>Satan </a:t>
            </a:r>
            <a:r>
              <a:rPr lang="en-US" sz="2700" b="1" dirty="0" err="1">
                <a:latin typeface="Constantia" panose="02030602050306030303" pitchFamily="18" charset="0"/>
              </a:rPr>
              <a:t>chun</a:t>
            </a:r>
            <a:r>
              <a:rPr lang="en-US" sz="2700" b="1" dirty="0">
                <a:latin typeface="Constantia" panose="02030602050306030303" pitchFamily="18" charset="0"/>
              </a:rPr>
              <a:t> mi </a:t>
            </a:r>
            <a:r>
              <a:rPr lang="en-US" sz="2700" b="1" dirty="0" err="1">
                <a:latin typeface="Constantia" panose="02030602050306030303" pitchFamily="18" charset="0"/>
              </a:rPr>
              <a:t>chonsete</a:t>
            </a:r>
            <a:r>
              <a:rPr lang="en-US" sz="2700" b="1" dirty="0">
                <a:latin typeface="Constantia" panose="02030602050306030303" pitchFamily="18" charset="0"/>
              </a:rPr>
              <a:t> </a:t>
            </a:r>
            <a:r>
              <a:rPr lang="en-US" sz="2700" b="1" dirty="0" err="1">
                <a:latin typeface="Constantia" panose="02030602050306030303" pitchFamily="18" charset="0"/>
              </a:rPr>
              <a:t>toh</a:t>
            </a:r>
            <a:r>
              <a:rPr lang="en-US" sz="2700" b="1" dirty="0">
                <a:latin typeface="Constantia" panose="02030602050306030303" pitchFamily="18" charset="0"/>
              </a:rPr>
              <a:t> </a:t>
            </a:r>
            <a:r>
              <a:rPr lang="en-US" sz="2700" b="1" dirty="0" err="1">
                <a:latin typeface="Constantia" panose="02030602050306030303" pitchFamily="18" charset="0"/>
              </a:rPr>
              <a:t>kithokhom</a:t>
            </a:r>
            <a:r>
              <a:rPr lang="en-US" sz="2700" b="1" dirty="0">
                <a:latin typeface="Constantia" panose="02030602050306030303" pitchFamily="18" charset="0"/>
              </a:rPr>
              <a:t> in </a:t>
            </a:r>
            <a:r>
              <a:rPr lang="en-US" sz="2700" b="1" dirty="0" err="1">
                <a:latin typeface="Constantia" panose="02030602050306030303" pitchFamily="18" charset="0"/>
              </a:rPr>
              <a:t>Pathien</a:t>
            </a:r>
            <a:r>
              <a:rPr lang="en-US" sz="2700" b="1" dirty="0">
                <a:latin typeface="Constantia" panose="02030602050306030303" pitchFamily="18" charset="0"/>
              </a:rPr>
              <a:t> </a:t>
            </a:r>
            <a:r>
              <a:rPr lang="en-US" sz="2700" b="1" dirty="0" err="1">
                <a:latin typeface="Constantia" panose="02030602050306030303" pitchFamily="18" charset="0"/>
              </a:rPr>
              <a:t>khutnung</a:t>
            </a:r>
            <a:r>
              <a:rPr lang="en-US" sz="2700" b="1" dirty="0">
                <a:latin typeface="Constantia" panose="02030602050306030303" pitchFamily="18" charset="0"/>
              </a:rPr>
              <a:t> </a:t>
            </a:r>
            <a:r>
              <a:rPr lang="en-US" sz="2700" b="1" dirty="0" err="1">
                <a:latin typeface="Constantia" panose="02030602050306030303" pitchFamily="18" charset="0"/>
              </a:rPr>
              <a:t>kilahna</a:t>
            </a:r>
            <a:r>
              <a:rPr lang="en-US" sz="2700" b="1" dirty="0">
                <a:latin typeface="Constantia" panose="02030602050306030303" pitchFamily="18" charset="0"/>
              </a:rPr>
              <a:t> </a:t>
            </a:r>
            <a:r>
              <a:rPr lang="en-US" sz="2700" b="1" dirty="0" err="1">
                <a:latin typeface="Constantia" panose="02030602050306030303" pitchFamily="18" charset="0"/>
              </a:rPr>
              <a:t>jouse</a:t>
            </a:r>
            <a:r>
              <a:rPr lang="en-US" sz="2700" b="1" dirty="0">
                <a:latin typeface="Constantia" panose="02030602050306030303" pitchFamily="18" charset="0"/>
              </a:rPr>
              <a:t> </a:t>
            </a:r>
            <a:r>
              <a:rPr lang="en-US" sz="2700" b="1" dirty="0" err="1">
                <a:latin typeface="Constantia" panose="02030602050306030303" pitchFamily="18" charset="0"/>
              </a:rPr>
              <a:t>meilom</a:t>
            </a:r>
            <a:r>
              <a:rPr lang="en-US" sz="2700" b="1" dirty="0">
                <a:latin typeface="Constantia" panose="02030602050306030303" pitchFamily="18" charset="0"/>
              </a:rPr>
              <a:t> le </a:t>
            </a:r>
            <a:r>
              <a:rPr lang="en-US" sz="2700" b="1" dirty="0" err="1">
                <a:latin typeface="Constantia" panose="02030602050306030303" pitchFamily="18" charset="0"/>
              </a:rPr>
              <a:t>muthim</a:t>
            </a:r>
            <a:r>
              <a:rPr lang="en-US" sz="2700" b="1" dirty="0">
                <a:latin typeface="Constantia" panose="02030602050306030303" pitchFamily="18" charset="0"/>
              </a:rPr>
              <a:t> </a:t>
            </a:r>
            <a:r>
              <a:rPr lang="en-US" sz="2700" b="1" dirty="0" err="1">
                <a:latin typeface="Constantia" panose="02030602050306030303" pitchFamily="18" charset="0"/>
              </a:rPr>
              <a:t>tuomchah</a:t>
            </a:r>
            <a:r>
              <a:rPr lang="en-US" sz="2700" b="1" dirty="0">
                <a:latin typeface="Constantia" panose="02030602050306030303" pitchFamily="18" charset="0"/>
              </a:rPr>
              <a:t> bang a </a:t>
            </a:r>
            <a:r>
              <a:rPr lang="en-US" sz="2700" b="1" dirty="0" err="1">
                <a:latin typeface="Constantia" panose="02030602050306030303" pitchFamily="18" charset="0"/>
              </a:rPr>
              <a:t>selmang</a:t>
            </a:r>
            <a:r>
              <a:rPr lang="en-US" sz="2700" b="1" dirty="0">
                <a:latin typeface="Constantia" panose="02030602050306030303" pitchFamily="18" charset="0"/>
              </a:rPr>
              <a:t> ding </a:t>
            </a:r>
            <a:r>
              <a:rPr lang="en-US" sz="2700" b="1" dirty="0" err="1">
                <a:latin typeface="Constantia" panose="02030602050306030303" pitchFamily="18" charset="0"/>
              </a:rPr>
              <a:t>agot</a:t>
            </a:r>
            <a:r>
              <a:rPr lang="en-US" sz="2700" b="1" dirty="0">
                <a:latin typeface="Constantia" panose="02030602050306030303" pitchFamily="18" charset="0"/>
              </a:rPr>
              <a:t> </a:t>
            </a:r>
            <a:r>
              <a:rPr lang="en-US" sz="2700" b="1" dirty="0" err="1">
                <a:latin typeface="Constantia" panose="02030602050306030303" pitchFamily="18" charset="0"/>
              </a:rPr>
              <a:t>jing</a:t>
            </a:r>
            <a:r>
              <a:rPr lang="en-US" sz="2700" b="1" dirty="0">
                <a:latin typeface="Constantia" panose="02030602050306030303" pitchFamily="18" charset="0"/>
              </a:rPr>
              <a:t> vang in </a:t>
            </a:r>
            <a:r>
              <a:rPr lang="en-US" sz="2700" b="1" dirty="0" err="1">
                <a:latin typeface="Constantia" panose="02030602050306030303" pitchFamily="18" charset="0"/>
              </a:rPr>
              <a:t>hiche</a:t>
            </a:r>
            <a:r>
              <a:rPr lang="en-US" sz="2700" b="1" dirty="0">
                <a:latin typeface="Constantia" panose="02030602050306030303" pitchFamily="18" charset="0"/>
              </a:rPr>
              <a:t> </a:t>
            </a:r>
            <a:r>
              <a:rPr lang="en-US" sz="2700" b="1" dirty="0" err="1">
                <a:latin typeface="Constantia" panose="02030602050306030303" pitchFamily="18" charset="0"/>
              </a:rPr>
              <a:t>Lekhabu</a:t>
            </a:r>
            <a:r>
              <a:rPr lang="en-US" sz="2700" b="1" dirty="0">
                <a:latin typeface="Constantia" panose="02030602050306030303" pitchFamily="18" charset="0"/>
              </a:rPr>
              <a:t> </a:t>
            </a:r>
            <a:r>
              <a:rPr lang="en-US" sz="2700" b="1" dirty="0" err="1">
                <a:latin typeface="Constantia" panose="02030602050306030303" pitchFamily="18" charset="0"/>
              </a:rPr>
              <a:t>Thieng</a:t>
            </a:r>
            <a:r>
              <a:rPr lang="en-US" sz="2700" b="1" dirty="0">
                <a:latin typeface="Constantia" panose="02030602050306030303" pitchFamily="18" charset="0"/>
              </a:rPr>
              <a:t> </a:t>
            </a:r>
            <a:r>
              <a:rPr lang="en-US" sz="2700" b="1" dirty="0" err="1">
                <a:latin typeface="Constantia" panose="02030602050306030303" pitchFamily="18" charset="0"/>
              </a:rPr>
              <a:t>hin</a:t>
            </a:r>
            <a:r>
              <a:rPr lang="en-US" sz="2700" b="1" dirty="0">
                <a:latin typeface="Constantia" panose="02030602050306030303" pitchFamily="18" charset="0"/>
              </a:rPr>
              <a:t> Satan </a:t>
            </a:r>
            <a:r>
              <a:rPr lang="en-US" sz="2700" b="1" dirty="0" err="1">
                <a:latin typeface="Constantia" panose="02030602050306030303" pitchFamily="18" charset="0"/>
              </a:rPr>
              <a:t>dounaho</a:t>
            </a:r>
            <a:r>
              <a:rPr lang="en-US" sz="2700" b="1" dirty="0">
                <a:latin typeface="Constantia" panose="02030602050306030303" pitchFamily="18" charset="0"/>
              </a:rPr>
              <a:t> </a:t>
            </a:r>
            <a:r>
              <a:rPr lang="en-US" sz="2700" b="1" dirty="0" err="1">
                <a:latin typeface="Constantia" panose="02030602050306030303" pitchFamily="18" charset="0"/>
              </a:rPr>
              <a:t>ahin</a:t>
            </a:r>
            <a:r>
              <a:rPr lang="en-US" sz="2700" b="1" dirty="0">
                <a:latin typeface="Constantia" panose="02030602050306030303" pitchFamily="18" charset="0"/>
              </a:rPr>
              <a:t> ting </a:t>
            </a:r>
            <a:r>
              <a:rPr lang="en-US" sz="2700" b="1" dirty="0" err="1">
                <a:latin typeface="Constantia" panose="02030602050306030303" pitchFamily="18" charset="0"/>
              </a:rPr>
              <a:t>galkai</a:t>
            </a:r>
            <a:r>
              <a:rPr lang="en-US" sz="2700" b="1" dirty="0">
                <a:latin typeface="Constantia" panose="02030602050306030303" pitchFamily="18" charset="0"/>
              </a:rPr>
              <a:t> </a:t>
            </a:r>
            <a:r>
              <a:rPr lang="en-US" sz="2700" b="1" dirty="0" err="1">
                <a:latin typeface="Constantia" panose="02030602050306030303" pitchFamily="18" charset="0"/>
              </a:rPr>
              <a:t>peh</a:t>
            </a:r>
            <a:r>
              <a:rPr lang="en-US" sz="2700" b="1" dirty="0">
                <a:latin typeface="Constantia" panose="02030602050306030303" pitchFamily="18" charset="0"/>
              </a:rPr>
              <a:t> in ahi. </a:t>
            </a:r>
            <a:r>
              <a:rPr lang="en-US" sz="2700" b="1" dirty="0" err="1">
                <a:latin typeface="Constantia" panose="02030602050306030303" pitchFamily="18" charset="0"/>
              </a:rPr>
              <a:t>Athahat</a:t>
            </a:r>
            <a:r>
              <a:rPr lang="en-US" sz="2700" b="1" dirty="0">
                <a:latin typeface="Constantia" panose="02030602050306030303" pitchFamily="18" charset="0"/>
              </a:rPr>
              <a:t> </a:t>
            </a:r>
            <a:r>
              <a:rPr lang="en-US" sz="2700" b="1" dirty="0" err="1">
                <a:latin typeface="Constantia" panose="02030602050306030303" pitchFamily="18" charset="0"/>
              </a:rPr>
              <a:t>kidangtah</a:t>
            </a:r>
            <a:r>
              <a:rPr lang="en-US" sz="2700" b="1" dirty="0">
                <a:latin typeface="Constantia" panose="02030602050306030303" pitchFamily="18" charset="0"/>
              </a:rPr>
              <a:t> </a:t>
            </a:r>
            <a:r>
              <a:rPr lang="en-US" sz="2700" b="1" dirty="0" err="1">
                <a:latin typeface="Constantia" panose="02030602050306030303" pitchFamily="18" charset="0"/>
              </a:rPr>
              <a:t>jal</a:t>
            </a:r>
            <a:r>
              <a:rPr lang="en-US" sz="2700" b="1" dirty="0">
                <a:latin typeface="Constantia" panose="02030602050306030303" pitchFamily="18" charset="0"/>
              </a:rPr>
              <a:t> </a:t>
            </a:r>
            <a:r>
              <a:rPr lang="en-US" sz="2700" b="1" dirty="0" err="1">
                <a:latin typeface="Constantia" panose="02030602050306030303" pitchFamily="18" charset="0"/>
              </a:rPr>
              <a:t>chun</a:t>
            </a:r>
            <a:r>
              <a:rPr lang="en-US" sz="2700" b="1" dirty="0">
                <a:latin typeface="Constantia" panose="02030602050306030303" pitchFamily="18" charset="0"/>
              </a:rPr>
              <a:t> </a:t>
            </a:r>
            <a:r>
              <a:rPr lang="en-US" sz="2700" b="1" dirty="0" err="1">
                <a:latin typeface="Constantia" panose="02030602050306030303" pitchFamily="18" charset="0"/>
              </a:rPr>
              <a:t>hiche</a:t>
            </a:r>
            <a:r>
              <a:rPr lang="en-US" sz="2700" b="1" dirty="0">
                <a:latin typeface="Constantia" panose="02030602050306030303" pitchFamily="18" charset="0"/>
              </a:rPr>
              <a:t> </a:t>
            </a:r>
            <a:r>
              <a:rPr lang="en-US" sz="2700" b="1" dirty="0" err="1">
                <a:latin typeface="Constantia" panose="02030602050306030303" pitchFamily="18" charset="0"/>
              </a:rPr>
              <a:t>Lekhabu</a:t>
            </a:r>
            <a:r>
              <a:rPr lang="en-US" sz="2700" b="1" dirty="0">
                <a:latin typeface="Constantia" panose="02030602050306030303" pitchFamily="18" charset="0"/>
              </a:rPr>
              <a:t> </a:t>
            </a:r>
            <a:r>
              <a:rPr lang="en-US" sz="2700" b="1" dirty="0" err="1">
                <a:latin typeface="Constantia" panose="02030602050306030303" pitchFamily="18" charset="0"/>
              </a:rPr>
              <a:t>Thieng</a:t>
            </a:r>
            <a:r>
              <a:rPr lang="en-US" sz="2700" b="1" dirty="0">
                <a:latin typeface="Constantia" panose="02030602050306030303" pitchFamily="18" charset="0"/>
              </a:rPr>
              <a:t> hi </a:t>
            </a:r>
            <a:r>
              <a:rPr lang="en-US" sz="2700" b="1" dirty="0" err="1">
                <a:latin typeface="Constantia" panose="02030602050306030303" pitchFamily="18" charset="0"/>
              </a:rPr>
              <a:t>tu</a:t>
            </a:r>
            <a:r>
              <a:rPr lang="en-US" sz="2700" b="1" dirty="0">
                <a:latin typeface="Constantia" panose="02030602050306030303" pitchFamily="18" charset="0"/>
              </a:rPr>
              <a:t> </a:t>
            </a:r>
            <a:r>
              <a:rPr lang="en-US" sz="2700" b="1" dirty="0" err="1">
                <a:latin typeface="Constantia" panose="02030602050306030303" pitchFamily="18" charset="0"/>
              </a:rPr>
              <a:t>dinmun</a:t>
            </a:r>
            <a:r>
              <a:rPr lang="en-US" sz="2700" b="1" dirty="0">
                <a:latin typeface="Constantia" panose="02030602050306030303" pitchFamily="18" charset="0"/>
              </a:rPr>
              <a:t> </a:t>
            </a:r>
            <a:r>
              <a:rPr lang="en-US" sz="2700" b="1" dirty="0" err="1">
                <a:latin typeface="Constantia" panose="02030602050306030303" pitchFamily="18" charset="0"/>
              </a:rPr>
              <a:t>chan</a:t>
            </a:r>
            <a:r>
              <a:rPr lang="en-US" sz="2700" b="1" dirty="0">
                <a:latin typeface="Constantia" panose="02030602050306030303" pitchFamily="18" charset="0"/>
              </a:rPr>
              <a:t> </a:t>
            </a:r>
            <a:r>
              <a:rPr lang="en-US" sz="2700" b="1" dirty="0" err="1">
                <a:latin typeface="Constantia" panose="02030602050306030303" pitchFamily="18" charset="0"/>
              </a:rPr>
              <a:t>ahin</a:t>
            </a:r>
            <a:r>
              <a:rPr lang="en-US" sz="2700" b="1" dirty="0">
                <a:latin typeface="Constantia" panose="02030602050306030303" pitchFamily="18" charset="0"/>
              </a:rPr>
              <a:t> </a:t>
            </a:r>
            <a:r>
              <a:rPr lang="en-US" sz="2700" b="1" dirty="0" err="1">
                <a:latin typeface="Constantia" panose="02030602050306030303" pitchFamily="18" charset="0"/>
              </a:rPr>
              <a:t>vengbit</a:t>
            </a:r>
            <a:r>
              <a:rPr lang="en-US" sz="2700" b="1" dirty="0">
                <a:latin typeface="Constantia" panose="02030602050306030303" pitchFamily="18" charset="0"/>
              </a:rPr>
              <a:t> e- </a:t>
            </a:r>
            <a:r>
              <a:rPr lang="en-US" sz="2700" b="1" dirty="0" err="1">
                <a:latin typeface="Constantia" panose="02030602050306030303" pitchFamily="18" charset="0"/>
              </a:rPr>
              <a:t>mihiemte</a:t>
            </a:r>
            <a:r>
              <a:rPr lang="en-US" sz="2700" b="1" dirty="0">
                <a:latin typeface="Constantia" panose="02030602050306030303" pitchFamily="18" charset="0"/>
              </a:rPr>
              <a:t> din  </a:t>
            </a:r>
            <a:r>
              <a:rPr lang="en-US" sz="2700" b="1" dirty="0" err="1">
                <a:latin typeface="Constantia" panose="02030602050306030303" pitchFamily="18" charset="0"/>
              </a:rPr>
              <a:t>vangam</a:t>
            </a:r>
            <a:r>
              <a:rPr lang="en-US" sz="2700" b="1" dirty="0">
                <a:latin typeface="Constantia" panose="02030602050306030303" pitchFamily="18" charset="0"/>
              </a:rPr>
              <a:t> </a:t>
            </a:r>
            <a:r>
              <a:rPr lang="en-US" sz="2700" b="1" dirty="0" err="1">
                <a:latin typeface="Constantia" panose="02030602050306030303" pitchFamily="18" charset="0"/>
              </a:rPr>
              <a:t>jotna</a:t>
            </a:r>
            <a:r>
              <a:rPr lang="en-US" sz="2700" b="1" dirty="0">
                <a:latin typeface="Constantia" panose="02030602050306030303" pitchFamily="18" charset="0"/>
              </a:rPr>
              <a:t> </a:t>
            </a:r>
            <a:r>
              <a:rPr lang="en-US" sz="2700" b="1" dirty="0" err="1">
                <a:latin typeface="Constantia" panose="02030602050306030303" pitchFamily="18" charset="0"/>
              </a:rPr>
              <a:t>lampi</a:t>
            </a:r>
            <a:r>
              <a:rPr lang="en-US" sz="2700" b="1" dirty="0">
                <a:latin typeface="Constantia" panose="02030602050306030303" pitchFamily="18" charset="0"/>
              </a:rPr>
              <a:t> </a:t>
            </a:r>
            <a:r>
              <a:rPr lang="en-US" sz="2700" b="1" dirty="0" err="1">
                <a:latin typeface="Constantia" panose="02030602050306030303" pitchFamily="18" charset="0"/>
              </a:rPr>
              <a:t>limmuthei</a:t>
            </a:r>
            <a:r>
              <a:rPr lang="en-US" sz="2700" b="1" dirty="0">
                <a:latin typeface="Constantia" panose="02030602050306030303" pitchFamily="18" charset="0"/>
              </a:rPr>
              <a:t> le </a:t>
            </a:r>
            <a:r>
              <a:rPr lang="en-US" sz="2700" b="1" dirty="0" err="1">
                <a:latin typeface="Constantia" panose="02030602050306030303" pitchFamily="18" charset="0"/>
              </a:rPr>
              <a:t>simthei</a:t>
            </a:r>
            <a:r>
              <a:rPr lang="en-US" sz="2700" b="1" dirty="0">
                <a:latin typeface="Constantia" panose="02030602050306030303" pitchFamily="18" charset="0"/>
              </a:rPr>
              <a:t> in </a:t>
            </a:r>
            <a:r>
              <a:rPr lang="en-US" sz="2700" b="1" dirty="0" err="1">
                <a:latin typeface="Constantia" panose="02030602050306030303" pitchFamily="18" charset="0"/>
              </a:rPr>
              <a:t>akoipeh</a:t>
            </a:r>
            <a:r>
              <a:rPr lang="en-US" sz="2700" b="1" dirty="0">
                <a:latin typeface="Constantia" panose="02030602050306030303" pitchFamily="18" charset="0"/>
              </a:rPr>
              <a:t> e.</a:t>
            </a:r>
            <a:endParaRPr lang="en" sz="27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305615"/>
            <a:ext cx="9298004" cy="2246769"/>
          </a:xfrm>
          <a:prstGeom prst="rect">
            <a:avLst/>
          </a:prstGeom>
          <a:noFill/>
        </p:spPr>
        <p:txBody>
          <a:bodyPr wrap="square">
            <a:spAutoFit/>
          </a:bodyPr>
          <a:lstStyle/>
          <a:p>
            <a:pPr algn="ctr"/>
            <a:r>
              <a:rPr lang="en" sz="7000" b="1" dirty="0">
                <a:ln w="6600">
                  <a:solidFill>
                    <a:srgbClr val="132960"/>
                  </a:solidFill>
                  <a:prstDash val="solid"/>
                </a:ln>
                <a:solidFill>
                  <a:srgbClr val="FFFFFF"/>
                </a:solidFill>
                <a:effectLst>
                  <a:outerShdw dist="50800" dir="2700000" algn="tl" rotWithShape="0">
                    <a:srgbClr val="132960"/>
                  </a:outerShdw>
                </a:effectLst>
              </a:rPr>
              <a:t>LUNGSUNG DING A </a:t>
            </a:r>
          </a:p>
          <a:p>
            <a:pPr algn="ctr"/>
            <a:r>
              <a:rPr lang="en" sz="7000" b="1" dirty="0">
                <a:ln w="6600">
                  <a:solidFill>
                    <a:srgbClr val="132960"/>
                  </a:solidFill>
                  <a:prstDash val="solid"/>
                </a:ln>
                <a:solidFill>
                  <a:srgbClr val="FFFFFF"/>
                </a:solidFill>
                <a:effectLst>
                  <a:outerShdw dist="50800" dir="2700000" algn="tl" rotWithShape="0">
                    <a:srgbClr val="132960"/>
                  </a:outerShdw>
                </a:effectLst>
              </a:rPr>
              <a:t>GAL KISAT</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301557" y="185753"/>
            <a:ext cx="11569601" cy="707886"/>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sz="20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IN" sz="2000" b="1" dirty="0" err="1">
                <a:solidFill>
                  <a:schemeClr val="bg1"/>
                </a:solidFill>
                <a:effectLst>
                  <a:outerShdw blurRad="38100" dist="38100" dir="2700000" algn="tl">
                    <a:srgbClr val="000000">
                      <a:alpha val="43137"/>
                    </a:srgbClr>
                  </a:outerShdw>
                </a:effectLst>
                <a:latin typeface="Comic Sans MS" panose="030F0702030302020204" pitchFamily="66" charset="0"/>
              </a:rPr>
              <a:t>Hiche</a:t>
            </a:r>
            <a:r>
              <a:rPr lang="en" sz="2000" b="1" dirty="0">
                <a:solidFill>
                  <a:schemeClr val="bg1"/>
                </a:solidFill>
                <a:effectLst>
                  <a:outerShdw blurRad="38100" dist="38100" dir="2700000" algn="tl">
                    <a:srgbClr val="000000">
                      <a:alpha val="43137"/>
                    </a:srgbClr>
                  </a:outerShdw>
                </a:effectLst>
                <a:latin typeface="Comic Sans MS" panose="030F0702030302020204" pitchFamily="66" charset="0"/>
              </a:rPr>
              <a:t> ho sung a hiche vannuoi pathien in atahsanlouho lungmit asuhchot ahi; hiche Pathien lim a um Christa loupi Kipana Thupha chun amaho chu asavahlouna ding a ahi.”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(2 Corinth 4:4)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953715"/>
            <a:ext cx="8936856" cy="1384995"/>
          </a:xfrm>
          <a:prstGeom prst="rect">
            <a:avLst/>
          </a:prstGeom>
          <a:noFill/>
        </p:spPr>
        <p:txBody>
          <a:bodyPr wrap="square" rtlCol="0">
            <a:spAutoFit/>
          </a:bodyPr>
          <a:lstStyle/>
          <a:p>
            <a:pPr>
              <a:spcBef>
                <a:spcPts val="600"/>
              </a:spcBef>
            </a:pPr>
            <a:r>
              <a:rPr lang="en" sz="2100" b="1" dirty="0"/>
              <a:t>Spain te thuchih khat in: “Khomunuomlou khel a mitchojo aum poi” ati.  Khat chu ahetnuomlou thu seipeh a, hetthiemsah tei guot hi phachuomlou tah ahi tina ahi. Hitobang chun “hiche vannuoi pathien in alungmit asuhchotpehho” jong ahi uve (2 Cor.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71761" y="1017768"/>
            <a:ext cx="3058874" cy="2619083"/>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766662"/>
            <a:ext cx="3027142" cy="3001207"/>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368017" y="3713367"/>
            <a:ext cx="5610611" cy="2031325"/>
          </a:xfrm>
          <a:prstGeom prst="rect">
            <a:avLst/>
          </a:prstGeom>
          <a:noFill/>
        </p:spPr>
        <p:txBody>
          <a:bodyPr wrap="square">
            <a:spAutoFit/>
          </a:bodyPr>
          <a:lstStyle/>
          <a:p>
            <a:pPr>
              <a:spcBef>
                <a:spcPts val="600"/>
              </a:spcBef>
            </a:pPr>
            <a:r>
              <a:rPr lang="en" sz="2100" b="1" dirty="0"/>
              <a:t>Ahin hiti a umden ding mong ihipo uve. Lungsung muthim in atuomdim tieng, asalvah thei le asalvah ding mong vah aum nalai e: “Chuin vah (Jesu) chun muthim lah ahin sal in, ahin muthim in ating jou poi” (John 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381667"/>
            <a:ext cx="8943724" cy="1384995"/>
          </a:xfrm>
          <a:prstGeom prst="rect">
            <a:avLst/>
          </a:prstGeom>
          <a:noFill/>
        </p:spPr>
        <p:txBody>
          <a:bodyPr wrap="square">
            <a:spAutoFit/>
          </a:bodyPr>
          <a:lstStyle/>
          <a:p>
            <a:pPr>
              <a:spcBef>
                <a:spcPts val="600"/>
              </a:spcBef>
            </a:pPr>
            <a:r>
              <a:rPr lang="en" sz="2100" b="1" dirty="0"/>
              <a:t>Mangthah dingho hetna lhahsam hi amaho hettheina lhahsam jieh ahipon ahi. </a:t>
            </a:r>
            <a:r>
              <a:rPr lang="en" sz="2100" b="1" i="1" dirty="0"/>
              <a:t>Ahetnuomlou</a:t>
            </a:r>
            <a:r>
              <a:rPr lang="en" sz="2100" b="1" dirty="0"/>
              <a:t> jieh u joh ahibouve. Amaho ding a poimo pen- huhhingna thu- ahetmanlouna ding un Diabol chun alungsung u luodimsah ding akoipeh jing in ahi.</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399751" y="5689725"/>
            <a:ext cx="5610611" cy="1061829"/>
          </a:xfrm>
          <a:prstGeom prst="rect">
            <a:avLst/>
          </a:prstGeom>
          <a:noFill/>
        </p:spPr>
        <p:txBody>
          <a:bodyPr wrap="square">
            <a:spAutoFit/>
          </a:bodyPr>
          <a:lstStyle/>
          <a:p>
            <a:pPr>
              <a:spcBef>
                <a:spcPts val="600"/>
              </a:spcBef>
            </a:pPr>
            <a:r>
              <a:rPr lang="en" sz="2100" b="1" dirty="0"/>
              <a:t>Eiho lah a hiche vah kisaan jouse chun melma natoh akisuhlhap jou ding, Jesu vah chu muthim lah a avahsah jou ding ahi.</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925054" y="1155354"/>
            <a:ext cx="10299032" cy="4616648"/>
          </a:xfrm>
          <a:prstGeom prst="rect">
            <a:avLst/>
          </a:prstGeom>
          <a:noFill/>
        </p:spPr>
        <p:txBody>
          <a:bodyPr wrap="square">
            <a:spAutoFit/>
          </a:bodyPr>
          <a:lstStyle/>
          <a:p>
            <a:pPr>
              <a:spcBef>
                <a:spcPts val="600"/>
              </a:spcBef>
            </a:pPr>
            <a:r>
              <a:rPr lang="en" sz="2700" b="1" dirty="0">
                <a:latin typeface="Constantia" panose="02030602050306030303" pitchFamily="18" charset="0"/>
              </a:rPr>
              <a:t>“Vanmun </a:t>
            </a:r>
            <a:r>
              <a:rPr lang="en" sz="2700" b="1">
                <a:latin typeface="Constantia" panose="02030602050306030303" pitchFamily="18" charset="0"/>
              </a:rPr>
              <a:t>lhung lampi </a:t>
            </a:r>
            <a:r>
              <a:rPr lang="en" sz="2700" b="1" dirty="0">
                <a:latin typeface="Constantia" panose="02030602050306030303" pitchFamily="18" charset="0"/>
              </a:rPr>
              <a:t>jot jouse din lamhil dihtah ngaichat ahi. Mihiem chihna a lam ijot lou ding u ahi. Hinkho tonglam ijot jing lai uva Christa awgin ja a, ngai a iumthei u hi chanvou phatah chu ahi, athu chihna thu jieng ahi jieh in…</a:t>
            </a:r>
          </a:p>
          <a:p>
            <a:pPr>
              <a:spcBef>
                <a:spcPts val="600"/>
              </a:spcBef>
            </a:pPr>
            <a:endParaRPr lang="en-US" sz="1050" b="1" dirty="0">
              <a:latin typeface="Constantia" panose="02030602050306030303" pitchFamily="18" charset="0"/>
            </a:endParaRPr>
          </a:p>
          <a:p>
            <a:pPr>
              <a:spcBef>
                <a:spcPts val="600"/>
              </a:spcBef>
            </a:pPr>
            <a:r>
              <a:rPr lang="en-US" sz="2700" b="1" dirty="0" err="1">
                <a:latin typeface="Constantia" panose="02030602050306030303" pitchFamily="18" charset="0"/>
              </a:rPr>
              <a:t>Ihuoidohna</a:t>
            </a:r>
            <a:r>
              <a:rPr lang="en-US" sz="2700" b="1" dirty="0">
                <a:latin typeface="Constantia" panose="02030602050306030303" pitchFamily="18" charset="0"/>
              </a:rPr>
              <a:t> </a:t>
            </a:r>
            <a:r>
              <a:rPr lang="en-US" sz="2700" b="1" dirty="0" err="1">
                <a:latin typeface="Constantia" panose="02030602050306030303" pitchFamily="18" charset="0"/>
              </a:rPr>
              <a:t>diu</a:t>
            </a:r>
            <a:r>
              <a:rPr lang="en-US" sz="2700" b="1" dirty="0">
                <a:latin typeface="Constantia" panose="02030602050306030303" pitchFamily="18" charset="0"/>
              </a:rPr>
              <a:t> </a:t>
            </a:r>
            <a:r>
              <a:rPr lang="en-US" sz="2700" b="1" dirty="0" err="1">
                <a:latin typeface="Constantia" panose="02030602050306030303" pitchFamily="18" charset="0"/>
              </a:rPr>
              <a:t>lampi</a:t>
            </a:r>
            <a:r>
              <a:rPr lang="en-US" sz="2700" b="1" dirty="0">
                <a:latin typeface="Constantia" panose="02030602050306030303" pitchFamily="18" charset="0"/>
              </a:rPr>
              <a:t> </a:t>
            </a:r>
            <a:r>
              <a:rPr lang="en-US" sz="2700" b="1" dirty="0" err="1">
                <a:latin typeface="Constantia" panose="02030602050306030303" pitchFamily="18" charset="0"/>
              </a:rPr>
              <a:t>umsun</a:t>
            </a:r>
            <a:r>
              <a:rPr lang="en-US" sz="2700" b="1" dirty="0">
                <a:latin typeface="Constantia" panose="02030602050306030303" pitchFamily="18" charset="0"/>
              </a:rPr>
              <a:t> chu Christa </a:t>
            </a:r>
            <a:r>
              <a:rPr lang="en-US" sz="2700" b="1" dirty="0" err="1">
                <a:latin typeface="Constantia" panose="02030602050306030303" pitchFamily="18" charset="0"/>
              </a:rPr>
              <a:t>khonung</a:t>
            </a:r>
            <a:r>
              <a:rPr lang="en-US" sz="2700" b="1" dirty="0">
                <a:latin typeface="Constantia" panose="02030602050306030303" pitchFamily="18" charset="0"/>
              </a:rPr>
              <a:t> </a:t>
            </a:r>
            <a:r>
              <a:rPr lang="en-US" sz="2700" b="1" dirty="0" err="1">
                <a:latin typeface="Constantia" panose="02030602050306030303" pitchFamily="18" charset="0"/>
              </a:rPr>
              <a:t>ijui</a:t>
            </a:r>
            <a:r>
              <a:rPr lang="en-US" sz="2700" b="1" dirty="0">
                <a:latin typeface="Constantia" panose="02030602050306030303" pitchFamily="18" charset="0"/>
              </a:rPr>
              <a:t> </a:t>
            </a:r>
            <a:r>
              <a:rPr lang="en-US" sz="2700" b="1" dirty="0" err="1">
                <a:latin typeface="Constantia" panose="02030602050306030303" pitchFamily="18" charset="0"/>
              </a:rPr>
              <a:t>jing</a:t>
            </a:r>
            <a:r>
              <a:rPr lang="en-US" sz="2700" b="1" dirty="0">
                <a:latin typeface="Constantia" panose="02030602050306030303" pitchFamily="18" charset="0"/>
              </a:rPr>
              <a:t> </a:t>
            </a:r>
            <a:r>
              <a:rPr lang="en-US" sz="2700" b="1" dirty="0" err="1">
                <a:latin typeface="Constantia" panose="02030602050306030303" pitchFamily="18" charset="0"/>
              </a:rPr>
              <a:t>diu</a:t>
            </a:r>
            <a:r>
              <a:rPr lang="en-US" sz="2700" b="1" dirty="0">
                <a:latin typeface="Constantia" panose="02030602050306030303" pitchFamily="18" charset="0"/>
              </a:rPr>
              <a:t> chu ahi, Ama </a:t>
            </a:r>
            <a:r>
              <a:rPr lang="en-US" sz="2700" b="1" dirty="0" err="1">
                <a:latin typeface="Constantia" panose="02030602050306030303" pitchFamily="18" charset="0"/>
              </a:rPr>
              <a:t>chihna</a:t>
            </a:r>
            <a:r>
              <a:rPr lang="en-US" sz="2700" b="1" dirty="0">
                <a:latin typeface="Constantia" panose="02030602050306030303" pitchFamily="18" charset="0"/>
              </a:rPr>
              <a:t> </a:t>
            </a:r>
            <a:r>
              <a:rPr lang="en-US" sz="2700" b="1" dirty="0" err="1">
                <a:latin typeface="Constantia" panose="02030602050306030303" pitchFamily="18" charset="0"/>
              </a:rPr>
              <a:t>lampi</a:t>
            </a:r>
            <a:r>
              <a:rPr lang="en-US" sz="2700" b="1" dirty="0">
                <a:latin typeface="Constantia" panose="02030602050306030303" pitchFamily="18" charset="0"/>
              </a:rPr>
              <a:t> </a:t>
            </a:r>
            <a:r>
              <a:rPr lang="en-US" sz="2700" b="1" dirty="0" err="1">
                <a:latin typeface="Constantia" panose="02030602050306030303" pitchFamily="18" charset="0"/>
              </a:rPr>
              <a:t>ijot</a:t>
            </a:r>
            <a:r>
              <a:rPr lang="en-US" sz="2700" b="1" dirty="0">
                <a:latin typeface="Constantia" panose="02030602050306030303" pitchFamily="18" charset="0"/>
              </a:rPr>
              <a:t> ding u, </a:t>
            </a:r>
            <a:r>
              <a:rPr lang="en-US" sz="2700" b="1" dirty="0" err="1">
                <a:latin typeface="Constantia" panose="02030602050306030303" pitchFamily="18" charset="0"/>
              </a:rPr>
              <a:t>Athudih</a:t>
            </a:r>
            <a:r>
              <a:rPr lang="en-US" sz="2700" b="1" dirty="0">
                <a:latin typeface="Constantia" panose="02030602050306030303" pitchFamily="18" charset="0"/>
              </a:rPr>
              <a:t> a </a:t>
            </a:r>
            <a:r>
              <a:rPr lang="en-US" sz="2700" b="1" dirty="0" err="1">
                <a:latin typeface="Constantia" panose="02030602050306030303" pitchFamily="18" charset="0"/>
              </a:rPr>
              <a:t>ichon</a:t>
            </a:r>
            <a:r>
              <a:rPr lang="en-US" sz="2700" b="1" dirty="0">
                <a:latin typeface="Constantia" panose="02030602050306030303" pitchFamily="18" charset="0"/>
              </a:rPr>
              <a:t> </a:t>
            </a:r>
            <a:r>
              <a:rPr lang="en-US" sz="2700" b="1" dirty="0" err="1">
                <a:latin typeface="Constantia" panose="02030602050306030303" pitchFamily="18" charset="0"/>
              </a:rPr>
              <a:t>diu</a:t>
            </a:r>
            <a:r>
              <a:rPr lang="en-US" sz="2700" b="1" dirty="0">
                <a:latin typeface="Constantia" panose="02030602050306030303" pitchFamily="18" charset="0"/>
              </a:rPr>
              <a:t> chu ahi. Satan </a:t>
            </a:r>
            <a:r>
              <a:rPr lang="en-US" sz="2700" b="1" dirty="0" err="1">
                <a:latin typeface="Constantia" panose="02030602050306030303" pitchFamily="18" charset="0"/>
              </a:rPr>
              <a:t>natoh</a:t>
            </a:r>
            <a:r>
              <a:rPr lang="en-US" sz="2700" b="1" dirty="0">
                <a:latin typeface="Constantia" panose="02030602050306030303" pitchFamily="18" charset="0"/>
              </a:rPr>
              <a:t> </a:t>
            </a:r>
            <a:r>
              <a:rPr lang="en-US" sz="2700" b="1" dirty="0" err="1">
                <a:latin typeface="Constantia" panose="02030602050306030303" pitchFamily="18" charset="0"/>
              </a:rPr>
              <a:t>bailam</a:t>
            </a:r>
            <a:r>
              <a:rPr lang="en-US" sz="2700" b="1" dirty="0">
                <a:latin typeface="Constantia" panose="02030602050306030303" pitchFamily="18" charset="0"/>
              </a:rPr>
              <a:t> </a:t>
            </a:r>
            <a:r>
              <a:rPr lang="en-US" sz="2700" b="1" dirty="0" err="1">
                <a:latin typeface="Constantia" panose="02030602050306030303" pitchFamily="18" charset="0"/>
              </a:rPr>
              <a:t>tah</a:t>
            </a:r>
            <a:r>
              <a:rPr lang="en-US" sz="2700" b="1" dirty="0">
                <a:latin typeface="Constantia" panose="02030602050306030303" pitchFamily="18" charset="0"/>
              </a:rPr>
              <a:t> a he </a:t>
            </a:r>
            <a:r>
              <a:rPr lang="en-US" sz="2700" b="1" dirty="0" err="1">
                <a:latin typeface="Constantia" panose="02030602050306030303" pitchFamily="18" charset="0"/>
              </a:rPr>
              <a:t>jieng</a:t>
            </a:r>
            <a:r>
              <a:rPr lang="en-US" sz="2700" b="1" dirty="0">
                <a:latin typeface="Constantia" panose="02030602050306030303" pitchFamily="18" charset="0"/>
              </a:rPr>
              <a:t> </a:t>
            </a:r>
            <a:r>
              <a:rPr lang="en-US" sz="2700" b="1" dirty="0" err="1">
                <a:latin typeface="Constantia" panose="02030602050306030303" pitchFamily="18" charset="0"/>
              </a:rPr>
              <a:t>thei</a:t>
            </a:r>
            <a:r>
              <a:rPr lang="en-US" sz="2700" b="1" dirty="0">
                <a:latin typeface="Constantia" panose="02030602050306030303" pitchFamily="18" charset="0"/>
              </a:rPr>
              <a:t> </a:t>
            </a:r>
            <a:r>
              <a:rPr lang="en-US" sz="2700" b="1" dirty="0" err="1">
                <a:latin typeface="Constantia" panose="02030602050306030303" pitchFamily="18" charset="0"/>
              </a:rPr>
              <a:t>ihipo</a:t>
            </a:r>
            <a:r>
              <a:rPr lang="en-US" sz="2700" b="1" dirty="0">
                <a:latin typeface="Constantia" panose="02030602050306030303" pitchFamily="18" charset="0"/>
              </a:rPr>
              <a:t> </a:t>
            </a:r>
            <a:r>
              <a:rPr lang="en-US" sz="2700" b="1" dirty="0" err="1">
                <a:latin typeface="Constantia" panose="02030602050306030303" pitchFamily="18" charset="0"/>
              </a:rPr>
              <a:t>uve</a:t>
            </a:r>
            <a:r>
              <a:rPr lang="en-US" sz="2700" b="1" dirty="0">
                <a:latin typeface="Constantia" panose="02030602050306030303" pitchFamily="18" charset="0"/>
              </a:rPr>
              <a:t>, </a:t>
            </a:r>
            <a:r>
              <a:rPr lang="en-US" sz="2700" b="1" dirty="0" err="1">
                <a:latin typeface="Constantia" panose="02030602050306030303" pitchFamily="18" charset="0"/>
              </a:rPr>
              <a:t>athaangkam</a:t>
            </a:r>
            <a:r>
              <a:rPr lang="en-US" sz="2700" b="1" dirty="0">
                <a:latin typeface="Constantia" panose="02030602050306030303" pitchFamily="18" charset="0"/>
              </a:rPr>
              <a:t> </a:t>
            </a:r>
            <a:r>
              <a:rPr lang="en-US" sz="2700" b="1" dirty="0" err="1">
                <a:latin typeface="Constantia" panose="02030602050306030303" pitchFamily="18" charset="0"/>
              </a:rPr>
              <a:t>hoilai</a:t>
            </a:r>
            <a:r>
              <a:rPr lang="en-US" sz="2700" b="1" dirty="0">
                <a:latin typeface="Constantia" panose="02030602050306030303" pitchFamily="18" charset="0"/>
              </a:rPr>
              <a:t> mun ahi </a:t>
            </a:r>
            <a:r>
              <a:rPr lang="en-US" sz="2700" b="1" dirty="0" err="1">
                <a:latin typeface="Constantia" panose="02030602050306030303" pitchFamily="18" charset="0"/>
              </a:rPr>
              <a:t>ihe</a:t>
            </a:r>
            <a:r>
              <a:rPr lang="en-US" sz="2700" b="1" dirty="0">
                <a:latin typeface="Constantia" panose="02030602050306030303" pitchFamily="18" charset="0"/>
              </a:rPr>
              <a:t> </a:t>
            </a:r>
            <a:r>
              <a:rPr lang="en-US" sz="2700" b="1" dirty="0" err="1">
                <a:latin typeface="Constantia" panose="02030602050306030303" pitchFamily="18" charset="0"/>
              </a:rPr>
              <a:t>jieng</a:t>
            </a:r>
            <a:r>
              <a:rPr lang="en-US" sz="2700" b="1" dirty="0">
                <a:latin typeface="Constantia" panose="02030602050306030303" pitchFamily="18" charset="0"/>
              </a:rPr>
              <a:t> </a:t>
            </a:r>
            <a:r>
              <a:rPr lang="en-US" sz="2700" b="1" dirty="0" err="1">
                <a:latin typeface="Constantia" panose="02030602050306030303" pitchFamily="18" charset="0"/>
              </a:rPr>
              <a:t>theipo</a:t>
            </a:r>
            <a:r>
              <a:rPr lang="en-US" sz="2700" b="1" dirty="0">
                <a:latin typeface="Constantia" panose="02030602050306030303" pitchFamily="18" charset="0"/>
              </a:rPr>
              <a:t> </a:t>
            </a:r>
            <a:r>
              <a:rPr lang="en-US" sz="2700" b="1" dirty="0" err="1">
                <a:latin typeface="Constantia" panose="02030602050306030303" pitchFamily="18" charset="0"/>
              </a:rPr>
              <a:t>uve</a:t>
            </a:r>
            <a:r>
              <a:rPr lang="en-US" sz="2700" b="1" dirty="0">
                <a:latin typeface="Constantia" panose="02030602050306030303" pitchFamily="18" charset="0"/>
              </a:rPr>
              <a:t>. </a:t>
            </a:r>
            <a:r>
              <a:rPr lang="en-US" sz="2700" b="1" dirty="0" err="1">
                <a:latin typeface="Constantia" panose="02030602050306030303" pitchFamily="18" charset="0"/>
              </a:rPr>
              <a:t>Ahin</a:t>
            </a:r>
            <a:r>
              <a:rPr lang="en-US" sz="2700" b="1" dirty="0">
                <a:latin typeface="Constantia" panose="02030602050306030303" pitchFamily="18" charset="0"/>
              </a:rPr>
              <a:t> </a:t>
            </a:r>
            <a:r>
              <a:rPr lang="en-US" sz="2700" b="1" dirty="0" err="1">
                <a:latin typeface="Constantia" panose="02030602050306030303" pitchFamily="18" charset="0"/>
              </a:rPr>
              <a:t>Jesu’n</a:t>
            </a:r>
            <a:r>
              <a:rPr lang="en-US" sz="2700" b="1" dirty="0">
                <a:latin typeface="Constantia" panose="02030602050306030303" pitchFamily="18" charset="0"/>
              </a:rPr>
              <a:t> </a:t>
            </a:r>
            <a:r>
              <a:rPr lang="en-US" sz="2700" b="1" dirty="0" err="1">
                <a:latin typeface="Constantia" panose="02030602050306030303" pitchFamily="18" charset="0"/>
              </a:rPr>
              <a:t>melmapa</a:t>
            </a:r>
            <a:r>
              <a:rPr lang="en-US" sz="2700" b="1" dirty="0">
                <a:latin typeface="Constantia" panose="02030602050306030303" pitchFamily="18" charset="0"/>
              </a:rPr>
              <a:t> </a:t>
            </a:r>
            <a:r>
              <a:rPr lang="en-US" sz="2700" b="1" dirty="0" err="1">
                <a:latin typeface="Constantia" panose="02030602050306030303" pitchFamily="18" charset="0"/>
              </a:rPr>
              <a:t>duha</a:t>
            </a:r>
            <a:r>
              <a:rPr lang="en-US" sz="2700" b="1" dirty="0">
                <a:latin typeface="Constantia" panose="02030602050306030303" pitchFamily="18" charset="0"/>
              </a:rPr>
              <a:t> </a:t>
            </a:r>
            <a:r>
              <a:rPr lang="en-US" sz="2700" b="1" dirty="0" err="1">
                <a:latin typeface="Constantia" panose="02030602050306030303" pitchFamily="18" charset="0"/>
              </a:rPr>
              <a:t>thuhtah</a:t>
            </a:r>
            <a:r>
              <a:rPr lang="en-US" sz="2700" b="1" dirty="0">
                <a:latin typeface="Constantia" panose="02030602050306030303" pitchFamily="18" charset="0"/>
              </a:rPr>
              <a:t> </a:t>
            </a:r>
            <a:r>
              <a:rPr lang="en-US" sz="2700" b="1" dirty="0" err="1">
                <a:latin typeface="Constantia" panose="02030602050306030303" pitchFamily="18" charset="0"/>
              </a:rPr>
              <a:t>natoh</a:t>
            </a:r>
            <a:r>
              <a:rPr lang="en-US" sz="2700" b="1" dirty="0">
                <a:latin typeface="Constantia" panose="02030602050306030303" pitchFamily="18" charset="0"/>
              </a:rPr>
              <a:t> chu </a:t>
            </a:r>
            <a:r>
              <a:rPr lang="en-US" sz="2700" b="1" dirty="0" err="1">
                <a:latin typeface="Constantia" panose="02030602050306030303" pitchFamily="18" charset="0"/>
              </a:rPr>
              <a:t>ahethiem</a:t>
            </a:r>
            <a:r>
              <a:rPr lang="en-US" sz="2700" b="1" dirty="0">
                <a:latin typeface="Constantia" panose="02030602050306030303" pitchFamily="18" charset="0"/>
              </a:rPr>
              <a:t> in, </a:t>
            </a:r>
            <a:r>
              <a:rPr lang="en-US" sz="2700" b="1" dirty="0" err="1">
                <a:latin typeface="Constantia" panose="02030602050306030303" pitchFamily="18" charset="0"/>
              </a:rPr>
              <a:t>lampi</a:t>
            </a:r>
            <a:r>
              <a:rPr lang="en-US" sz="2700" b="1" dirty="0">
                <a:latin typeface="Constantia" panose="02030602050306030303" pitchFamily="18" charset="0"/>
              </a:rPr>
              <a:t> bit a lam </a:t>
            </a:r>
            <a:r>
              <a:rPr lang="en-US" sz="2700" b="1" dirty="0" err="1">
                <a:latin typeface="Constantia" panose="02030602050306030303" pitchFamily="18" charset="0"/>
              </a:rPr>
              <a:t>eijotsah</a:t>
            </a:r>
            <a:r>
              <a:rPr lang="en-US" sz="2700" b="1" dirty="0">
                <a:latin typeface="Constantia" panose="02030602050306030303" pitchFamily="18" charset="0"/>
              </a:rPr>
              <a:t> </a:t>
            </a:r>
            <a:r>
              <a:rPr lang="en-US" sz="2700" b="1" dirty="0" err="1">
                <a:latin typeface="Constantia" panose="02030602050306030303" pitchFamily="18" charset="0"/>
              </a:rPr>
              <a:t>uve</a:t>
            </a:r>
            <a:r>
              <a:rPr lang="en-US" sz="2700" b="1" dirty="0">
                <a:latin typeface="Constantia" panose="02030602050306030303" pitchFamily="18" charset="0"/>
              </a:rPr>
              <a:t>.</a:t>
            </a:r>
            <a:r>
              <a:rPr lang="en" sz="27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7366" y="532397"/>
            <a:ext cx="4882254" cy="594008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Jesu’n</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ajah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uvah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Vah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hi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nalah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uvah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chomcha</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khat</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um</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nalai</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ahi</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muthim</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in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naphahlouna</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ding</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un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vah</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umpet</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hin </a:t>
            </a:r>
            <a:r>
              <a:rPr kumimoji="0" lang="es-ES" sz="3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vahl</a:t>
            </a:r>
            <a:r>
              <a:rPr lang="es-ES" sz="3800" b="1" dirty="0">
                <a:solidFill>
                  <a:srgbClr val="7E9721"/>
                </a:solidFill>
                <a:latin typeface="Comic Sans MS" panose="030F0702030302020204" pitchFamily="66" charset="0"/>
              </a:rPr>
              <a:t>e </a:t>
            </a:r>
            <a:r>
              <a:rPr lang="es-ES" sz="3800" b="1" dirty="0" err="1">
                <a:solidFill>
                  <a:srgbClr val="7E9721"/>
                </a:solidFill>
                <a:latin typeface="Comic Sans MS" panose="030F0702030302020204" pitchFamily="66" charset="0"/>
              </a:rPr>
              <a:t>uvin</a:t>
            </a:r>
            <a:r>
              <a:rPr lang="es-ES" sz="3800" b="1" dirty="0">
                <a:solidFill>
                  <a:srgbClr val="7E9721"/>
                </a:solidFill>
                <a:latin typeface="Comic Sans MS" panose="030F0702030302020204" pitchFamily="66" charset="0"/>
              </a:rPr>
              <a:t>; </a:t>
            </a:r>
            <a:r>
              <a:rPr lang="es-ES" sz="3800" b="1" dirty="0" err="1">
                <a:solidFill>
                  <a:srgbClr val="7E9721"/>
                </a:solidFill>
                <a:latin typeface="Comic Sans MS" panose="030F0702030302020204" pitchFamily="66" charset="0"/>
              </a:rPr>
              <a:t>muthim</a:t>
            </a:r>
            <a:r>
              <a:rPr lang="es-ES" sz="3800" b="1" dirty="0">
                <a:solidFill>
                  <a:srgbClr val="7E9721"/>
                </a:solidFill>
                <a:latin typeface="Comic Sans MS" panose="030F0702030302020204" pitchFamily="66" charset="0"/>
              </a:rPr>
              <a:t> a </a:t>
            </a:r>
            <a:r>
              <a:rPr lang="es-ES" sz="3800" b="1" dirty="0" err="1">
                <a:solidFill>
                  <a:srgbClr val="7E9721"/>
                </a:solidFill>
                <a:latin typeface="Comic Sans MS" panose="030F0702030302020204" pitchFamily="66" charset="0"/>
              </a:rPr>
              <a:t>vahle</a:t>
            </a:r>
            <a:r>
              <a:rPr lang="es-ES" sz="3800" b="1" dirty="0">
                <a:solidFill>
                  <a:srgbClr val="7E9721"/>
                </a:solidFill>
                <a:latin typeface="Comic Sans MS" panose="030F0702030302020204" pitchFamily="66" charset="0"/>
              </a:rPr>
              <a:t> a </a:t>
            </a:r>
            <a:r>
              <a:rPr lang="es-ES" sz="3800" b="1" dirty="0" err="1">
                <a:solidFill>
                  <a:srgbClr val="7E9721"/>
                </a:solidFill>
                <a:latin typeface="Comic Sans MS" panose="030F0702030302020204" pitchFamily="66" charset="0"/>
              </a:rPr>
              <a:t>chun</a:t>
            </a:r>
            <a:r>
              <a:rPr lang="es-ES" sz="3800" b="1" dirty="0">
                <a:solidFill>
                  <a:srgbClr val="7E9721"/>
                </a:solidFill>
                <a:latin typeface="Comic Sans MS" panose="030F0702030302020204" pitchFamily="66" charset="0"/>
              </a:rPr>
              <a:t> </a:t>
            </a:r>
            <a:r>
              <a:rPr lang="es-ES" sz="3800" b="1" dirty="0" err="1">
                <a:solidFill>
                  <a:srgbClr val="7E9721"/>
                </a:solidFill>
                <a:latin typeface="Comic Sans MS" panose="030F0702030302020204" pitchFamily="66" charset="0"/>
              </a:rPr>
              <a:t>achena</a:t>
            </a:r>
            <a:r>
              <a:rPr lang="es-ES" sz="3800" b="1" dirty="0">
                <a:solidFill>
                  <a:srgbClr val="7E9721"/>
                </a:solidFill>
                <a:latin typeface="Comic Sans MS" panose="030F0702030302020204" pitchFamily="66" charset="0"/>
              </a:rPr>
              <a:t> </a:t>
            </a:r>
            <a:r>
              <a:rPr lang="es-ES" sz="3800" b="1" dirty="0" err="1">
                <a:solidFill>
                  <a:srgbClr val="7E9721"/>
                </a:solidFill>
                <a:latin typeface="Comic Sans MS" panose="030F0702030302020204" pitchFamily="66" charset="0"/>
              </a:rPr>
              <a:t>ding</a:t>
            </a:r>
            <a:r>
              <a:rPr lang="es-ES" sz="3800" b="1" dirty="0">
                <a:solidFill>
                  <a:srgbClr val="7E9721"/>
                </a:solidFill>
                <a:latin typeface="Comic Sans MS" panose="030F0702030302020204" pitchFamily="66" charset="0"/>
              </a:rPr>
              <a:t> </a:t>
            </a:r>
            <a:r>
              <a:rPr lang="es-ES" sz="3800" b="1" dirty="0" err="1">
                <a:solidFill>
                  <a:srgbClr val="7E9721"/>
                </a:solidFill>
                <a:latin typeface="Comic Sans MS" panose="030F0702030302020204" pitchFamily="66" charset="0"/>
              </a:rPr>
              <a:t>ahepoi</a:t>
            </a:r>
            <a:r>
              <a:rPr kumimoji="0" lang="en-U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(John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5958220" y="3429000"/>
            <a:ext cx="6083724" cy="3293209"/>
          </a:xfrm>
          <a:prstGeom prst="rect">
            <a:avLst/>
          </a:prstGeom>
          <a:noFill/>
        </p:spPr>
        <p:txBody>
          <a:bodyPr wrap="square" rtlCol="0">
            <a:spAutoFit/>
          </a:bodyPr>
          <a:lstStyle/>
          <a:p>
            <a:pPr>
              <a:spcBef>
                <a:spcPts val="600"/>
              </a:spcBef>
            </a:pPr>
            <a:r>
              <a:rPr lang="en" sz="2400" b="1" dirty="0">
                <a:solidFill>
                  <a:srgbClr val="176653"/>
                </a:solidFill>
              </a:rPr>
              <a:t>Thudih ding a galsat:</a:t>
            </a:r>
          </a:p>
          <a:p>
            <a:pPr lvl="1">
              <a:spcBef>
                <a:spcPts val="600"/>
              </a:spcBef>
            </a:pPr>
            <a:r>
              <a:rPr lang="en" sz="2400" b="1" dirty="0"/>
              <a:t>Thudih le thujou kidintena.</a:t>
            </a:r>
          </a:p>
          <a:p>
            <a:pPr lvl="1">
              <a:spcBef>
                <a:spcPts val="600"/>
              </a:spcBef>
            </a:pPr>
            <a:r>
              <a:rPr lang="en" sz="2400" b="1" dirty="0"/>
              <a:t>Houbung in kihoutheina lampi akilhen.</a:t>
            </a:r>
          </a:p>
          <a:p>
            <a:pPr>
              <a:spcBef>
                <a:spcPts val="1200"/>
              </a:spcBef>
            </a:pPr>
            <a:r>
              <a:rPr lang="en" sz="2400" b="1" dirty="0">
                <a:solidFill>
                  <a:srgbClr val="791974"/>
                </a:solidFill>
              </a:rPr>
              <a:t>Pathien Thu ding a galsat:</a:t>
            </a:r>
          </a:p>
          <a:p>
            <a:pPr lvl="1">
              <a:spcBef>
                <a:spcPts val="600"/>
              </a:spcBef>
            </a:pPr>
            <a:r>
              <a:rPr lang="en" sz="2400" b="1" dirty="0"/>
              <a:t>Bible a huoidohna um.</a:t>
            </a:r>
          </a:p>
          <a:p>
            <a:pPr lvl="1">
              <a:spcBef>
                <a:spcPts val="600"/>
              </a:spcBef>
            </a:pPr>
            <a:r>
              <a:rPr lang="en" sz="2400" b="1" dirty="0"/>
              <a:t>Mihiem lungsuhtuo.</a:t>
            </a:r>
          </a:p>
          <a:p>
            <a:pPr>
              <a:spcBef>
                <a:spcPts val="1200"/>
              </a:spcBef>
            </a:pPr>
            <a:r>
              <a:rPr lang="en" sz="2400" b="1" dirty="0">
                <a:solidFill>
                  <a:srgbClr val="713518"/>
                </a:solidFill>
              </a:rPr>
              <a:t>Lungsung ding a gal kisat.</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7" y="135791"/>
            <a:ext cx="6222917" cy="415498"/>
          </a:xfrm>
          <a:prstGeom prst="rect">
            <a:avLst/>
          </a:prstGeom>
          <a:noFill/>
        </p:spPr>
        <p:txBody>
          <a:bodyPr wrap="square" rtlCol="0">
            <a:spAutoFit/>
          </a:bodyPr>
          <a:lstStyle/>
          <a:p>
            <a:pPr>
              <a:spcBef>
                <a:spcPts val="600"/>
              </a:spcBef>
            </a:pPr>
            <a:r>
              <a:rPr lang="en" sz="2100" b="1" dirty="0">
                <a:solidFill>
                  <a:schemeClr val="bg1"/>
                </a:solidFill>
                <a:effectLst>
                  <a:glow rad="127000">
                    <a:srgbClr val="836729"/>
                  </a:glow>
                  <a:outerShdw blurRad="38100" dist="38100" dir="2700000" algn="tl">
                    <a:srgbClr val="000000">
                      <a:alpha val="43137"/>
                    </a:srgbClr>
                  </a:outerShdw>
                </a:effectLst>
              </a:rPr>
              <a:t>Galjo leh gallelna chu kidouna chung a kingai ahi.</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60380"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46312"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9603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918173"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573689"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531478"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545547"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348679"/>
            <a:ext cx="6351524" cy="1061829"/>
          </a:xfrm>
          <a:prstGeom prst="rect">
            <a:avLst/>
          </a:prstGeom>
          <a:noFill/>
        </p:spPr>
        <p:txBody>
          <a:bodyPr wrap="square">
            <a:spAutoFit/>
          </a:bodyPr>
          <a:lstStyle/>
          <a:p>
            <a:pPr>
              <a:spcBef>
                <a:spcPts val="600"/>
              </a:spcBef>
            </a:pPr>
            <a:r>
              <a:rPr lang="en" sz="2100" b="1" dirty="0">
                <a:solidFill>
                  <a:schemeClr val="bg1"/>
                </a:solidFill>
                <a:effectLst>
                  <a:glow rad="127000">
                    <a:srgbClr val="836729"/>
                  </a:glow>
                  <a:outerShdw blurRad="38100" dist="38100" dir="2700000" algn="tl">
                    <a:srgbClr val="000000">
                      <a:alpha val="43137"/>
                    </a:srgbClr>
                  </a:outerShdw>
                </a:effectLst>
              </a:rPr>
              <a:t>Hiche kidouna a isochatna diu lampi umsun chu Jesu kitudet ding chu ahi, ajieh chu ama Thudih le Hinna  ahi. </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4" y="611755"/>
            <a:ext cx="6225231" cy="1785104"/>
          </a:xfrm>
          <a:prstGeom prst="rect">
            <a:avLst/>
          </a:prstGeom>
          <a:noFill/>
        </p:spPr>
        <p:txBody>
          <a:bodyPr wrap="square">
            <a:spAutoFit/>
          </a:bodyPr>
          <a:lstStyle/>
          <a:p>
            <a:pPr>
              <a:spcBef>
                <a:spcPts val="600"/>
              </a:spcBef>
            </a:pPr>
            <a:r>
              <a:rPr lang="en" sz="2100" b="1" dirty="0">
                <a:solidFill>
                  <a:schemeClr val="bg1"/>
                </a:solidFill>
                <a:effectLst>
                  <a:glow rad="127000">
                    <a:srgbClr val="836729"/>
                  </a:glow>
                  <a:outerShdw blurRad="38100" dist="38100" dir="2700000" algn="tl">
                    <a:srgbClr val="000000">
                      <a:alpha val="43137"/>
                    </a:srgbClr>
                  </a:outerShdw>
                </a:effectLst>
              </a:rPr>
              <a:t>Satan suhgentheina gal alosap phat in  galboldan akhel in, kihoutheina lampi apandoh tan ahi.</a:t>
            </a:r>
          </a:p>
          <a:p>
            <a:pPr>
              <a:spcBef>
                <a:spcPts val="600"/>
              </a:spcBef>
            </a:pPr>
            <a:r>
              <a:rPr lang="en" sz="2100" b="1" dirty="0">
                <a:solidFill>
                  <a:schemeClr val="bg1"/>
                </a:solidFill>
                <a:effectLst>
                  <a:glow rad="127000">
                    <a:srgbClr val="836729"/>
                  </a:glow>
                  <a:outerShdw blurRad="38100" dist="38100" dir="2700000" algn="tl">
                    <a:srgbClr val="000000">
                      <a:alpha val="43137"/>
                    </a:srgbClr>
                  </a:outerShdw>
                </a:effectLst>
              </a:rPr>
              <a:t> Thudih le thujou ahalkhom in, million tampi chu hiche thujou jaona, thudih tah bang a kilang, chu atahsansah tan ahi.</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lef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left)">
                                      <p:cBhvr>
                                        <p:cTn id="102" dur="500"/>
                                        <p:tgtEl>
                                          <p:spTgt spid="2">
                                            <p:txEl>
                                              <p:pRg st="4" end="4"/>
                                            </p:txEl>
                                          </p:spTgt>
                                        </p:tgtEl>
                                      </p:cBhvr>
                                    </p:animEffect>
                                  </p:childTnLst>
                                </p:cTn>
                              </p:par>
                            </p:childTnLst>
                          </p:cTn>
                        </p:par>
                        <p:par>
                          <p:cTn id="103" fill="hold">
                            <p:stCondLst>
                              <p:cond delay="2000"/>
                            </p:stCondLst>
                            <p:childTnLst>
                              <p:par>
                                <p:cTn id="104" presetID="3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style.rotation</p:attrName>
                                        </p:attrNameLst>
                                      </p:cBhvr>
                                      <p:tavLst>
                                        <p:tav tm="0">
                                          <p:val>
                                            <p:fltVal val="720"/>
                                          </p:val>
                                        </p:tav>
                                        <p:tav tm="100000">
                                          <p:val>
                                            <p:fltVal val="0"/>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ppt_w</p:attrName>
                                        </p:attrNameLst>
                                      </p:cBhvr>
                                      <p:tavLst>
                                        <p:tav tm="0">
                                          <p:val>
                                            <p:fltVal val="0"/>
                                          </p:val>
                                        </p:tav>
                                        <p:tav tm="100000">
                                          <p:val>
                                            <p:strVal val="#ppt_w"/>
                                          </p:val>
                                        </p:tav>
                                      </p:tavLst>
                                    </p:anim>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animEffect transition="in" filter="wipe(left)">
                                      <p:cBhvr>
                                        <p:cTn id="113" dur="500"/>
                                        <p:tgtEl>
                                          <p:spTgt spid="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2534770" y="2151727"/>
            <a:ext cx="7122460" cy="2554545"/>
          </a:xfrm>
          <a:prstGeom prst="rect">
            <a:avLst/>
          </a:prstGeom>
          <a:noFill/>
        </p:spPr>
        <p:txBody>
          <a:bodyPr wrap="square">
            <a:spAutoFit/>
          </a:bodyPr>
          <a:lstStyle/>
          <a:p>
            <a:pPr algn="ctr"/>
            <a:r>
              <a:rPr lang="en" sz="8000" b="1" dirty="0">
                <a:ln w="6600">
                  <a:solidFill>
                    <a:srgbClr val="862256"/>
                  </a:solidFill>
                  <a:prstDash val="solid"/>
                </a:ln>
                <a:solidFill>
                  <a:srgbClr val="FFFFFF"/>
                </a:solidFill>
                <a:effectLst>
                  <a:outerShdw dist="50800" dir="2700000" algn="tl" rotWithShape="0">
                    <a:srgbClr val="862256"/>
                  </a:outerShdw>
                </a:effectLst>
              </a:rPr>
              <a:t>THUDIH DING A GALSAT</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830997"/>
          </a:xfrm>
          <a:prstGeom prst="rect">
            <a:avLst/>
          </a:prstGeom>
          <a:noFill/>
        </p:spPr>
        <p:txBody>
          <a:bodyPr wrap="square">
            <a:spAutoFit/>
          </a:bodyPr>
          <a:lstStyle/>
          <a:p>
            <a:pPr algn="ctr"/>
            <a:r>
              <a:rPr lang="en" sz="48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THUDIH LE THUJOU KIDINTENA</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72859" y="670673"/>
            <a:ext cx="6668167" cy="615553"/>
          </a:xfrm>
          <a:prstGeom prst="rect">
            <a:avLst/>
          </a:prstGeom>
          <a:noFill/>
        </p:spPr>
        <p:txBody>
          <a:bodyPr wrap="square">
            <a:spAutoFit/>
          </a:bodyPr>
          <a:lstStyle/>
          <a:p>
            <a:pPr algn="ctr"/>
            <a:r>
              <a:rPr lang="en"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Jesu’n</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ajah</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Keihi</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lampi</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le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thutah</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chuleh</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hinna</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chu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kahi</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kei</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chelou</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chu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koima</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Pa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kom</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alhung</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poi’ (</a:t>
            </a:r>
            <a:r>
              <a:rPr lang="en-US" sz="17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ati</a:t>
            </a:r>
            <a:r>
              <a:rPr lang="en-US"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7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(John 14:6)</a:t>
            </a:r>
            <a:endParaRPr lang="es-ES"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35163" y="1278526"/>
            <a:ext cx="5886063" cy="1384995"/>
          </a:xfrm>
          <a:prstGeom prst="rect">
            <a:avLst/>
          </a:prstGeom>
          <a:noFill/>
        </p:spPr>
        <p:txBody>
          <a:bodyPr wrap="square" rtlCol="0">
            <a:spAutoFit/>
          </a:bodyPr>
          <a:lstStyle/>
          <a:p>
            <a:pPr>
              <a:spcBef>
                <a:spcPts val="600"/>
              </a:spcBef>
            </a:pPr>
            <a:r>
              <a:rPr lang="en" sz="2100" b="1" dirty="0"/>
              <a:t>Jesu Thudih ahi, hijieh chun thudih jouse kuonna pa chu ahi (John 14:6). Thildih taphot, muon um taphot,  kuondohna Ama ahi. Athudih in hinna eipe uve.</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819195"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077498" y="4267297"/>
            <a:ext cx="2888592"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060543" y="5130564"/>
            <a:ext cx="6016955" cy="1708160"/>
          </a:xfrm>
          <a:prstGeom prst="rect">
            <a:avLst/>
          </a:prstGeom>
          <a:noFill/>
        </p:spPr>
        <p:txBody>
          <a:bodyPr wrap="square">
            <a:spAutoFit/>
          </a:bodyPr>
          <a:lstStyle/>
          <a:p>
            <a:pPr>
              <a:spcBef>
                <a:spcPts val="600"/>
              </a:spcBef>
            </a:pPr>
            <a:r>
              <a:rPr lang="en" sz="2100" b="1" dirty="0"/>
              <a:t>Hijieh chun Diabol chun Bible suhmang ding ago tan, selmang ding ham, athu heikoi ding ham, tin abol tai. Hichu Middle Ages, Dark Ages jong kiti, phaat lai chun Roman Houbung mangcha’n lolhinna (bukimjeplou) ananei in ahi.</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30883" y="4051736"/>
            <a:ext cx="5936126" cy="1061829"/>
          </a:xfrm>
          <a:prstGeom prst="rect">
            <a:avLst/>
          </a:prstGeom>
          <a:noFill/>
        </p:spPr>
        <p:txBody>
          <a:bodyPr wrap="square">
            <a:spAutoFit/>
          </a:bodyPr>
          <a:lstStyle/>
          <a:p>
            <a:pPr>
              <a:spcBef>
                <a:spcPts val="600"/>
              </a:spcBef>
            </a:pPr>
            <a:r>
              <a:rPr lang="en" sz="2100" b="1" dirty="0"/>
              <a:t>Melmapa toh kidintena ah Jesu’n thudih jouse kuonna Bible amangcha jing e: “Hitin akisun e” kiti chu aphongdoh jing e (Mt. 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30883" y="2665131"/>
            <a:ext cx="5984980" cy="1384995"/>
          </a:xfrm>
          <a:prstGeom prst="rect">
            <a:avLst/>
          </a:prstGeom>
          <a:noFill/>
        </p:spPr>
        <p:txBody>
          <a:bodyPr wrap="square">
            <a:spAutoFit/>
          </a:bodyPr>
          <a:lstStyle/>
          <a:p>
            <a:pPr>
              <a:spcBef>
                <a:spcPts val="600"/>
              </a:spcBef>
            </a:pPr>
            <a:r>
              <a:rPr lang="en" sz="2100" b="1" dirty="0"/>
              <a:t>Alangkhat ah, Satan chu jou kuonna pa ahi (Jn. 8:44). Duha, kilhep, thujou le thudih kihalhom kitiho jouse ama a kuon ahi. Athujou chun thina eilhutpeh uve.</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84408"/>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rPr>
              <a:t>HOUBUNG IN KIHOUTHEINA LAMPI AKILHEN</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286547" y="526116"/>
            <a:ext cx="11736842" cy="1015663"/>
          </a:xfrm>
          <a:prstGeom prst="rect">
            <a:avLst/>
          </a:prstGeom>
          <a:noFill/>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omic Sans MS" panose="030F0702030302020204" pitchFamily="66" charset="0"/>
              </a:rPr>
              <a:t>“Kache nung leh ngei gilou nalah uva alut a, ahon hi ahuoilou ding kahe’i; chule nangho lah a kuon a jong abang bang potdoh a, amaho nung chu ajuina ding a, aluoilutna ding uva, thu akaleh a hil a hung um ding ahi, hiche jong hi kahe’i” </a:t>
            </a:r>
            <a:r>
              <a:rPr lang="en" sz="1400" b="1" dirty="0">
                <a:solidFill>
                  <a:schemeClr val="accent3">
                    <a:lumMod val="75000"/>
                  </a:schemeClr>
                </a:solidFill>
                <a:latin typeface="Comic Sans MS" panose="030F0702030302020204" pitchFamily="66" charset="0"/>
              </a:rPr>
              <a:t>(Acts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932652" cy="1061829"/>
          </a:xfrm>
          <a:prstGeom prst="rect">
            <a:avLst/>
          </a:prstGeom>
          <a:noFill/>
        </p:spPr>
        <p:txBody>
          <a:bodyPr wrap="square" rtlCol="0">
            <a:spAutoFit/>
          </a:bodyPr>
          <a:lstStyle/>
          <a:p>
            <a:pPr>
              <a:spcBef>
                <a:spcPts val="600"/>
              </a:spcBef>
            </a:pPr>
            <a:r>
              <a:rPr lang="en" sz="2100" b="1" dirty="0">
                <a:solidFill>
                  <a:schemeClr val="bg1"/>
                </a:solidFill>
                <a:effectLst>
                  <a:glow rad="127000">
                    <a:srgbClr val="3A5782"/>
                  </a:glow>
                  <a:outerShdw blurRad="38100" dist="38100" dir="2700000" algn="tl">
                    <a:srgbClr val="000000">
                      <a:alpha val="43137"/>
                    </a:srgbClr>
                  </a:outerShdw>
                </a:effectLst>
              </a:rPr>
              <a:t>Ephesia upate vailhahna asei chun Paul in houbung sung le polam a kuon gitlouna hung kuondoh ding chungchang gahchahna ape’n ahi ( Acts 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33475"/>
            <a:ext cx="7528065" cy="2031325"/>
          </a:xfrm>
          <a:prstGeom prst="rect">
            <a:avLst/>
          </a:prstGeom>
          <a:noFill/>
        </p:spPr>
        <p:txBody>
          <a:bodyPr wrap="square" rtlCol="0">
            <a:spAutoFit/>
          </a:bodyPr>
          <a:lstStyle/>
          <a:p>
            <a:pPr marL="342900" indent="-342900">
              <a:buFont typeface="+mj-lt"/>
              <a:buAutoNum type="arabicPeriod"/>
            </a:pPr>
            <a:r>
              <a:rPr lang="en" sz="2100" b="1" dirty="0">
                <a:solidFill>
                  <a:srgbClr val="FFFF99"/>
                </a:solidFill>
                <a:effectLst>
                  <a:glow rad="127000">
                    <a:srgbClr val="3A5782"/>
                  </a:glow>
                  <a:outerShdw blurRad="38100" dist="38100" dir="2700000" algn="tl">
                    <a:srgbClr val="000000">
                      <a:alpha val="43137"/>
                    </a:srgbClr>
                  </a:outerShdw>
                </a:effectLst>
              </a:rPr>
              <a:t>Ngei gilou</a:t>
            </a:r>
            <a:r>
              <a:rPr lang="en" sz="2100" b="1" dirty="0">
                <a:solidFill>
                  <a:schemeClr val="bg1"/>
                </a:solidFill>
                <a:effectLst>
                  <a:glow rad="127000">
                    <a:srgbClr val="3A5782"/>
                  </a:glow>
                  <a:outerShdw blurRad="38100" dist="38100" dir="2700000" algn="tl">
                    <a:srgbClr val="000000">
                      <a:alpha val="43137"/>
                    </a:srgbClr>
                  </a:outerShdw>
                </a:effectLst>
              </a:rPr>
              <a:t>. Kum AD 64 apat 311 gei in ( Serdica suongphu a kimu) houbung Rome kumpi suhgenthei in anaum e.</a:t>
            </a:r>
          </a:p>
          <a:p>
            <a:pPr marL="342900" indent="-342900">
              <a:buFont typeface="+mj-lt"/>
              <a:buAutoNum type="arabicPeriod"/>
            </a:pPr>
            <a:r>
              <a:rPr lang="en" sz="2100" b="1" dirty="0">
                <a:solidFill>
                  <a:srgbClr val="FFFF99"/>
                </a:solidFill>
                <a:effectLst>
                  <a:glow rad="127000">
                    <a:srgbClr val="3A5782"/>
                  </a:glow>
                  <a:outerShdw blurRad="38100" dist="38100" dir="2700000" algn="tl">
                    <a:srgbClr val="000000">
                      <a:alpha val="43137"/>
                    </a:srgbClr>
                  </a:outerShdw>
                </a:effectLst>
              </a:rPr>
              <a:t>Mi kilelah</a:t>
            </a:r>
            <a:r>
              <a:rPr lang="en" sz="2100" b="1" dirty="0">
                <a:solidFill>
                  <a:schemeClr val="bg1"/>
                </a:solidFill>
                <a:effectLst>
                  <a:glow rad="127000">
                    <a:srgbClr val="3A5782"/>
                  </a:glow>
                  <a:outerShdw blurRad="38100" dist="38100" dir="2700000" algn="tl">
                    <a:srgbClr val="000000">
                      <a:alpha val="43137"/>
                    </a:srgbClr>
                  </a:outerShdw>
                </a:effectLst>
              </a:rPr>
              <a:t>. Kum jabi 4 a kuon chun tahnsanna a kiphutdetlou tampi houbung sung panmun akichansah in, hiteho a kuon chun houdihlou chondan leh Christa thudih chopolna ahung umdoh tai.</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342075"/>
            <a:ext cx="3523824" cy="1708160"/>
          </a:xfrm>
          <a:prstGeom prst="rect">
            <a:avLst/>
          </a:prstGeom>
          <a:noFill/>
        </p:spPr>
        <p:txBody>
          <a:bodyPr wrap="square" rtlCol="0">
            <a:spAutoFit/>
          </a:bodyPr>
          <a:lstStyle/>
          <a:p>
            <a:pPr>
              <a:spcBef>
                <a:spcPts val="600"/>
              </a:spcBef>
            </a:pPr>
            <a:r>
              <a:rPr lang="en" sz="2100" b="1" dirty="0">
                <a:solidFill>
                  <a:schemeClr val="bg1"/>
                </a:solidFill>
                <a:effectLst>
                  <a:glow rad="127000">
                    <a:srgbClr val="3A5782"/>
                  </a:glow>
                  <a:outerShdw blurRad="38100" dist="38100" dir="2700000" algn="tl">
                    <a:srgbClr val="000000">
                      <a:alpha val="43137"/>
                    </a:srgbClr>
                  </a:outerShdw>
                </a:effectLst>
              </a:rPr>
              <a:t>Satan  chun “sunglam” tohguon mangcha in thudih chopolna toh milim houna le Sunday nitna ahin polut in tan ahi.</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11735"/>
            <a:chOff x="7715138" y="3947718"/>
            <a:chExt cx="4282309" cy="2431771"/>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82492"/>
            </a:xfrm>
            <a:prstGeom prst="rect">
              <a:avLst/>
            </a:prstGeom>
            <a:noFill/>
          </p:spPr>
          <p:txBody>
            <a:bodyPr wrap="square">
              <a:spAutoFit/>
            </a:bodyPr>
            <a:lstStyle/>
            <a:p>
              <a:pPr algn="ctr"/>
              <a:r>
                <a:rPr lang="en" sz="1500" b="1" dirty="0"/>
                <a:t>Captol Hill mun a Romete pathien Jupiter suonglim chu Solchah Peter ahi tin akiminvo e.</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23938" y="6192344"/>
            <a:ext cx="12464716" cy="707886"/>
          </a:xfrm>
          <a:prstGeom prst="rect">
            <a:avLst/>
          </a:prstGeom>
          <a:noFill/>
        </p:spPr>
        <p:txBody>
          <a:bodyPr wrap="square">
            <a:spAutoFit/>
          </a:bodyPr>
          <a:lstStyle/>
          <a:p>
            <a:r>
              <a:rPr lang="en" sz="2000" b="1" dirty="0">
                <a:solidFill>
                  <a:schemeClr val="bg1"/>
                </a:solidFill>
                <a:effectLst>
                  <a:glow rad="127000">
                    <a:srgbClr val="3A5782"/>
                  </a:glow>
                  <a:outerShdw blurRad="38100" dist="38100" dir="2700000" algn="tl">
                    <a:srgbClr val="000000">
                      <a:alpha val="43137"/>
                    </a:srgbClr>
                  </a:outerShdw>
                </a:effectLst>
              </a:rPr>
              <a:t>Paul gahchahna bang in thudihlouho ahung kipomthei tan, akhonni gei a thudih ngaisahloute lah a um    den ding ahi tai (2 Thes. 2:7-12). Kidouna nukhah pen Sabbath thudol nungchonna chungchang  hiding ahi.</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2400657"/>
          </a:xfrm>
          <a:prstGeom prst="rect">
            <a:avLst/>
          </a:prstGeom>
          <a:noFill/>
        </p:spPr>
        <p:txBody>
          <a:bodyPr wrap="square">
            <a:spAutoFit/>
          </a:bodyPr>
          <a:lstStyle/>
          <a:p>
            <a:pPr algn="ctr"/>
            <a:r>
              <a:rPr lang="en" sz="7500" b="1" dirty="0">
                <a:ln w="6600">
                  <a:solidFill>
                    <a:srgbClr val="5E2F0C"/>
                  </a:solidFill>
                  <a:prstDash val="solid"/>
                </a:ln>
                <a:solidFill>
                  <a:srgbClr val="FFFFFF"/>
                </a:solidFill>
                <a:effectLst>
                  <a:outerShdw dist="50800" dir="2700000" algn="tl" rotWithShape="0">
                    <a:srgbClr val="5E2F0C"/>
                  </a:outerShdw>
                </a:effectLst>
              </a:rPr>
              <a:t>PATHIEN THU DING A GALSAT</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861774"/>
          </a:xfrm>
          <a:prstGeom prst="rect">
            <a:avLst/>
          </a:prstGeom>
          <a:noFill/>
        </p:spPr>
        <p:txBody>
          <a:bodyPr wrap="square">
            <a:spAutoFit/>
          </a:bodyPr>
          <a:lstStyle/>
          <a:p>
            <a:pPr algn="ctr"/>
            <a:r>
              <a:rPr lang="en" sz="5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BIBLE A HUOIDOHNA UM</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962530" y="686691"/>
            <a:ext cx="9946105" cy="400110"/>
          </a:xfrm>
          <a:prstGeom prst="rect">
            <a:avLst/>
          </a:prstGeom>
          <a:noFill/>
        </p:spPr>
        <p:txBody>
          <a:bodyPr wrap="square">
            <a:spAutoFit/>
          </a:bodyPr>
          <a:lstStyle/>
          <a:p>
            <a:pPr algn="ctr"/>
            <a:r>
              <a:rPr lang="en" sz="2000" b="1" dirty="0">
                <a:solidFill>
                  <a:schemeClr val="accent5">
                    <a:lumMod val="75000"/>
                  </a:schemeClr>
                </a:solidFill>
                <a:latin typeface="Comic Sans MS" panose="030F0702030302020204" pitchFamily="66" charset="0"/>
              </a:rPr>
              <a:t>“</a:t>
            </a:r>
            <a:r>
              <a:rPr lang="en-US" sz="2000" b="1" dirty="0" err="1">
                <a:solidFill>
                  <a:schemeClr val="accent5">
                    <a:lumMod val="75000"/>
                  </a:schemeClr>
                </a:solidFill>
                <a:latin typeface="Comic Sans MS" panose="030F0702030302020204" pitchFamily="66" charset="0"/>
              </a:rPr>
              <a:t>Thutah</a:t>
            </a:r>
            <a:r>
              <a:rPr lang="en-US" sz="2000" b="1" dirty="0">
                <a:solidFill>
                  <a:schemeClr val="accent5">
                    <a:lumMod val="75000"/>
                  </a:schemeClr>
                </a:solidFill>
                <a:latin typeface="Comic Sans MS" panose="030F0702030302020204" pitchFamily="66" charset="0"/>
              </a:rPr>
              <a:t> </a:t>
            </a:r>
            <a:r>
              <a:rPr lang="en-US" sz="2000" b="1" dirty="0" err="1">
                <a:solidFill>
                  <a:schemeClr val="accent5">
                    <a:lumMod val="75000"/>
                  </a:schemeClr>
                </a:solidFill>
                <a:latin typeface="Comic Sans MS" panose="030F0702030302020204" pitchFamily="66" charset="0"/>
              </a:rPr>
              <a:t>chun</a:t>
            </a:r>
            <a:r>
              <a:rPr lang="en-US" sz="2000" b="1" dirty="0">
                <a:solidFill>
                  <a:schemeClr val="accent5">
                    <a:lumMod val="75000"/>
                  </a:schemeClr>
                </a:solidFill>
                <a:latin typeface="Comic Sans MS" panose="030F0702030302020204" pitchFamily="66" charset="0"/>
              </a:rPr>
              <a:t> </a:t>
            </a:r>
            <a:r>
              <a:rPr lang="en-US" sz="2000" b="1" dirty="0" err="1">
                <a:solidFill>
                  <a:schemeClr val="accent5">
                    <a:lumMod val="75000"/>
                  </a:schemeClr>
                </a:solidFill>
                <a:latin typeface="Comic Sans MS" panose="030F0702030302020204" pitchFamily="66" charset="0"/>
              </a:rPr>
              <a:t>amaho</a:t>
            </a:r>
            <a:r>
              <a:rPr lang="en-US" sz="2000" b="1" dirty="0">
                <a:solidFill>
                  <a:schemeClr val="accent5">
                    <a:lumMod val="75000"/>
                  </a:schemeClr>
                </a:solidFill>
                <a:latin typeface="Comic Sans MS" panose="030F0702030302020204" pitchFamily="66" charset="0"/>
              </a:rPr>
              <a:t> hi </a:t>
            </a:r>
            <a:r>
              <a:rPr lang="en-US" sz="2000" b="1" dirty="0" err="1">
                <a:solidFill>
                  <a:schemeClr val="accent5">
                    <a:lumMod val="75000"/>
                  </a:schemeClr>
                </a:solidFill>
                <a:latin typeface="Comic Sans MS" panose="030F0702030302020204" pitchFamily="66" charset="0"/>
              </a:rPr>
              <a:t>suthieng</a:t>
            </a:r>
            <a:r>
              <a:rPr lang="en-US" sz="2000" b="1" dirty="0">
                <a:solidFill>
                  <a:schemeClr val="accent5">
                    <a:lumMod val="75000"/>
                  </a:schemeClr>
                </a:solidFill>
                <a:latin typeface="Comic Sans MS" panose="030F0702030302020204" pitchFamily="66" charset="0"/>
              </a:rPr>
              <a:t> in; </a:t>
            </a:r>
            <a:r>
              <a:rPr lang="en-US" sz="2000" b="1" dirty="0" err="1">
                <a:solidFill>
                  <a:schemeClr val="accent5">
                    <a:lumMod val="75000"/>
                  </a:schemeClr>
                </a:solidFill>
                <a:latin typeface="Comic Sans MS" panose="030F0702030302020204" pitchFamily="66" charset="0"/>
              </a:rPr>
              <a:t>nangma</a:t>
            </a:r>
            <a:r>
              <a:rPr lang="en-US" sz="2000" b="1" dirty="0">
                <a:solidFill>
                  <a:schemeClr val="accent5">
                    <a:lumMod val="75000"/>
                  </a:schemeClr>
                </a:solidFill>
                <a:latin typeface="Comic Sans MS" panose="030F0702030302020204" pitchFamily="66" charset="0"/>
              </a:rPr>
              <a:t> </a:t>
            </a:r>
            <a:r>
              <a:rPr lang="en-US" sz="2000" b="1" dirty="0" err="1">
                <a:solidFill>
                  <a:schemeClr val="accent5">
                    <a:lumMod val="75000"/>
                  </a:schemeClr>
                </a:solidFill>
                <a:latin typeface="Comic Sans MS" panose="030F0702030302020204" pitchFamily="66" charset="0"/>
              </a:rPr>
              <a:t>thu</a:t>
            </a:r>
            <a:r>
              <a:rPr lang="en-US" sz="2000" b="1" dirty="0">
                <a:solidFill>
                  <a:schemeClr val="accent5">
                    <a:lumMod val="75000"/>
                  </a:schemeClr>
                </a:solidFill>
                <a:latin typeface="Comic Sans MS" panose="030F0702030302020204" pitchFamily="66" charset="0"/>
              </a:rPr>
              <a:t> chu </a:t>
            </a:r>
            <a:r>
              <a:rPr lang="en-US" sz="2000" b="1" dirty="0" err="1">
                <a:solidFill>
                  <a:schemeClr val="accent5">
                    <a:lumMod val="75000"/>
                  </a:schemeClr>
                </a:solidFill>
                <a:latin typeface="Comic Sans MS" panose="030F0702030302020204" pitchFamily="66" charset="0"/>
              </a:rPr>
              <a:t>thutah</a:t>
            </a:r>
            <a:r>
              <a:rPr lang="en-US" sz="2000" b="1" dirty="0">
                <a:solidFill>
                  <a:schemeClr val="accent5">
                    <a:lumMod val="75000"/>
                  </a:schemeClr>
                </a:solidFill>
                <a:latin typeface="Comic Sans MS" panose="030F0702030302020204" pitchFamily="66" charset="0"/>
              </a:rPr>
              <a:t> ahi</a:t>
            </a:r>
            <a:r>
              <a:rPr lang="en" sz="2000"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(John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141110"/>
            <a:ext cx="7249041" cy="738664"/>
          </a:xfrm>
          <a:prstGeom prst="rect">
            <a:avLst/>
          </a:prstGeom>
          <a:noFill/>
        </p:spPr>
        <p:txBody>
          <a:bodyPr wrap="square" rtlCol="0">
            <a:spAutoFit/>
          </a:bodyPr>
          <a:lstStyle/>
          <a:p>
            <a:pPr>
              <a:spcBef>
                <a:spcPts val="600"/>
              </a:spcBef>
            </a:pPr>
            <a:r>
              <a:rPr lang="en-US" sz="2100" b="1" dirty="0"/>
              <a:t>Bible hi </a:t>
            </a:r>
            <a:r>
              <a:rPr lang="en-US" sz="2100" b="1" dirty="0" err="1"/>
              <a:t>Pathien</a:t>
            </a:r>
            <a:r>
              <a:rPr lang="en-US" sz="2100" b="1" dirty="0"/>
              <a:t> </a:t>
            </a:r>
            <a:r>
              <a:rPr lang="en-US" sz="2100" b="1" dirty="0" err="1"/>
              <a:t>lungdei</a:t>
            </a:r>
            <a:r>
              <a:rPr lang="en-US" sz="2100" b="1" dirty="0"/>
              <a:t> </a:t>
            </a:r>
            <a:r>
              <a:rPr lang="en-US" sz="2100" b="1" dirty="0" err="1"/>
              <a:t>kiphuonna</a:t>
            </a:r>
            <a:r>
              <a:rPr lang="en-US" sz="2100" b="1" dirty="0"/>
              <a:t>, </a:t>
            </a:r>
            <a:r>
              <a:rPr lang="en-US" sz="2100" b="1" dirty="0" err="1"/>
              <a:t>lengtheilou</a:t>
            </a:r>
            <a:r>
              <a:rPr lang="en-US" sz="2100" b="1" dirty="0"/>
              <a:t> </a:t>
            </a:r>
            <a:r>
              <a:rPr lang="en-US" sz="2100" b="1" dirty="0" err="1"/>
              <a:t>hiel</a:t>
            </a:r>
            <a:r>
              <a:rPr lang="en-US" sz="2100" b="1" dirty="0"/>
              <a:t>, chu ahi. </a:t>
            </a:r>
            <a:r>
              <a:rPr lang="en-US" sz="2100" b="1" dirty="0" err="1"/>
              <a:t>Mihiemte</a:t>
            </a:r>
            <a:r>
              <a:rPr lang="en-US" sz="2100" b="1" dirty="0"/>
              <a:t> </a:t>
            </a:r>
            <a:r>
              <a:rPr lang="en-US" sz="2100" b="1" dirty="0" err="1"/>
              <a:t>huhhing</a:t>
            </a:r>
            <a:r>
              <a:rPr lang="en-US" sz="2100" b="1" dirty="0"/>
              <a:t> ding a Van </a:t>
            </a:r>
            <a:r>
              <a:rPr lang="en-US" sz="2100" b="1" dirty="0" err="1"/>
              <a:t>tohguon</a:t>
            </a:r>
            <a:r>
              <a:rPr lang="en-US" sz="2100" b="1" dirty="0"/>
              <a:t> chu ahi.</a:t>
            </a:r>
            <a:endParaRPr lang="en" sz="2100" b="1" dirty="0"/>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7873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118079"/>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8963" y="4988782"/>
            <a:ext cx="5353346" cy="1708160"/>
          </a:xfrm>
          <a:prstGeom prst="rect">
            <a:avLst/>
          </a:prstGeom>
          <a:noFill/>
        </p:spPr>
        <p:txBody>
          <a:bodyPr wrap="square">
            <a:spAutoFit/>
          </a:bodyPr>
          <a:lstStyle/>
          <a:p>
            <a:pPr>
              <a:spcBef>
                <a:spcPts val="600"/>
              </a:spcBef>
            </a:pPr>
            <a:r>
              <a:rPr lang="en" sz="2100" b="1" dirty="0"/>
              <a:t>Nungsunnalai inei u leh (vetsahna’n, Genesis 1 le 2 a Thilsiem natoh chungchang), aban thuhil dang nungsunna ineibe kit thei u ahi. Aban ban in chal in tin, Bible tahsan thei ahina ilhaso diu ahitai.</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719971"/>
            <a:ext cx="3518289" cy="1061829"/>
          </a:xfrm>
          <a:custGeom>
            <a:avLst/>
            <a:gdLst>
              <a:gd name="connsiteX0" fmla="*/ 0 w 3518289"/>
              <a:gd name="connsiteY0" fmla="*/ 0 h 1061829"/>
              <a:gd name="connsiteX1" fmla="*/ 586382 w 3518289"/>
              <a:gd name="connsiteY1" fmla="*/ 0 h 1061829"/>
              <a:gd name="connsiteX2" fmla="*/ 1102397 w 3518289"/>
              <a:gd name="connsiteY2" fmla="*/ 0 h 1061829"/>
              <a:gd name="connsiteX3" fmla="*/ 1618413 w 3518289"/>
              <a:gd name="connsiteY3" fmla="*/ 0 h 1061829"/>
              <a:gd name="connsiteX4" fmla="*/ 2204794 w 3518289"/>
              <a:gd name="connsiteY4" fmla="*/ 0 h 1061829"/>
              <a:gd name="connsiteX5" fmla="*/ 2755993 w 3518289"/>
              <a:gd name="connsiteY5" fmla="*/ 0 h 1061829"/>
              <a:gd name="connsiteX6" fmla="*/ 3518289 w 3518289"/>
              <a:gd name="connsiteY6" fmla="*/ 0 h 1061829"/>
              <a:gd name="connsiteX7" fmla="*/ 3518289 w 3518289"/>
              <a:gd name="connsiteY7" fmla="*/ 509678 h 1061829"/>
              <a:gd name="connsiteX8" fmla="*/ 3518289 w 3518289"/>
              <a:gd name="connsiteY8" fmla="*/ 1061829 h 1061829"/>
              <a:gd name="connsiteX9" fmla="*/ 2931908 w 3518289"/>
              <a:gd name="connsiteY9" fmla="*/ 1061829 h 1061829"/>
              <a:gd name="connsiteX10" fmla="*/ 2380709 w 3518289"/>
              <a:gd name="connsiteY10" fmla="*/ 1061829 h 1061829"/>
              <a:gd name="connsiteX11" fmla="*/ 1723962 w 3518289"/>
              <a:gd name="connsiteY11" fmla="*/ 1061829 h 1061829"/>
              <a:gd name="connsiteX12" fmla="*/ 1207946 w 3518289"/>
              <a:gd name="connsiteY12" fmla="*/ 1061829 h 1061829"/>
              <a:gd name="connsiteX13" fmla="*/ 691930 w 3518289"/>
              <a:gd name="connsiteY13" fmla="*/ 1061829 h 1061829"/>
              <a:gd name="connsiteX14" fmla="*/ 0 w 3518289"/>
              <a:gd name="connsiteY14" fmla="*/ 1061829 h 1061829"/>
              <a:gd name="connsiteX15" fmla="*/ 0 w 3518289"/>
              <a:gd name="connsiteY15" fmla="*/ 520296 h 1061829"/>
              <a:gd name="connsiteX16" fmla="*/ 0 w 3518289"/>
              <a:gd name="connsiteY16" fmla="*/ 0 h 1061829"/>
              <a:gd name="connsiteX0" fmla="*/ 0 w 3518289"/>
              <a:gd name="connsiteY0" fmla="*/ 0 h 1061829"/>
              <a:gd name="connsiteX1" fmla="*/ 516016 w 3518289"/>
              <a:gd name="connsiteY1" fmla="*/ 0 h 1061829"/>
              <a:gd name="connsiteX2" fmla="*/ 1172763 w 3518289"/>
              <a:gd name="connsiteY2" fmla="*/ 0 h 1061829"/>
              <a:gd name="connsiteX3" fmla="*/ 1653596 w 3518289"/>
              <a:gd name="connsiteY3" fmla="*/ 0 h 1061829"/>
              <a:gd name="connsiteX4" fmla="*/ 2275160 w 3518289"/>
              <a:gd name="connsiteY4" fmla="*/ 0 h 1061829"/>
              <a:gd name="connsiteX5" fmla="*/ 2861542 w 3518289"/>
              <a:gd name="connsiteY5" fmla="*/ 0 h 1061829"/>
              <a:gd name="connsiteX6" fmla="*/ 3518289 w 3518289"/>
              <a:gd name="connsiteY6" fmla="*/ 0 h 1061829"/>
              <a:gd name="connsiteX7" fmla="*/ 3518289 w 3518289"/>
              <a:gd name="connsiteY7" fmla="*/ 509678 h 1061829"/>
              <a:gd name="connsiteX8" fmla="*/ 3518289 w 3518289"/>
              <a:gd name="connsiteY8" fmla="*/ 1061829 h 1061829"/>
              <a:gd name="connsiteX9" fmla="*/ 3002273 w 3518289"/>
              <a:gd name="connsiteY9" fmla="*/ 1061829 h 1061829"/>
              <a:gd name="connsiteX10" fmla="*/ 2345526 w 3518289"/>
              <a:gd name="connsiteY10" fmla="*/ 1061829 h 1061829"/>
              <a:gd name="connsiteX11" fmla="*/ 1688779 w 3518289"/>
              <a:gd name="connsiteY11" fmla="*/ 1061829 h 1061829"/>
              <a:gd name="connsiteX12" fmla="*/ 1067214 w 3518289"/>
              <a:gd name="connsiteY12" fmla="*/ 1061829 h 1061829"/>
              <a:gd name="connsiteX13" fmla="*/ 551199 w 3518289"/>
              <a:gd name="connsiteY13" fmla="*/ 1061829 h 1061829"/>
              <a:gd name="connsiteX14" fmla="*/ 0 w 3518289"/>
              <a:gd name="connsiteY14" fmla="*/ 1061829 h 1061829"/>
              <a:gd name="connsiteX15" fmla="*/ 0 w 3518289"/>
              <a:gd name="connsiteY15" fmla="*/ 562769 h 1061829"/>
              <a:gd name="connsiteX16" fmla="*/ 0 w 3518289"/>
              <a:gd name="connsiteY16" fmla="*/ 0 h 1061829"/>
              <a:gd name="connsiteX0" fmla="*/ 0 w 3518289"/>
              <a:gd name="connsiteY0" fmla="*/ 0 h 1061829"/>
              <a:gd name="connsiteX1" fmla="*/ 586382 w 3518289"/>
              <a:gd name="connsiteY1" fmla="*/ 0 h 1061829"/>
              <a:gd name="connsiteX2" fmla="*/ 1102397 w 3518289"/>
              <a:gd name="connsiteY2" fmla="*/ 0 h 1061829"/>
              <a:gd name="connsiteX3" fmla="*/ 1618413 w 3518289"/>
              <a:gd name="connsiteY3" fmla="*/ 0 h 1061829"/>
              <a:gd name="connsiteX4" fmla="*/ 2204794 w 3518289"/>
              <a:gd name="connsiteY4" fmla="*/ 0 h 1061829"/>
              <a:gd name="connsiteX5" fmla="*/ 2755993 w 3518289"/>
              <a:gd name="connsiteY5" fmla="*/ 0 h 1061829"/>
              <a:gd name="connsiteX6" fmla="*/ 3518289 w 3518289"/>
              <a:gd name="connsiteY6" fmla="*/ 0 h 1061829"/>
              <a:gd name="connsiteX7" fmla="*/ 3518289 w 3518289"/>
              <a:gd name="connsiteY7" fmla="*/ 509678 h 1061829"/>
              <a:gd name="connsiteX8" fmla="*/ 3518289 w 3518289"/>
              <a:gd name="connsiteY8" fmla="*/ 1061829 h 1061829"/>
              <a:gd name="connsiteX9" fmla="*/ 2931908 w 3518289"/>
              <a:gd name="connsiteY9" fmla="*/ 1061829 h 1061829"/>
              <a:gd name="connsiteX10" fmla="*/ 2380709 w 3518289"/>
              <a:gd name="connsiteY10" fmla="*/ 1061829 h 1061829"/>
              <a:gd name="connsiteX11" fmla="*/ 1723962 w 3518289"/>
              <a:gd name="connsiteY11" fmla="*/ 1061829 h 1061829"/>
              <a:gd name="connsiteX12" fmla="*/ 1207946 w 3518289"/>
              <a:gd name="connsiteY12" fmla="*/ 1061829 h 1061829"/>
              <a:gd name="connsiteX13" fmla="*/ 691930 w 3518289"/>
              <a:gd name="connsiteY13" fmla="*/ 1061829 h 1061829"/>
              <a:gd name="connsiteX14" fmla="*/ 0 w 3518289"/>
              <a:gd name="connsiteY14" fmla="*/ 1061829 h 1061829"/>
              <a:gd name="connsiteX15" fmla="*/ 0 w 3518289"/>
              <a:gd name="connsiteY15" fmla="*/ 520296 h 1061829"/>
              <a:gd name="connsiteX16" fmla="*/ 0 w 3518289"/>
              <a:gd name="connsiteY16" fmla="*/ 0 h 106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61829" fill="none" extrusionOk="0">
                <a:moveTo>
                  <a:pt x="0" y="0"/>
                </a:moveTo>
                <a:cubicBezTo>
                  <a:pt x="113722" y="-78619"/>
                  <a:pt x="411894" y="32059"/>
                  <a:pt x="586382" y="0"/>
                </a:cubicBezTo>
                <a:cubicBezTo>
                  <a:pt x="704176" y="38740"/>
                  <a:pt x="931101" y="-6210"/>
                  <a:pt x="1102397" y="0"/>
                </a:cubicBezTo>
                <a:cubicBezTo>
                  <a:pt x="1344211" y="25986"/>
                  <a:pt x="1409991" y="75166"/>
                  <a:pt x="1618413" y="0"/>
                </a:cubicBezTo>
                <a:cubicBezTo>
                  <a:pt x="1788823" y="-44999"/>
                  <a:pt x="1889638" y="127666"/>
                  <a:pt x="2204794" y="0"/>
                </a:cubicBezTo>
                <a:cubicBezTo>
                  <a:pt x="2480270" y="-81724"/>
                  <a:pt x="2456540" y="70183"/>
                  <a:pt x="2755993" y="0"/>
                </a:cubicBezTo>
                <a:cubicBezTo>
                  <a:pt x="2974664" y="-151279"/>
                  <a:pt x="3180662" y="70832"/>
                  <a:pt x="3518289" y="0"/>
                </a:cubicBezTo>
                <a:cubicBezTo>
                  <a:pt x="3530379" y="220928"/>
                  <a:pt x="3486179" y="367674"/>
                  <a:pt x="3518289" y="509678"/>
                </a:cubicBezTo>
                <a:cubicBezTo>
                  <a:pt x="3605645" y="571193"/>
                  <a:pt x="3509466" y="895053"/>
                  <a:pt x="3518289" y="1061829"/>
                </a:cubicBezTo>
                <a:cubicBezTo>
                  <a:pt x="3270136" y="1085263"/>
                  <a:pt x="3067977" y="975555"/>
                  <a:pt x="2931908" y="1061829"/>
                </a:cubicBezTo>
                <a:cubicBezTo>
                  <a:pt x="2771691" y="1130745"/>
                  <a:pt x="2606862" y="1094786"/>
                  <a:pt x="2380709" y="1061829"/>
                </a:cubicBezTo>
                <a:cubicBezTo>
                  <a:pt x="2178283" y="996523"/>
                  <a:pt x="1946814" y="1016302"/>
                  <a:pt x="1723962" y="1061829"/>
                </a:cubicBezTo>
                <a:cubicBezTo>
                  <a:pt x="1555990" y="1220327"/>
                  <a:pt x="1407319" y="1074556"/>
                  <a:pt x="1207946" y="1061829"/>
                </a:cubicBezTo>
                <a:cubicBezTo>
                  <a:pt x="935928" y="1152453"/>
                  <a:pt x="805008" y="1020381"/>
                  <a:pt x="691930" y="1061829"/>
                </a:cubicBezTo>
                <a:cubicBezTo>
                  <a:pt x="475045" y="1052512"/>
                  <a:pt x="260436" y="1065935"/>
                  <a:pt x="0" y="1061829"/>
                </a:cubicBezTo>
                <a:cubicBezTo>
                  <a:pt x="-42186" y="938926"/>
                  <a:pt x="40516" y="676975"/>
                  <a:pt x="0" y="520296"/>
                </a:cubicBezTo>
                <a:cubicBezTo>
                  <a:pt x="47210" y="425919"/>
                  <a:pt x="107569" y="206728"/>
                  <a:pt x="0" y="0"/>
                </a:cubicBezTo>
                <a:close/>
              </a:path>
              <a:path w="3518289" h="1061829" stroke="0" extrusionOk="0">
                <a:moveTo>
                  <a:pt x="0" y="0"/>
                </a:moveTo>
                <a:cubicBezTo>
                  <a:pt x="69596" y="-25883"/>
                  <a:pt x="307733" y="102442"/>
                  <a:pt x="516016" y="0"/>
                </a:cubicBezTo>
                <a:cubicBezTo>
                  <a:pt x="701920" y="-73670"/>
                  <a:pt x="855755" y="11269"/>
                  <a:pt x="1172763" y="0"/>
                </a:cubicBezTo>
                <a:cubicBezTo>
                  <a:pt x="1498586" y="-20142"/>
                  <a:pt x="1519622" y="14380"/>
                  <a:pt x="1653596" y="0"/>
                </a:cubicBezTo>
                <a:cubicBezTo>
                  <a:pt x="1830953" y="-7499"/>
                  <a:pt x="2104603" y="72724"/>
                  <a:pt x="2275160" y="0"/>
                </a:cubicBezTo>
                <a:cubicBezTo>
                  <a:pt x="2421156" y="-81937"/>
                  <a:pt x="2713591" y="67894"/>
                  <a:pt x="2861542" y="0"/>
                </a:cubicBezTo>
                <a:cubicBezTo>
                  <a:pt x="3018818" y="10595"/>
                  <a:pt x="3355783" y="11101"/>
                  <a:pt x="3518289" y="0"/>
                </a:cubicBezTo>
                <a:cubicBezTo>
                  <a:pt x="3555588" y="111919"/>
                  <a:pt x="3528865" y="297614"/>
                  <a:pt x="3518289" y="509678"/>
                </a:cubicBezTo>
                <a:cubicBezTo>
                  <a:pt x="3521682" y="765996"/>
                  <a:pt x="3493955" y="953304"/>
                  <a:pt x="3518289" y="1061829"/>
                </a:cubicBezTo>
                <a:cubicBezTo>
                  <a:pt x="3294547" y="1088650"/>
                  <a:pt x="3177977" y="1014575"/>
                  <a:pt x="3002273" y="1061829"/>
                </a:cubicBezTo>
                <a:cubicBezTo>
                  <a:pt x="2884996" y="1011889"/>
                  <a:pt x="2616478" y="978142"/>
                  <a:pt x="2345526" y="1061829"/>
                </a:cubicBezTo>
                <a:cubicBezTo>
                  <a:pt x="2014701" y="1078182"/>
                  <a:pt x="1953334" y="965444"/>
                  <a:pt x="1688779" y="1061829"/>
                </a:cubicBezTo>
                <a:cubicBezTo>
                  <a:pt x="1386946" y="1042475"/>
                  <a:pt x="1267413" y="971943"/>
                  <a:pt x="1067214" y="1061829"/>
                </a:cubicBezTo>
                <a:cubicBezTo>
                  <a:pt x="840502" y="1151245"/>
                  <a:pt x="815016" y="1070532"/>
                  <a:pt x="551199" y="1061829"/>
                </a:cubicBezTo>
                <a:cubicBezTo>
                  <a:pt x="287026" y="1083142"/>
                  <a:pt x="159016" y="951896"/>
                  <a:pt x="0" y="1061829"/>
                </a:cubicBezTo>
                <a:cubicBezTo>
                  <a:pt x="-59558" y="898990"/>
                  <a:pt x="49251" y="776257"/>
                  <a:pt x="0" y="562769"/>
                </a:cubicBezTo>
                <a:cubicBezTo>
                  <a:pt x="-77487" y="326118"/>
                  <a:pt x="26624" y="243846"/>
                  <a:pt x="0" y="0"/>
                </a:cubicBezTo>
                <a:close/>
              </a:path>
              <a:path w="3518289" h="1061829" fill="none" stroke="0" extrusionOk="0">
                <a:moveTo>
                  <a:pt x="0" y="0"/>
                </a:moveTo>
                <a:cubicBezTo>
                  <a:pt x="174738" y="-50333"/>
                  <a:pt x="428722" y="22297"/>
                  <a:pt x="586382" y="0"/>
                </a:cubicBezTo>
                <a:cubicBezTo>
                  <a:pt x="784249" y="-58464"/>
                  <a:pt x="878147" y="-41724"/>
                  <a:pt x="1102397" y="0"/>
                </a:cubicBezTo>
                <a:cubicBezTo>
                  <a:pt x="1323755" y="-29402"/>
                  <a:pt x="1502460" y="55370"/>
                  <a:pt x="1618413" y="0"/>
                </a:cubicBezTo>
                <a:cubicBezTo>
                  <a:pt x="1811679" y="-80505"/>
                  <a:pt x="1914615" y="56695"/>
                  <a:pt x="2204794" y="0"/>
                </a:cubicBezTo>
                <a:cubicBezTo>
                  <a:pt x="2439707" y="-41708"/>
                  <a:pt x="2526180" y="38415"/>
                  <a:pt x="2755993" y="0"/>
                </a:cubicBezTo>
                <a:cubicBezTo>
                  <a:pt x="3064602" y="3737"/>
                  <a:pt x="3204104" y="85101"/>
                  <a:pt x="3518289" y="0"/>
                </a:cubicBezTo>
                <a:cubicBezTo>
                  <a:pt x="3602555" y="253688"/>
                  <a:pt x="3491439" y="390246"/>
                  <a:pt x="3518289" y="509678"/>
                </a:cubicBezTo>
                <a:cubicBezTo>
                  <a:pt x="3614116" y="606853"/>
                  <a:pt x="3554413" y="909517"/>
                  <a:pt x="3518289" y="1061829"/>
                </a:cubicBezTo>
                <a:cubicBezTo>
                  <a:pt x="3324424" y="1100421"/>
                  <a:pt x="3088371" y="1015801"/>
                  <a:pt x="2931908" y="1061829"/>
                </a:cubicBezTo>
                <a:cubicBezTo>
                  <a:pt x="2758901" y="1114719"/>
                  <a:pt x="2647369" y="1047511"/>
                  <a:pt x="2380709" y="1061829"/>
                </a:cubicBezTo>
                <a:cubicBezTo>
                  <a:pt x="2162218" y="1054582"/>
                  <a:pt x="1984916" y="932703"/>
                  <a:pt x="1723962" y="1061829"/>
                </a:cubicBezTo>
                <a:cubicBezTo>
                  <a:pt x="1521398" y="1178487"/>
                  <a:pt x="1371071" y="969381"/>
                  <a:pt x="1207946" y="1061829"/>
                </a:cubicBezTo>
                <a:cubicBezTo>
                  <a:pt x="977080" y="1135984"/>
                  <a:pt x="861545" y="947795"/>
                  <a:pt x="691930" y="1061829"/>
                </a:cubicBezTo>
                <a:cubicBezTo>
                  <a:pt x="550332" y="1096723"/>
                  <a:pt x="126420" y="1007665"/>
                  <a:pt x="0" y="1061829"/>
                </a:cubicBezTo>
                <a:cubicBezTo>
                  <a:pt x="-37201" y="886340"/>
                  <a:pt x="46423" y="667626"/>
                  <a:pt x="0" y="520296"/>
                </a:cubicBezTo>
                <a:cubicBezTo>
                  <a:pt x="-49945" y="426610"/>
                  <a:pt x="30608" y="219499"/>
                  <a:pt x="0" y="0"/>
                </a:cubicBezTo>
                <a:close/>
              </a:path>
              <a:path w="3518289" h="1061829" fill="none" stroke="0" extrusionOk="0">
                <a:moveTo>
                  <a:pt x="0" y="0"/>
                </a:moveTo>
                <a:cubicBezTo>
                  <a:pt x="125997" y="-24828"/>
                  <a:pt x="417110" y="6906"/>
                  <a:pt x="586382" y="0"/>
                </a:cubicBezTo>
                <a:cubicBezTo>
                  <a:pt x="744261" y="-27817"/>
                  <a:pt x="920231" y="-40757"/>
                  <a:pt x="1102397" y="0"/>
                </a:cubicBezTo>
                <a:cubicBezTo>
                  <a:pt x="1323368" y="10552"/>
                  <a:pt x="1436381" y="57622"/>
                  <a:pt x="1618413" y="0"/>
                </a:cubicBezTo>
                <a:cubicBezTo>
                  <a:pt x="1825557" y="-5015"/>
                  <a:pt x="1901838" y="122888"/>
                  <a:pt x="2204794" y="0"/>
                </a:cubicBezTo>
                <a:cubicBezTo>
                  <a:pt x="2474611" y="-70763"/>
                  <a:pt x="2524884" y="53577"/>
                  <a:pt x="2755993" y="0"/>
                </a:cubicBezTo>
                <a:cubicBezTo>
                  <a:pt x="3031974" y="-74210"/>
                  <a:pt x="3189615" y="72901"/>
                  <a:pt x="3518289" y="0"/>
                </a:cubicBezTo>
                <a:cubicBezTo>
                  <a:pt x="3560509" y="228197"/>
                  <a:pt x="3501544" y="358677"/>
                  <a:pt x="3518289" y="509678"/>
                </a:cubicBezTo>
                <a:cubicBezTo>
                  <a:pt x="3638764" y="595198"/>
                  <a:pt x="3516913" y="891148"/>
                  <a:pt x="3518289" y="1061829"/>
                </a:cubicBezTo>
                <a:cubicBezTo>
                  <a:pt x="3276688" y="1090678"/>
                  <a:pt x="3078208" y="994303"/>
                  <a:pt x="2931908" y="1061829"/>
                </a:cubicBezTo>
                <a:cubicBezTo>
                  <a:pt x="2761159" y="1122678"/>
                  <a:pt x="2637534" y="1079448"/>
                  <a:pt x="2380709" y="1061829"/>
                </a:cubicBezTo>
                <a:cubicBezTo>
                  <a:pt x="2188889" y="973405"/>
                  <a:pt x="1911856" y="970170"/>
                  <a:pt x="1723962" y="1061829"/>
                </a:cubicBezTo>
                <a:cubicBezTo>
                  <a:pt x="1533981" y="1220326"/>
                  <a:pt x="1384291" y="1009963"/>
                  <a:pt x="1207946" y="1061829"/>
                </a:cubicBezTo>
                <a:cubicBezTo>
                  <a:pt x="967231" y="1132646"/>
                  <a:pt x="838915" y="1005526"/>
                  <a:pt x="691930" y="1061829"/>
                </a:cubicBezTo>
                <a:cubicBezTo>
                  <a:pt x="527239" y="1072161"/>
                  <a:pt x="209475" y="1051287"/>
                  <a:pt x="0" y="1061829"/>
                </a:cubicBezTo>
                <a:cubicBezTo>
                  <a:pt x="-40593" y="891185"/>
                  <a:pt x="22255" y="664138"/>
                  <a:pt x="0" y="520296"/>
                </a:cubicBezTo>
                <a:cubicBezTo>
                  <a:pt x="-18640" y="447888"/>
                  <a:pt x="100925" y="198890"/>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custGeom>
                    <a:avLst/>
                    <a:gdLst>
                      <a:gd name="connsiteX0" fmla="*/ 0 w 3518289"/>
                      <a:gd name="connsiteY0" fmla="*/ 0 h 1061829"/>
                      <a:gd name="connsiteX1" fmla="*/ 586382 w 3518289"/>
                      <a:gd name="connsiteY1" fmla="*/ 0 h 1061829"/>
                      <a:gd name="connsiteX2" fmla="*/ 1102397 w 3518289"/>
                      <a:gd name="connsiteY2" fmla="*/ 0 h 1061829"/>
                      <a:gd name="connsiteX3" fmla="*/ 1618413 w 3518289"/>
                      <a:gd name="connsiteY3" fmla="*/ 0 h 1061829"/>
                      <a:gd name="connsiteX4" fmla="*/ 2204794 w 3518289"/>
                      <a:gd name="connsiteY4" fmla="*/ 0 h 1061829"/>
                      <a:gd name="connsiteX5" fmla="*/ 2755993 w 3518289"/>
                      <a:gd name="connsiteY5" fmla="*/ 0 h 1061829"/>
                      <a:gd name="connsiteX6" fmla="*/ 3518289 w 3518289"/>
                      <a:gd name="connsiteY6" fmla="*/ 0 h 1061829"/>
                      <a:gd name="connsiteX7" fmla="*/ 3518289 w 3518289"/>
                      <a:gd name="connsiteY7" fmla="*/ 509678 h 1061829"/>
                      <a:gd name="connsiteX8" fmla="*/ 3518289 w 3518289"/>
                      <a:gd name="connsiteY8" fmla="*/ 1061829 h 1061829"/>
                      <a:gd name="connsiteX9" fmla="*/ 2931908 w 3518289"/>
                      <a:gd name="connsiteY9" fmla="*/ 1061829 h 1061829"/>
                      <a:gd name="connsiteX10" fmla="*/ 2380709 w 3518289"/>
                      <a:gd name="connsiteY10" fmla="*/ 1061829 h 1061829"/>
                      <a:gd name="connsiteX11" fmla="*/ 1723962 w 3518289"/>
                      <a:gd name="connsiteY11" fmla="*/ 1061829 h 1061829"/>
                      <a:gd name="connsiteX12" fmla="*/ 1207946 w 3518289"/>
                      <a:gd name="connsiteY12" fmla="*/ 1061829 h 1061829"/>
                      <a:gd name="connsiteX13" fmla="*/ 691930 w 3518289"/>
                      <a:gd name="connsiteY13" fmla="*/ 1061829 h 1061829"/>
                      <a:gd name="connsiteX14" fmla="*/ 0 w 3518289"/>
                      <a:gd name="connsiteY14" fmla="*/ 1061829 h 1061829"/>
                      <a:gd name="connsiteX15" fmla="*/ 0 w 3518289"/>
                      <a:gd name="connsiteY15" fmla="*/ 520296 h 1061829"/>
                      <a:gd name="connsiteX16" fmla="*/ 0 w 3518289"/>
                      <a:gd name="connsiteY16" fmla="*/ 0 h 1061829"/>
                      <a:gd name="connsiteX0" fmla="*/ 0 w 3518289"/>
                      <a:gd name="connsiteY0" fmla="*/ 0 h 1061829"/>
                      <a:gd name="connsiteX1" fmla="*/ 516016 w 3518289"/>
                      <a:gd name="connsiteY1" fmla="*/ 0 h 1061829"/>
                      <a:gd name="connsiteX2" fmla="*/ 1172763 w 3518289"/>
                      <a:gd name="connsiteY2" fmla="*/ 0 h 1061829"/>
                      <a:gd name="connsiteX3" fmla="*/ 1653596 w 3518289"/>
                      <a:gd name="connsiteY3" fmla="*/ 0 h 1061829"/>
                      <a:gd name="connsiteX4" fmla="*/ 2275160 w 3518289"/>
                      <a:gd name="connsiteY4" fmla="*/ 0 h 1061829"/>
                      <a:gd name="connsiteX5" fmla="*/ 2861542 w 3518289"/>
                      <a:gd name="connsiteY5" fmla="*/ 0 h 1061829"/>
                      <a:gd name="connsiteX6" fmla="*/ 3518289 w 3518289"/>
                      <a:gd name="connsiteY6" fmla="*/ 0 h 1061829"/>
                      <a:gd name="connsiteX7" fmla="*/ 3518289 w 3518289"/>
                      <a:gd name="connsiteY7" fmla="*/ 509678 h 1061829"/>
                      <a:gd name="connsiteX8" fmla="*/ 3518289 w 3518289"/>
                      <a:gd name="connsiteY8" fmla="*/ 1061829 h 1061829"/>
                      <a:gd name="connsiteX9" fmla="*/ 3002273 w 3518289"/>
                      <a:gd name="connsiteY9" fmla="*/ 1061829 h 1061829"/>
                      <a:gd name="connsiteX10" fmla="*/ 2345526 w 3518289"/>
                      <a:gd name="connsiteY10" fmla="*/ 1061829 h 1061829"/>
                      <a:gd name="connsiteX11" fmla="*/ 1688779 w 3518289"/>
                      <a:gd name="connsiteY11" fmla="*/ 1061829 h 1061829"/>
                      <a:gd name="connsiteX12" fmla="*/ 1067214 w 3518289"/>
                      <a:gd name="connsiteY12" fmla="*/ 1061829 h 1061829"/>
                      <a:gd name="connsiteX13" fmla="*/ 551199 w 3518289"/>
                      <a:gd name="connsiteY13" fmla="*/ 1061829 h 1061829"/>
                      <a:gd name="connsiteX14" fmla="*/ 0 w 3518289"/>
                      <a:gd name="connsiteY14" fmla="*/ 1061829 h 1061829"/>
                      <a:gd name="connsiteX15" fmla="*/ 0 w 3518289"/>
                      <a:gd name="connsiteY15" fmla="*/ 562769 h 1061829"/>
                      <a:gd name="connsiteX16" fmla="*/ 0 w 3518289"/>
                      <a:gd name="connsiteY16" fmla="*/ 0 h 106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61829" fill="none" extrusionOk="0">
                        <a:moveTo>
                          <a:pt x="0" y="0"/>
                        </a:moveTo>
                        <a:cubicBezTo>
                          <a:pt x="135201" y="-65436"/>
                          <a:pt x="443178" y="31803"/>
                          <a:pt x="586382" y="0"/>
                        </a:cubicBezTo>
                        <a:cubicBezTo>
                          <a:pt x="716198" y="-5711"/>
                          <a:pt x="923754" y="3265"/>
                          <a:pt x="1102397" y="0"/>
                        </a:cubicBezTo>
                        <a:cubicBezTo>
                          <a:pt x="1323100" y="4890"/>
                          <a:pt x="1422265" y="61312"/>
                          <a:pt x="1618413" y="0"/>
                        </a:cubicBezTo>
                        <a:cubicBezTo>
                          <a:pt x="1793386" y="-42916"/>
                          <a:pt x="1900238" y="102502"/>
                          <a:pt x="2204794" y="0"/>
                        </a:cubicBezTo>
                        <a:cubicBezTo>
                          <a:pt x="2487605" y="-70528"/>
                          <a:pt x="2491311" y="62828"/>
                          <a:pt x="2755993" y="0"/>
                        </a:cubicBezTo>
                        <a:cubicBezTo>
                          <a:pt x="3001068" y="-90337"/>
                          <a:pt x="3172411" y="52025"/>
                          <a:pt x="3518289" y="0"/>
                        </a:cubicBezTo>
                        <a:cubicBezTo>
                          <a:pt x="3543614" y="220459"/>
                          <a:pt x="3485264" y="376555"/>
                          <a:pt x="3518289" y="509678"/>
                        </a:cubicBezTo>
                        <a:cubicBezTo>
                          <a:pt x="3587556" y="588112"/>
                          <a:pt x="3506274" y="876821"/>
                          <a:pt x="3518289" y="1061829"/>
                        </a:cubicBezTo>
                        <a:cubicBezTo>
                          <a:pt x="3263008" y="1095235"/>
                          <a:pt x="3085053" y="989016"/>
                          <a:pt x="2931908" y="1061829"/>
                        </a:cubicBezTo>
                        <a:cubicBezTo>
                          <a:pt x="2758497" y="1119280"/>
                          <a:pt x="2613892" y="1071456"/>
                          <a:pt x="2380709" y="1061829"/>
                        </a:cubicBezTo>
                        <a:cubicBezTo>
                          <a:pt x="2173666" y="1005549"/>
                          <a:pt x="1942972" y="1002150"/>
                          <a:pt x="1723962" y="1061829"/>
                        </a:cubicBezTo>
                        <a:cubicBezTo>
                          <a:pt x="1532054" y="1180374"/>
                          <a:pt x="1404787" y="1044128"/>
                          <a:pt x="1207946" y="1061829"/>
                        </a:cubicBezTo>
                        <a:cubicBezTo>
                          <a:pt x="970724" y="1130263"/>
                          <a:pt x="827802" y="1018716"/>
                          <a:pt x="691930" y="1061829"/>
                        </a:cubicBezTo>
                        <a:cubicBezTo>
                          <a:pt x="492853" y="1070005"/>
                          <a:pt x="220447" y="1053949"/>
                          <a:pt x="0" y="1061829"/>
                        </a:cubicBezTo>
                        <a:cubicBezTo>
                          <a:pt x="-41916" y="933641"/>
                          <a:pt x="20784" y="660959"/>
                          <a:pt x="0" y="520296"/>
                        </a:cubicBezTo>
                        <a:cubicBezTo>
                          <a:pt x="12235" y="403062"/>
                          <a:pt x="66665" y="208810"/>
                          <a:pt x="0" y="0"/>
                        </a:cubicBezTo>
                        <a:close/>
                      </a:path>
                      <a:path w="3518289" h="1061829" stroke="0" extrusionOk="0">
                        <a:moveTo>
                          <a:pt x="0" y="0"/>
                        </a:moveTo>
                        <a:cubicBezTo>
                          <a:pt x="106810" y="-52964"/>
                          <a:pt x="340405" y="58690"/>
                          <a:pt x="516016" y="0"/>
                        </a:cubicBezTo>
                        <a:cubicBezTo>
                          <a:pt x="675082" y="-36670"/>
                          <a:pt x="853132" y="23956"/>
                          <a:pt x="1172763" y="0"/>
                        </a:cubicBezTo>
                        <a:cubicBezTo>
                          <a:pt x="1495847" y="-30827"/>
                          <a:pt x="1511905" y="12312"/>
                          <a:pt x="1653596" y="0"/>
                        </a:cubicBezTo>
                        <a:cubicBezTo>
                          <a:pt x="1809819" y="-9800"/>
                          <a:pt x="2111210" y="61075"/>
                          <a:pt x="2275160" y="0"/>
                        </a:cubicBezTo>
                        <a:cubicBezTo>
                          <a:pt x="2421317" y="-78252"/>
                          <a:pt x="2709942" y="60747"/>
                          <a:pt x="2861542" y="0"/>
                        </a:cubicBezTo>
                        <a:cubicBezTo>
                          <a:pt x="3023169" y="-25806"/>
                          <a:pt x="3368215" y="23176"/>
                          <a:pt x="3518289" y="0"/>
                        </a:cubicBezTo>
                        <a:cubicBezTo>
                          <a:pt x="3555719" y="123629"/>
                          <a:pt x="3510101" y="299139"/>
                          <a:pt x="3518289" y="509678"/>
                        </a:cubicBezTo>
                        <a:cubicBezTo>
                          <a:pt x="3530551" y="749063"/>
                          <a:pt x="3480610" y="950481"/>
                          <a:pt x="3518289" y="1061829"/>
                        </a:cubicBezTo>
                        <a:cubicBezTo>
                          <a:pt x="3278392" y="1101618"/>
                          <a:pt x="3177573" y="1038460"/>
                          <a:pt x="3002273" y="1061829"/>
                        </a:cubicBezTo>
                        <a:cubicBezTo>
                          <a:pt x="2861065" y="1038091"/>
                          <a:pt x="2631310" y="1041119"/>
                          <a:pt x="2345526" y="1061829"/>
                        </a:cubicBezTo>
                        <a:cubicBezTo>
                          <a:pt x="2023066" y="1075237"/>
                          <a:pt x="1933481" y="991270"/>
                          <a:pt x="1688779" y="1061829"/>
                        </a:cubicBezTo>
                        <a:cubicBezTo>
                          <a:pt x="1422355" y="1066023"/>
                          <a:pt x="1294644" y="991737"/>
                          <a:pt x="1067214" y="1061829"/>
                        </a:cubicBezTo>
                        <a:cubicBezTo>
                          <a:pt x="839467" y="1147103"/>
                          <a:pt x="812072" y="1062143"/>
                          <a:pt x="551199" y="1061829"/>
                        </a:cubicBezTo>
                        <a:cubicBezTo>
                          <a:pt x="290735" y="1084139"/>
                          <a:pt x="145795" y="981710"/>
                          <a:pt x="0" y="1061829"/>
                        </a:cubicBezTo>
                        <a:cubicBezTo>
                          <a:pt x="-39953" y="889830"/>
                          <a:pt x="38170" y="784573"/>
                          <a:pt x="0" y="562769"/>
                        </a:cubicBezTo>
                        <a:cubicBezTo>
                          <a:pt x="-56255" y="327905"/>
                          <a:pt x="16203" y="224610"/>
                          <a:pt x="0" y="0"/>
                        </a:cubicBezTo>
                        <a:close/>
                      </a:path>
                      <a:path w="3518289" h="1061829" fill="none" stroke="0" extrusionOk="0">
                        <a:moveTo>
                          <a:pt x="0" y="0"/>
                        </a:moveTo>
                        <a:cubicBezTo>
                          <a:pt x="141887" y="-27723"/>
                          <a:pt x="446380" y="28749"/>
                          <a:pt x="586382" y="0"/>
                        </a:cubicBezTo>
                        <a:cubicBezTo>
                          <a:pt x="754375" y="-56276"/>
                          <a:pt x="904788" y="-29721"/>
                          <a:pt x="1102397" y="0"/>
                        </a:cubicBezTo>
                        <a:cubicBezTo>
                          <a:pt x="1296350" y="-11553"/>
                          <a:pt x="1468213" y="33946"/>
                          <a:pt x="1618413" y="0"/>
                        </a:cubicBezTo>
                        <a:cubicBezTo>
                          <a:pt x="1800452" y="-37097"/>
                          <a:pt x="1917659" y="71923"/>
                          <a:pt x="2204794" y="0"/>
                        </a:cubicBezTo>
                        <a:cubicBezTo>
                          <a:pt x="2461313" y="-63405"/>
                          <a:pt x="2527327" y="53355"/>
                          <a:pt x="2755993" y="0"/>
                        </a:cubicBezTo>
                        <a:cubicBezTo>
                          <a:pt x="3058531" y="-37911"/>
                          <a:pt x="3185201" y="62103"/>
                          <a:pt x="3518289" y="0"/>
                        </a:cubicBezTo>
                        <a:cubicBezTo>
                          <a:pt x="3599893" y="232051"/>
                          <a:pt x="3499886" y="380902"/>
                          <a:pt x="3518289" y="509678"/>
                        </a:cubicBezTo>
                        <a:cubicBezTo>
                          <a:pt x="3602780" y="626586"/>
                          <a:pt x="3535471" y="909190"/>
                          <a:pt x="3518289" y="1061829"/>
                        </a:cubicBezTo>
                        <a:cubicBezTo>
                          <a:pt x="3281880" y="1107047"/>
                          <a:pt x="3077187" y="1038634"/>
                          <a:pt x="2931908" y="1061829"/>
                        </a:cubicBezTo>
                        <a:cubicBezTo>
                          <a:pt x="2757196" y="1120731"/>
                          <a:pt x="2647783" y="1070986"/>
                          <a:pt x="2380709" y="1061829"/>
                        </a:cubicBezTo>
                        <a:cubicBezTo>
                          <a:pt x="2148846" y="1053350"/>
                          <a:pt x="1929896" y="970740"/>
                          <a:pt x="1723962" y="1061829"/>
                        </a:cubicBezTo>
                        <a:cubicBezTo>
                          <a:pt x="1513933" y="1192333"/>
                          <a:pt x="1397332" y="1011269"/>
                          <a:pt x="1207946" y="1061829"/>
                        </a:cubicBezTo>
                        <a:cubicBezTo>
                          <a:pt x="977349" y="1127627"/>
                          <a:pt x="885455" y="978942"/>
                          <a:pt x="691930" y="1061829"/>
                        </a:cubicBezTo>
                        <a:cubicBezTo>
                          <a:pt x="539461" y="1107393"/>
                          <a:pt x="141361" y="1033245"/>
                          <a:pt x="0" y="1061829"/>
                        </a:cubicBezTo>
                        <a:cubicBezTo>
                          <a:pt x="-40545" y="891585"/>
                          <a:pt x="19244" y="673405"/>
                          <a:pt x="0" y="520296"/>
                        </a:cubicBezTo>
                        <a:cubicBezTo>
                          <a:pt x="-39992" y="433977"/>
                          <a:pt x="50738" y="206225"/>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100" b="1" dirty="0">
                <a:solidFill>
                  <a:schemeClr val="accent6">
                    <a:lumMod val="50000"/>
                  </a:schemeClr>
                </a:solidFill>
              </a:rPr>
              <a:t>“</a:t>
            </a:r>
            <a:r>
              <a:rPr lang="en-US" sz="2100" b="1" dirty="0" err="1">
                <a:solidFill>
                  <a:schemeClr val="accent6">
                    <a:lumMod val="50000"/>
                  </a:schemeClr>
                </a:solidFill>
              </a:rPr>
              <a:t>Nathu</a:t>
            </a:r>
            <a:r>
              <a:rPr lang="en-US" sz="2100" b="1" dirty="0">
                <a:solidFill>
                  <a:schemeClr val="accent6">
                    <a:lumMod val="50000"/>
                  </a:schemeClr>
                </a:solidFill>
              </a:rPr>
              <a:t> </a:t>
            </a:r>
            <a:r>
              <a:rPr lang="en-US" sz="2100" b="1" dirty="0" err="1">
                <a:solidFill>
                  <a:schemeClr val="accent6">
                    <a:lumMod val="50000"/>
                  </a:schemeClr>
                </a:solidFill>
              </a:rPr>
              <a:t>kakeng</a:t>
            </a:r>
            <a:r>
              <a:rPr lang="en-US" sz="2100" b="1" dirty="0">
                <a:solidFill>
                  <a:schemeClr val="accent6">
                    <a:lumMod val="50000"/>
                  </a:schemeClr>
                </a:solidFill>
              </a:rPr>
              <a:t> din </a:t>
            </a:r>
            <a:r>
              <a:rPr lang="en-US" sz="2100" b="1" dirty="0" err="1">
                <a:solidFill>
                  <a:schemeClr val="accent6">
                    <a:lumMod val="50000"/>
                  </a:schemeClr>
                </a:solidFill>
              </a:rPr>
              <a:t>thaomei</a:t>
            </a:r>
            <a:r>
              <a:rPr lang="en-US" sz="2100" b="1" dirty="0">
                <a:solidFill>
                  <a:schemeClr val="accent6">
                    <a:lumMod val="50000"/>
                  </a:schemeClr>
                </a:solidFill>
              </a:rPr>
              <a:t> </a:t>
            </a:r>
            <a:r>
              <a:rPr lang="en-US" sz="2100" b="1" dirty="0" err="1">
                <a:solidFill>
                  <a:schemeClr val="accent6">
                    <a:lumMod val="50000"/>
                  </a:schemeClr>
                </a:solidFill>
              </a:rPr>
              <a:t>ahin</a:t>
            </a:r>
            <a:r>
              <a:rPr lang="en-US" sz="2100" b="1" dirty="0">
                <a:solidFill>
                  <a:schemeClr val="accent6">
                    <a:lumMod val="50000"/>
                  </a:schemeClr>
                </a:solidFill>
              </a:rPr>
              <a:t>, ka </a:t>
            </a:r>
            <a:r>
              <a:rPr lang="en-US" sz="2100" b="1" dirty="0" err="1">
                <a:solidFill>
                  <a:schemeClr val="accent6">
                    <a:lumMod val="50000"/>
                  </a:schemeClr>
                </a:solidFill>
              </a:rPr>
              <a:t>lampi</a:t>
            </a:r>
            <a:r>
              <a:rPr lang="en-US" sz="2100" b="1" dirty="0">
                <a:solidFill>
                  <a:schemeClr val="accent6">
                    <a:lumMod val="50000"/>
                  </a:schemeClr>
                </a:solidFill>
              </a:rPr>
              <a:t> din </a:t>
            </a:r>
            <a:r>
              <a:rPr lang="en-US" sz="2100" b="1" dirty="0" err="1">
                <a:solidFill>
                  <a:schemeClr val="accent6">
                    <a:lumMod val="50000"/>
                  </a:schemeClr>
                </a:solidFill>
              </a:rPr>
              <a:t>khovah</a:t>
            </a:r>
            <a:r>
              <a:rPr lang="en-US" sz="2100" b="1" dirty="0">
                <a:solidFill>
                  <a:schemeClr val="accent6">
                    <a:lumMod val="50000"/>
                  </a:schemeClr>
                </a:solidFill>
              </a:rPr>
              <a:t> ahi</a:t>
            </a:r>
            <a:r>
              <a:rPr lang="en" sz="2100" b="1" dirty="0">
                <a:solidFill>
                  <a:schemeClr val="accent6">
                    <a:lumMod val="50000"/>
                  </a:schemeClr>
                </a:solidFill>
              </a:rPr>
              <a:t>”         </a:t>
            </a:r>
            <a:r>
              <a:rPr lang="en" b="1" dirty="0">
                <a:solidFill>
                  <a:schemeClr val="accent6">
                    <a:lumMod val="50000"/>
                  </a:schemeClr>
                </a:solidFill>
              </a:rPr>
              <a:t>(Ps. 119:105)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4932637"/>
            <a:ext cx="3518289" cy="1661993"/>
          </a:xfrm>
          <a:custGeom>
            <a:avLst/>
            <a:gdLst>
              <a:gd name="connsiteX0" fmla="*/ 0 w 3518289"/>
              <a:gd name="connsiteY0" fmla="*/ 0 h 1661993"/>
              <a:gd name="connsiteX1" fmla="*/ 480833 w 3518289"/>
              <a:gd name="connsiteY1" fmla="*/ 0 h 1661993"/>
              <a:gd name="connsiteX2" fmla="*/ 1067214 w 3518289"/>
              <a:gd name="connsiteY2" fmla="*/ 0 h 1661993"/>
              <a:gd name="connsiteX3" fmla="*/ 1618413 w 3518289"/>
              <a:gd name="connsiteY3" fmla="*/ 0 h 1661993"/>
              <a:gd name="connsiteX4" fmla="*/ 2099246 w 3518289"/>
              <a:gd name="connsiteY4" fmla="*/ 0 h 1661993"/>
              <a:gd name="connsiteX5" fmla="*/ 2615261 w 3518289"/>
              <a:gd name="connsiteY5" fmla="*/ 0 h 1661993"/>
              <a:gd name="connsiteX6" fmla="*/ 3518289 w 3518289"/>
              <a:gd name="connsiteY6" fmla="*/ 0 h 1661993"/>
              <a:gd name="connsiteX7" fmla="*/ 3518289 w 3518289"/>
              <a:gd name="connsiteY7" fmla="*/ 570617 h 1661993"/>
              <a:gd name="connsiteX8" fmla="*/ 3518289 w 3518289"/>
              <a:gd name="connsiteY8" fmla="*/ 1107995 h 1661993"/>
              <a:gd name="connsiteX9" fmla="*/ 3518289 w 3518289"/>
              <a:gd name="connsiteY9" fmla="*/ 1661993 h 1661993"/>
              <a:gd name="connsiteX10" fmla="*/ 2896725 w 3518289"/>
              <a:gd name="connsiteY10" fmla="*/ 1661993 h 1661993"/>
              <a:gd name="connsiteX11" fmla="*/ 2380709 w 3518289"/>
              <a:gd name="connsiteY11" fmla="*/ 1661993 h 1661993"/>
              <a:gd name="connsiteX12" fmla="*/ 1899876 w 3518289"/>
              <a:gd name="connsiteY12" fmla="*/ 1661993 h 1661993"/>
              <a:gd name="connsiteX13" fmla="*/ 1278312 w 3518289"/>
              <a:gd name="connsiteY13" fmla="*/ 1661993 h 1661993"/>
              <a:gd name="connsiteX14" fmla="*/ 691930 w 3518289"/>
              <a:gd name="connsiteY14" fmla="*/ 1661993 h 1661993"/>
              <a:gd name="connsiteX15" fmla="*/ 0 w 3518289"/>
              <a:gd name="connsiteY15" fmla="*/ 1661993 h 1661993"/>
              <a:gd name="connsiteX16" fmla="*/ 0 w 3518289"/>
              <a:gd name="connsiteY16" fmla="*/ 1091375 h 1661993"/>
              <a:gd name="connsiteX17" fmla="*/ 0 w 3518289"/>
              <a:gd name="connsiteY17" fmla="*/ 570617 h 1661993"/>
              <a:gd name="connsiteX18" fmla="*/ 0 w 3518289"/>
              <a:gd name="connsiteY18" fmla="*/ 0 h 1661993"/>
              <a:gd name="connsiteX0" fmla="*/ 0 w 3518289"/>
              <a:gd name="connsiteY0" fmla="*/ 0 h 1661993"/>
              <a:gd name="connsiteX1" fmla="*/ 516016 w 3518289"/>
              <a:gd name="connsiteY1" fmla="*/ 0 h 1661993"/>
              <a:gd name="connsiteX2" fmla="*/ 1172763 w 3518289"/>
              <a:gd name="connsiteY2" fmla="*/ 0 h 1661993"/>
              <a:gd name="connsiteX3" fmla="*/ 1653596 w 3518289"/>
              <a:gd name="connsiteY3" fmla="*/ 0 h 1661993"/>
              <a:gd name="connsiteX4" fmla="*/ 2275160 w 3518289"/>
              <a:gd name="connsiteY4" fmla="*/ 0 h 1661993"/>
              <a:gd name="connsiteX5" fmla="*/ 2861542 w 3518289"/>
              <a:gd name="connsiteY5" fmla="*/ 0 h 1661993"/>
              <a:gd name="connsiteX6" fmla="*/ 3518289 w 3518289"/>
              <a:gd name="connsiteY6" fmla="*/ 0 h 1661993"/>
              <a:gd name="connsiteX7" fmla="*/ 3518289 w 3518289"/>
              <a:gd name="connsiteY7" fmla="*/ 520758 h 1661993"/>
              <a:gd name="connsiteX8" fmla="*/ 3518289 w 3518289"/>
              <a:gd name="connsiteY8" fmla="*/ 1074755 h 1661993"/>
              <a:gd name="connsiteX9" fmla="*/ 3518289 w 3518289"/>
              <a:gd name="connsiteY9" fmla="*/ 1661993 h 1661993"/>
              <a:gd name="connsiteX10" fmla="*/ 3037456 w 3518289"/>
              <a:gd name="connsiteY10" fmla="*/ 1661993 h 1661993"/>
              <a:gd name="connsiteX11" fmla="*/ 2380709 w 3518289"/>
              <a:gd name="connsiteY11" fmla="*/ 1661993 h 1661993"/>
              <a:gd name="connsiteX12" fmla="*/ 1759145 w 3518289"/>
              <a:gd name="connsiteY12" fmla="*/ 1661993 h 1661993"/>
              <a:gd name="connsiteX13" fmla="*/ 1243129 w 3518289"/>
              <a:gd name="connsiteY13" fmla="*/ 1661993 h 1661993"/>
              <a:gd name="connsiteX14" fmla="*/ 586381 w 3518289"/>
              <a:gd name="connsiteY14" fmla="*/ 1661993 h 1661993"/>
              <a:gd name="connsiteX15" fmla="*/ 0 w 3518289"/>
              <a:gd name="connsiteY15" fmla="*/ 1661993 h 1661993"/>
              <a:gd name="connsiteX16" fmla="*/ 0 w 3518289"/>
              <a:gd name="connsiteY16" fmla="*/ 1124615 h 1661993"/>
              <a:gd name="connsiteX17" fmla="*/ 0 w 3518289"/>
              <a:gd name="connsiteY17" fmla="*/ 570617 h 1661993"/>
              <a:gd name="connsiteX18" fmla="*/ 0 w 3518289"/>
              <a:gd name="connsiteY18" fmla="*/ 0 h 1661993"/>
              <a:gd name="connsiteX0" fmla="*/ 0 w 3518289"/>
              <a:gd name="connsiteY0" fmla="*/ 0 h 1661993"/>
              <a:gd name="connsiteX1" fmla="*/ 480833 w 3518289"/>
              <a:gd name="connsiteY1" fmla="*/ 0 h 1661993"/>
              <a:gd name="connsiteX2" fmla="*/ 1067214 w 3518289"/>
              <a:gd name="connsiteY2" fmla="*/ 0 h 1661993"/>
              <a:gd name="connsiteX3" fmla="*/ 1618413 w 3518289"/>
              <a:gd name="connsiteY3" fmla="*/ 0 h 1661993"/>
              <a:gd name="connsiteX4" fmla="*/ 2099246 w 3518289"/>
              <a:gd name="connsiteY4" fmla="*/ 0 h 1661993"/>
              <a:gd name="connsiteX5" fmla="*/ 2615261 w 3518289"/>
              <a:gd name="connsiteY5" fmla="*/ 0 h 1661993"/>
              <a:gd name="connsiteX6" fmla="*/ 3518289 w 3518289"/>
              <a:gd name="connsiteY6" fmla="*/ 0 h 1661993"/>
              <a:gd name="connsiteX7" fmla="*/ 3518289 w 3518289"/>
              <a:gd name="connsiteY7" fmla="*/ 570617 h 1661993"/>
              <a:gd name="connsiteX8" fmla="*/ 3518289 w 3518289"/>
              <a:gd name="connsiteY8" fmla="*/ 1107995 h 1661993"/>
              <a:gd name="connsiteX9" fmla="*/ 3518289 w 3518289"/>
              <a:gd name="connsiteY9" fmla="*/ 1661993 h 1661993"/>
              <a:gd name="connsiteX10" fmla="*/ 2896725 w 3518289"/>
              <a:gd name="connsiteY10" fmla="*/ 1661993 h 1661993"/>
              <a:gd name="connsiteX11" fmla="*/ 2380709 w 3518289"/>
              <a:gd name="connsiteY11" fmla="*/ 1661993 h 1661993"/>
              <a:gd name="connsiteX12" fmla="*/ 1899876 w 3518289"/>
              <a:gd name="connsiteY12" fmla="*/ 1661993 h 1661993"/>
              <a:gd name="connsiteX13" fmla="*/ 1278312 w 3518289"/>
              <a:gd name="connsiteY13" fmla="*/ 1661993 h 1661993"/>
              <a:gd name="connsiteX14" fmla="*/ 691930 w 3518289"/>
              <a:gd name="connsiteY14" fmla="*/ 1661993 h 1661993"/>
              <a:gd name="connsiteX15" fmla="*/ 0 w 3518289"/>
              <a:gd name="connsiteY15" fmla="*/ 1661993 h 1661993"/>
              <a:gd name="connsiteX16" fmla="*/ 0 w 3518289"/>
              <a:gd name="connsiteY16" fmla="*/ 1091375 h 1661993"/>
              <a:gd name="connsiteX17" fmla="*/ 0 w 3518289"/>
              <a:gd name="connsiteY17" fmla="*/ 570617 h 1661993"/>
              <a:gd name="connsiteX18" fmla="*/ 0 w 3518289"/>
              <a:gd name="connsiteY18"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661993" fill="none" extrusionOk="0">
                <a:moveTo>
                  <a:pt x="0" y="0"/>
                </a:moveTo>
                <a:cubicBezTo>
                  <a:pt x="160326" y="4112"/>
                  <a:pt x="277377" y="52902"/>
                  <a:pt x="480833" y="0"/>
                </a:cubicBezTo>
                <a:cubicBezTo>
                  <a:pt x="632305" y="-21756"/>
                  <a:pt x="756093" y="115776"/>
                  <a:pt x="1067214" y="0"/>
                </a:cubicBezTo>
                <a:cubicBezTo>
                  <a:pt x="1336392" y="-89026"/>
                  <a:pt x="1305843" y="70702"/>
                  <a:pt x="1618413" y="0"/>
                </a:cubicBezTo>
                <a:cubicBezTo>
                  <a:pt x="1856559" y="-104073"/>
                  <a:pt x="1925202" y="59508"/>
                  <a:pt x="2099246" y="0"/>
                </a:cubicBezTo>
                <a:cubicBezTo>
                  <a:pt x="2237362" y="-22157"/>
                  <a:pt x="2471768" y="-30365"/>
                  <a:pt x="2615261" y="0"/>
                </a:cubicBezTo>
                <a:cubicBezTo>
                  <a:pt x="2851941" y="-102519"/>
                  <a:pt x="3194864" y="249236"/>
                  <a:pt x="3518289" y="0"/>
                </a:cubicBezTo>
                <a:cubicBezTo>
                  <a:pt x="3580853" y="150443"/>
                  <a:pt x="3414551" y="327955"/>
                  <a:pt x="3518289" y="570617"/>
                </a:cubicBezTo>
                <a:cubicBezTo>
                  <a:pt x="3580042" y="781008"/>
                  <a:pt x="3477105" y="1006784"/>
                  <a:pt x="3518289" y="1107995"/>
                </a:cubicBezTo>
                <a:cubicBezTo>
                  <a:pt x="3562533" y="1228894"/>
                  <a:pt x="3525236" y="1518670"/>
                  <a:pt x="3518289" y="1661993"/>
                </a:cubicBezTo>
                <a:cubicBezTo>
                  <a:pt x="3336826" y="1798776"/>
                  <a:pt x="3117014" y="1665484"/>
                  <a:pt x="2896725" y="1661993"/>
                </a:cubicBezTo>
                <a:cubicBezTo>
                  <a:pt x="2643780" y="1763535"/>
                  <a:pt x="2501373" y="1621645"/>
                  <a:pt x="2380709" y="1661993"/>
                </a:cubicBezTo>
                <a:cubicBezTo>
                  <a:pt x="2184036" y="1670876"/>
                  <a:pt x="2077052" y="1653906"/>
                  <a:pt x="1899876" y="1661993"/>
                </a:cubicBezTo>
                <a:cubicBezTo>
                  <a:pt x="1770057" y="1737714"/>
                  <a:pt x="1620781" y="1621345"/>
                  <a:pt x="1278312" y="1661993"/>
                </a:cubicBezTo>
                <a:cubicBezTo>
                  <a:pt x="985317" y="1741121"/>
                  <a:pt x="983888" y="1653830"/>
                  <a:pt x="691930" y="1661993"/>
                </a:cubicBezTo>
                <a:cubicBezTo>
                  <a:pt x="394687" y="1699741"/>
                  <a:pt x="181392" y="1698779"/>
                  <a:pt x="0" y="1661993"/>
                </a:cubicBezTo>
                <a:cubicBezTo>
                  <a:pt x="4463" y="1375425"/>
                  <a:pt x="23170" y="1228376"/>
                  <a:pt x="0" y="1091375"/>
                </a:cubicBezTo>
                <a:cubicBezTo>
                  <a:pt x="-6666" y="912308"/>
                  <a:pt x="18767" y="793341"/>
                  <a:pt x="0" y="570617"/>
                </a:cubicBezTo>
                <a:cubicBezTo>
                  <a:pt x="11021" y="352897"/>
                  <a:pt x="32058" y="310815"/>
                  <a:pt x="0" y="0"/>
                </a:cubicBezTo>
                <a:close/>
              </a:path>
              <a:path w="3518289" h="1661993" stroke="0" extrusionOk="0">
                <a:moveTo>
                  <a:pt x="0" y="0"/>
                </a:moveTo>
                <a:cubicBezTo>
                  <a:pt x="123723" y="-75216"/>
                  <a:pt x="384250" y="77681"/>
                  <a:pt x="516016" y="0"/>
                </a:cubicBezTo>
                <a:cubicBezTo>
                  <a:pt x="665657" y="19728"/>
                  <a:pt x="807875" y="-7777"/>
                  <a:pt x="1172763" y="0"/>
                </a:cubicBezTo>
                <a:cubicBezTo>
                  <a:pt x="1494465" y="-56940"/>
                  <a:pt x="1526959" y="8648"/>
                  <a:pt x="1653596" y="0"/>
                </a:cubicBezTo>
                <a:cubicBezTo>
                  <a:pt x="1787290" y="16098"/>
                  <a:pt x="2192349" y="45781"/>
                  <a:pt x="2275160" y="0"/>
                </a:cubicBezTo>
                <a:cubicBezTo>
                  <a:pt x="2456428" y="-58563"/>
                  <a:pt x="2698992" y="3733"/>
                  <a:pt x="2861542" y="0"/>
                </a:cubicBezTo>
                <a:cubicBezTo>
                  <a:pt x="3067525" y="-83741"/>
                  <a:pt x="3357811" y="-39526"/>
                  <a:pt x="3518289" y="0"/>
                </a:cubicBezTo>
                <a:cubicBezTo>
                  <a:pt x="3547597" y="136675"/>
                  <a:pt x="3515810" y="230197"/>
                  <a:pt x="3518289" y="520758"/>
                </a:cubicBezTo>
                <a:cubicBezTo>
                  <a:pt x="3533540" y="769699"/>
                  <a:pt x="3429420" y="805129"/>
                  <a:pt x="3518289" y="1074755"/>
                </a:cubicBezTo>
                <a:cubicBezTo>
                  <a:pt x="3583057" y="1359391"/>
                  <a:pt x="3526830" y="1402167"/>
                  <a:pt x="3518289" y="1661993"/>
                </a:cubicBezTo>
                <a:cubicBezTo>
                  <a:pt x="3312131" y="1674220"/>
                  <a:pt x="3218079" y="1584372"/>
                  <a:pt x="3037456" y="1661993"/>
                </a:cubicBezTo>
                <a:cubicBezTo>
                  <a:pt x="2816015" y="1730053"/>
                  <a:pt x="2659089" y="1582027"/>
                  <a:pt x="2380709" y="1661993"/>
                </a:cubicBezTo>
                <a:cubicBezTo>
                  <a:pt x="2082053" y="1690099"/>
                  <a:pt x="2016777" y="1646746"/>
                  <a:pt x="1759145" y="1661993"/>
                </a:cubicBezTo>
                <a:cubicBezTo>
                  <a:pt x="1552742" y="1715392"/>
                  <a:pt x="1305207" y="1626042"/>
                  <a:pt x="1243129" y="1661993"/>
                </a:cubicBezTo>
                <a:cubicBezTo>
                  <a:pt x="1231607" y="1675806"/>
                  <a:pt x="857420" y="1582282"/>
                  <a:pt x="586381" y="1661993"/>
                </a:cubicBezTo>
                <a:cubicBezTo>
                  <a:pt x="305120" y="1715057"/>
                  <a:pt x="306746" y="1677485"/>
                  <a:pt x="0" y="1661993"/>
                </a:cubicBezTo>
                <a:cubicBezTo>
                  <a:pt x="-12812" y="1405405"/>
                  <a:pt x="37320" y="1319698"/>
                  <a:pt x="0" y="1124615"/>
                </a:cubicBezTo>
                <a:cubicBezTo>
                  <a:pt x="-72989" y="917318"/>
                  <a:pt x="8261" y="682460"/>
                  <a:pt x="0" y="570617"/>
                </a:cubicBezTo>
                <a:cubicBezTo>
                  <a:pt x="-1448" y="493255"/>
                  <a:pt x="104267" y="279770"/>
                  <a:pt x="0" y="0"/>
                </a:cubicBezTo>
                <a:close/>
              </a:path>
              <a:path w="3518289" h="1661993" fill="none" stroke="0" extrusionOk="0">
                <a:moveTo>
                  <a:pt x="0" y="0"/>
                </a:moveTo>
                <a:cubicBezTo>
                  <a:pt x="111573" y="8721"/>
                  <a:pt x="298849" y="9050"/>
                  <a:pt x="480833" y="0"/>
                </a:cubicBezTo>
                <a:cubicBezTo>
                  <a:pt x="695232" y="-60709"/>
                  <a:pt x="798125" y="32117"/>
                  <a:pt x="1067214" y="0"/>
                </a:cubicBezTo>
                <a:cubicBezTo>
                  <a:pt x="1375977" y="-61057"/>
                  <a:pt x="1381493" y="50701"/>
                  <a:pt x="1618413" y="0"/>
                </a:cubicBezTo>
                <a:cubicBezTo>
                  <a:pt x="1892023" y="-43000"/>
                  <a:pt x="1910186" y="18551"/>
                  <a:pt x="2099246" y="0"/>
                </a:cubicBezTo>
                <a:cubicBezTo>
                  <a:pt x="2306186" y="-21091"/>
                  <a:pt x="2523616" y="-6720"/>
                  <a:pt x="2615261" y="0"/>
                </a:cubicBezTo>
                <a:cubicBezTo>
                  <a:pt x="2859333" y="-5313"/>
                  <a:pt x="3182158" y="87481"/>
                  <a:pt x="3518289" y="0"/>
                </a:cubicBezTo>
                <a:cubicBezTo>
                  <a:pt x="3589876" y="217395"/>
                  <a:pt x="3435026" y="315027"/>
                  <a:pt x="3518289" y="570617"/>
                </a:cubicBezTo>
                <a:cubicBezTo>
                  <a:pt x="3611576" y="751442"/>
                  <a:pt x="3495823" y="939727"/>
                  <a:pt x="3518289" y="1107995"/>
                </a:cubicBezTo>
                <a:cubicBezTo>
                  <a:pt x="3583077" y="1226384"/>
                  <a:pt x="3505243" y="1475974"/>
                  <a:pt x="3518289" y="1661993"/>
                </a:cubicBezTo>
                <a:cubicBezTo>
                  <a:pt x="3274445" y="1733948"/>
                  <a:pt x="3123136" y="1620043"/>
                  <a:pt x="2896725" y="1661993"/>
                </a:cubicBezTo>
                <a:cubicBezTo>
                  <a:pt x="2719873" y="1701530"/>
                  <a:pt x="2505162" y="1582744"/>
                  <a:pt x="2380709" y="1661993"/>
                </a:cubicBezTo>
                <a:cubicBezTo>
                  <a:pt x="2216127" y="1728167"/>
                  <a:pt x="2013931" y="1618771"/>
                  <a:pt x="1899876" y="1661993"/>
                </a:cubicBezTo>
                <a:cubicBezTo>
                  <a:pt x="1774028" y="1711416"/>
                  <a:pt x="1593811" y="1625295"/>
                  <a:pt x="1278312" y="1661993"/>
                </a:cubicBezTo>
                <a:cubicBezTo>
                  <a:pt x="997702" y="1733201"/>
                  <a:pt x="965317" y="1644323"/>
                  <a:pt x="691930" y="1661993"/>
                </a:cubicBezTo>
                <a:cubicBezTo>
                  <a:pt x="446917" y="1628681"/>
                  <a:pt x="243817" y="1751171"/>
                  <a:pt x="0" y="1661993"/>
                </a:cubicBezTo>
                <a:cubicBezTo>
                  <a:pt x="-9120" y="1420112"/>
                  <a:pt x="-22448" y="1308318"/>
                  <a:pt x="0" y="1091375"/>
                </a:cubicBezTo>
                <a:cubicBezTo>
                  <a:pt x="-5529" y="901344"/>
                  <a:pt x="7732" y="792723"/>
                  <a:pt x="0" y="570617"/>
                </a:cubicBezTo>
                <a:cubicBezTo>
                  <a:pt x="7808" y="362907"/>
                  <a:pt x="65695" y="264026"/>
                  <a:pt x="0" y="0"/>
                </a:cubicBezTo>
                <a:close/>
              </a:path>
              <a:path w="3518289" h="1661993" fill="none" stroke="0" extrusionOk="0">
                <a:moveTo>
                  <a:pt x="0" y="0"/>
                </a:moveTo>
                <a:cubicBezTo>
                  <a:pt x="127291" y="20449"/>
                  <a:pt x="268716" y="-11409"/>
                  <a:pt x="480833" y="0"/>
                </a:cubicBezTo>
                <a:cubicBezTo>
                  <a:pt x="650688" y="-27731"/>
                  <a:pt x="771842" y="73360"/>
                  <a:pt x="1067214" y="0"/>
                </a:cubicBezTo>
                <a:cubicBezTo>
                  <a:pt x="1347581" y="-49105"/>
                  <a:pt x="1368757" y="55955"/>
                  <a:pt x="1618413" y="0"/>
                </a:cubicBezTo>
                <a:cubicBezTo>
                  <a:pt x="1877130" y="-66604"/>
                  <a:pt x="1912703" y="39264"/>
                  <a:pt x="2099246" y="0"/>
                </a:cubicBezTo>
                <a:cubicBezTo>
                  <a:pt x="2250947" y="-23319"/>
                  <a:pt x="2473348" y="4897"/>
                  <a:pt x="2615261" y="0"/>
                </a:cubicBezTo>
                <a:cubicBezTo>
                  <a:pt x="2896179" y="-32992"/>
                  <a:pt x="3246803" y="263803"/>
                  <a:pt x="3518289" y="0"/>
                </a:cubicBezTo>
                <a:cubicBezTo>
                  <a:pt x="3627298" y="189413"/>
                  <a:pt x="3464291" y="335723"/>
                  <a:pt x="3518289" y="570617"/>
                </a:cubicBezTo>
                <a:cubicBezTo>
                  <a:pt x="3601310" y="780537"/>
                  <a:pt x="3498022" y="1004744"/>
                  <a:pt x="3518289" y="1107995"/>
                </a:cubicBezTo>
                <a:cubicBezTo>
                  <a:pt x="3576241" y="1240949"/>
                  <a:pt x="3496562" y="1525548"/>
                  <a:pt x="3518289" y="1661993"/>
                </a:cubicBezTo>
                <a:cubicBezTo>
                  <a:pt x="3323459" y="1774418"/>
                  <a:pt x="3146784" y="1662289"/>
                  <a:pt x="2896725" y="1661993"/>
                </a:cubicBezTo>
                <a:cubicBezTo>
                  <a:pt x="2679721" y="1732271"/>
                  <a:pt x="2497553" y="1586494"/>
                  <a:pt x="2380709" y="1661993"/>
                </a:cubicBezTo>
                <a:cubicBezTo>
                  <a:pt x="2201129" y="1719955"/>
                  <a:pt x="2037043" y="1626093"/>
                  <a:pt x="1899876" y="1661993"/>
                </a:cubicBezTo>
                <a:cubicBezTo>
                  <a:pt x="1727585" y="1740451"/>
                  <a:pt x="1634206" y="1596891"/>
                  <a:pt x="1278312" y="1661993"/>
                </a:cubicBezTo>
                <a:cubicBezTo>
                  <a:pt x="980216" y="1735581"/>
                  <a:pt x="950453" y="1650320"/>
                  <a:pt x="691930" y="1661993"/>
                </a:cubicBezTo>
                <a:cubicBezTo>
                  <a:pt x="417427" y="1657617"/>
                  <a:pt x="222747" y="1716708"/>
                  <a:pt x="0" y="1661993"/>
                </a:cubicBezTo>
                <a:cubicBezTo>
                  <a:pt x="-28556" y="1421720"/>
                  <a:pt x="46197" y="1251299"/>
                  <a:pt x="0" y="1091375"/>
                </a:cubicBezTo>
                <a:cubicBezTo>
                  <a:pt x="-26720" y="891068"/>
                  <a:pt x="-7375" y="791943"/>
                  <a:pt x="0" y="570617"/>
                </a:cubicBezTo>
                <a:cubicBezTo>
                  <a:pt x="126" y="359844"/>
                  <a:pt x="39379" y="298818"/>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custGeom>
                    <a:avLst/>
                    <a:gdLst>
                      <a:gd name="connsiteX0" fmla="*/ 0 w 3518289"/>
                      <a:gd name="connsiteY0" fmla="*/ 0 h 1661993"/>
                      <a:gd name="connsiteX1" fmla="*/ 480833 w 3518289"/>
                      <a:gd name="connsiteY1" fmla="*/ 0 h 1661993"/>
                      <a:gd name="connsiteX2" fmla="*/ 1067214 w 3518289"/>
                      <a:gd name="connsiteY2" fmla="*/ 0 h 1661993"/>
                      <a:gd name="connsiteX3" fmla="*/ 1618413 w 3518289"/>
                      <a:gd name="connsiteY3" fmla="*/ 0 h 1661993"/>
                      <a:gd name="connsiteX4" fmla="*/ 2099246 w 3518289"/>
                      <a:gd name="connsiteY4" fmla="*/ 0 h 1661993"/>
                      <a:gd name="connsiteX5" fmla="*/ 2615261 w 3518289"/>
                      <a:gd name="connsiteY5" fmla="*/ 0 h 1661993"/>
                      <a:gd name="connsiteX6" fmla="*/ 3518289 w 3518289"/>
                      <a:gd name="connsiteY6" fmla="*/ 0 h 1661993"/>
                      <a:gd name="connsiteX7" fmla="*/ 3518289 w 3518289"/>
                      <a:gd name="connsiteY7" fmla="*/ 570617 h 1661993"/>
                      <a:gd name="connsiteX8" fmla="*/ 3518289 w 3518289"/>
                      <a:gd name="connsiteY8" fmla="*/ 1107995 h 1661993"/>
                      <a:gd name="connsiteX9" fmla="*/ 3518289 w 3518289"/>
                      <a:gd name="connsiteY9" fmla="*/ 1661993 h 1661993"/>
                      <a:gd name="connsiteX10" fmla="*/ 2896725 w 3518289"/>
                      <a:gd name="connsiteY10" fmla="*/ 1661993 h 1661993"/>
                      <a:gd name="connsiteX11" fmla="*/ 2380709 w 3518289"/>
                      <a:gd name="connsiteY11" fmla="*/ 1661993 h 1661993"/>
                      <a:gd name="connsiteX12" fmla="*/ 1899876 w 3518289"/>
                      <a:gd name="connsiteY12" fmla="*/ 1661993 h 1661993"/>
                      <a:gd name="connsiteX13" fmla="*/ 1278312 w 3518289"/>
                      <a:gd name="connsiteY13" fmla="*/ 1661993 h 1661993"/>
                      <a:gd name="connsiteX14" fmla="*/ 691930 w 3518289"/>
                      <a:gd name="connsiteY14" fmla="*/ 1661993 h 1661993"/>
                      <a:gd name="connsiteX15" fmla="*/ 0 w 3518289"/>
                      <a:gd name="connsiteY15" fmla="*/ 1661993 h 1661993"/>
                      <a:gd name="connsiteX16" fmla="*/ 0 w 3518289"/>
                      <a:gd name="connsiteY16" fmla="*/ 1091375 h 1661993"/>
                      <a:gd name="connsiteX17" fmla="*/ 0 w 3518289"/>
                      <a:gd name="connsiteY17" fmla="*/ 570617 h 1661993"/>
                      <a:gd name="connsiteX18" fmla="*/ 0 w 3518289"/>
                      <a:gd name="connsiteY18" fmla="*/ 0 h 1661993"/>
                      <a:gd name="connsiteX0" fmla="*/ 0 w 3518289"/>
                      <a:gd name="connsiteY0" fmla="*/ 0 h 1661993"/>
                      <a:gd name="connsiteX1" fmla="*/ 516016 w 3518289"/>
                      <a:gd name="connsiteY1" fmla="*/ 0 h 1661993"/>
                      <a:gd name="connsiteX2" fmla="*/ 1172763 w 3518289"/>
                      <a:gd name="connsiteY2" fmla="*/ 0 h 1661993"/>
                      <a:gd name="connsiteX3" fmla="*/ 1653596 w 3518289"/>
                      <a:gd name="connsiteY3" fmla="*/ 0 h 1661993"/>
                      <a:gd name="connsiteX4" fmla="*/ 2275160 w 3518289"/>
                      <a:gd name="connsiteY4" fmla="*/ 0 h 1661993"/>
                      <a:gd name="connsiteX5" fmla="*/ 2861542 w 3518289"/>
                      <a:gd name="connsiteY5" fmla="*/ 0 h 1661993"/>
                      <a:gd name="connsiteX6" fmla="*/ 3518289 w 3518289"/>
                      <a:gd name="connsiteY6" fmla="*/ 0 h 1661993"/>
                      <a:gd name="connsiteX7" fmla="*/ 3518289 w 3518289"/>
                      <a:gd name="connsiteY7" fmla="*/ 520758 h 1661993"/>
                      <a:gd name="connsiteX8" fmla="*/ 3518289 w 3518289"/>
                      <a:gd name="connsiteY8" fmla="*/ 1074755 h 1661993"/>
                      <a:gd name="connsiteX9" fmla="*/ 3518289 w 3518289"/>
                      <a:gd name="connsiteY9" fmla="*/ 1661993 h 1661993"/>
                      <a:gd name="connsiteX10" fmla="*/ 3037456 w 3518289"/>
                      <a:gd name="connsiteY10" fmla="*/ 1661993 h 1661993"/>
                      <a:gd name="connsiteX11" fmla="*/ 2380709 w 3518289"/>
                      <a:gd name="connsiteY11" fmla="*/ 1661993 h 1661993"/>
                      <a:gd name="connsiteX12" fmla="*/ 1759145 w 3518289"/>
                      <a:gd name="connsiteY12" fmla="*/ 1661993 h 1661993"/>
                      <a:gd name="connsiteX13" fmla="*/ 1243129 w 3518289"/>
                      <a:gd name="connsiteY13" fmla="*/ 1661993 h 1661993"/>
                      <a:gd name="connsiteX14" fmla="*/ 586381 w 3518289"/>
                      <a:gd name="connsiteY14" fmla="*/ 1661993 h 1661993"/>
                      <a:gd name="connsiteX15" fmla="*/ 0 w 3518289"/>
                      <a:gd name="connsiteY15" fmla="*/ 1661993 h 1661993"/>
                      <a:gd name="connsiteX16" fmla="*/ 0 w 3518289"/>
                      <a:gd name="connsiteY16" fmla="*/ 1124615 h 1661993"/>
                      <a:gd name="connsiteX17" fmla="*/ 0 w 3518289"/>
                      <a:gd name="connsiteY17" fmla="*/ 570617 h 1661993"/>
                      <a:gd name="connsiteX18" fmla="*/ 0 w 3518289"/>
                      <a:gd name="connsiteY18"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661993" fill="none" extrusionOk="0">
                        <a:moveTo>
                          <a:pt x="0" y="0"/>
                        </a:moveTo>
                        <a:cubicBezTo>
                          <a:pt x="136410" y="-19787"/>
                          <a:pt x="304270" y="22548"/>
                          <a:pt x="480833" y="0"/>
                        </a:cubicBezTo>
                        <a:cubicBezTo>
                          <a:pt x="639142" y="-18636"/>
                          <a:pt x="772180" y="77586"/>
                          <a:pt x="1067214" y="0"/>
                        </a:cubicBezTo>
                        <a:cubicBezTo>
                          <a:pt x="1346416" y="-73725"/>
                          <a:pt x="1339940" y="63489"/>
                          <a:pt x="1618413" y="0"/>
                        </a:cubicBezTo>
                        <a:cubicBezTo>
                          <a:pt x="1868271" y="-77041"/>
                          <a:pt x="1911914" y="29219"/>
                          <a:pt x="2099246" y="0"/>
                        </a:cubicBezTo>
                        <a:cubicBezTo>
                          <a:pt x="2263654" y="-23089"/>
                          <a:pt x="2467982" y="6375"/>
                          <a:pt x="2615261" y="0"/>
                        </a:cubicBezTo>
                        <a:cubicBezTo>
                          <a:pt x="2820067" y="-72707"/>
                          <a:pt x="3184091" y="187707"/>
                          <a:pt x="3518289" y="0"/>
                        </a:cubicBezTo>
                        <a:cubicBezTo>
                          <a:pt x="3571323" y="163775"/>
                          <a:pt x="3447624" y="354026"/>
                          <a:pt x="3518289" y="570617"/>
                        </a:cubicBezTo>
                        <a:cubicBezTo>
                          <a:pt x="3575368" y="776947"/>
                          <a:pt x="3483580" y="985296"/>
                          <a:pt x="3518289" y="1107995"/>
                        </a:cubicBezTo>
                        <a:cubicBezTo>
                          <a:pt x="3552284" y="1248929"/>
                          <a:pt x="3521808" y="1506046"/>
                          <a:pt x="3518289" y="1661993"/>
                        </a:cubicBezTo>
                        <a:cubicBezTo>
                          <a:pt x="3318248" y="1767766"/>
                          <a:pt x="3115879" y="1651842"/>
                          <a:pt x="2896725" y="1661993"/>
                        </a:cubicBezTo>
                        <a:cubicBezTo>
                          <a:pt x="2674060" y="1744225"/>
                          <a:pt x="2529738" y="1619573"/>
                          <a:pt x="2380709" y="1661993"/>
                        </a:cubicBezTo>
                        <a:cubicBezTo>
                          <a:pt x="2199494" y="1686061"/>
                          <a:pt x="2048615" y="1645383"/>
                          <a:pt x="1899876" y="1661993"/>
                        </a:cubicBezTo>
                        <a:cubicBezTo>
                          <a:pt x="1771447" y="1710528"/>
                          <a:pt x="1616518" y="1617885"/>
                          <a:pt x="1278312" y="1661993"/>
                        </a:cubicBezTo>
                        <a:cubicBezTo>
                          <a:pt x="976482" y="1735347"/>
                          <a:pt x="968211" y="1654628"/>
                          <a:pt x="691930" y="1661993"/>
                        </a:cubicBezTo>
                        <a:cubicBezTo>
                          <a:pt x="416611" y="1683787"/>
                          <a:pt x="201804" y="1671446"/>
                          <a:pt x="0" y="1661993"/>
                        </a:cubicBezTo>
                        <a:cubicBezTo>
                          <a:pt x="-17998" y="1406392"/>
                          <a:pt x="16662" y="1259851"/>
                          <a:pt x="0" y="1091375"/>
                        </a:cubicBezTo>
                        <a:cubicBezTo>
                          <a:pt x="-9383" y="901709"/>
                          <a:pt x="12930" y="791777"/>
                          <a:pt x="0" y="570617"/>
                        </a:cubicBezTo>
                        <a:cubicBezTo>
                          <a:pt x="2263" y="351944"/>
                          <a:pt x="37455" y="301299"/>
                          <a:pt x="0" y="0"/>
                        </a:cubicBezTo>
                        <a:close/>
                      </a:path>
                      <a:path w="3518289" h="1661993" stroke="0" extrusionOk="0">
                        <a:moveTo>
                          <a:pt x="0" y="0"/>
                        </a:moveTo>
                        <a:cubicBezTo>
                          <a:pt x="124066" y="-67388"/>
                          <a:pt x="372043" y="53770"/>
                          <a:pt x="516016" y="0"/>
                        </a:cubicBezTo>
                        <a:cubicBezTo>
                          <a:pt x="670055" y="-17061"/>
                          <a:pt x="812785" y="-3008"/>
                          <a:pt x="1172763" y="0"/>
                        </a:cubicBezTo>
                        <a:cubicBezTo>
                          <a:pt x="1494608" y="-44132"/>
                          <a:pt x="1511612" y="9896"/>
                          <a:pt x="1653596" y="0"/>
                        </a:cubicBezTo>
                        <a:cubicBezTo>
                          <a:pt x="1792271" y="6589"/>
                          <a:pt x="2156076" y="38108"/>
                          <a:pt x="2275160" y="0"/>
                        </a:cubicBezTo>
                        <a:cubicBezTo>
                          <a:pt x="2434870" y="-41258"/>
                          <a:pt x="2698578" y="28236"/>
                          <a:pt x="2861542" y="0"/>
                        </a:cubicBezTo>
                        <a:cubicBezTo>
                          <a:pt x="3038905" y="-52405"/>
                          <a:pt x="3364169" y="-12529"/>
                          <a:pt x="3518289" y="0"/>
                        </a:cubicBezTo>
                        <a:cubicBezTo>
                          <a:pt x="3550929" y="135502"/>
                          <a:pt x="3508732" y="239404"/>
                          <a:pt x="3518289" y="520758"/>
                        </a:cubicBezTo>
                        <a:cubicBezTo>
                          <a:pt x="3541239" y="774819"/>
                          <a:pt x="3451220" y="820975"/>
                          <a:pt x="3518289" y="1074755"/>
                        </a:cubicBezTo>
                        <a:cubicBezTo>
                          <a:pt x="3578866" y="1342618"/>
                          <a:pt x="3525776" y="1399164"/>
                          <a:pt x="3518289" y="1661993"/>
                        </a:cubicBezTo>
                        <a:cubicBezTo>
                          <a:pt x="3330041" y="1679035"/>
                          <a:pt x="3203643" y="1616926"/>
                          <a:pt x="3037456" y="1661993"/>
                        </a:cubicBezTo>
                        <a:cubicBezTo>
                          <a:pt x="2824207" y="1726226"/>
                          <a:pt x="2625692" y="1607091"/>
                          <a:pt x="2380709" y="1661993"/>
                        </a:cubicBezTo>
                        <a:cubicBezTo>
                          <a:pt x="2114304" y="1692814"/>
                          <a:pt x="2006791" y="1628314"/>
                          <a:pt x="1759145" y="1661993"/>
                        </a:cubicBezTo>
                        <a:cubicBezTo>
                          <a:pt x="1547421" y="1719054"/>
                          <a:pt x="1328661" y="1634611"/>
                          <a:pt x="1243129" y="1661993"/>
                        </a:cubicBezTo>
                        <a:cubicBezTo>
                          <a:pt x="1212345" y="1677217"/>
                          <a:pt x="864802" y="1585608"/>
                          <a:pt x="586381" y="1661993"/>
                        </a:cubicBezTo>
                        <a:cubicBezTo>
                          <a:pt x="296607" y="1720601"/>
                          <a:pt x="295843" y="1670664"/>
                          <a:pt x="0" y="1661993"/>
                        </a:cubicBezTo>
                        <a:cubicBezTo>
                          <a:pt x="-14390" y="1411504"/>
                          <a:pt x="42020" y="1343211"/>
                          <a:pt x="0" y="1124615"/>
                        </a:cubicBezTo>
                        <a:cubicBezTo>
                          <a:pt x="-66385" y="910686"/>
                          <a:pt x="9311" y="696140"/>
                          <a:pt x="0" y="570617"/>
                        </a:cubicBezTo>
                        <a:cubicBezTo>
                          <a:pt x="-8390" y="445636"/>
                          <a:pt x="95935" y="269633"/>
                          <a:pt x="0" y="0"/>
                        </a:cubicBezTo>
                        <a:close/>
                      </a:path>
                      <a:path w="3518289" h="1661993" fill="none" stroke="0" extrusionOk="0">
                        <a:moveTo>
                          <a:pt x="0" y="0"/>
                        </a:moveTo>
                        <a:cubicBezTo>
                          <a:pt x="107472" y="-24613"/>
                          <a:pt x="302621" y="4877"/>
                          <a:pt x="480833" y="0"/>
                        </a:cubicBezTo>
                        <a:cubicBezTo>
                          <a:pt x="683700" y="-40634"/>
                          <a:pt x="777063" y="31753"/>
                          <a:pt x="1067214" y="0"/>
                        </a:cubicBezTo>
                        <a:cubicBezTo>
                          <a:pt x="1355190" y="-57820"/>
                          <a:pt x="1379828" y="54101"/>
                          <a:pt x="1618413" y="0"/>
                        </a:cubicBezTo>
                        <a:cubicBezTo>
                          <a:pt x="1891442" y="-40952"/>
                          <a:pt x="1910475" y="34910"/>
                          <a:pt x="2099246" y="0"/>
                        </a:cubicBezTo>
                        <a:cubicBezTo>
                          <a:pt x="2271376" y="-24299"/>
                          <a:pt x="2496595" y="11960"/>
                          <a:pt x="2615261" y="0"/>
                        </a:cubicBezTo>
                        <a:cubicBezTo>
                          <a:pt x="2844676" y="21873"/>
                          <a:pt x="3223014" y="152650"/>
                          <a:pt x="3518289" y="0"/>
                        </a:cubicBezTo>
                        <a:cubicBezTo>
                          <a:pt x="3590841" y="187453"/>
                          <a:pt x="3472061" y="363272"/>
                          <a:pt x="3518289" y="570617"/>
                        </a:cubicBezTo>
                        <a:cubicBezTo>
                          <a:pt x="3587943" y="774639"/>
                          <a:pt x="3507998" y="960571"/>
                          <a:pt x="3518289" y="1107995"/>
                        </a:cubicBezTo>
                        <a:cubicBezTo>
                          <a:pt x="3557862" y="1265938"/>
                          <a:pt x="3489310" y="1479362"/>
                          <a:pt x="3518289" y="1661993"/>
                        </a:cubicBezTo>
                        <a:cubicBezTo>
                          <a:pt x="3328523" y="1773973"/>
                          <a:pt x="3153417" y="1600075"/>
                          <a:pt x="2896725" y="1661993"/>
                        </a:cubicBezTo>
                        <a:cubicBezTo>
                          <a:pt x="2702312" y="1697882"/>
                          <a:pt x="2513041" y="1588575"/>
                          <a:pt x="2380709" y="1661993"/>
                        </a:cubicBezTo>
                        <a:cubicBezTo>
                          <a:pt x="2219441" y="1712196"/>
                          <a:pt x="2016524" y="1621438"/>
                          <a:pt x="1899876" y="1661993"/>
                        </a:cubicBezTo>
                        <a:cubicBezTo>
                          <a:pt x="1721878" y="1719785"/>
                          <a:pt x="1597231" y="1571601"/>
                          <a:pt x="1278312" y="1661993"/>
                        </a:cubicBezTo>
                        <a:cubicBezTo>
                          <a:pt x="981373" y="1734611"/>
                          <a:pt x="940608" y="1654493"/>
                          <a:pt x="691930" y="1661993"/>
                        </a:cubicBezTo>
                        <a:cubicBezTo>
                          <a:pt x="439503" y="1620163"/>
                          <a:pt x="230583" y="1691873"/>
                          <a:pt x="0" y="1661993"/>
                        </a:cubicBezTo>
                        <a:cubicBezTo>
                          <a:pt x="-36624" y="1432733"/>
                          <a:pt x="18531" y="1285112"/>
                          <a:pt x="0" y="1091375"/>
                        </a:cubicBezTo>
                        <a:cubicBezTo>
                          <a:pt x="-15897" y="892439"/>
                          <a:pt x="-8750" y="790511"/>
                          <a:pt x="0" y="570617"/>
                        </a:cubicBezTo>
                        <a:cubicBezTo>
                          <a:pt x="-13230" y="371304"/>
                          <a:pt x="62813" y="263857"/>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100" b="1" dirty="0">
                <a:solidFill>
                  <a:schemeClr val="accent1">
                    <a:lumMod val="50000"/>
                  </a:schemeClr>
                </a:solidFill>
              </a:rPr>
              <a:t>“</a:t>
            </a:r>
            <a:r>
              <a:rPr lang="en-US" sz="2100" b="1" dirty="0" err="1">
                <a:solidFill>
                  <a:schemeClr val="accent1">
                    <a:lumMod val="50000"/>
                  </a:schemeClr>
                </a:solidFill>
              </a:rPr>
              <a:t>Nathu</a:t>
            </a:r>
            <a:r>
              <a:rPr lang="en-US" sz="2100" b="1" dirty="0">
                <a:solidFill>
                  <a:schemeClr val="accent1">
                    <a:lumMod val="50000"/>
                  </a:schemeClr>
                </a:solidFill>
              </a:rPr>
              <a:t> </a:t>
            </a:r>
            <a:r>
              <a:rPr lang="en-US" sz="2100" b="1" dirty="0" err="1">
                <a:solidFill>
                  <a:schemeClr val="accent1">
                    <a:lumMod val="50000"/>
                  </a:schemeClr>
                </a:solidFill>
              </a:rPr>
              <a:t>akihomjal</a:t>
            </a:r>
            <a:r>
              <a:rPr lang="en-US" sz="2100" b="1" dirty="0">
                <a:solidFill>
                  <a:schemeClr val="accent1">
                    <a:lumMod val="50000"/>
                  </a:schemeClr>
                </a:solidFill>
              </a:rPr>
              <a:t> </a:t>
            </a:r>
            <a:r>
              <a:rPr lang="en-US" sz="2100" b="1" dirty="0" err="1">
                <a:solidFill>
                  <a:schemeClr val="accent1">
                    <a:lumMod val="50000"/>
                  </a:schemeClr>
                </a:solidFill>
              </a:rPr>
              <a:t>tieng</a:t>
            </a:r>
            <a:r>
              <a:rPr lang="en-US" sz="2100" b="1" dirty="0">
                <a:solidFill>
                  <a:schemeClr val="accent1">
                    <a:lumMod val="50000"/>
                  </a:schemeClr>
                </a:solidFill>
              </a:rPr>
              <a:t> </a:t>
            </a:r>
            <a:r>
              <a:rPr lang="en-US" sz="2100" b="1" dirty="0" err="1">
                <a:solidFill>
                  <a:schemeClr val="accent1">
                    <a:lumMod val="50000"/>
                  </a:schemeClr>
                </a:solidFill>
              </a:rPr>
              <a:t>leh</a:t>
            </a:r>
            <a:r>
              <a:rPr lang="en-US" sz="2100" b="1" dirty="0">
                <a:solidFill>
                  <a:schemeClr val="accent1">
                    <a:lumMod val="50000"/>
                  </a:schemeClr>
                </a:solidFill>
              </a:rPr>
              <a:t> </a:t>
            </a:r>
            <a:r>
              <a:rPr lang="en-US" sz="2100" b="1" dirty="0" err="1">
                <a:solidFill>
                  <a:schemeClr val="accent1">
                    <a:lumMod val="50000"/>
                  </a:schemeClr>
                </a:solidFill>
              </a:rPr>
              <a:t>kho</a:t>
            </a:r>
            <a:r>
              <a:rPr lang="en-US" sz="2100" b="1" dirty="0">
                <a:solidFill>
                  <a:schemeClr val="accent1">
                    <a:lumMod val="50000"/>
                  </a:schemeClr>
                </a:solidFill>
              </a:rPr>
              <a:t> </a:t>
            </a:r>
            <a:r>
              <a:rPr lang="en-US" sz="2100" b="1" dirty="0" err="1">
                <a:solidFill>
                  <a:schemeClr val="accent1">
                    <a:lumMod val="50000"/>
                  </a:schemeClr>
                </a:solidFill>
              </a:rPr>
              <a:t>avah</a:t>
            </a:r>
            <a:r>
              <a:rPr lang="en-US" sz="2100" b="1" dirty="0">
                <a:solidFill>
                  <a:schemeClr val="accent1">
                    <a:lumMod val="50000"/>
                  </a:schemeClr>
                </a:solidFill>
              </a:rPr>
              <a:t> </a:t>
            </a:r>
            <a:r>
              <a:rPr lang="en-US" sz="2100" b="1" dirty="0" err="1">
                <a:solidFill>
                  <a:schemeClr val="accent1">
                    <a:lumMod val="50000"/>
                  </a:schemeClr>
                </a:solidFill>
              </a:rPr>
              <a:t>jiengji’n</a:t>
            </a:r>
            <a:r>
              <a:rPr lang="en-US" sz="2100" b="1" dirty="0">
                <a:solidFill>
                  <a:schemeClr val="accent1">
                    <a:lumMod val="50000"/>
                  </a:schemeClr>
                </a:solidFill>
              </a:rPr>
              <a:t>, </a:t>
            </a:r>
            <a:r>
              <a:rPr lang="en-US" sz="2100" b="1" dirty="0" err="1">
                <a:solidFill>
                  <a:schemeClr val="accent1">
                    <a:lumMod val="50000"/>
                  </a:schemeClr>
                </a:solidFill>
              </a:rPr>
              <a:t>milhamho</a:t>
            </a:r>
            <a:r>
              <a:rPr lang="en-US" sz="2100" b="1" dirty="0">
                <a:solidFill>
                  <a:schemeClr val="accent1">
                    <a:lumMod val="50000"/>
                  </a:schemeClr>
                </a:solidFill>
              </a:rPr>
              <a:t> </a:t>
            </a:r>
            <a:r>
              <a:rPr lang="en-US" sz="2100" b="1" dirty="0" err="1">
                <a:solidFill>
                  <a:schemeClr val="accent1">
                    <a:lumMod val="50000"/>
                  </a:schemeClr>
                </a:solidFill>
              </a:rPr>
              <a:t>gei</a:t>
            </a:r>
            <a:r>
              <a:rPr lang="en-US" sz="2100" b="1" dirty="0">
                <a:solidFill>
                  <a:schemeClr val="accent1">
                    <a:lumMod val="50000"/>
                  </a:schemeClr>
                </a:solidFill>
              </a:rPr>
              <a:t> </a:t>
            </a:r>
            <a:r>
              <a:rPr lang="en-US" sz="2100" b="1" dirty="0" err="1">
                <a:solidFill>
                  <a:schemeClr val="accent1">
                    <a:lumMod val="50000"/>
                  </a:schemeClr>
                </a:solidFill>
              </a:rPr>
              <a:t>hetthiemna</a:t>
            </a:r>
            <a:r>
              <a:rPr lang="en-US" sz="2100" b="1" dirty="0">
                <a:solidFill>
                  <a:schemeClr val="accent1">
                    <a:lumMod val="50000"/>
                  </a:schemeClr>
                </a:solidFill>
              </a:rPr>
              <a:t> </a:t>
            </a:r>
            <a:r>
              <a:rPr lang="en-US" sz="2100" b="1" dirty="0" err="1">
                <a:solidFill>
                  <a:schemeClr val="accent1">
                    <a:lumMod val="50000"/>
                  </a:schemeClr>
                </a:solidFill>
              </a:rPr>
              <a:t>aneisah</a:t>
            </a:r>
            <a:r>
              <a:rPr lang="en-US" sz="2100" b="1" dirty="0">
                <a:solidFill>
                  <a:schemeClr val="accent1">
                    <a:lumMod val="50000"/>
                  </a:schemeClr>
                </a:solidFill>
              </a:rPr>
              <a:t> </a:t>
            </a:r>
            <a:r>
              <a:rPr lang="en-US" sz="2100" b="1" dirty="0" err="1">
                <a:solidFill>
                  <a:schemeClr val="accent1">
                    <a:lumMod val="50000"/>
                  </a:schemeClr>
                </a:solidFill>
              </a:rPr>
              <a:t>thei</a:t>
            </a:r>
            <a:r>
              <a:rPr lang="en-US" sz="2100" b="1" dirty="0">
                <a:solidFill>
                  <a:schemeClr val="accent1">
                    <a:lumMod val="50000"/>
                  </a:schemeClr>
                </a:solidFill>
              </a:rPr>
              <a:t> e</a:t>
            </a:r>
            <a:r>
              <a:rPr lang="en" sz="2100" b="1" dirty="0">
                <a:solidFill>
                  <a:schemeClr val="accent1">
                    <a:lumMod val="50000"/>
                  </a:schemeClr>
                </a:solidFill>
              </a:rPr>
              <a:t>” </a:t>
            </a:r>
            <a:br>
              <a:rPr lang="es-ES" sz="2000" b="1" dirty="0">
                <a:solidFill>
                  <a:schemeClr val="accent1">
                    <a:lumMod val="50000"/>
                  </a:schemeClr>
                </a:solidFill>
              </a:rPr>
            </a:br>
            <a:r>
              <a:rPr lang="en" b="1" dirty="0">
                <a:solidFill>
                  <a:schemeClr val="accent1">
                    <a:lumMod val="50000"/>
                  </a:schemeClr>
                </a:solidFill>
              </a:rPr>
              <a:t>(Ps. 119:130)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557535"/>
            <a:ext cx="7163699" cy="1323439"/>
          </a:xfrm>
          <a:prstGeom prst="rect">
            <a:avLst/>
          </a:prstGeom>
          <a:noFill/>
        </p:spPr>
        <p:txBody>
          <a:bodyPr wrap="square">
            <a:spAutoFit/>
          </a:bodyPr>
          <a:lstStyle/>
          <a:p>
            <a:pPr>
              <a:spcBef>
                <a:spcPts val="600"/>
              </a:spcBef>
            </a:pPr>
            <a:r>
              <a:rPr lang="en" sz="2000" b="1" dirty="0"/>
              <a:t>Hiva hin Diabol tohguon mudoh in aum e; thilsiem; piendol, hinna, thina, thokitna chule Christa palai natoh; chonsiet ngaidamna; Jesu hungkitna; Lei Thah a tuonsot hinna… abon in mudoh in aum e.</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894831" y="1848996"/>
            <a:ext cx="7505716" cy="738664"/>
          </a:xfrm>
          <a:prstGeom prst="rect">
            <a:avLst/>
          </a:prstGeom>
          <a:noFill/>
        </p:spPr>
        <p:txBody>
          <a:bodyPr wrap="square">
            <a:spAutoFit/>
          </a:bodyPr>
          <a:lstStyle/>
          <a:p>
            <a:pPr>
              <a:spcBef>
                <a:spcPts val="600"/>
              </a:spcBef>
            </a:pPr>
            <a:r>
              <a:rPr lang="en" sz="2100" b="1" dirty="0"/>
              <a:t>Hijieh chun ihuoidohna diu Bible bouva akimun, asung a lekhabu jouse, abung le achang jouse a hin akimui </a:t>
            </a:r>
            <a:r>
              <a:rPr lang="en" sz="1600" b="1" dirty="0"/>
              <a:t>(2Tim. 3:16</a:t>
            </a:r>
            <a:r>
              <a:rPr lang="en" sz="1500" b="1" dirty="0"/>
              <a:t>).</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125436"/>
            <a:ext cx="7763814" cy="86177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5000" b="1" dirty="0">
                <a:ln/>
                <a:solidFill>
                  <a:schemeClr val="accent4"/>
                </a:solidFill>
              </a:rPr>
              <a:t>MIHIEM LUNGSUHTUO</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2539945" y="637906"/>
            <a:ext cx="7967635" cy="707886"/>
          </a:xfrm>
          <a:prstGeom prst="rect">
            <a:avLst/>
          </a:prstGeom>
          <a:noFill/>
        </p:spPr>
        <p:txBody>
          <a:bodyPr wrap="square">
            <a:spAutoFit/>
          </a:bodyPr>
          <a:lstStyle/>
          <a:p>
            <a:pPr algn="ctr"/>
            <a:r>
              <a:rPr lang="en" sz="2000"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Mihiem</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khat din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lampi</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khat chu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lamdih</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bang in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akimun</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ahivang</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in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hiche</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lampi</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chu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atopna</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thina</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US" sz="2000" b="1" dirty="0" err="1">
                <a:solidFill>
                  <a:srgbClr val="A0DDE0"/>
                </a:solidFill>
                <a:effectLst>
                  <a:outerShdw blurRad="38100" dist="38100" dir="2700000" algn="tl">
                    <a:srgbClr val="000000">
                      <a:alpha val="43137"/>
                    </a:srgbClr>
                  </a:outerShdw>
                </a:effectLst>
                <a:latin typeface="Comic Sans MS" panose="030F0702030302020204" pitchFamily="66" charset="0"/>
              </a:rPr>
              <a:t>ahiji</a:t>
            </a:r>
            <a:r>
              <a:rPr lang="en-US" sz="2000" b="1" dirty="0">
                <a:solidFill>
                  <a:srgbClr val="A0DDE0"/>
                </a:solidFill>
                <a:effectLst>
                  <a:outerShdw blurRad="38100" dist="38100" dir="2700000" algn="tl">
                    <a:srgbClr val="000000">
                      <a:alpha val="43137"/>
                    </a:srgbClr>
                  </a:outerShdw>
                </a:effectLst>
                <a:latin typeface="Comic Sans MS" panose="030F0702030302020204" pitchFamily="66" charset="0"/>
              </a:rPr>
              <a:t> e</a:t>
            </a:r>
            <a:r>
              <a:rPr lang="en" sz="2000"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en" sz="1500" b="1" dirty="0">
                <a:solidFill>
                  <a:srgbClr val="A0DDE0"/>
                </a:solidFill>
                <a:effectLst>
                  <a:outerShdw blurRad="38100" dist="38100" dir="2700000" algn="tl">
                    <a:srgbClr val="000000">
                      <a:alpha val="43137"/>
                    </a:srgbClr>
                  </a:outerShdw>
                </a:effectLst>
                <a:latin typeface="Comic Sans MS" panose="030F0702030302020204" pitchFamily="66" charset="0"/>
              </a:rPr>
              <a:t>Thuchihbu</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347410" y="1538236"/>
            <a:ext cx="6625390" cy="723275"/>
          </a:xfrm>
          <a:prstGeom prst="rect">
            <a:avLst/>
          </a:prstGeom>
          <a:noFill/>
        </p:spPr>
        <p:txBody>
          <a:bodyPr wrap="square" rtlCol="0">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Pathien </a:t>
            </a:r>
            <a:r>
              <a:rPr lang="en" sz="2100" b="1" dirty="0">
                <a:solidFill>
                  <a:schemeClr val="bg1"/>
                </a:solidFill>
                <a:effectLst>
                  <a:glow rad="127000">
                    <a:srgbClr val="474062"/>
                  </a:glow>
                  <a:outerShdw blurRad="38100" dist="38100" dir="2700000" algn="tl">
                    <a:srgbClr val="000000">
                      <a:alpha val="43137"/>
                    </a:srgbClr>
                  </a:outerShdw>
                </a:effectLst>
              </a:rPr>
              <a:t>chothouva</a:t>
            </a:r>
            <a:r>
              <a:rPr lang="en" sz="2000" b="1" dirty="0">
                <a:solidFill>
                  <a:schemeClr val="bg1"/>
                </a:solidFill>
                <a:effectLst>
                  <a:glow rad="127000">
                    <a:srgbClr val="474062"/>
                  </a:glow>
                  <a:outerShdw blurRad="38100" dist="38100" dir="2700000" algn="tl">
                    <a:srgbClr val="000000">
                      <a:alpha val="43137"/>
                    </a:srgbClr>
                  </a:outerShdw>
                </a:effectLst>
              </a:rPr>
              <a:t> Bible kisundoh ahileh koidang in bah ahilthiem thei ding ham? (2 Pet. 1:20; John 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556426"/>
            <a:ext cx="4085035" cy="5233480"/>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347410" y="3340395"/>
            <a:ext cx="7844590" cy="1061829"/>
          </a:xfrm>
          <a:prstGeom prst="rect">
            <a:avLst/>
          </a:prstGeom>
          <a:noFill/>
        </p:spPr>
        <p:txBody>
          <a:bodyPr wrap="square">
            <a:spAutoFit/>
          </a:bodyPr>
          <a:lstStyle/>
          <a:p>
            <a:pPr>
              <a:spcBef>
                <a:spcPts val="600"/>
              </a:spcBef>
            </a:pPr>
            <a:r>
              <a:rPr lang="en" sz="2100" b="1" dirty="0">
                <a:solidFill>
                  <a:schemeClr val="bg1"/>
                </a:solidFill>
                <a:effectLst>
                  <a:glow rad="127000">
                    <a:srgbClr val="474062"/>
                  </a:glow>
                  <a:outerShdw blurRad="38100" dist="38100" dir="2700000" algn="tl">
                    <a:srgbClr val="000000">
                      <a:alpha val="43137"/>
                    </a:srgbClr>
                  </a:outerShdw>
                </a:effectLst>
              </a:rPr>
              <a:t>Mihiem lungsuhtuo ahung hat lheh tan, kum jabi 18 AD vel apat Bible thulhung jong “lekha jilsangna” toh kituoh a hilchien ahi ngai tai tin awgin ahung um tai.</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347410" y="2251854"/>
            <a:ext cx="8037095" cy="1061829"/>
          </a:xfrm>
          <a:prstGeom prst="rect">
            <a:avLst/>
          </a:prstGeom>
          <a:noFill/>
        </p:spPr>
        <p:txBody>
          <a:bodyPr wrap="square">
            <a:spAutoFit/>
          </a:bodyPr>
          <a:lstStyle/>
          <a:p>
            <a:pPr>
              <a:spcBef>
                <a:spcPts val="600"/>
              </a:spcBef>
            </a:pPr>
            <a:r>
              <a:rPr lang="en-US" sz="2100" b="1" dirty="0" err="1">
                <a:solidFill>
                  <a:schemeClr val="bg1"/>
                </a:solidFill>
                <a:effectLst>
                  <a:glow rad="127000">
                    <a:srgbClr val="474062"/>
                  </a:glow>
                  <a:outerShdw blurRad="38100" dist="38100" dir="2700000" algn="tl">
                    <a:srgbClr val="000000">
                      <a:alpha val="43137"/>
                    </a:srgbClr>
                  </a:outerShdw>
                </a:effectLst>
              </a:rPr>
              <a:t>Pathien</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Lhagao</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chennalou</a:t>
            </a:r>
            <a:r>
              <a:rPr lang="en-US" sz="2100" b="1" dirty="0">
                <a:solidFill>
                  <a:schemeClr val="bg1"/>
                </a:solidFill>
                <a:effectLst>
                  <a:glow rad="127000">
                    <a:srgbClr val="474062"/>
                  </a:glow>
                  <a:outerShdw blurRad="38100" dist="38100" dir="2700000" algn="tl">
                    <a:srgbClr val="000000">
                      <a:alpha val="43137"/>
                    </a:srgbClr>
                  </a:outerShdw>
                </a:effectLst>
              </a:rPr>
              <a:t> mi </a:t>
            </a:r>
            <a:r>
              <a:rPr lang="en-US" sz="2100" b="1" dirty="0" err="1">
                <a:solidFill>
                  <a:schemeClr val="bg1"/>
                </a:solidFill>
                <a:effectLst>
                  <a:glow rad="127000">
                    <a:srgbClr val="474062"/>
                  </a:glow>
                  <a:outerShdw blurRad="38100" dist="38100" dir="2700000" algn="tl">
                    <a:srgbClr val="000000">
                      <a:alpha val="43137"/>
                    </a:srgbClr>
                  </a:outerShdw>
                </a:effectLst>
              </a:rPr>
              <a:t>chun</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Lhagaova</a:t>
            </a:r>
            <a:r>
              <a:rPr lang="en-US" sz="2100" b="1" dirty="0">
                <a:solidFill>
                  <a:schemeClr val="bg1"/>
                </a:solidFill>
                <a:effectLst>
                  <a:glow rad="127000">
                    <a:srgbClr val="474062"/>
                  </a:glow>
                  <a:outerShdw blurRad="38100" dist="38100" dir="2700000" algn="tl">
                    <a:srgbClr val="000000">
                      <a:alpha val="43137"/>
                    </a:srgbClr>
                  </a:outerShdw>
                </a:effectLst>
              </a:rPr>
              <a:t> hung </a:t>
            </a:r>
            <a:r>
              <a:rPr lang="en-US" sz="2100" b="1" dirty="0" err="1">
                <a:solidFill>
                  <a:schemeClr val="bg1"/>
                </a:solidFill>
                <a:effectLst>
                  <a:glow rad="127000">
                    <a:srgbClr val="474062"/>
                  </a:glow>
                  <a:outerShdw blurRad="38100" dist="38100" dir="2700000" algn="tl">
                    <a:srgbClr val="000000">
                      <a:alpha val="43137"/>
                    </a:srgbClr>
                  </a:outerShdw>
                </a:effectLst>
              </a:rPr>
              <a:t>kuon</a:t>
            </a:r>
            <a:r>
              <a:rPr lang="en-US" sz="2100" b="1" dirty="0">
                <a:solidFill>
                  <a:schemeClr val="bg1"/>
                </a:solidFill>
                <a:effectLst>
                  <a:glow rad="127000">
                    <a:srgbClr val="474062"/>
                  </a:glow>
                  <a:outerShdw blurRad="38100" dist="38100" dir="2700000" algn="tl">
                    <a:srgbClr val="000000">
                      <a:alpha val="43137"/>
                    </a:srgbClr>
                  </a:outerShdw>
                </a:effectLst>
              </a:rPr>
              <a:t> chu </a:t>
            </a:r>
            <a:r>
              <a:rPr lang="en-US" sz="2100" b="1" dirty="0" err="1">
                <a:solidFill>
                  <a:schemeClr val="bg1"/>
                </a:solidFill>
                <a:effectLst>
                  <a:glow rad="127000">
                    <a:srgbClr val="474062"/>
                  </a:glow>
                  <a:outerShdw blurRad="38100" dist="38100" dir="2700000" algn="tl">
                    <a:srgbClr val="000000">
                      <a:alpha val="43137"/>
                    </a:srgbClr>
                  </a:outerShdw>
                </a:effectLst>
              </a:rPr>
              <a:t>apomtheijilou</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ahin</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ngolhuoi</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tah</a:t>
            </a:r>
            <a:r>
              <a:rPr lang="en-US" sz="2100" b="1" dirty="0">
                <a:solidFill>
                  <a:schemeClr val="bg1"/>
                </a:solidFill>
                <a:effectLst>
                  <a:glow rad="127000">
                    <a:srgbClr val="474062"/>
                  </a:glow>
                  <a:outerShdw blurRad="38100" dist="38100" dir="2700000" algn="tl">
                    <a:srgbClr val="000000">
                      <a:alpha val="43137"/>
                    </a:srgbClr>
                  </a:outerShdw>
                </a:effectLst>
              </a:rPr>
              <a:t> in </a:t>
            </a:r>
            <a:r>
              <a:rPr lang="en-US" sz="2100" b="1" dirty="0" err="1">
                <a:solidFill>
                  <a:schemeClr val="bg1"/>
                </a:solidFill>
                <a:effectLst>
                  <a:glow rad="127000">
                    <a:srgbClr val="474062"/>
                  </a:glow>
                  <a:outerShdw blurRad="38100" dist="38100" dir="2700000" algn="tl">
                    <a:srgbClr val="000000">
                      <a:alpha val="43137"/>
                    </a:srgbClr>
                  </a:outerShdw>
                </a:effectLst>
              </a:rPr>
              <a:t>agelji</a:t>
            </a:r>
            <a:r>
              <a:rPr lang="en-US" sz="2100" b="1" dirty="0">
                <a:solidFill>
                  <a:schemeClr val="bg1"/>
                </a:solidFill>
                <a:effectLst>
                  <a:glow rad="127000">
                    <a:srgbClr val="474062"/>
                  </a:glow>
                  <a:outerShdw blurRad="38100" dist="38100" dir="2700000" algn="tl">
                    <a:srgbClr val="000000">
                      <a:alpha val="43137"/>
                    </a:srgbClr>
                  </a:outerShdw>
                </a:effectLst>
              </a:rPr>
              <a:t> e; </a:t>
            </a:r>
            <a:r>
              <a:rPr lang="en-US" sz="2100" b="1" dirty="0" err="1">
                <a:solidFill>
                  <a:schemeClr val="bg1"/>
                </a:solidFill>
                <a:effectLst>
                  <a:glow rad="127000">
                    <a:srgbClr val="474062"/>
                  </a:glow>
                  <a:outerShdw blurRad="38100" dist="38100" dir="2700000" algn="tl">
                    <a:srgbClr val="000000">
                      <a:alpha val="43137"/>
                    </a:srgbClr>
                  </a:outerShdw>
                </a:effectLst>
              </a:rPr>
              <a:t>iti</a:t>
            </a:r>
            <a:r>
              <a:rPr lang="en-US" sz="2100" b="1" dirty="0">
                <a:solidFill>
                  <a:schemeClr val="bg1"/>
                </a:solidFill>
                <a:effectLst>
                  <a:glow rad="127000">
                    <a:srgbClr val="474062"/>
                  </a:glow>
                  <a:outerShdw blurRad="38100" dist="38100" dir="2700000" algn="tl">
                    <a:srgbClr val="000000">
                      <a:alpha val="43137"/>
                    </a:srgbClr>
                  </a:outerShdw>
                </a:effectLst>
              </a:rPr>
              <a:t> bah </a:t>
            </a:r>
            <a:r>
              <a:rPr lang="en-US" sz="2100" b="1" dirty="0" err="1">
                <a:solidFill>
                  <a:schemeClr val="bg1"/>
                </a:solidFill>
                <a:effectLst>
                  <a:glow rad="127000">
                    <a:srgbClr val="474062"/>
                  </a:glow>
                  <a:outerShdw blurRad="38100" dist="38100" dir="2700000" algn="tl">
                    <a:srgbClr val="000000">
                      <a:alpha val="43137"/>
                    </a:srgbClr>
                  </a:outerShdw>
                </a:effectLst>
              </a:rPr>
              <a:t>ahetthei</a:t>
            </a:r>
            <a:r>
              <a:rPr lang="en-US" sz="2100" b="1" dirty="0">
                <a:solidFill>
                  <a:schemeClr val="bg1"/>
                </a:solidFill>
                <a:effectLst>
                  <a:glow rad="127000">
                    <a:srgbClr val="474062"/>
                  </a:glow>
                  <a:outerShdw blurRad="38100" dist="38100" dir="2700000" algn="tl">
                    <a:srgbClr val="000000">
                      <a:alpha val="43137"/>
                    </a:srgbClr>
                  </a:outerShdw>
                </a:effectLst>
              </a:rPr>
              <a:t> ding ham, </a:t>
            </a:r>
            <a:r>
              <a:rPr lang="en-US" sz="2100" b="1" dirty="0" err="1">
                <a:solidFill>
                  <a:schemeClr val="bg1"/>
                </a:solidFill>
                <a:effectLst>
                  <a:glow rad="127000">
                    <a:srgbClr val="474062"/>
                  </a:glow>
                  <a:outerShdw blurRad="38100" dist="38100" dir="2700000" algn="tl">
                    <a:srgbClr val="000000">
                      <a:alpha val="43137"/>
                    </a:srgbClr>
                  </a:outerShdw>
                </a:effectLst>
              </a:rPr>
              <a:t>lhagao</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kuon</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bouva</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kihethei</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thil</a:t>
            </a:r>
            <a:r>
              <a:rPr lang="en-US" sz="2100" b="1" dirty="0">
                <a:solidFill>
                  <a:schemeClr val="bg1"/>
                </a:solidFill>
                <a:effectLst>
                  <a:glow rad="127000">
                    <a:srgbClr val="474062"/>
                  </a:glow>
                  <a:outerShdw blurRad="38100" dist="38100" dir="2700000" algn="tl">
                    <a:srgbClr val="000000">
                      <a:alpha val="43137"/>
                    </a:srgbClr>
                  </a:outerShdw>
                </a:effectLst>
              </a:rPr>
              <a:t> </a:t>
            </a:r>
            <a:r>
              <a:rPr lang="en-US" sz="2100" b="1" dirty="0" err="1">
                <a:solidFill>
                  <a:schemeClr val="bg1"/>
                </a:solidFill>
                <a:effectLst>
                  <a:glow rad="127000">
                    <a:srgbClr val="474062"/>
                  </a:glow>
                  <a:outerShdw blurRad="38100" dist="38100" dir="2700000" algn="tl">
                    <a:srgbClr val="000000">
                      <a:alpha val="43137"/>
                    </a:srgbClr>
                  </a:outerShdw>
                </a:effectLst>
              </a:rPr>
              <a:t>ahibouve</a:t>
            </a:r>
            <a:r>
              <a:rPr lang="en" sz="1600" b="1" dirty="0">
                <a:solidFill>
                  <a:schemeClr val="bg1"/>
                </a:solidFill>
                <a:effectLst>
                  <a:glow rad="127000">
                    <a:srgbClr val="474062"/>
                  </a:glow>
                  <a:outerShdw blurRad="38100" dist="38100" dir="2700000" algn="tl">
                    <a:srgbClr val="000000">
                      <a:alpha val="43137"/>
                    </a:srgbClr>
                  </a:outerShdw>
                </a:effectLst>
              </a:rPr>
              <a:t>  (1Co. 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70606"/>
            <a:ext cx="2502158" cy="145373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391772" y="6075968"/>
            <a:ext cx="7736057" cy="738664"/>
          </a:xfrm>
          <a:prstGeom prst="rect">
            <a:avLst/>
          </a:prstGeom>
          <a:noFill/>
        </p:spPr>
        <p:txBody>
          <a:bodyPr wrap="square">
            <a:spAutoFit/>
          </a:bodyPr>
          <a:lstStyle/>
          <a:p>
            <a:pPr>
              <a:spcBef>
                <a:spcPts val="600"/>
              </a:spcBef>
            </a:pPr>
            <a:r>
              <a:rPr lang="en" sz="2100" b="1" dirty="0">
                <a:solidFill>
                  <a:schemeClr val="bg1"/>
                </a:solidFill>
                <a:effectLst>
                  <a:glow rad="127000">
                    <a:srgbClr val="474062"/>
                  </a:glow>
                  <a:outerShdw blurRad="38100" dist="38100" dir="2700000" algn="tl">
                    <a:srgbClr val="000000">
                      <a:alpha val="43137"/>
                    </a:srgbClr>
                  </a:outerShdw>
                </a:effectLst>
              </a:rPr>
              <a:t>Kichieh tah in vang melmapa’n lampi dihtah bang a kilang khat asiem in, alhutna vang chu thina ahi </a:t>
            </a:r>
            <a:r>
              <a:rPr lang="en" sz="1600" b="1" dirty="0">
                <a:solidFill>
                  <a:schemeClr val="bg1"/>
                </a:solidFill>
                <a:effectLst>
                  <a:glow rad="127000">
                    <a:srgbClr val="474062"/>
                  </a:glow>
                  <a:outerShdw blurRad="38100" dist="38100" dir="2700000" algn="tl">
                    <a:srgbClr val="000000">
                      <a:alpha val="43137"/>
                    </a:srgbClr>
                  </a:outerShdw>
                </a:effectLst>
              </a:rPr>
              <a:t>(Prov.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391772" y="4442000"/>
            <a:ext cx="7844590" cy="1708160"/>
          </a:xfrm>
          <a:prstGeom prst="rect">
            <a:avLst/>
          </a:prstGeom>
          <a:noFill/>
        </p:spPr>
        <p:txBody>
          <a:bodyPr wrap="square">
            <a:spAutoFit/>
          </a:bodyPr>
          <a:lstStyle/>
          <a:p>
            <a:pPr>
              <a:spcBef>
                <a:spcPts val="600"/>
              </a:spcBef>
            </a:pPr>
            <a:r>
              <a:rPr lang="en" sz="2100" b="1" dirty="0">
                <a:solidFill>
                  <a:schemeClr val="bg1"/>
                </a:solidFill>
                <a:effectLst>
                  <a:glow rad="127000">
                    <a:srgbClr val="474062"/>
                  </a:glow>
                  <a:outerShdw blurRad="38100" dist="38100" dir="2700000" algn="tl">
                    <a:srgbClr val="000000">
                      <a:alpha val="43137"/>
                    </a:srgbClr>
                  </a:outerShdw>
                </a:effectLst>
              </a:rPr>
              <a:t>Mihiem lungsuhtuo hin bolmo kidang kisunho apompon, khonung hung lhung ding gaodoh masah jong hitheihuoi in agel poi. Hiche lungput neiho bang a Pathien thahat le khonung thudol ahet masah itahsanlouvu leh Pathien thu (Bible) ipi iphatchuompi diu hitam?</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1271</TotalTime>
  <Words>1419</Words>
  <Application>Microsoft Office PowerPoint</Application>
  <PresentationFormat>Panorámica</PresentationFormat>
  <Paragraphs>60</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198</cp:revision>
  <dcterms:created xsi:type="dcterms:W3CDTF">2024-03-31T16:03:06Z</dcterms:created>
  <dcterms:modified xsi:type="dcterms:W3CDTF">2024-04-14T07:08:16Z</dcterms:modified>
</cp:coreProperties>
</file>