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0" r:id="rId3"/>
    <p:sldId id="305" r:id="rId4"/>
    <p:sldId id="257" r:id="rId5"/>
    <p:sldId id="258" r:id="rId6"/>
    <p:sldId id="301" r:id="rId7"/>
    <p:sldId id="260" r:id="rId8"/>
    <p:sldId id="261" r:id="rId9"/>
    <p:sldId id="296" r:id="rId10"/>
    <p:sldId id="304" r:id="rId11"/>
    <p:sldId id="263" r:id="rId12"/>
    <p:sldId id="264" r:id="rId13"/>
    <p:sldId id="297" r:id="rId14"/>
  </p:sldIdLst>
  <p:sldSz cx="12192000" cy="6858000"/>
  <p:notesSz cx="6858000" cy="9144000"/>
  <p:embeddedFontLst>
    <p:embeddedFont>
      <p:font typeface="Avenir Next LT Pro" panose="020B0504020202020204" pitchFamily="34" charset="0"/>
      <p:regular r:id="rId15"/>
      <p:bold r:id="rId16"/>
      <p:italic r:id="rId17"/>
      <p:boldItalic r:id="rId18"/>
    </p:embeddedFont>
    <p:embeddedFont>
      <p:font typeface="Berlin Sans FB" panose="020E0602020502020306" pitchFamily="34" charset="0"/>
      <p:regular r:id="rId19"/>
      <p:bold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063"/>
    <a:srgbClr val="6A4252"/>
    <a:srgbClr val="50323E"/>
    <a:srgbClr val="6D4C55"/>
    <a:srgbClr val="AA768B"/>
    <a:srgbClr val="FFFFC1"/>
    <a:srgbClr val="FFFFAF"/>
    <a:srgbClr val="FFB7FF"/>
    <a:srgbClr val="FFD9FF"/>
    <a:srgbClr val="FFA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1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4BD72-D6C5-4EEE-89B0-50E332613CDF}" type="doc">
      <dgm:prSet loTypeId="urn:microsoft.com/office/officeart/2005/8/layout/lProcess3" loCatId="process" qsTypeId="urn:microsoft.com/office/officeart/2005/8/quickstyle/simple3" qsCatId="simple" csTypeId="urn:microsoft.com/office/officeart/2005/8/colors/colorful1" csCatId="colorful" phldr="1"/>
      <dgm:spPr/>
      <dgm:t>
        <a:bodyPr/>
        <a:lstStyle/>
        <a:p>
          <a:endParaRPr lang="es-ES"/>
        </a:p>
      </dgm:t>
    </dgm:pt>
    <dgm:pt modelId="{2D1F89D6-D46C-4489-A264-13628B1C611D}">
      <dgm:prSet custT="1"/>
      <dgm:spPr>
        <a:effectLst>
          <a:outerShdw blurRad="50800" dist="38100" algn="l" rotWithShape="0">
            <a:prstClr val="black">
              <a:alpha val="40000"/>
            </a:prstClr>
          </a:outerShdw>
        </a:effectLst>
      </dgm:spPr>
      <dgm:t>
        <a:bodyPr/>
        <a:lstStyle/>
        <a:p>
          <a:r>
            <a:rPr lang="en" sz="2000" b="1" dirty="0"/>
            <a:t>Rev. 10:1</a:t>
          </a:r>
          <a:endParaRPr lang="es-ES" sz="2000" dirty="0"/>
        </a:p>
      </dgm:t>
    </dgm:pt>
    <dgm:pt modelId="{BCCD4AC7-F09B-4D5A-A696-3DA6FAFB8D8F}" type="parTrans" cxnId="{9E0987E1-CA2F-406F-BC10-41D1B62A0164}">
      <dgm:prSet/>
      <dgm:spPr/>
      <dgm:t>
        <a:bodyPr/>
        <a:lstStyle/>
        <a:p>
          <a:endParaRPr lang="es-ES" sz="2000"/>
        </a:p>
      </dgm:t>
    </dgm:pt>
    <dgm:pt modelId="{F1A06AAD-2604-45AE-892E-EEEA0C224D6D}" type="sibTrans" cxnId="{9E0987E1-CA2F-406F-BC10-41D1B62A0164}">
      <dgm:prSet/>
      <dgm:spPr/>
      <dgm:t>
        <a:bodyPr/>
        <a:lstStyle/>
        <a:p>
          <a:endParaRPr lang="es-ES" sz="2000"/>
        </a:p>
      </dgm:t>
    </dgm:pt>
    <dgm:pt modelId="{15072EAF-846A-4BF6-8FEE-871E0ECFE234}">
      <dgm:prSet custT="1"/>
      <dgm:spPr>
        <a:solidFill>
          <a:schemeClr val="accent2">
            <a:tint val="40000"/>
            <a:hueOff val="0"/>
            <a:satOff val="0"/>
            <a:lumOff val="0"/>
          </a:schemeClr>
        </a:solidFill>
        <a:effectLst>
          <a:outerShdw blurRad="50800" dist="38100" algn="l" rotWithShape="0">
            <a:prstClr val="black">
              <a:alpha val="40000"/>
            </a:prstClr>
          </a:outerShdw>
        </a:effectLst>
      </dgm:spPr>
      <dgm:t>
        <a:bodyPr/>
        <a:lstStyle/>
        <a:p>
          <a:r>
            <a:rPr lang="en" sz="2200" b="1" dirty="0"/>
            <a:t>Vantiil hat tah</a:t>
          </a:r>
          <a:endParaRPr lang="es-ES" sz="2200" dirty="0"/>
        </a:p>
      </dgm:t>
    </dgm:pt>
    <dgm:pt modelId="{BBE11322-3B21-47AA-835D-7639038F3EF2}" type="parTrans" cxnId="{CAA6AF8C-7E16-46E8-8E82-E1E065F4AAEA}">
      <dgm:prSet/>
      <dgm:spPr/>
      <dgm:t>
        <a:bodyPr/>
        <a:lstStyle/>
        <a:p>
          <a:endParaRPr lang="es-ES" sz="2000"/>
        </a:p>
      </dgm:t>
    </dgm:pt>
    <dgm:pt modelId="{5E9256CC-513E-4B26-833E-0C54F48D8DFF}" type="sibTrans" cxnId="{CAA6AF8C-7E16-46E8-8E82-E1E065F4AAEA}">
      <dgm:prSet/>
      <dgm:spPr/>
      <dgm:t>
        <a:bodyPr/>
        <a:lstStyle/>
        <a:p>
          <a:endParaRPr lang="es-ES" sz="2000"/>
        </a:p>
      </dgm:t>
    </dgm:pt>
    <dgm:pt modelId="{C6DD7877-609B-490A-B90B-8F0F62ED3564}">
      <dgm:prSet custT="1"/>
      <dgm:spPr>
        <a:solidFill>
          <a:srgbClr val="A8C8E0"/>
        </a:solidFill>
        <a:ln w="12700" cap="flat" cmpd="sng" algn="ctr">
          <a:solidFill>
            <a:srgbClr val="0099CC">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 sz="2200" b="1" kern="1200" dirty="0">
              <a:solidFill>
                <a:prstClr val="black">
                  <a:hueOff val="0"/>
                  <a:satOff val="0"/>
                  <a:lumOff val="0"/>
                  <a:alphaOff val="0"/>
                </a:prstClr>
              </a:solidFill>
              <a:latin typeface="Aptos" panose="02110004020202020204"/>
              <a:ea typeface="+mn-ea"/>
              <a:cs typeface="+mn-cs"/>
            </a:rPr>
            <a:t>Christa amatah ahi</a:t>
          </a:r>
        </a:p>
      </dgm:t>
    </dgm:pt>
    <dgm:pt modelId="{9FCE3951-529A-4300-9E4A-189EE2270A24}" type="parTrans" cxnId="{451E0134-1088-4FAE-9FA4-B103F8FDF9C4}">
      <dgm:prSet/>
      <dgm:spPr/>
      <dgm:t>
        <a:bodyPr/>
        <a:lstStyle/>
        <a:p>
          <a:endParaRPr lang="es-ES" sz="2000"/>
        </a:p>
      </dgm:t>
    </dgm:pt>
    <dgm:pt modelId="{D1EDEA40-A0B3-4279-9E9C-0D4C2EEF1887}" type="sibTrans" cxnId="{451E0134-1088-4FAE-9FA4-B103F8FDF9C4}">
      <dgm:prSet/>
      <dgm:spPr/>
      <dgm:t>
        <a:bodyPr/>
        <a:lstStyle/>
        <a:p>
          <a:endParaRPr lang="es-ES" sz="2000"/>
        </a:p>
      </dgm:t>
    </dgm:pt>
    <dgm:pt modelId="{2AC12511-5203-4C44-9052-9BA71996284A}">
      <dgm:prSet custT="1"/>
      <dgm:spPr>
        <a:effectLst>
          <a:outerShdw blurRad="50800" dist="38100" algn="l" rotWithShape="0">
            <a:prstClr val="black">
              <a:alpha val="40000"/>
            </a:prstClr>
          </a:outerShdw>
        </a:effectLst>
      </dgm:spPr>
      <dgm:t>
        <a:bodyPr/>
        <a:lstStyle/>
        <a:p>
          <a:r>
            <a:rPr lang="en" sz="2000" b="1" dirty="0"/>
            <a:t>Rev. 10:2</a:t>
          </a:r>
          <a:endParaRPr lang="es-ES" sz="2000" dirty="0"/>
        </a:p>
      </dgm:t>
    </dgm:pt>
    <dgm:pt modelId="{9DE3C900-15B6-48FB-833F-D74CA73343F9}" type="parTrans" cxnId="{1A2281D1-7AF0-4FC0-8320-890E0D8DFAD8}">
      <dgm:prSet/>
      <dgm:spPr/>
      <dgm:t>
        <a:bodyPr/>
        <a:lstStyle/>
        <a:p>
          <a:endParaRPr lang="es-ES" sz="2000"/>
        </a:p>
      </dgm:t>
    </dgm:pt>
    <dgm:pt modelId="{F5CC23AC-EAB2-4AEA-8858-5C85E690363D}" type="sibTrans" cxnId="{1A2281D1-7AF0-4FC0-8320-890E0D8DFAD8}">
      <dgm:prSet/>
      <dgm:spPr/>
      <dgm:t>
        <a:bodyPr/>
        <a:lstStyle/>
        <a:p>
          <a:endParaRPr lang="es-ES" sz="2000"/>
        </a:p>
      </dgm:t>
    </dgm:pt>
    <dgm:pt modelId="{0F045538-AA0A-425B-B647-160638D8E754}">
      <dgm:prSet custT="1"/>
      <dgm:spPr>
        <a:solidFill>
          <a:srgbClr val="CC0000">
            <a:tint val="40000"/>
            <a:hueOff val="0"/>
            <a:satOff val="0"/>
            <a:lumOff val="0"/>
          </a:srgbClr>
        </a:solidFill>
        <a:ln w="12700" cap="flat" cmpd="sng" algn="ctr">
          <a:solidFill>
            <a:srgbClr val="CC0000">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r>
            <a:rPr lang="en-IN" sz="2100" b="1" kern="1200" dirty="0"/>
            <a:t>L</a:t>
          </a:r>
          <a:r>
            <a:rPr lang="en" sz="2100" b="1" kern="1200" dirty="0"/>
            <a:t>eisiet le tuipi a saple ding thupha ahin po’i</a:t>
          </a:r>
          <a:endParaRPr lang="en" sz="2100" b="1" kern="1200" dirty="0">
            <a:solidFill>
              <a:prstClr val="black">
                <a:hueOff val="0"/>
                <a:satOff val="0"/>
                <a:lumOff val="0"/>
                <a:alphaOff val="0"/>
              </a:prstClr>
            </a:solidFill>
            <a:latin typeface="Aptos" panose="02110004020202020204"/>
            <a:ea typeface="+mn-ea"/>
            <a:cs typeface="+mn-cs"/>
          </a:endParaRPr>
        </a:p>
      </dgm:t>
    </dgm:pt>
    <dgm:pt modelId="{A6A1CA50-74CD-4FC4-81BA-A929775788CE}" type="parTrans" cxnId="{B5E350FA-EF2D-43F5-98CC-236834CA3DC7}">
      <dgm:prSet/>
      <dgm:spPr/>
      <dgm:t>
        <a:bodyPr/>
        <a:lstStyle/>
        <a:p>
          <a:endParaRPr lang="es-ES" sz="2000"/>
        </a:p>
      </dgm:t>
    </dgm:pt>
    <dgm:pt modelId="{7799A5BA-4A51-4697-933E-985B2ED5E7D2}" type="sibTrans" cxnId="{B5E350FA-EF2D-43F5-98CC-236834CA3DC7}">
      <dgm:prSet/>
      <dgm:spPr/>
      <dgm:t>
        <a:bodyPr/>
        <a:lstStyle/>
        <a:p>
          <a:endParaRPr lang="es-ES" sz="2000"/>
        </a:p>
      </dgm:t>
    </dgm:pt>
    <dgm:pt modelId="{BC3E51B8-C7D9-480C-A0B4-79F0475EF608}">
      <dgm:prSet custT="1"/>
      <dgm:spPr>
        <a:solidFill>
          <a:srgbClr val="E0AAAA"/>
        </a:solidFill>
        <a:ln w="12700" cap="flat" cmpd="sng" algn="ctr">
          <a:solidFill>
            <a:srgbClr val="CC0000">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 sz="2200" b="1" kern="1200" dirty="0">
              <a:solidFill>
                <a:prstClr val="black">
                  <a:hueOff val="0"/>
                  <a:satOff val="0"/>
                  <a:lumOff val="0"/>
                  <a:alphaOff val="0"/>
                </a:prstClr>
              </a:solidFill>
              <a:latin typeface="Aptos" panose="02110004020202020204"/>
              <a:ea typeface="+mn-ea"/>
              <a:cs typeface="+mn-cs"/>
            </a:rPr>
            <a:t>Daniel lekhabu a kisei masa thupha chu ahi</a:t>
          </a:r>
        </a:p>
      </dgm:t>
    </dgm:pt>
    <dgm:pt modelId="{CE0E4DC7-8EB7-40C0-94BB-0EC5ED7DB332}" type="parTrans" cxnId="{22797477-8917-46F3-BFB6-80D82EF9C2ED}">
      <dgm:prSet/>
      <dgm:spPr/>
      <dgm:t>
        <a:bodyPr/>
        <a:lstStyle/>
        <a:p>
          <a:endParaRPr lang="es-ES" sz="2000"/>
        </a:p>
      </dgm:t>
    </dgm:pt>
    <dgm:pt modelId="{EBE2E7A0-F6DB-4EF6-96BE-43352C69B47E}" type="sibTrans" cxnId="{22797477-8917-46F3-BFB6-80D82EF9C2ED}">
      <dgm:prSet/>
      <dgm:spPr/>
      <dgm:t>
        <a:bodyPr/>
        <a:lstStyle/>
        <a:p>
          <a:endParaRPr lang="es-ES" sz="2000"/>
        </a:p>
      </dgm:t>
    </dgm:pt>
    <dgm:pt modelId="{BCD5C5C0-A5EE-4628-840B-4C822544B079}">
      <dgm:prSet custT="1"/>
      <dgm:spPr>
        <a:effectLst>
          <a:outerShdw blurRad="50800" dist="38100" algn="l" rotWithShape="0">
            <a:prstClr val="black">
              <a:alpha val="40000"/>
            </a:prstClr>
          </a:outerShdw>
        </a:effectLst>
      </dgm:spPr>
      <dgm:t>
        <a:bodyPr/>
        <a:lstStyle/>
        <a:p>
          <a:r>
            <a:rPr lang="en" sz="2000" b="1" dirty="0"/>
            <a:t>Rev. 10:3-4</a:t>
          </a:r>
          <a:endParaRPr lang="es-ES" sz="2000" dirty="0"/>
        </a:p>
      </dgm:t>
    </dgm:pt>
    <dgm:pt modelId="{EC48A763-5DBD-4E1F-9AE3-D9E728E57D48}" type="parTrans" cxnId="{941165CE-4EB1-4940-B220-9ED02E5BA409}">
      <dgm:prSet/>
      <dgm:spPr/>
      <dgm:t>
        <a:bodyPr/>
        <a:lstStyle/>
        <a:p>
          <a:endParaRPr lang="es-ES" sz="2000"/>
        </a:p>
      </dgm:t>
    </dgm:pt>
    <dgm:pt modelId="{D0240443-3DAE-4925-9BFC-26D12DC28E19}" type="sibTrans" cxnId="{941165CE-4EB1-4940-B220-9ED02E5BA409}">
      <dgm:prSet/>
      <dgm:spPr/>
      <dgm:t>
        <a:bodyPr/>
        <a:lstStyle/>
        <a:p>
          <a:endParaRPr lang="es-ES" sz="2000"/>
        </a:p>
      </dgm:t>
    </dgm:pt>
    <dgm:pt modelId="{DA331EB6-FD87-4276-905E-2F1A7F92E032}">
      <dgm:prSet custT="1"/>
      <dgm:spPr>
        <a:solidFill>
          <a:srgbClr val="FFFF66">
            <a:tint val="40000"/>
            <a:hueOff val="0"/>
            <a:satOff val="0"/>
            <a:lumOff val="0"/>
          </a:srgbClr>
        </a:solidFill>
        <a:ln w="12700" cap="flat" cmpd="sng" algn="ctr">
          <a:solidFill>
            <a:srgbClr val="FFFF66">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 sz="2200" b="1" kern="1200" dirty="0">
              <a:solidFill>
                <a:prstClr val="black">
                  <a:hueOff val="0"/>
                  <a:satOff val="0"/>
                  <a:lumOff val="0"/>
                  <a:alphaOff val="0"/>
                </a:prstClr>
              </a:solidFill>
              <a:latin typeface="Aptos" panose="02110004020202020204"/>
              <a:ea typeface="+mn-ea"/>
              <a:cs typeface="+mn-cs"/>
            </a:rPr>
            <a:t>Ipi kiseina ahi aki-imchah tai</a:t>
          </a:r>
        </a:p>
      </dgm:t>
    </dgm:pt>
    <dgm:pt modelId="{23038E1B-3788-498F-99DB-E9D26AA3FD1F}" type="parTrans" cxnId="{5FF629D3-CB2F-48EF-956D-522FDB555FE7}">
      <dgm:prSet/>
      <dgm:spPr/>
      <dgm:t>
        <a:bodyPr/>
        <a:lstStyle/>
        <a:p>
          <a:endParaRPr lang="es-ES" sz="2000"/>
        </a:p>
      </dgm:t>
    </dgm:pt>
    <dgm:pt modelId="{22C4775E-C953-41A7-92AC-A58E4558CA78}" type="sibTrans" cxnId="{5FF629D3-CB2F-48EF-956D-522FDB555FE7}">
      <dgm:prSet/>
      <dgm:spPr/>
      <dgm:t>
        <a:bodyPr/>
        <a:lstStyle/>
        <a:p>
          <a:endParaRPr lang="es-ES" sz="2000"/>
        </a:p>
      </dgm:t>
    </dgm:pt>
    <dgm:pt modelId="{F6D3A5E0-63E2-4634-A8B1-C23944764B80}">
      <dgm:prSet custT="1"/>
      <dgm:spPr>
        <a:solidFill>
          <a:srgbClr val="FFFFAF"/>
        </a:solidFill>
        <a:ln w="12700" cap="flat" cmpd="sng" algn="ctr">
          <a:solidFill>
            <a:srgbClr val="FFFF66">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r>
            <a:rPr lang="en" sz="2100" b="1" dirty="0"/>
            <a:t>Daniel kiseipih gaothu chu ipi kiseina ahi hetdoh phaat ahi nai poi.</a:t>
          </a:r>
          <a:endParaRPr lang="es-ES" sz="2100" dirty="0"/>
        </a:p>
      </dgm:t>
    </dgm:pt>
    <dgm:pt modelId="{2262A66B-744B-4C65-87C4-B8B1B4A2ADD5}" type="parTrans" cxnId="{28B4EF30-6A5D-4525-AFFC-ADF6541E6402}">
      <dgm:prSet/>
      <dgm:spPr/>
      <dgm:t>
        <a:bodyPr/>
        <a:lstStyle/>
        <a:p>
          <a:endParaRPr lang="es-ES" sz="2000"/>
        </a:p>
      </dgm:t>
    </dgm:pt>
    <dgm:pt modelId="{2869F3C5-E4F6-40B4-BD88-DAB980AC2935}" type="sibTrans" cxnId="{28B4EF30-6A5D-4525-AFFC-ADF6541E6402}">
      <dgm:prSet/>
      <dgm:spPr/>
      <dgm:t>
        <a:bodyPr/>
        <a:lstStyle/>
        <a:p>
          <a:endParaRPr lang="es-ES" sz="2000"/>
        </a:p>
      </dgm:t>
    </dgm:pt>
    <dgm:pt modelId="{512E59D0-7FFC-4DA0-8C04-080136E22D5F}">
      <dgm:prSet custT="1"/>
      <dgm:spPr>
        <a:effectLst>
          <a:outerShdw blurRad="50800" dist="38100" algn="l" rotWithShape="0">
            <a:prstClr val="black">
              <a:alpha val="40000"/>
            </a:prstClr>
          </a:outerShdw>
        </a:effectLst>
      </dgm:spPr>
      <dgm:t>
        <a:bodyPr/>
        <a:lstStyle/>
        <a:p>
          <a:r>
            <a:rPr lang="en" sz="2000" b="1"/>
            <a:t>Rev. 10:5-7</a:t>
          </a:r>
          <a:endParaRPr lang="es-ES" sz="2000"/>
        </a:p>
      </dgm:t>
    </dgm:pt>
    <dgm:pt modelId="{6A8724E2-5885-4429-A641-BEA132A2F231}" type="parTrans" cxnId="{9A5C0006-6017-44C1-93EB-A26740D091C8}">
      <dgm:prSet/>
      <dgm:spPr/>
      <dgm:t>
        <a:bodyPr/>
        <a:lstStyle/>
        <a:p>
          <a:endParaRPr lang="es-ES" sz="2000"/>
        </a:p>
      </dgm:t>
    </dgm:pt>
    <dgm:pt modelId="{FFDBAF24-2AAF-4CBA-A2E1-6D968B18D47A}" type="sibTrans" cxnId="{9A5C0006-6017-44C1-93EB-A26740D091C8}">
      <dgm:prSet/>
      <dgm:spPr/>
      <dgm:t>
        <a:bodyPr/>
        <a:lstStyle/>
        <a:p>
          <a:endParaRPr lang="es-ES" sz="2000"/>
        </a:p>
      </dgm:t>
    </dgm:pt>
    <dgm:pt modelId="{1489F927-E95F-4928-B62F-5F62B0C20930}">
      <dgm:prSet custT="1"/>
      <dgm:spPr>
        <a:solidFill>
          <a:srgbClr val="339933">
            <a:tint val="40000"/>
            <a:hueOff val="0"/>
            <a:satOff val="0"/>
            <a:lumOff val="0"/>
          </a:srgbClr>
        </a:solidFill>
        <a:ln w="12700" cap="flat" cmpd="sng" algn="ctr">
          <a:solidFill>
            <a:srgbClr val="339933">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 sz="2100" b="1" kern="1200" dirty="0">
              <a:solidFill>
                <a:prstClr val="black">
                  <a:hueOff val="0"/>
                  <a:satOff val="0"/>
                  <a:lumOff val="0"/>
                  <a:alphaOff val="0"/>
                </a:prstClr>
              </a:solidFill>
              <a:latin typeface="Aptos" panose="02110004020202020204"/>
              <a:ea typeface="+mn-ea"/>
              <a:cs typeface="+mn-cs"/>
            </a:rPr>
            <a:t>Daniel 12:7 a bang hin kitepna kibolpih akimui</a:t>
          </a:r>
        </a:p>
      </dgm:t>
    </dgm:pt>
    <dgm:pt modelId="{903F5B69-891A-4404-8B01-10A210464D3C}" type="parTrans" cxnId="{E85D8E53-FA74-4842-B8F7-E3407E1A0A1F}">
      <dgm:prSet/>
      <dgm:spPr/>
      <dgm:t>
        <a:bodyPr/>
        <a:lstStyle/>
        <a:p>
          <a:endParaRPr lang="es-ES" sz="2000"/>
        </a:p>
      </dgm:t>
    </dgm:pt>
    <dgm:pt modelId="{144435BC-7F97-437B-AB36-BE5DC8ACCF70}" type="sibTrans" cxnId="{E85D8E53-FA74-4842-B8F7-E3407E1A0A1F}">
      <dgm:prSet/>
      <dgm:spPr/>
      <dgm:t>
        <a:bodyPr/>
        <a:lstStyle/>
        <a:p>
          <a:endParaRPr lang="es-ES" sz="2000"/>
        </a:p>
      </dgm:t>
    </dgm:pt>
    <dgm:pt modelId="{F4B3CAF8-17D9-4974-8356-A4FFBF45BE3C}">
      <dgm:prSet custT="1"/>
      <dgm:spPr>
        <a:solidFill>
          <a:srgbClr val="B8D0B8"/>
        </a:solidFill>
        <a:ln w="12700" cap="flat" cmpd="sng" algn="ctr">
          <a:solidFill>
            <a:srgbClr val="339933">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pPr marL="0" lvl="0" indent="0" algn="ctr" defTabSz="889000">
            <a:lnSpc>
              <a:spcPct val="90000"/>
            </a:lnSpc>
            <a:spcBef>
              <a:spcPct val="0"/>
            </a:spcBef>
            <a:spcAft>
              <a:spcPct val="35000"/>
            </a:spcAft>
            <a:buNone/>
          </a:pPr>
          <a:r>
            <a:rPr lang="en" sz="2200" b="1" kern="1200" dirty="0">
              <a:solidFill>
                <a:prstClr val="black">
                  <a:hueOff val="0"/>
                  <a:satOff val="0"/>
                  <a:lumOff val="0"/>
                  <a:alphaOff val="0"/>
                </a:prstClr>
              </a:solidFill>
              <a:latin typeface="Aptos" panose="02110004020202020204"/>
              <a:ea typeface="+mn-ea"/>
              <a:cs typeface="+mn-cs"/>
            </a:rPr>
            <a:t>Thupha chu ni nunung a ding ahi</a:t>
          </a:r>
        </a:p>
      </dgm:t>
    </dgm:pt>
    <dgm:pt modelId="{4915D2D8-7FED-46EA-BF73-B481931167F9}" type="parTrans" cxnId="{C3DDCEF2-A4CF-42F5-B68C-A9FCDFCFF8C2}">
      <dgm:prSet/>
      <dgm:spPr/>
      <dgm:t>
        <a:bodyPr/>
        <a:lstStyle/>
        <a:p>
          <a:endParaRPr lang="es-ES" sz="2000"/>
        </a:p>
      </dgm:t>
    </dgm:pt>
    <dgm:pt modelId="{515FAE70-9A62-4C47-A37D-005F7C77E538}" type="sibTrans" cxnId="{C3DDCEF2-A4CF-42F5-B68C-A9FCDFCFF8C2}">
      <dgm:prSet/>
      <dgm:spPr/>
      <dgm:t>
        <a:bodyPr/>
        <a:lstStyle/>
        <a:p>
          <a:endParaRPr lang="es-ES" sz="2000"/>
        </a:p>
      </dgm:t>
    </dgm:pt>
    <dgm:pt modelId="{E5031940-BFD6-45C7-9DC2-75D509339E8F}">
      <dgm:prSet custT="1"/>
      <dgm:spPr>
        <a:effectLst>
          <a:outerShdw blurRad="50800" dist="38100" algn="l" rotWithShape="0">
            <a:prstClr val="black">
              <a:alpha val="40000"/>
            </a:prstClr>
          </a:outerShdw>
        </a:effectLst>
      </dgm:spPr>
      <dgm:t>
        <a:bodyPr/>
        <a:lstStyle/>
        <a:p>
          <a:r>
            <a:rPr lang="en" sz="2000" b="1"/>
            <a:t>Rev. 10:8-10</a:t>
          </a:r>
          <a:endParaRPr lang="es-ES" sz="2000"/>
        </a:p>
      </dgm:t>
    </dgm:pt>
    <dgm:pt modelId="{D054CE54-B16A-4CD9-91B3-693DB06AAA01}" type="parTrans" cxnId="{F81802B1-1BCD-43AE-92E8-605FF2BC9E02}">
      <dgm:prSet/>
      <dgm:spPr/>
      <dgm:t>
        <a:bodyPr/>
        <a:lstStyle/>
        <a:p>
          <a:endParaRPr lang="es-ES" sz="2000"/>
        </a:p>
      </dgm:t>
    </dgm:pt>
    <dgm:pt modelId="{446CB66B-643E-4C4B-9FD5-0F466BB39E93}" type="sibTrans" cxnId="{F81802B1-1BCD-43AE-92E8-605FF2BC9E02}">
      <dgm:prSet/>
      <dgm:spPr/>
      <dgm:t>
        <a:bodyPr/>
        <a:lstStyle/>
        <a:p>
          <a:endParaRPr lang="es-ES" sz="2000"/>
        </a:p>
      </dgm:t>
    </dgm:pt>
    <dgm:pt modelId="{C1586E35-7A8B-4FE0-939B-4F3C5FC1FDE9}">
      <dgm:prSet custT="1"/>
      <dgm:spPr>
        <a:solidFill>
          <a:srgbClr val="CC9900">
            <a:tint val="40000"/>
            <a:hueOff val="0"/>
            <a:satOff val="0"/>
            <a:lumOff val="0"/>
          </a:srgbClr>
        </a:solidFill>
        <a:ln w="12700" cap="flat" cmpd="sng" algn="ctr">
          <a:solidFill>
            <a:srgbClr val="CC9900">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r>
            <a:rPr lang="en" sz="2100" b="1" dirty="0"/>
            <a:t>Thupha chu kamsung a lhum, oi sung a kha ahi.</a:t>
          </a:r>
          <a:endParaRPr lang="es-ES" sz="2100" dirty="0"/>
        </a:p>
      </dgm:t>
    </dgm:pt>
    <dgm:pt modelId="{F3825DF6-8306-41EA-9183-33A599A7CFD0}" type="parTrans" cxnId="{FA8A89E5-5842-4D86-9092-C9A99EBE66EC}">
      <dgm:prSet/>
      <dgm:spPr/>
      <dgm:t>
        <a:bodyPr/>
        <a:lstStyle/>
        <a:p>
          <a:endParaRPr lang="es-ES" sz="2000"/>
        </a:p>
      </dgm:t>
    </dgm:pt>
    <dgm:pt modelId="{6C185A75-7A8E-46B7-89FD-46F09522A02B}" type="sibTrans" cxnId="{FA8A89E5-5842-4D86-9092-C9A99EBE66EC}">
      <dgm:prSet/>
      <dgm:spPr/>
      <dgm:t>
        <a:bodyPr/>
        <a:lstStyle/>
        <a:p>
          <a:endParaRPr lang="es-ES" sz="2000"/>
        </a:p>
      </dgm:t>
    </dgm:pt>
    <dgm:pt modelId="{42CB27DA-2C11-4A7F-94D9-C1DAB75CCC4E}">
      <dgm:prSet custT="1"/>
      <dgm:spPr>
        <a:solidFill>
          <a:srgbClr val="E0C9AA"/>
        </a:solidFill>
        <a:ln w="12700" cap="flat" cmpd="sng" algn="ctr">
          <a:solidFill>
            <a:srgbClr val="CC9900">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r>
            <a:rPr lang="en" sz="2100" b="1" dirty="0"/>
            <a:t>Jesu hung kit ding thupha kisam chu lhahdahna nasa tah in alhunkhum e.</a:t>
          </a:r>
          <a:endParaRPr lang="es-ES" sz="2100" dirty="0"/>
        </a:p>
      </dgm:t>
    </dgm:pt>
    <dgm:pt modelId="{3D41B0C4-3B16-40D0-9D91-56B74086B22E}" type="parTrans" cxnId="{49E33022-1EAE-4D9B-B583-8F93C870D69B}">
      <dgm:prSet/>
      <dgm:spPr/>
      <dgm:t>
        <a:bodyPr/>
        <a:lstStyle/>
        <a:p>
          <a:endParaRPr lang="es-ES" sz="2000"/>
        </a:p>
      </dgm:t>
    </dgm:pt>
    <dgm:pt modelId="{1DF546A0-A19C-4CD0-B97F-51EBDDDD8B36}" type="sibTrans" cxnId="{49E33022-1EAE-4D9B-B583-8F93C870D69B}">
      <dgm:prSet/>
      <dgm:spPr/>
      <dgm:t>
        <a:bodyPr/>
        <a:lstStyle/>
        <a:p>
          <a:endParaRPr lang="es-ES" sz="2000"/>
        </a:p>
      </dgm:t>
    </dgm:pt>
    <dgm:pt modelId="{BF52D1B9-49C4-481C-881D-B81625BC563B}">
      <dgm:prSet custT="1"/>
      <dgm:spPr>
        <a:solidFill>
          <a:schemeClr val="accent1">
            <a:lumMod val="40000"/>
            <a:lumOff val="60000"/>
          </a:schemeClr>
        </a:solidFill>
        <a:effectLst>
          <a:outerShdw blurRad="50800" dist="38100" algn="l" rotWithShape="0">
            <a:prstClr val="black">
              <a:alpha val="40000"/>
            </a:prstClr>
          </a:outerShdw>
        </a:effectLst>
      </dgm:spPr>
      <dgm:t>
        <a:bodyPr/>
        <a:lstStyle/>
        <a:p>
          <a:r>
            <a:rPr lang="en" sz="2000" b="1"/>
            <a:t>Rev. 10:11</a:t>
          </a:r>
          <a:endParaRPr lang="es-ES" sz="2000"/>
        </a:p>
      </dgm:t>
    </dgm:pt>
    <dgm:pt modelId="{1ABD4014-DDB7-4C73-AD41-988460C052C4}" type="parTrans" cxnId="{564E56F8-D605-4E67-B24B-4E5784BAD267}">
      <dgm:prSet/>
      <dgm:spPr/>
      <dgm:t>
        <a:bodyPr/>
        <a:lstStyle/>
        <a:p>
          <a:endParaRPr lang="es-ES" sz="2000"/>
        </a:p>
      </dgm:t>
    </dgm:pt>
    <dgm:pt modelId="{2C0994C2-99B2-40E1-8C8A-B05B93F46DE3}" type="sibTrans" cxnId="{564E56F8-D605-4E67-B24B-4E5784BAD267}">
      <dgm:prSet/>
      <dgm:spPr/>
      <dgm:t>
        <a:bodyPr/>
        <a:lstStyle/>
        <a:p>
          <a:endParaRPr lang="es-ES" sz="2000"/>
        </a:p>
      </dgm:t>
    </dgm:pt>
    <dgm:pt modelId="{0999E507-5679-46FF-9A16-45BC58759ECD}">
      <dgm:prSet custT="1"/>
      <dgm:spPr>
        <a:solidFill>
          <a:srgbClr val="FFD9FF"/>
        </a:solidFill>
        <a:effectLst>
          <a:outerShdw blurRad="50800" dist="38100" algn="l" rotWithShape="0">
            <a:prstClr val="black">
              <a:alpha val="40000"/>
            </a:prstClr>
          </a:outerShdw>
        </a:effectLst>
      </dgm:spPr>
      <dgm:t>
        <a:bodyPr/>
        <a:lstStyle/>
        <a:p>
          <a:r>
            <a:rPr lang="en" sz="2100" b="1" dirty="0"/>
            <a:t>Ahin gao thu sei kit ding ngai ah ahi.</a:t>
          </a:r>
          <a:endParaRPr lang="es-ES" sz="2100" dirty="0"/>
        </a:p>
      </dgm:t>
    </dgm:pt>
    <dgm:pt modelId="{71C41964-AD50-44BB-8C28-3190BD9D2352}" type="parTrans" cxnId="{4797D2FF-CAF2-46AA-8F37-1FF924A6F788}">
      <dgm:prSet/>
      <dgm:spPr/>
      <dgm:t>
        <a:bodyPr/>
        <a:lstStyle/>
        <a:p>
          <a:endParaRPr lang="es-ES" sz="2000"/>
        </a:p>
      </dgm:t>
    </dgm:pt>
    <dgm:pt modelId="{D91289C5-435B-4CD4-B06A-60950D88C0E6}" type="sibTrans" cxnId="{4797D2FF-CAF2-46AA-8F37-1FF924A6F788}">
      <dgm:prSet/>
      <dgm:spPr/>
      <dgm:t>
        <a:bodyPr/>
        <a:lstStyle/>
        <a:p>
          <a:endParaRPr lang="es-ES" sz="2000"/>
        </a:p>
      </dgm:t>
    </dgm:pt>
    <dgm:pt modelId="{BDFF20C9-12FA-414C-888F-3CB410A2DA09}">
      <dgm:prSet custT="1"/>
      <dgm:spPr>
        <a:solidFill>
          <a:srgbClr val="FFB7FF"/>
        </a:solidFill>
        <a:ln w="12700" cap="flat" cmpd="sng" algn="ctr">
          <a:solidFill>
            <a:srgbClr val="0099CC">
              <a:tint val="40000"/>
              <a:alpha val="90000"/>
              <a:hueOff val="0"/>
              <a:satOff val="0"/>
              <a:lumOff val="0"/>
              <a:alphaOff val="0"/>
            </a:srgbClr>
          </a:solidFill>
          <a:prstDash val="solid"/>
          <a:miter lim="800000"/>
        </a:ln>
        <a:effectLst>
          <a:outerShdw blurRad="50800" dist="38100" algn="l" rotWithShape="0">
            <a:prstClr val="black">
              <a:alpha val="40000"/>
            </a:prstClr>
          </a:outerShdw>
        </a:effectLst>
      </dgm:spPr>
      <dgm:t>
        <a:bodyPr spcFirstLastPara="0" vert="horz" wrap="square" lIns="25400" tIns="12700" rIns="0" bIns="12700" numCol="1" spcCol="1270" anchor="ctr" anchorCtr="0"/>
        <a:lstStyle/>
        <a:p>
          <a:r>
            <a:rPr lang="en" sz="2000" b="1" dirty="0"/>
            <a:t>Lhahdahna nasa tah a kuon a hung kisepdoh Adventist houbung hin thupha asaple jing ngai ahi. </a:t>
          </a:r>
          <a:endParaRPr lang="es-ES" sz="2000" dirty="0"/>
        </a:p>
      </dgm:t>
    </dgm:pt>
    <dgm:pt modelId="{144079D3-D990-4796-B855-43B26522A92D}" type="parTrans" cxnId="{61DE9BA1-DCBD-4CCF-8FC0-FAA6C0D4F083}">
      <dgm:prSet/>
      <dgm:spPr/>
      <dgm:t>
        <a:bodyPr/>
        <a:lstStyle/>
        <a:p>
          <a:endParaRPr lang="es-ES" sz="2000"/>
        </a:p>
      </dgm:t>
    </dgm:pt>
    <dgm:pt modelId="{88CEC4B0-014B-4EAF-B268-E0955787E912}" type="sibTrans" cxnId="{61DE9BA1-DCBD-4CCF-8FC0-FAA6C0D4F083}">
      <dgm:prSet/>
      <dgm:spPr/>
      <dgm:t>
        <a:bodyPr/>
        <a:lstStyle/>
        <a:p>
          <a:endParaRPr lang="es-ES" sz="2000"/>
        </a:p>
      </dgm:t>
    </dgm:pt>
    <dgm:pt modelId="{1848CDDA-2D81-4E7B-93E9-A894C76F0840}" type="pres">
      <dgm:prSet presAssocID="{4DC4BD72-D6C5-4EEE-89B0-50E332613CDF}" presName="Name0" presStyleCnt="0">
        <dgm:presLayoutVars>
          <dgm:chPref val="3"/>
          <dgm:dir/>
          <dgm:animLvl val="lvl"/>
          <dgm:resizeHandles/>
        </dgm:presLayoutVars>
      </dgm:prSet>
      <dgm:spPr/>
    </dgm:pt>
    <dgm:pt modelId="{BAF1F578-BFD9-46A3-AD18-343844750654}" type="pres">
      <dgm:prSet presAssocID="{2D1F89D6-D46C-4489-A264-13628B1C611D}" presName="horFlow" presStyleCnt="0"/>
      <dgm:spPr/>
    </dgm:pt>
    <dgm:pt modelId="{B504D2F0-1CEE-4CBA-B954-216E599D52CD}" type="pres">
      <dgm:prSet presAssocID="{2D1F89D6-D46C-4489-A264-13628B1C611D}" presName="bigChev" presStyleLbl="node1" presStyleIdx="0" presStyleCnt="6"/>
      <dgm:spPr>
        <a:prstGeom prst="homePlate">
          <a:avLst/>
        </a:prstGeom>
      </dgm:spPr>
    </dgm:pt>
    <dgm:pt modelId="{D91531AE-F93A-4FFD-970F-802A667804D8}" type="pres">
      <dgm:prSet presAssocID="{BBE11322-3B21-47AA-835D-7639038F3EF2}" presName="parTrans" presStyleCnt="0"/>
      <dgm:spPr/>
    </dgm:pt>
    <dgm:pt modelId="{C8B72FA7-E8CB-4013-80A0-9D5E6A002848}" type="pres">
      <dgm:prSet presAssocID="{15072EAF-846A-4BF6-8FEE-871E0ECFE234}" presName="node" presStyleLbl="alignAccFollowNode1" presStyleIdx="0" presStyleCnt="12" custScaleX="317654">
        <dgm:presLayoutVars>
          <dgm:bulletEnabled val="1"/>
        </dgm:presLayoutVars>
      </dgm:prSet>
      <dgm:spPr/>
    </dgm:pt>
    <dgm:pt modelId="{CE20772D-8C04-4337-8834-D8ED7FB5D8FB}" type="pres">
      <dgm:prSet presAssocID="{5E9256CC-513E-4B26-833E-0C54F48D8DFF}" presName="sibTrans" presStyleCnt="0"/>
      <dgm:spPr/>
    </dgm:pt>
    <dgm:pt modelId="{B78DAFC8-513C-47D1-A7C6-CC415AE74AC5}" type="pres">
      <dgm:prSet presAssocID="{C6DD7877-609B-490A-B90B-8F0F62ED3564}" presName="node" presStyleLbl="alignAccFollowNode1" presStyleIdx="1" presStyleCnt="12" custScaleX="462383">
        <dgm:presLayoutVars>
          <dgm:bulletEnabled val="1"/>
        </dgm:presLayoutVars>
      </dgm:prSet>
      <dgm:spPr>
        <a:xfrm>
          <a:off x="5511009" y="58699"/>
          <a:ext cx="6195216" cy="535938"/>
        </a:xfrm>
        <a:prstGeom prst="chevron">
          <a:avLst/>
        </a:prstGeom>
      </dgm:spPr>
    </dgm:pt>
    <dgm:pt modelId="{5EA98F13-B8A4-4691-8E01-77B71BA0EE64}" type="pres">
      <dgm:prSet presAssocID="{2D1F89D6-D46C-4489-A264-13628B1C611D}" presName="vSp" presStyleCnt="0"/>
      <dgm:spPr/>
    </dgm:pt>
    <dgm:pt modelId="{2BAEF496-F44B-4161-85CC-70130C5832DA}" type="pres">
      <dgm:prSet presAssocID="{2AC12511-5203-4C44-9052-9BA71996284A}" presName="horFlow" presStyleCnt="0"/>
      <dgm:spPr/>
    </dgm:pt>
    <dgm:pt modelId="{704EE0B4-25FE-4B59-8134-6669E33BCEDB}" type="pres">
      <dgm:prSet presAssocID="{2AC12511-5203-4C44-9052-9BA71996284A}" presName="bigChev" presStyleLbl="node1" presStyleIdx="1" presStyleCnt="6"/>
      <dgm:spPr>
        <a:prstGeom prst="homePlate">
          <a:avLst/>
        </a:prstGeom>
      </dgm:spPr>
    </dgm:pt>
    <dgm:pt modelId="{1774F6A7-437F-4C44-BE7D-008A19E0AD65}" type="pres">
      <dgm:prSet presAssocID="{A6A1CA50-74CD-4FC4-81BA-A929775788CE}" presName="parTrans" presStyleCnt="0"/>
      <dgm:spPr/>
    </dgm:pt>
    <dgm:pt modelId="{066E6ED1-42F4-48B2-B7DC-C25A0AEF98CB}" type="pres">
      <dgm:prSet presAssocID="{0F045538-AA0A-425B-B647-160638D8E754}" presName="node" presStyleLbl="alignAccFollowNode1" presStyleIdx="2" presStyleCnt="12" custScaleX="317654">
        <dgm:presLayoutVars>
          <dgm:bulletEnabled val="1"/>
        </dgm:presLayoutVars>
      </dgm:prSet>
      <dgm:spPr>
        <a:xfrm>
          <a:off x="1442515" y="794806"/>
          <a:ext cx="4256071" cy="535938"/>
        </a:xfrm>
        <a:prstGeom prst="chevron">
          <a:avLst/>
        </a:prstGeom>
      </dgm:spPr>
    </dgm:pt>
    <dgm:pt modelId="{F7BB77E1-86F7-440E-95C6-32310CD06CA1}" type="pres">
      <dgm:prSet presAssocID="{7799A5BA-4A51-4697-933E-985B2ED5E7D2}" presName="sibTrans" presStyleCnt="0"/>
      <dgm:spPr/>
    </dgm:pt>
    <dgm:pt modelId="{D995844F-4581-47F5-BDDC-A2B3FE4A66EA}" type="pres">
      <dgm:prSet presAssocID="{BC3E51B8-C7D9-480C-A0B4-79F0475EF608}" presName="node" presStyleLbl="alignAccFollowNode1" presStyleIdx="3" presStyleCnt="12" custScaleX="462383">
        <dgm:presLayoutVars>
          <dgm:bulletEnabled val="1"/>
        </dgm:presLayoutVars>
      </dgm:prSet>
      <dgm:spPr>
        <a:xfrm>
          <a:off x="5511009" y="794806"/>
          <a:ext cx="6195216" cy="535938"/>
        </a:xfrm>
        <a:prstGeom prst="chevron">
          <a:avLst/>
        </a:prstGeom>
      </dgm:spPr>
    </dgm:pt>
    <dgm:pt modelId="{7445B237-110D-40D0-8AEE-38C86554CF6D}" type="pres">
      <dgm:prSet presAssocID="{2AC12511-5203-4C44-9052-9BA71996284A}" presName="vSp" presStyleCnt="0"/>
      <dgm:spPr/>
    </dgm:pt>
    <dgm:pt modelId="{3E9C79DF-70A6-40E7-90A7-C09BDBC65652}" type="pres">
      <dgm:prSet presAssocID="{BCD5C5C0-A5EE-4628-840B-4C822544B079}" presName="horFlow" presStyleCnt="0"/>
      <dgm:spPr/>
    </dgm:pt>
    <dgm:pt modelId="{39634240-70F3-43A5-AB93-9A22F11A441F}" type="pres">
      <dgm:prSet presAssocID="{BCD5C5C0-A5EE-4628-840B-4C822544B079}" presName="bigChev" presStyleLbl="node1" presStyleIdx="2" presStyleCnt="6"/>
      <dgm:spPr>
        <a:prstGeom prst="homePlate">
          <a:avLst/>
        </a:prstGeom>
      </dgm:spPr>
    </dgm:pt>
    <dgm:pt modelId="{CFF69733-10BB-4E4F-95F4-07ADEC3649BD}" type="pres">
      <dgm:prSet presAssocID="{23038E1B-3788-498F-99DB-E9D26AA3FD1F}" presName="parTrans" presStyleCnt="0"/>
      <dgm:spPr/>
    </dgm:pt>
    <dgm:pt modelId="{F425AAD7-6B8F-44ED-B5C5-00E99873757B}" type="pres">
      <dgm:prSet presAssocID="{DA331EB6-FD87-4276-905E-2F1A7F92E032}" presName="node" presStyleLbl="alignAccFollowNode1" presStyleIdx="4" presStyleCnt="12" custScaleX="317654">
        <dgm:presLayoutVars>
          <dgm:bulletEnabled val="1"/>
        </dgm:presLayoutVars>
      </dgm:prSet>
      <dgm:spPr>
        <a:xfrm>
          <a:off x="1442515" y="1530914"/>
          <a:ext cx="4256071" cy="535938"/>
        </a:xfrm>
        <a:prstGeom prst="chevron">
          <a:avLst/>
        </a:prstGeom>
      </dgm:spPr>
    </dgm:pt>
    <dgm:pt modelId="{98A8523D-6205-49FB-A9E7-B09FB59CE893}" type="pres">
      <dgm:prSet presAssocID="{22C4775E-C953-41A7-92AC-A58E4558CA78}" presName="sibTrans" presStyleCnt="0"/>
      <dgm:spPr/>
    </dgm:pt>
    <dgm:pt modelId="{2AEDB926-1F29-4C80-9442-6C1BCA83B336}" type="pres">
      <dgm:prSet presAssocID="{F6D3A5E0-63E2-4634-A8B1-C23944764B80}" presName="node" presStyleLbl="alignAccFollowNode1" presStyleIdx="5" presStyleCnt="12" custScaleX="462383">
        <dgm:presLayoutVars>
          <dgm:bulletEnabled val="1"/>
        </dgm:presLayoutVars>
      </dgm:prSet>
      <dgm:spPr>
        <a:xfrm>
          <a:off x="5511009" y="1530914"/>
          <a:ext cx="6195216" cy="535938"/>
        </a:xfrm>
        <a:prstGeom prst="chevron">
          <a:avLst/>
        </a:prstGeom>
      </dgm:spPr>
    </dgm:pt>
    <dgm:pt modelId="{39D57D96-09D2-4277-B213-98CE793061F1}" type="pres">
      <dgm:prSet presAssocID="{BCD5C5C0-A5EE-4628-840B-4C822544B079}" presName="vSp" presStyleCnt="0"/>
      <dgm:spPr/>
    </dgm:pt>
    <dgm:pt modelId="{55FC9472-6363-4573-B100-0CC9A6F66039}" type="pres">
      <dgm:prSet presAssocID="{512E59D0-7FFC-4DA0-8C04-080136E22D5F}" presName="horFlow" presStyleCnt="0"/>
      <dgm:spPr/>
    </dgm:pt>
    <dgm:pt modelId="{07A0168A-CA14-4016-A8E3-CD7F90403E49}" type="pres">
      <dgm:prSet presAssocID="{512E59D0-7FFC-4DA0-8C04-080136E22D5F}" presName="bigChev" presStyleLbl="node1" presStyleIdx="3" presStyleCnt="6"/>
      <dgm:spPr>
        <a:prstGeom prst="homePlate">
          <a:avLst/>
        </a:prstGeom>
      </dgm:spPr>
    </dgm:pt>
    <dgm:pt modelId="{C474C3C1-6F69-494D-9904-E61B11403792}" type="pres">
      <dgm:prSet presAssocID="{903F5B69-891A-4404-8B01-10A210464D3C}" presName="parTrans" presStyleCnt="0"/>
      <dgm:spPr/>
    </dgm:pt>
    <dgm:pt modelId="{9433F3A0-7D63-4520-89B7-6DCBA2E973B0}" type="pres">
      <dgm:prSet presAssocID="{1489F927-E95F-4928-B62F-5F62B0C20930}" presName="node" presStyleLbl="alignAccFollowNode1" presStyleIdx="6" presStyleCnt="12" custScaleX="317654">
        <dgm:presLayoutVars>
          <dgm:bulletEnabled val="1"/>
        </dgm:presLayoutVars>
      </dgm:prSet>
      <dgm:spPr>
        <a:xfrm>
          <a:off x="1442515" y="2267022"/>
          <a:ext cx="4256071" cy="535938"/>
        </a:xfrm>
        <a:prstGeom prst="chevron">
          <a:avLst/>
        </a:prstGeom>
      </dgm:spPr>
    </dgm:pt>
    <dgm:pt modelId="{0CB0C9F0-B8D6-478C-A088-0B1DBCD1FCF7}" type="pres">
      <dgm:prSet presAssocID="{144435BC-7F97-437B-AB36-BE5DC8ACCF70}" presName="sibTrans" presStyleCnt="0"/>
      <dgm:spPr/>
    </dgm:pt>
    <dgm:pt modelId="{EAD4DC71-380D-4B87-8680-105A395D156D}" type="pres">
      <dgm:prSet presAssocID="{F4B3CAF8-17D9-4974-8356-A4FFBF45BE3C}" presName="node" presStyleLbl="alignAccFollowNode1" presStyleIdx="7" presStyleCnt="12" custScaleX="462383">
        <dgm:presLayoutVars>
          <dgm:bulletEnabled val="1"/>
        </dgm:presLayoutVars>
      </dgm:prSet>
      <dgm:spPr>
        <a:xfrm>
          <a:off x="5511009" y="2267022"/>
          <a:ext cx="6195216" cy="535938"/>
        </a:xfrm>
        <a:prstGeom prst="chevron">
          <a:avLst/>
        </a:prstGeom>
      </dgm:spPr>
    </dgm:pt>
    <dgm:pt modelId="{1783354F-A3A3-4CED-A3DE-58287579FC3B}" type="pres">
      <dgm:prSet presAssocID="{512E59D0-7FFC-4DA0-8C04-080136E22D5F}" presName="vSp" presStyleCnt="0"/>
      <dgm:spPr/>
    </dgm:pt>
    <dgm:pt modelId="{F1520876-9C32-45CF-9928-1C34603E365C}" type="pres">
      <dgm:prSet presAssocID="{E5031940-BFD6-45C7-9DC2-75D509339E8F}" presName="horFlow" presStyleCnt="0"/>
      <dgm:spPr/>
    </dgm:pt>
    <dgm:pt modelId="{7F396D00-BF1E-41BB-BEAA-5FB3E6555BCB}" type="pres">
      <dgm:prSet presAssocID="{E5031940-BFD6-45C7-9DC2-75D509339E8F}" presName="bigChev" presStyleLbl="node1" presStyleIdx="4" presStyleCnt="6"/>
      <dgm:spPr>
        <a:prstGeom prst="homePlate">
          <a:avLst/>
        </a:prstGeom>
      </dgm:spPr>
    </dgm:pt>
    <dgm:pt modelId="{86BDD7FF-16CD-4359-8DB8-64FD459F5CBF}" type="pres">
      <dgm:prSet presAssocID="{F3825DF6-8306-41EA-9183-33A599A7CFD0}" presName="parTrans" presStyleCnt="0"/>
      <dgm:spPr/>
    </dgm:pt>
    <dgm:pt modelId="{A4FBB3A0-6784-4BC7-B94C-B07231FE45A1}" type="pres">
      <dgm:prSet presAssocID="{C1586E35-7A8B-4FE0-939B-4F3C5FC1FDE9}" presName="node" presStyleLbl="alignAccFollowNode1" presStyleIdx="8" presStyleCnt="12" custScaleX="317654">
        <dgm:presLayoutVars>
          <dgm:bulletEnabled val="1"/>
        </dgm:presLayoutVars>
      </dgm:prSet>
      <dgm:spPr>
        <a:xfrm>
          <a:off x="1442515" y="3003129"/>
          <a:ext cx="4256071" cy="535938"/>
        </a:xfrm>
        <a:prstGeom prst="chevron">
          <a:avLst/>
        </a:prstGeom>
      </dgm:spPr>
    </dgm:pt>
    <dgm:pt modelId="{0986CDAA-CFDD-4C16-B875-55F8C9A7C755}" type="pres">
      <dgm:prSet presAssocID="{6C185A75-7A8E-46B7-89FD-46F09522A02B}" presName="sibTrans" presStyleCnt="0"/>
      <dgm:spPr/>
    </dgm:pt>
    <dgm:pt modelId="{55DCF0FC-3EC7-4627-A9E4-CDD56FDF0A68}" type="pres">
      <dgm:prSet presAssocID="{42CB27DA-2C11-4A7F-94D9-C1DAB75CCC4E}" presName="node" presStyleLbl="alignAccFollowNode1" presStyleIdx="9" presStyleCnt="12" custScaleX="462383">
        <dgm:presLayoutVars>
          <dgm:bulletEnabled val="1"/>
        </dgm:presLayoutVars>
      </dgm:prSet>
      <dgm:spPr>
        <a:xfrm>
          <a:off x="5511009" y="3003129"/>
          <a:ext cx="6195216" cy="535938"/>
        </a:xfrm>
        <a:prstGeom prst="chevron">
          <a:avLst/>
        </a:prstGeom>
      </dgm:spPr>
    </dgm:pt>
    <dgm:pt modelId="{17DF335A-5337-4BED-85D0-445BA137EF77}" type="pres">
      <dgm:prSet presAssocID="{E5031940-BFD6-45C7-9DC2-75D509339E8F}" presName="vSp" presStyleCnt="0"/>
      <dgm:spPr/>
    </dgm:pt>
    <dgm:pt modelId="{FC08CFAC-5E16-49A0-8FD9-8DB8CB8A5AB1}" type="pres">
      <dgm:prSet presAssocID="{BF52D1B9-49C4-481C-881D-B81625BC563B}" presName="horFlow" presStyleCnt="0"/>
      <dgm:spPr/>
    </dgm:pt>
    <dgm:pt modelId="{865356DF-A827-4835-99B4-0D4D5469A65C}" type="pres">
      <dgm:prSet presAssocID="{BF52D1B9-49C4-481C-881D-B81625BC563B}" presName="bigChev" presStyleLbl="node1" presStyleIdx="5" presStyleCnt="6"/>
      <dgm:spPr>
        <a:prstGeom prst="homePlate">
          <a:avLst/>
        </a:prstGeom>
      </dgm:spPr>
    </dgm:pt>
    <dgm:pt modelId="{FD63C96F-BDF5-424D-9B14-05259A545EAF}" type="pres">
      <dgm:prSet presAssocID="{71C41964-AD50-44BB-8C28-3190BD9D2352}" presName="parTrans" presStyleCnt="0"/>
      <dgm:spPr/>
    </dgm:pt>
    <dgm:pt modelId="{5019C4F0-F75B-44B2-A743-C4AF556FBE5F}" type="pres">
      <dgm:prSet presAssocID="{0999E507-5679-46FF-9A16-45BC58759ECD}" presName="node" presStyleLbl="alignAccFollowNode1" presStyleIdx="10" presStyleCnt="12" custScaleX="317654">
        <dgm:presLayoutVars>
          <dgm:bulletEnabled val="1"/>
        </dgm:presLayoutVars>
      </dgm:prSet>
      <dgm:spPr/>
    </dgm:pt>
    <dgm:pt modelId="{F6DD98EC-A305-46E4-A1B0-A52FA73D2689}" type="pres">
      <dgm:prSet presAssocID="{D91289C5-435B-4CD4-B06A-60950D88C0E6}" presName="sibTrans" presStyleCnt="0"/>
      <dgm:spPr/>
    </dgm:pt>
    <dgm:pt modelId="{61F0C66F-F50F-4433-994E-17CE4823D1AD}" type="pres">
      <dgm:prSet presAssocID="{BDFF20C9-12FA-414C-888F-3CB410A2DA09}" presName="node" presStyleLbl="alignAccFollowNode1" presStyleIdx="11" presStyleCnt="12" custScaleX="483806">
        <dgm:presLayoutVars>
          <dgm:bulletEnabled val="1"/>
        </dgm:presLayoutVars>
      </dgm:prSet>
      <dgm:spPr>
        <a:xfrm>
          <a:off x="5511009" y="3739237"/>
          <a:ext cx="6195216" cy="535938"/>
        </a:xfrm>
        <a:prstGeom prst="chevron">
          <a:avLst/>
        </a:prstGeom>
      </dgm:spPr>
    </dgm:pt>
  </dgm:ptLst>
  <dgm:cxnLst>
    <dgm:cxn modelId="{7EE0DC00-5B67-4128-81F5-BEE93A7FF3EE}" type="presOf" srcId="{C6DD7877-609B-490A-B90B-8F0F62ED3564}" destId="{B78DAFC8-513C-47D1-A7C6-CC415AE74AC5}" srcOrd="0" destOrd="0" presId="urn:microsoft.com/office/officeart/2005/8/layout/lProcess3"/>
    <dgm:cxn modelId="{C74BEF01-9145-4F20-AC57-1230F30354CE}" type="presOf" srcId="{42CB27DA-2C11-4A7F-94D9-C1DAB75CCC4E}" destId="{55DCF0FC-3EC7-4627-A9E4-CDD56FDF0A68}" srcOrd="0" destOrd="0" presId="urn:microsoft.com/office/officeart/2005/8/layout/lProcess3"/>
    <dgm:cxn modelId="{9A5C0006-6017-44C1-93EB-A26740D091C8}" srcId="{4DC4BD72-D6C5-4EEE-89B0-50E332613CDF}" destId="{512E59D0-7FFC-4DA0-8C04-080136E22D5F}" srcOrd="3" destOrd="0" parTransId="{6A8724E2-5885-4429-A641-BEA132A2F231}" sibTransId="{FFDBAF24-2AAF-4CBA-A2E1-6D968B18D47A}"/>
    <dgm:cxn modelId="{32650E08-81EE-4D5C-B83B-9237AD7D7E9A}" type="presOf" srcId="{BDFF20C9-12FA-414C-888F-3CB410A2DA09}" destId="{61F0C66F-F50F-4433-994E-17CE4823D1AD}" srcOrd="0" destOrd="0" presId="urn:microsoft.com/office/officeart/2005/8/layout/lProcess3"/>
    <dgm:cxn modelId="{703A2E16-2960-4D75-BC53-61DE8A705030}" type="presOf" srcId="{F6D3A5E0-63E2-4634-A8B1-C23944764B80}" destId="{2AEDB926-1F29-4C80-9442-6C1BCA83B336}" srcOrd="0" destOrd="0" presId="urn:microsoft.com/office/officeart/2005/8/layout/lProcess3"/>
    <dgm:cxn modelId="{49E33022-1EAE-4D9B-B583-8F93C870D69B}" srcId="{E5031940-BFD6-45C7-9DC2-75D509339E8F}" destId="{42CB27DA-2C11-4A7F-94D9-C1DAB75CCC4E}" srcOrd="1" destOrd="0" parTransId="{3D41B0C4-3B16-40D0-9D91-56B74086B22E}" sibTransId="{1DF546A0-A19C-4CD0-B97F-51EBDDDD8B36}"/>
    <dgm:cxn modelId="{28B4EF30-6A5D-4525-AFFC-ADF6541E6402}" srcId="{BCD5C5C0-A5EE-4628-840B-4C822544B079}" destId="{F6D3A5E0-63E2-4634-A8B1-C23944764B80}" srcOrd="1" destOrd="0" parTransId="{2262A66B-744B-4C65-87C4-B8B1B4A2ADD5}" sibTransId="{2869F3C5-E4F6-40B4-BD88-DAB980AC2935}"/>
    <dgm:cxn modelId="{451E0134-1088-4FAE-9FA4-B103F8FDF9C4}" srcId="{2D1F89D6-D46C-4489-A264-13628B1C611D}" destId="{C6DD7877-609B-490A-B90B-8F0F62ED3564}" srcOrd="1" destOrd="0" parTransId="{9FCE3951-529A-4300-9E4A-189EE2270A24}" sibTransId="{D1EDEA40-A0B3-4279-9E9C-0D4C2EEF1887}"/>
    <dgm:cxn modelId="{CF54CC36-786E-4E1F-9065-EE11367B075C}" type="presOf" srcId="{0F045538-AA0A-425B-B647-160638D8E754}" destId="{066E6ED1-42F4-48B2-B7DC-C25A0AEF98CB}" srcOrd="0" destOrd="0" presId="urn:microsoft.com/office/officeart/2005/8/layout/lProcess3"/>
    <dgm:cxn modelId="{C9489B5C-2DB7-47AD-9C10-E8E0C21290CA}" type="presOf" srcId="{F4B3CAF8-17D9-4974-8356-A4FFBF45BE3C}" destId="{EAD4DC71-380D-4B87-8680-105A395D156D}" srcOrd="0" destOrd="0" presId="urn:microsoft.com/office/officeart/2005/8/layout/lProcess3"/>
    <dgm:cxn modelId="{45DB5742-D50C-40D5-94B0-7FA42FB277FB}" type="presOf" srcId="{BF52D1B9-49C4-481C-881D-B81625BC563B}" destId="{865356DF-A827-4835-99B4-0D4D5469A65C}" srcOrd="0" destOrd="0" presId="urn:microsoft.com/office/officeart/2005/8/layout/lProcess3"/>
    <dgm:cxn modelId="{E85D8E53-FA74-4842-B8F7-E3407E1A0A1F}" srcId="{512E59D0-7FFC-4DA0-8C04-080136E22D5F}" destId="{1489F927-E95F-4928-B62F-5F62B0C20930}" srcOrd="0" destOrd="0" parTransId="{903F5B69-891A-4404-8B01-10A210464D3C}" sibTransId="{144435BC-7F97-437B-AB36-BE5DC8ACCF70}"/>
    <dgm:cxn modelId="{1CF1AF76-E64F-4684-A3F8-0F9DB0C14687}" type="presOf" srcId="{E5031940-BFD6-45C7-9DC2-75D509339E8F}" destId="{7F396D00-BF1E-41BB-BEAA-5FB3E6555BCB}" srcOrd="0" destOrd="0" presId="urn:microsoft.com/office/officeart/2005/8/layout/lProcess3"/>
    <dgm:cxn modelId="{22797477-8917-46F3-BFB6-80D82EF9C2ED}" srcId="{2AC12511-5203-4C44-9052-9BA71996284A}" destId="{BC3E51B8-C7D9-480C-A0B4-79F0475EF608}" srcOrd="1" destOrd="0" parTransId="{CE0E4DC7-8EB7-40C0-94BB-0EC5ED7DB332}" sibTransId="{EBE2E7A0-F6DB-4EF6-96BE-43352C69B47E}"/>
    <dgm:cxn modelId="{119AA87A-46D1-49A0-8C1B-D096DF79944E}" type="presOf" srcId="{0999E507-5679-46FF-9A16-45BC58759ECD}" destId="{5019C4F0-F75B-44B2-A743-C4AF556FBE5F}" srcOrd="0" destOrd="0" presId="urn:microsoft.com/office/officeart/2005/8/layout/lProcess3"/>
    <dgm:cxn modelId="{CAA6AF8C-7E16-46E8-8E82-E1E065F4AAEA}" srcId="{2D1F89D6-D46C-4489-A264-13628B1C611D}" destId="{15072EAF-846A-4BF6-8FEE-871E0ECFE234}" srcOrd="0" destOrd="0" parTransId="{BBE11322-3B21-47AA-835D-7639038F3EF2}" sibTransId="{5E9256CC-513E-4B26-833E-0C54F48D8DFF}"/>
    <dgm:cxn modelId="{EE14DB92-E5EB-4678-9C24-DA059E666241}" type="presOf" srcId="{DA331EB6-FD87-4276-905E-2F1A7F92E032}" destId="{F425AAD7-6B8F-44ED-B5C5-00E99873757B}" srcOrd="0" destOrd="0" presId="urn:microsoft.com/office/officeart/2005/8/layout/lProcess3"/>
    <dgm:cxn modelId="{944EEE97-7D47-4D10-95AE-5CAC63E9A379}" type="presOf" srcId="{512E59D0-7FFC-4DA0-8C04-080136E22D5F}" destId="{07A0168A-CA14-4016-A8E3-CD7F90403E49}" srcOrd="0" destOrd="0" presId="urn:microsoft.com/office/officeart/2005/8/layout/lProcess3"/>
    <dgm:cxn modelId="{61DE9BA1-DCBD-4CCF-8FC0-FAA6C0D4F083}" srcId="{BF52D1B9-49C4-481C-881D-B81625BC563B}" destId="{BDFF20C9-12FA-414C-888F-3CB410A2DA09}" srcOrd="1" destOrd="0" parTransId="{144079D3-D990-4796-B855-43B26522A92D}" sibTransId="{88CEC4B0-014B-4EAF-B268-E0955787E912}"/>
    <dgm:cxn modelId="{B82635AD-C6F2-4838-966F-17CBD99E848C}" type="presOf" srcId="{1489F927-E95F-4928-B62F-5F62B0C20930}" destId="{9433F3A0-7D63-4520-89B7-6DCBA2E973B0}" srcOrd="0" destOrd="0" presId="urn:microsoft.com/office/officeart/2005/8/layout/lProcess3"/>
    <dgm:cxn modelId="{E7C59EAF-E1A3-42DF-8FC9-1950E6DEA5BB}" type="presOf" srcId="{4DC4BD72-D6C5-4EEE-89B0-50E332613CDF}" destId="{1848CDDA-2D81-4E7B-93E9-A894C76F0840}" srcOrd="0" destOrd="0" presId="urn:microsoft.com/office/officeart/2005/8/layout/lProcess3"/>
    <dgm:cxn modelId="{1209A3AF-5B3C-4385-A793-04FC6FF57DF3}" type="presOf" srcId="{BC3E51B8-C7D9-480C-A0B4-79F0475EF608}" destId="{D995844F-4581-47F5-BDDC-A2B3FE4A66EA}" srcOrd="0" destOrd="0" presId="urn:microsoft.com/office/officeart/2005/8/layout/lProcess3"/>
    <dgm:cxn modelId="{F81802B1-1BCD-43AE-92E8-605FF2BC9E02}" srcId="{4DC4BD72-D6C5-4EEE-89B0-50E332613CDF}" destId="{E5031940-BFD6-45C7-9DC2-75D509339E8F}" srcOrd="4" destOrd="0" parTransId="{D054CE54-B16A-4CD9-91B3-693DB06AAA01}" sibTransId="{446CB66B-643E-4C4B-9FD5-0F466BB39E93}"/>
    <dgm:cxn modelId="{EA5B04B6-D98D-40BB-AB26-A85D29BCB1F7}" type="presOf" srcId="{2AC12511-5203-4C44-9052-9BA71996284A}" destId="{704EE0B4-25FE-4B59-8134-6669E33BCEDB}" srcOrd="0" destOrd="0" presId="urn:microsoft.com/office/officeart/2005/8/layout/lProcess3"/>
    <dgm:cxn modelId="{B889BDC0-9A67-44B7-A1F6-09422D03EC43}" type="presOf" srcId="{15072EAF-846A-4BF6-8FEE-871E0ECFE234}" destId="{C8B72FA7-E8CB-4013-80A0-9D5E6A002848}" srcOrd="0" destOrd="0" presId="urn:microsoft.com/office/officeart/2005/8/layout/lProcess3"/>
    <dgm:cxn modelId="{941165CE-4EB1-4940-B220-9ED02E5BA409}" srcId="{4DC4BD72-D6C5-4EEE-89B0-50E332613CDF}" destId="{BCD5C5C0-A5EE-4628-840B-4C822544B079}" srcOrd="2" destOrd="0" parTransId="{EC48A763-5DBD-4E1F-9AE3-D9E728E57D48}" sibTransId="{D0240443-3DAE-4925-9BFC-26D12DC28E19}"/>
    <dgm:cxn modelId="{1A2281D1-7AF0-4FC0-8320-890E0D8DFAD8}" srcId="{4DC4BD72-D6C5-4EEE-89B0-50E332613CDF}" destId="{2AC12511-5203-4C44-9052-9BA71996284A}" srcOrd="1" destOrd="0" parTransId="{9DE3C900-15B6-48FB-833F-D74CA73343F9}" sibTransId="{F5CC23AC-EAB2-4AEA-8858-5C85E690363D}"/>
    <dgm:cxn modelId="{5FF629D3-CB2F-48EF-956D-522FDB555FE7}" srcId="{BCD5C5C0-A5EE-4628-840B-4C822544B079}" destId="{DA331EB6-FD87-4276-905E-2F1A7F92E032}" srcOrd="0" destOrd="0" parTransId="{23038E1B-3788-498F-99DB-E9D26AA3FD1F}" sibTransId="{22C4775E-C953-41A7-92AC-A58E4558CA78}"/>
    <dgm:cxn modelId="{9E0987E1-CA2F-406F-BC10-41D1B62A0164}" srcId="{4DC4BD72-D6C5-4EEE-89B0-50E332613CDF}" destId="{2D1F89D6-D46C-4489-A264-13628B1C611D}" srcOrd="0" destOrd="0" parTransId="{BCCD4AC7-F09B-4D5A-A696-3DA6FAFB8D8F}" sibTransId="{F1A06AAD-2604-45AE-892E-EEEA0C224D6D}"/>
    <dgm:cxn modelId="{DDD080E3-FDCF-47C3-902D-7121D1DBFD8C}" type="presOf" srcId="{2D1F89D6-D46C-4489-A264-13628B1C611D}" destId="{B504D2F0-1CEE-4CBA-B954-216E599D52CD}" srcOrd="0" destOrd="0" presId="urn:microsoft.com/office/officeart/2005/8/layout/lProcess3"/>
    <dgm:cxn modelId="{FA8A89E5-5842-4D86-9092-C9A99EBE66EC}" srcId="{E5031940-BFD6-45C7-9DC2-75D509339E8F}" destId="{C1586E35-7A8B-4FE0-939B-4F3C5FC1FDE9}" srcOrd="0" destOrd="0" parTransId="{F3825DF6-8306-41EA-9183-33A599A7CFD0}" sibTransId="{6C185A75-7A8E-46B7-89FD-46F09522A02B}"/>
    <dgm:cxn modelId="{C3DDCEF2-A4CF-42F5-B68C-A9FCDFCFF8C2}" srcId="{512E59D0-7FFC-4DA0-8C04-080136E22D5F}" destId="{F4B3CAF8-17D9-4974-8356-A4FFBF45BE3C}" srcOrd="1" destOrd="0" parTransId="{4915D2D8-7FED-46EA-BF73-B481931167F9}" sibTransId="{515FAE70-9A62-4C47-A37D-005F7C77E538}"/>
    <dgm:cxn modelId="{D014C6F5-5711-4D2E-9512-F740CA8FE2F4}" type="presOf" srcId="{C1586E35-7A8B-4FE0-939B-4F3C5FC1FDE9}" destId="{A4FBB3A0-6784-4BC7-B94C-B07231FE45A1}" srcOrd="0" destOrd="0" presId="urn:microsoft.com/office/officeart/2005/8/layout/lProcess3"/>
    <dgm:cxn modelId="{564E56F8-D605-4E67-B24B-4E5784BAD267}" srcId="{4DC4BD72-D6C5-4EEE-89B0-50E332613CDF}" destId="{BF52D1B9-49C4-481C-881D-B81625BC563B}" srcOrd="5" destOrd="0" parTransId="{1ABD4014-DDB7-4C73-AD41-988460C052C4}" sibTransId="{2C0994C2-99B2-40E1-8C8A-B05B93F46DE3}"/>
    <dgm:cxn modelId="{B5E350FA-EF2D-43F5-98CC-236834CA3DC7}" srcId="{2AC12511-5203-4C44-9052-9BA71996284A}" destId="{0F045538-AA0A-425B-B647-160638D8E754}" srcOrd="0" destOrd="0" parTransId="{A6A1CA50-74CD-4FC4-81BA-A929775788CE}" sibTransId="{7799A5BA-4A51-4697-933E-985B2ED5E7D2}"/>
    <dgm:cxn modelId="{4CEF7BFD-03B4-46CD-A91A-94FB8E055EED}" type="presOf" srcId="{BCD5C5C0-A5EE-4628-840B-4C822544B079}" destId="{39634240-70F3-43A5-AB93-9A22F11A441F}" srcOrd="0" destOrd="0" presId="urn:microsoft.com/office/officeart/2005/8/layout/lProcess3"/>
    <dgm:cxn modelId="{4797D2FF-CAF2-46AA-8F37-1FF924A6F788}" srcId="{BF52D1B9-49C4-481C-881D-B81625BC563B}" destId="{0999E507-5679-46FF-9A16-45BC58759ECD}" srcOrd="0" destOrd="0" parTransId="{71C41964-AD50-44BB-8C28-3190BD9D2352}" sibTransId="{D91289C5-435B-4CD4-B06A-60950D88C0E6}"/>
    <dgm:cxn modelId="{7C6B0B7B-E757-472B-891F-C4E158F71A61}" type="presParOf" srcId="{1848CDDA-2D81-4E7B-93E9-A894C76F0840}" destId="{BAF1F578-BFD9-46A3-AD18-343844750654}" srcOrd="0" destOrd="0" presId="urn:microsoft.com/office/officeart/2005/8/layout/lProcess3"/>
    <dgm:cxn modelId="{D15598D6-11FA-47C1-B354-0AEC60A6E92D}" type="presParOf" srcId="{BAF1F578-BFD9-46A3-AD18-343844750654}" destId="{B504D2F0-1CEE-4CBA-B954-216E599D52CD}" srcOrd="0" destOrd="0" presId="urn:microsoft.com/office/officeart/2005/8/layout/lProcess3"/>
    <dgm:cxn modelId="{7A49AE9F-8CA7-4B0C-AE33-2108A1DA7493}" type="presParOf" srcId="{BAF1F578-BFD9-46A3-AD18-343844750654}" destId="{D91531AE-F93A-4FFD-970F-802A667804D8}" srcOrd="1" destOrd="0" presId="urn:microsoft.com/office/officeart/2005/8/layout/lProcess3"/>
    <dgm:cxn modelId="{2D2641A9-98F4-42A9-983C-4B7F71B5FCDB}" type="presParOf" srcId="{BAF1F578-BFD9-46A3-AD18-343844750654}" destId="{C8B72FA7-E8CB-4013-80A0-9D5E6A002848}" srcOrd="2" destOrd="0" presId="urn:microsoft.com/office/officeart/2005/8/layout/lProcess3"/>
    <dgm:cxn modelId="{68E9D404-FB70-4C09-91F2-136DC4C2DE1B}" type="presParOf" srcId="{BAF1F578-BFD9-46A3-AD18-343844750654}" destId="{CE20772D-8C04-4337-8834-D8ED7FB5D8FB}" srcOrd="3" destOrd="0" presId="urn:microsoft.com/office/officeart/2005/8/layout/lProcess3"/>
    <dgm:cxn modelId="{0E575AF4-D092-438E-A305-42F5B7D44EBB}" type="presParOf" srcId="{BAF1F578-BFD9-46A3-AD18-343844750654}" destId="{B78DAFC8-513C-47D1-A7C6-CC415AE74AC5}" srcOrd="4" destOrd="0" presId="urn:microsoft.com/office/officeart/2005/8/layout/lProcess3"/>
    <dgm:cxn modelId="{3287AABC-E71D-488C-9999-06A9A89FFC5D}" type="presParOf" srcId="{1848CDDA-2D81-4E7B-93E9-A894C76F0840}" destId="{5EA98F13-B8A4-4691-8E01-77B71BA0EE64}" srcOrd="1" destOrd="0" presId="urn:microsoft.com/office/officeart/2005/8/layout/lProcess3"/>
    <dgm:cxn modelId="{B51046AD-1771-4B7C-B1C7-A8EEC94AC4C2}" type="presParOf" srcId="{1848CDDA-2D81-4E7B-93E9-A894C76F0840}" destId="{2BAEF496-F44B-4161-85CC-70130C5832DA}" srcOrd="2" destOrd="0" presId="urn:microsoft.com/office/officeart/2005/8/layout/lProcess3"/>
    <dgm:cxn modelId="{DB2B0554-817E-4FB4-BF42-35F0636E0CFC}" type="presParOf" srcId="{2BAEF496-F44B-4161-85CC-70130C5832DA}" destId="{704EE0B4-25FE-4B59-8134-6669E33BCEDB}" srcOrd="0" destOrd="0" presId="urn:microsoft.com/office/officeart/2005/8/layout/lProcess3"/>
    <dgm:cxn modelId="{B9E24459-324E-4C0C-9565-2CD597F85508}" type="presParOf" srcId="{2BAEF496-F44B-4161-85CC-70130C5832DA}" destId="{1774F6A7-437F-4C44-BE7D-008A19E0AD65}" srcOrd="1" destOrd="0" presId="urn:microsoft.com/office/officeart/2005/8/layout/lProcess3"/>
    <dgm:cxn modelId="{74F27613-64C5-4D61-9515-DA3DD794C31F}" type="presParOf" srcId="{2BAEF496-F44B-4161-85CC-70130C5832DA}" destId="{066E6ED1-42F4-48B2-B7DC-C25A0AEF98CB}" srcOrd="2" destOrd="0" presId="urn:microsoft.com/office/officeart/2005/8/layout/lProcess3"/>
    <dgm:cxn modelId="{70DE6D59-8433-4C29-98DB-BAE7396DAC37}" type="presParOf" srcId="{2BAEF496-F44B-4161-85CC-70130C5832DA}" destId="{F7BB77E1-86F7-440E-95C6-32310CD06CA1}" srcOrd="3" destOrd="0" presId="urn:microsoft.com/office/officeart/2005/8/layout/lProcess3"/>
    <dgm:cxn modelId="{A6A85B88-3FBD-4E06-8033-069E8B177EAB}" type="presParOf" srcId="{2BAEF496-F44B-4161-85CC-70130C5832DA}" destId="{D995844F-4581-47F5-BDDC-A2B3FE4A66EA}" srcOrd="4" destOrd="0" presId="urn:microsoft.com/office/officeart/2005/8/layout/lProcess3"/>
    <dgm:cxn modelId="{8C4848B8-9B1A-4E88-89C8-8A385E00FBD9}" type="presParOf" srcId="{1848CDDA-2D81-4E7B-93E9-A894C76F0840}" destId="{7445B237-110D-40D0-8AEE-38C86554CF6D}" srcOrd="3" destOrd="0" presId="urn:microsoft.com/office/officeart/2005/8/layout/lProcess3"/>
    <dgm:cxn modelId="{5EDE276A-C1B5-4D4E-AB7E-3EE4BBFA2AEE}" type="presParOf" srcId="{1848CDDA-2D81-4E7B-93E9-A894C76F0840}" destId="{3E9C79DF-70A6-40E7-90A7-C09BDBC65652}" srcOrd="4" destOrd="0" presId="urn:microsoft.com/office/officeart/2005/8/layout/lProcess3"/>
    <dgm:cxn modelId="{ED1805F7-C987-4E8A-A385-39AC4C0845B2}" type="presParOf" srcId="{3E9C79DF-70A6-40E7-90A7-C09BDBC65652}" destId="{39634240-70F3-43A5-AB93-9A22F11A441F}" srcOrd="0" destOrd="0" presId="urn:microsoft.com/office/officeart/2005/8/layout/lProcess3"/>
    <dgm:cxn modelId="{10F8BC7F-5119-4720-A45A-192545D1D84F}" type="presParOf" srcId="{3E9C79DF-70A6-40E7-90A7-C09BDBC65652}" destId="{CFF69733-10BB-4E4F-95F4-07ADEC3649BD}" srcOrd="1" destOrd="0" presId="urn:microsoft.com/office/officeart/2005/8/layout/lProcess3"/>
    <dgm:cxn modelId="{9CD19C64-D079-4D73-966E-B7D0E3BFFA68}" type="presParOf" srcId="{3E9C79DF-70A6-40E7-90A7-C09BDBC65652}" destId="{F425AAD7-6B8F-44ED-B5C5-00E99873757B}" srcOrd="2" destOrd="0" presId="urn:microsoft.com/office/officeart/2005/8/layout/lProcess3"/>
    <dgm:cxn modelId="{2999484E-B618-4195-9E86-830B0493753F}" type="presParOf" srcId="{3E9C79DF-70A6-40E7-90A7-C09BDBC65652}" destId="{98A8523D-6205-49FB-A9E7-B09FB59CE893}" srcOrd="3" destOrd="0" presId="urn:microsoft.com/office/officeart/2005/8/layout/lProcess3"/>
    <dgm:cxn modelId="{9F5C5F3F-3AB1-47CA-9A08-87DF90EB2D1E}" type="presParOf" srcId="{3E9C79DF-70A6-40E7-90A7-C09BDBC65652}" destId="{2AEDB926-1F29-4C80-9442-6C1BCA83B336}" srcOrd="4" destOrd="0" presId="urn:microsoft.com/office/officeart/2005/8/layout/lProcess3"/>
    <dgm:cxn modelId="{0BB259E3-0E81-4995-B39C-107C09A2189B}" type="presParOf" srcId="{1848CDDA-2D81-4E7B-93E9-A894C76F0840}" destId="{39D57D96-09D2-4277-B213-98CE793061F1}" srcOrd="5" destOrd="0" presId="urn:microsoft.com/office/officeart/2005/8/layout/lProcess3"/>
    <dgm:cxn modelId="{FB5D6AD0-C642-4A9A-A84F-D7FD806E4685}" type="presParOf" srcId="{1848CDDA-2D81-4E7B-93E9-A894C76F0840}" destId="{55FC9472-6363-4573-B100-0CC9A6F66039}" srcOrd="6" destOrd="0" presId="urn:microsoft.com/office/officeart/2005/8/layout/lProcess3"/>
    <dgm:cxn modelId="{B826BF93-8623-42E5-801B-FEC5CD0BCFDA}" type="presParOf" srcId="{55FC9472-6363-4573-B100-0CC9A6F66039}" destId="{07A0168A-CA14-4016-A8E3-CD7F90403E49}" srcOrd="0" destOrd="0" presId="urn:microsoft.com/office/officeart/2005/8/layout/lProcess3"/>
    <dgm:cxn modelId="{4AE603A9-6CC5-4D6A-9B6E-6057F6971E7A}" type="presParOf" srcId="{55FC9472-6363-4573-B100-0CC9A6F66039}" destId="{C474C3C1-6F69-494D-9904-E61B11403792}" srcOrd="1" destOrd="0" presId="urn:microsoft.com/office/officeart/2005/8/layout/lProcess3"/>
    <dgm:cxn modelId="{D6CC98D7-770C-4FD7-BE27-371CDF7CD619}" type="presParOf" srcId="{55FC9472-6363-4573-B100-0CC9A6F66039}" destId="{9433F3A0-7D63-4520-89B7-6DCBA2E973B0}" srcOrd="2" destOrd="0" presId="urn:microsoft.com/office/officeart/2005/8/layout/lProcess3"/>
    <dgm:cxn modelId="{94F98BAE-C66B-460E-919A-31F853893851}" type="presParOf" srcId="{55FC9472-6363-4573-B100-0CC9A6F66039}" destId="{0CB0C9F0-B8D6-478C-A088-0B1DBCD1FCF7}" srcOrd="3" destOrd="0" presId="urn:microsoft.com/office/officeart/2005/8/layout/lProcess3"/>
    <dgm:cxn modelId="{67303EF7-C675-4D79-BC2B-A992E2D07136}" type="presParOf" srcId="{55FC9472-6363-4573-B100-0CC9A6F66039}" destId="{EAD4DC71-380D-4B87-8680-105A395D156D}" srcOrd="4" destOrd="0" presId="urn:microsoft.com/office/officeart/2005/8/layout/lProcess3"/>
    <dgm:cxn modelId="{E3826500-7FD5-4565-9924-8EC7AAE37872}" type="presParOf" srcId="{1848CDDA-2D81-4E7B-93E9-A894C76F0840}" destId="{1783354F-A3A3-4CED-A3DE-58287579FC3B}" srcOrd="7" destOrd="0" presId="urn:microsoft.com/office/officeart/2005/8/layout/lProcess3"/>
    <dgm:cxn modelId="{2E66513B-7449-4A4F-AD56-C3E7C9B352E5}" type="presParOf" srcId="{1848CDDA-2D81-4E7B-93E9-A894C76F0840}" destId="{F1520876-9C32-45CF-9928-1C34603E365C}" srcOrd="8" destOrd="0" presId="urn:microsoft.com/office/officeart/2005/8/layout/lProcess3"/>
    <dgm:cxn modelId="{9140131D-2BA8-4811-AF34-4F6F4497C4D3}" type="presParOf" srcId="{F1520876-9C32-45CF-9928-1C34603E365C}" destId="{7F396D00-BF1E-41BB-BEAA-5FB3E6555BCB}" srcOrd="0" destOrd="0" presId="urn:microsoft.com/office/officeart/2005/8/layout/lProcess3"/>
    <dgm:cxn modelId="{6152053E-17AD-428B-99B0-B68DFF36A0DC}" type="presParOf" srcId="{F1520876-9C32-45CF-9928-1C34603E365C}" destId="{86BDD7FF-16CD-4359-8DB8-64FD459F5CBF}" srcOrd="1" destOrd="0" presId="urn:microsoft.com/office/officeart/2005/8/layout/lProcess3"/>
    <dgm:cxn modelId="{F61E7FD2-153E-40E7-84E0-3756CDB6A375}" type="presParOf" srcId="{F1520876-9C32-45CF-9928-1C34603E365C}" destId="{A4FBB3A0-6784-4BC7-B94C-B07231FE45A1}" srcOrd="2" destOrd="0" presId="urn:microsoft.com/office/officeart/2005/8/layout/lProcess3"/>
    <dgm:cxn modelId="{58468DD0-E41D-44D5-85A2-F7A750A035A4}" type="presParOf" srcId="{F1520876-9C32-45CF-9928-1C34603E365C}" destId="{0986CDAA-CFDD-4C16-B875-55F8C9A7C755}" srcOrd="3" destOrd="0" presId="urn:microsoft.com/office/officeart/2005/8/layout/lProcess3"/>
    <dgm:cxn modelId="{852213C4-AA2F-42FC-9DE6-7F9D1C813760}" type="presParOf" srcId="{F1520876-9C32-45CF-9928-1C34603E365C}" destId="{55DCF0FC-3EC7-4627-A9E4-CDD56FDF0A68}" srcOrd="4" destOrd="0" presId="urn:microsoft.com/office/officeart/2005/8/layout/lProcess3"/>
    <dgm:cxn modelId="{88FF22D9-79AA-454D-8333-68EEB4BC8DBB}" type="presParOf" srcId="{1848CDDA-2D81-4E7B-93E9-A894C76F0840}" destId="{17DF335A-5337-4BED-85D0-445BA137EF77}" srcOrd="9" destOrd="0" presId="urn:microsoft.com/office/officeart/2005/8/layout/lProcess3"/>
    <dgm:cxn modelId="{67146653-26F0-4910-863A-B5A3F7135ADA}" type="presParOf" srcId="{1848CDDA-2D81-4E7B-93E9-A894C76F0840}" destId="{FC08CFAC-5E16-49A0-8FD9-8DB8CB8A5AB1}" srcOrd="10" destOrd="0" presId="urn:microsoft.com/office/officeart/2005/8/layout/lProcess3"/>
    <dgm:cxn modelId="{A4A17FF4-8F3D-481C-B31F-CAD5E4F6F193}" type="presParOf" srcId="{FC08CFAC-5E16-49A0-8FD9-8DB8CB8A5AB1}" destId="{865356DF-A827-4835-99B4-0D4D5469A65C}" srcOrd="0" destOrd="0" presId="urn:microsoft.com/office/officeart/2005/8/layout/lProcess3"/>
    <dgm:cxn modelId="{AB295A3C-0C25-42C9-BA9F-584A64B218EB}" type="presParOf" srcId="{FC08CFAC-5E16-49A0-8FD9-8DB8CB8A5AB1}" destId="{FD63C96F-BDF5-424D-9B14-05259A545EAF}" srcOrd="1" destOrd="0" presId="urn:microsoft.com/office/officeart/2005/8/layout/lProcess3"/>
    <dgm:cxn modelId="{9E1719C7-FAB8-48BE-84F6-CE3865C167FA}" type="presParOf" srcId="{FC08CFAC-5E16-49A0-8FD9-8DB8CB8A5AB1}" destId="{5019C4F0-F75B-44B2-A743-C4AF556FBE5F}" srcOrd="2" destOrd="0" presId="urn:microsoft.com/office/officeart/2005/8/layout/lProcess3"/>
    <dgm:cxn modelId="{7F57AEC4-4F99-4111-8F66-D391FB435E6A}" type="presParOf" srcId="{FC08CFAC-5E16-49A0-8FD9-8DB8CB8A5AB1}" destId="{F6DD98EC-A305-46E4-A1B0-A52FA73D2689}" srcOrd="3" destOrd="0" presId="urn:microsoft.com/office/officeart/2005/8/layout/lProcess3"/>
    <dgm:cxn modelId="{715187BA-CD55-43BD-B194-CFEBB418D8EC}" type="presParOf" srcId="{FC08CFAC-5E16-49A0-8FD9-8DB8CB8A5AB1}" destId="{61F0C66F-F50F-4433-994E-17CE4823D1A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4D2F0-1CEE-4CBA-B954-216E599D52CD}">
      <dsp:nvSpPr>
        <dsp:cNvPr id="0" name=""/>
        <dsp:cNvSpPr/>
      </dsp:nvSpPr>
      <dsp:spPr>
        <a:xfrm>
          <a:off x="756" y="42235"/>
          <a:ext cx="1585598" cy="634239"/>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Rev. 10:1</a:t>
          </a:r>
          <a:endParaRPr lang="es-ES" sz="2000" kern="1200" dirty="0"/>
        </a:p>
      </dsp:txBody>
      <dsp:txXfrm>
        <a:off x="756" y="42235"/>
        <a:ext cx="1427038" cy="634239"/>
      </dsp:txXfrm>
    </dsp:sp>
    <dsp:sp modelId="{C8B72FA7-E8CB-4013-80A0-9D5E6A002848}">
      <dsp:nvSpPr>
        <dsp:cNvPr id="0" name=""/>
        <dsp:cNvSpPr/>
      </dsp:nvSpPr>
      <dsp:spPr>
        <a:xfrm>
          <a:off x="1380226" y="96145"/>
          <a:ext cx="4180475" cy="526418"/>
        </a:xfrm>
        <a:prstGeom prst="chevron">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 sz="2200" b="1" kern="1200" dirty="0"/>
            <a:t>Vantiil hat tah</a:t>
          </a:r>
          <a:endParaRPr lang="es-ES" sz="2200" kern="1200" dirty="0"/>
        </a:p>
      </dsp:txBody>
      <dsp:txXfrm>
        <a:off x="1643435" y="96145"/>
        <a:ext cx="3654057" cy="526418"/>
      </dsp:txXfrm>
    </dsp:sp>
    <dsp:sp modelId="{B78DAFC8-513C-47D1-A7C6-CC415AE74AC5}">
      <dsp:nvSpPr>
        <dsp:cNvPr id="0" name=""/>
        <dsp:cNvSpPr/>
      </dsp:nvSpPr>
      <dsp:spPr>
        <a:xfrm>
          <a:off x="5376455" y="96145"/>
          <a:ext cx="6085176" cy="526418"/>
        </a:xfrm>
        <a:prstGeom prst="chevron">
          <a:avLst/>
        </a:prstGeom>
        <a:solidFill>
          <a:srgbClr val="A8C8E0"/>
        </a:solidFill>
        <a:ln w="12700" cap="flat" cmpd="sng" algn="ctr">
          <a:solidFill>
            <a:srgbClr val="0099CC">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200" b="1" kern="1200" dirty="0">
              <a:solidFill>
                <a:prstClr val="black">
                  <a:hueOff val="0"/>
                  <a:satOff val="0"/>
                  <a:lumOff val="0"/>
                  <a:alphaOff val="0"/>
                </a:prstClr>
              </a:solidFill>
              <a:latin typeface="Aptos" panose="02110004020202020204"/>
              <a:ea typeface="+mn-ea"/>
              <a:cs typeface="+mn-cs"/>
            </a:rPr>
            <a:t>Christa amatah ahi</a:t>
          </a:r>
        </a:p>
      </dsp:txBody>
      <dsp:txXfrm>
        <a:off x="5639664" y="96145"/>
        <a:ext cx="5558758" cy="526418"/>
      </dsp:txXfrm>
    </dsp:sp>
    <dsp:sp modelId="{704EE0B4-25FE-4B59-8134-6669E33BCEDB}">
      <dsp:nvSpPr>
        <dsp:cNvPr id="0" name=""/>
        <dsp:cNvSpPr/>
      </dsp:nvSpPr>
      <dsp:spPr>
        <a:xfrm>
          <a:off x="756" y="765268"/>
          <a:ext cx="1585598" cy="634239"/>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Rev. 10:2</a:t>
          </a:r>
          <a:endParaRPr lang="es-ES" sz="2000" kern="1200" dirty="0"/>
        </a:p>
      </dsp:txBody>
      <dsp:txXfrm>
        <a:off x="756" y="765268"/>
        <a:ext cx="1427038" cy="634239"/>
      </dsp:txXfrm>
    </dsp:sp>
    <dsp:sp modelId="{066E6ED1-42F4-48B2-B7DC-C25A0AEF98CB}">
      <dsp:nvSpPr>
        <dsp:cNvPr id="0" name=""/>
        <dsp:cNvSpPr/>
      </dsp:nvSpPr>
      <dsp:spPr>
        <a:xfrm>
          <a:off x="1380226" y="819178"/>
          <a:ext cx="4180475" cy="526418"/>
        </a:xfrm>
        <a:prstGeom prst="chevron">
          <a:avLst/>
        </a:prstGeom>
        <a:solidFill>
          <a:srgbClr val="CC0000">
            <a:tint val="40000"/>
            <a:hueOff val="0"/>
            <a:satOff val="0"/>
            <a:lumOff val="0"/>
          </a:srgbClr>
        </a:solidFill>
        <a:ln w="12700" cap="flat" cmpd="sng" algn="ctr">
          <a:solidFill>
            <a:srgbClr val="CC0000">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933450">
            <a:lnSpc>
              <a:spcPct val="90000"/>
            </a:lnSpc>
            <a:spcBef>
              <a:spcPct val="0"/>
            </a:spcBef>
            <a:spcAft>
              <a:spcPct val="35000"/>
            </a:spcAft>
            <a:buNone/>
          </a:pPr>
          <a:r>
            <a:rPr lang="en-IN" sz="2100" b="1" kern="1200" dirty="0"/>
            <a:t>L</a:t>
          </a:r>
          <a:r>
            <a:rPr lang="en" sz="2100" b="1" kern="1200" dirty="0"/>
            <a:t>eisiet le tuipi a saple ding thupha ahin po’i</a:t>
          </a:r>
          <a:endParaRPr lang="en" sz="2100" b="1" kern="1200" dirty="0">
            <a:solidFill>
              <a:prstClr val="black">
                <a:hueOff val="0"/>
                <a:satOff val="0"/>
                <a:lumOff val="0"/>
                <a:alphaOff val="0"/>
              </a:prstClr>
            </a:solidFill>
            <a:latin typeface="Aptos" panose="02110004020202020204"/>
            <a:ea typeface="+mn-ea"/>
            <a:cs typeface="+mn-cs"/>
          </a:endParaRPr>
        </a:p>
      </dsp:txBody>
      <dsp:txXfrm>
        <a:off x="1643435" y="819178"/>
        <a:ext cx="3654057" cy="526418"/>
      </dsp:txXfrm>
    </dsp:sp>
    <dsp:sp modelId="{D995844F-4581-47F5-BDDC-A2B3FE4A66EA}">
      <dsp:nvSpPr>
        <dsp:cNvPr id="0" name=""/>
        <dsp:cNvSpPr/>
      </dsp:nvSpPr>
      <dsp:spPr>
        <a:xfrm>
          <a:off x="5376455" y="819178"/>
          <a:ext cx="6085176" cy="526418"/>
        </a:xfrm>
        <a:prstGeom prst="chevron">
          <a:avLst/>
        </a:prstGeom>
        <a:solidFill>
          <a:srgbClr val="E0AAAA"/>
        </a:solidFill>
        <a:ln w="12700" cap="flat" cmpd="sng" algn="ctr">
          <a:solidFill>
            <a:srgbClr val="CC0000">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200" b="1" kern="1200" dirty="0">
              <a:solidFill>
                <a:prstClr val="black">
                  <a:hueOff val="0"/>
                  <a:satOff val="0"/>
                  <a:lumOff val="0"/>
                  <a:alphaOff val="0"/>
                </a:prstClr>
              </a:solidFill>
              <a:latin typeface="Aptos" panose="02110004020202020204"/>
              <a:ea typeface="+mn-ea"/>
              <a:cs typeface="+mn-cs"/>
            </a:rPr>
            <a:t>Daniel lekhabu a kisei masa thupha chu ahi</a:t>
          </a:r>
        </a:p>
      </dsp:txBody>
      <dsp:txXfrm>
        <a:off x="5639664" y="819178"/>
        <a:ext cx="5558758" cy="526418"/>
      </dsp:txXfrm>
    </dsp:sp>
    <dsp:sp modelId="{39634240-70F3-43A5-AB93-9A22F11A441F}">
      <dsp:nvSpPr>
        <dsp:cNvPr id="0" name=""/>
        <dsp:cNvSpPr/>
      </dsp:nvSpPr>
      <dsp:spPr>
        <a:xfrm>
          <a:off x="756" y="1488301"/>
          <a:ext cx="1585598" cy="634239"/>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Rev. 10:3-4</a:t>
          </a:r>
          <a:endParaRPr lang="es-ES" sz="2000" kern="1200" dirty="0"/>
        </a:p>
      </dsp:txBody>
      <dsp:txXfrm>
        <a:off x="756" y="1488301"/>
        <a:ext cx="1427038" cy="634239"/>
      </dsp:txXfrm>
    </dsp:sp>
    <dsp:sp modelId="{F425AAD7-6B8F-44ED-B5C5-00E99873757B}">
      <dsp:nvSpPr>
        <dsp:cNvPr id="0" name=""/>
        <dsp:cNvSpPr/>
      </dsp:nvSpPr>
      <dsp:spPr>
        <a:xfrm>
          <a:off x="1380226" y="1542211"/>
          <a:ext cx="4180475" cy="526418"/>
        </a:xfrm>
        <a:prstGeom prst="chevron">
          <a:avLst/>
        </a:prstGeom>
        <a:solidFill>
          <a:srgbClr val="FFFF66">
            <a:tint val="40000"/>
            <a:hueOff val="0"/>
            <a:satOff val="0"/>
            <a:lumOff val="0"/>
          </a:srgbClr>
        </a:solidFill>
        <a:ln w="12700" cap="flat" cmpd="sng" algn="ctr">
          <a:solidFill>
            <a:srgbClr val="FFFF66">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200" b="1" kern="1200" dirty="0">
              <a:solidFill>
                <a:prstClr val="black">
                  <a:hueOff val="0"/>
                  <a:satOff val="0"/>
                  <a:lumOff val="0"/>
                  <a:alphaOff val="0"/>
                </a:prstClr>
              </a:solidFill>
              <a:latin typeface="Aptos" panose="02110004020202020204"/>
              <a:ea typeface="+mn-ea"/>
              <a:cs typeface="+mn-cs"/>
            </a:rPr>
            <a:t>Ipi kiseina ahi aki-imchah tai</a:t>
          </a:r>
        </a:p>
      </dsp:txBody>
      <dsp:txXfrm>
        <a:off x="1643435" y="1542211"/>
        <a:ext cx="3654057" cy="526418"/>
      </dsp:txXfrm>
    </dsp:sp>
    <dsp:sp modelId="{2AEDB926-1F29-4C80-9442-6C1BCA83B336}">
      <dsp:nvSpPr>
        <dsp:cNvPr id="0" name=""/>
        <dsp:cNvSpPr/>
      </dsp:nvSpPr>
      <dsp:spPr>
        <a:xfrm>
          <a:off x="5376455" y="1542211"/>
          <a:ext cx="6085176" cy="526418"/>
        </a:xfrm>
        <a:prstGeom prst="chevron">
          <a:avLst/>
        </a:prstGeom>
        <a:solidFill>
          <a:srgbClr val="FFFFAF"/>
        </a:solidFill>
        <a:ln w="12700" cap="flat" cmpd="sng" algn="ctr">
          <a:solidFill>
            <a:srgbClr val="FFFF66">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933450">
            <a:lnSpc>
              <a:spcPct val="90000"/>
            </a:lnSpc>
            <a:spcBef>
              <a:spcPct val="0"/>
            </a:spcBef>
            <a:spcAft>
              <a:spcPct val="35000"/>
            </a:spcAft>
            <a:buNone/>
          </a:pPr>
          <a:r>
            <a:rPr lang="en" sz="2100" b="1" kern="1200" dirty="0"/>
            <a:t>Daniel kiseipih gaothu chu ipi kiseina ahi hetdoh phaat ahi nai poi.</a:t>
          </a:r>
          <a:endParaRPr lang="es-ES" sz="2100" kern="1200" dirty="0"/>
        </a:p>
      </dsp:txBody>
      <dsp:txXfrm>
        <a:off x="5639664" y="1542211"/>
        <a:ext cx="5558758" cy="526418"/>
      </dsp:txXfrm>
    </dsp:sp>
    <dsp:sp modelId="{07A0168A-CA14-4016-A8E3-CD7F90403E49}">
      <dsp:nvSpPr>
        <dsp:cNvPr id="0" name=""/>
        <dsp:cNvSpPr/>
      </dsp:nvSpPr>
      <dsp:spPr>
        <a:xfrm>
          <a:off x="756" y="2211334"/>
          <a:ext cx="1585598" cy="634239"/>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t>Rev. 10:5-7</a:t>
          </a:r>
          <a:endParaRPr lang="es-ES" sz="2000" kern="1200"/>
        </a:p>
      </dsp:txBody>
      <dsp:txXfrm>
        <a:off x="756" y="2211334"/>
        <a:ext cx="1427038" cy="634239"/>
      </dsp:txXfrm>
    </dsp:sp>
    <dsp:sp modelId="{9433F3A0-7D63-4520-89B7-6DCBA2E973B0}">
      <dsp:nvSpPr>
        <dsp:cNvPr id="0" name=""/>
        <dsp:cNvSpPr/>
      </dsp:nvSpPr>
      <dsp:spPr>
        <a:xfrm>
          <a:off x="1380226" y="2265244"/>
          <a:ext cx="4180475" cy="526418"/>
        </a:xfrm>
        <a:prstGeom prst="chevron">
          <a:avLst/>
        </a:prstGeom>
        <a:solidFill>
          <a:srgbClr val="339933">
            <a:tint val="40000"/>
            <a:hueOff val="0"/>
            <a:satOff val="0"/>
            <a:lumOff val="0"/>
          </a:srgbClr>
        </a:solidFill>
        <a:ln w="12700" cap="flat" cmpd="sng" algn="ctr">
          <a:solidFill>
            <a:srgbClr val="339933">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100" b="1" kern="1200" dirty="0">
              <a:solidFill>
                <a:prstClr val="black">
                  <a:hueOff val="0"/>
                  <a:satOff val="0"/>
                  <a:lumOff val="0"/>
                  <a:alphaOff val="0"/>
                </a:prstClr>
              </a:solidFill>
              <a:latin typeface="Aptos" panose="02110004020202020204"/>
              <a:ea typeface="+mn-ea"/>
              <a:cs typeface="+mn-cs"/>
            </a:rPr>
            <a:t>Daniel 12:7 a bang hin kitepna kibolpih akimui</a:t>
          </a:r>
        </a:p>
      </dsp:txBody>
      <dsp:txXfrm>
        <a:off x="1643435" y="2265244"/>
        <a:ext cx="3654057" cy="526418"/>
      </dsp:txXfrm>
    </dsp:sp>
    <dsp:sp modelId="{EAD4DC71-380D-4B87-8680-105A395D156D}">
      <dsp:nvSpPr>
        <dsp:cNvPr id="0" name=""/>
        <dsp:cNvSpPr/>
      </dsp:nvSpPr>
      <dsp:spPr>
        <a:xfrm>
          <a:off x="5376455" y="2265244"/>
          <a:ext cx="6085176" cy="526418"/>
        </a:xfrm>
        <a:prstGeom prst="chevron">
          <a:avLst/>
        </a:prstGeom>
        <a:solidFill>
          <a:srgbClr val="B8D0B8"/>
        </a:solidFill>
        <a:ln w="12700" cap="flat" cmpd="sng" algn="ctr">
          <a:solidFill>
            <a:srgbClr val="339933">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200" b="1" kern="1200" dirty="0">
              <a:solidFill>
                <a:prstClr val="black">
                  <a:hueOff val="0"/>
                  <a:satOff val="0"/>
                  <a:lumOff val="0"/>
                  <a:alphaOff val="0"/>
                </a:prstClr>
              </a:solidFill>
              <a:latin typeface="Aptos" panose="02110004020202020204"/>
              <a:ea typeface="+mn-ea"/>
              <a:cs typeface="+mn-cs"/>
            </a:rPr>
            <a:t>Thupha chu ni nunung a ding ahi</a:t>
          </a:r>
        </a:p>
      </dsp:txBody>
      <dsp:txXfrm>
        <a:off x="5639664" y="2265244"/>
        <a:ext cx="5558758" cy="526418"/>
      </dsp:txXfrm>
    </dsp:sp>
    <dsp:sp modelId="{7F396D00-BF1E-41BB-BEAA-5FB3E6555BCB}">
      <dsp:nvSpPr>
        <dsp:cNvPr id="0" name=""/>
        <dsp:cNvSpPr/>
      </dsp:nvSpPr>
      <dsp:spPr>
        <a:xfrm>
          <a:off x="756" y="2934367"/>
          <a:ext cx="1585598" cy="634239"/>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t>Rev. 10:8-10</a:t>
          </a:r>
          <a:endParaRPr lang="es-ES" sz="2000" kern="1200"/>
        </a:p>
      </dsp:txBody>
      <dsp:txXfrm>
        <a:off x="756" y="2934367"/>
        <a:ext cx="1427038" cy="634239"/>
      </dsp:txXfrm>
    </dsp:sp>
    <dsp:sp modelId="{A4FBB3A0-6784-4BC7-B94C-B07231FE45A1}">
      <dsp:nvSpPr>
        <dsp:cNvPr id="0" name=""/>
        <dsp:cNvSpPr/>
      </dsp:nvSpPr>
      <dsp:spPr>
        <a:xfrm>
          <a:off x="1380226" y="2988277"/>
          <a:ext cx="4180475" cy="526418"/>
        </a:xfrm>
        <a:prstGeom prst="chevron">
          <a:avLst/>
        </a:prstGeom>
        <a:solidFill>
          <a:srgbClr val="CC9900">
            <a:tint val="40000"/>
            <a:hueOff val="0"/>
            <a:satOff val="0"/>
            <a:lumOff val="0"/>
          </a:srgbClr>
        </a:solidFill>
        <a:ln w="12700" cap="flat" cmpd="sng" algn="ctr">
          <a:solidFill>
            <a:srgbClr val="CC9900">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933450">
            <a:lnSpc>
              <a:spcPct val="90000"/>
            </a:lnSpc>
            <a:spcBef>
              <a:spcPct val="0"/>
            </a:spcBef>
            <a:spcAft>
              <a:spcPct val="35000"/>
            </a:spcAft>
            <a:buNone/>
          </a:pPr>
          <a:r>
            <a:rPr lang="en" sz="2100" b="1" kern="1200" dirty="0"/>
            <a:t>Thupha chu kamsung a lhum, oi sung a kha ahi.</a:t>
          </a:r>
          <a:endParaRPr lang="es-ES" sz="2100" kern="1200" dirty="0"/>
        </a:p>
      </dsp:txBody>
      <dsp:txXfrm>
        <a:off x="1643435" y="2988277"/>
        <a:ext cx="3654057" cy="526418"/>
      </dsp:txXfrm>
    </dsp:sp>
    <dsp:sp modelId="{55DCF0FC-3EC7-4627-A9E4-CDD56FDF0A68}">
      <dsp:nvSpPr>
        <dsp:cNvPr id="0" name=""/>
        <dsp:cNvSpPr/>
      </dsp:nvSpPr>
      <dsp:spPr>
        <a:xfrm>
          <a:off x="5376455" y="2988277"/>
          <a:ext cx="6085176" cy="526418"/>
        </a:xfrm>
        <a:prstGeom prst="chevron">
          <a:avLst/>
        </a:prstGeom>
        <a:solidFill>
          <a:srgbClr val="E0C9AA"/>
        </a:solidFill>
        <a:ln w="12700" cap="flat" cmpd="sng" algn="ctr">
          <a:solidFill>
            <a:srgbClr val="CC9900">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933450">
            <a:lnSpc>
              <a:spcPct val="90000"/>
            </a:lnSpc>
            <a:spcBef>
              <a:spcPct val="0"/>
            </a:spcBef>
            <a:spcAft>
              <a:spcPct val="35000"/>
            </a:spcAft>
            <a:buNone/>
          </a:pPr>
          <a:r>
            <a:rPr lang="en" sz="2100" b="1" kern="1200" dirty="0"/>
            <a:t>Jesu hung kit ding thupha kisam chu lhahdahna nasa tah in alhunkhum e.</a:t>
          </a:r>
          <a:endParaRPr lang="es-ES" sz="2100" kern="1200" dirty="0"/>
        </a:p>
      </dsp:txBody>
      <dsp:txXfrm>
        <a:off x="5639664" y="2988277"/>
        <a:ext cx="5558758" cy="526418"/>
      </dsp:txXfrm>
    </dsp:sp>
    <dsp:sp modelId="{865356DF-A827-4835-99B4-0D4D5469A65C}">
      <dsp:nvSpPr>
        <dsp:cNvPr id="0" name=""/>
        <dsp:cNvSpPr/>
      </dsp:nvSpPr>
      <dsp:spPr>
        <a:xfrm>
          <a:off x="756" y="3657400"/>
          <a:ext cx="1585598" cy="634239"/>
        </a:xfrm>
        <a:prstGeom prst="homePlate">
          <a:avLst/>
        </a:prstGeom>
        <a:solidFill>
          <a:schemeClr val="accent1">
            <a:lumMod val="40000"/>
            <a:lumOff val="60000"/>
          </a:schemeClr>
        </a:solidFill>
        <a:ln>
          <a:noFill/>
        </a:ln>
        <a:effectLst>
          <a:outerShdw blurRad="50800" dist="38100" algn="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a:t>Rev. 10:11</a:t>
          </a:r>
          <a:endParaRPr lang="es-ES" sz="2000" kern="1200"/>
        </a:p>
      </dsp:txBody>
      <dsp:txXfrm>
        <a:off x="756" y="3657400"/>
        <a:ext cx="1427038" cy="634239"/>
      </dsp:txXfrm>
    </dsp:sp>
    <dsp:sp modelId="{5019C4F0-F75B-44B2-A743-C4AF556FBE5F}">
      <dsp:nvSpPr>
        <dsp:cNvPr id="0" name=""/>
        <dsp:cNvSpPr/>
      </dsp:nvSpPr>
      <dsp:spPr>
        <a:xfrm>
          <a:off x="1380226" y="3711310"/>
          <a:ext cx="4180475" cy="526418"/>
        </a:xfrm>
        <a:prstGeom prst="chevron">
          <a:avLst/>
        </a:prstGeom>
        <a:solidFill>
          <a:srgbClr val="FFD9FF"/>
        </a:solidFill>
        <a:ln w="12700" cap="flat" cmpd="sng" algn="ctr">
          <a:solidFill>
            <a:schemeClr val="accent2">
              <a:tint val="40000"/>
              <a:alpha val="90000"/>
              <a:hueOff val="0"/>
              <a:satOff val="0"/>
              <a:lumOff val="0"/>
              <a:alphaOff val="0"/>
            </a:scheme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marL="0" lvl="0" indent="0" algn="ctr" defTabSz="933450">
            <a:lnSpc>
              <a:spcPct val="90000"/>
            </a:lnSpc>
            <a:spcBef>
              <a:spcPct val="0"/>
            </a:spcBef>
            <a:spcAft>
              <a:spcPct val="35000"/>
            </a:spcAft>
            <a:buNone/>
          </a:pPr>
          <a:r>
            <a:rPr lang="en" sz="2100" b="1" kern="1200" dirty="0"/>
            <a:t>Ahin gao thu sei kit ding ngai ah ahi.</a:t>
          </a:r>
          <a:endParaRPr lang="es-ES" sz="2100" kern="1200" dirty="0"/>
        </a:p>
      </dsp:txBody>
      <dsp:txXfrm>
        <a:off x="1643435" y="3711310"/>
        <a:ext cx="3654057" cy="526418"/>
      </dsp:txXfrm>
    </dsp:sp>
    <dsp:sp modelId="{61F0C66F-F50F-4433-994E-17CE4823D1AD}">
      <dsp:nvSpPr>
        <dsp:cNvPr id="0" name=""/>
        <dsp:cNvSpPr/>
      </dsp:nvSpPr>
      <dsp:spPr>
        <a:xfrm>
          <a:off x="5376455" y="3711310"/>
          <a:ext cx="6367113" cy="526418"/>
        </a:xfrm>
        <a:prstGeom prst="chevron">
          <a:avLst/>
        </a:prstGeom>
        <a:solidFill>
          <a:srgbClr val="FFB7FF"/>
        </a:solidFill>
        <a:ln w="12700" cap="flat" cmpd="sng" algn="ctr">
          <a:solidFill>
            <a:srgbClr val="0099CC">
              <a:tint val="40000"/>
              <a:alpha val="90000"/>
              <a:hueOff val="0"/>
              <a:satOff val="0"/>
              <a:lumOff val="0"/>
              <a:alphaOff val="0"/>
            </a:srgbClr>
          </a:solidFill>
          <a:prstDash val="solid"/>
          <a:miter lim="800000"/>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Lhahdahna nasa tah a kuon a hung kisepdoh Adventist houbung hin thupha asaple jing ngai ahi. </a:t>
          </a:r>
          <a:endParaRPr lang="es-ES" sz="2000" kern="1200" dirty="0"/>
        </a:p>
      </dsp:txBody>
      <dsp:txXfrm>
        <a:off x="5639664" y="3711310"/>
        <a:ext cx="5840695" cy="5264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CB1BB-5016-C9C3-C2EF-FFF7B86EFB3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E4570A2-CF0E-30D5-906E-6811274D1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AB14AB-A250-81E8-8DC0-E7558A3104DD}"/>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5" name="Marcador de pie de página 4">
            <a:extLst>
              <a:ext uri="{FF2B5EF4-FFF2-40B4-BE49-F238E27FC236}">
                <a16:creationId xmlns:a16="http://schemas.microsoft.com/office/drawing/2014/main" id="{D5D1D72E-9D99-3024-467E-00252DB0E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A64D9D-7EE3-C3DF-984E-661EB98F2BD4}"/>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35828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CBF7C7-13FD-3A75-F026-A01E8F54202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C9EBFB-D8ED-636F-1769-6F782395FFF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CCCADC-D14A-E671-4A64-1EB44539279B}"/>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5" name="Marcador de pie de página 4">
            <a:extLst>
              <a:ext uri="{FF2B5EF4-FFF2-40B4-BE49-F238E27FC236}">
                <a16:creationId xmlns:a16="http://schemas.microsoft.com/office/drawing/2014/main" id="{85EC31DF-3DC3-D783-AF6C-778B58E240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FF421F-BD5F-A3E1-CFF4-95C29DF695F0}"/>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252741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00BB60-6E90-F078-6101-366542133ED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6F0C71-3D94-DD2C-9EED-211E40F3525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9E0116-CAA0-B854-4D8A-BAF2F91A89BD}"/>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5" name="Marcador de pie de página 4">
            <a:extLst>
              <a:ext uri="{FF2B5EF4-FFF2-40B4-BE49-F238E27FC236}">
                <a16:creationId xmlns:a16="http://schemas.microsoft.com/office/drawing/2014/main" id="{D6C15564-8B17-F07C-31DB-4F71110932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83EFD1-26A1-9180-D8F0-91788B78C878}"/>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74645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9576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71591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69374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4684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08211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30548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50998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94996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28DB79-CD20-F0AC-7EB7-919631AC887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D2EA237-90D5-98D0-6960-70228D49B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8B0733-1928-68D3-AEDA-FAE516ECBFF8}"/>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5" name="Marcador de pie de página 4">
            <a:extLst>
              <a:ext uri="{FF2B5EF4-FFF2-40B4-BE49-F238E27FC236}">
                <a16:creationId xmlns:a16="http://schemas.microsoft.com/office/drawing/2014/main" id="{2436A3E8-DB9D-B6BB-4616-87D145CC9F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CB86A8-E95D-2295-85E4-124268020B3E}"/>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909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2948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07650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24/04/2025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8220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8BC38-B51D-36F6-4D59-9A3B96E8A4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0C78C18-44C4-2A36-A7F8-0C99F00630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5AA1869-000C-281A-557F-5F11A192EB4F}"/>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5" name="Marcador de pie de página 4">
            <a:extLst>
              <a:ext uri="{FF2B5EF4-FFF2-40B4-BE49-F238E27FC236}">
                <a16:creationId xmlns:a16="http://schemas.microsoft.com/office/drawing/2014/main" id="{3CCE23D7-CA49-231D-4946-DA6473CDE7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727186-0061-FD75-8649-5A9535ED5137}"/>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287116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3A07BC-4B32-AD5A-9BAF-DF45D336757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9637AC-BF66-7A19-B11A-D4074599539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D8A5F8E-0F9B-4C2A-4029-24957377644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5C7CDC-2155-8F6B-CE95-DB0625F44EDC}"/>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6" name="Marcador de pie de página 5">
            <a:extLst>
              <a:ext uri="{FF2B5EF4-FFF2-40B4-BE49-F238E27FC236}">
                <a16:creationId xmlns:a16="http://schemas.microsoft.com/office/drawing/2014/main" id="{1A875B6B-D418-3B21-7916-4FA6EAE063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F28756-094E-2ECA-2D8D-0C4326DB54C2}"/>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293115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73BAA-53E7-DCAE-F379-F65A96DA0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A6F52E-231E-EF90-280B-402D7D92D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9BE8AB8-A7F7-8A66-487A-2DDB9D991C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53DF89D-D6BF-4566-42A9-61A0295C63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722B2A-4BD5-044A-7BB1-9CEA5C9E0EB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C742D46-949C-0475-343D-A34E130936D7}"/>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8" name="Marcador de pie de página 7">
            <a:extLst>
              <a:ext uri="{FF2B5EF4-FFF2-40B4-BE49-F238E27FC236}">
                <a16:creationId xmlns:a16="http://schemas.microsoft.com/office/drawing/2014/main" id="{61CCAE49-86C5-090B-92E0-6543AB668B6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7D50FC3-29C5-1C29-6640-761ABA382C04}"/>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250404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7AF1B2-7759-15DE-229C-5FFA173CBC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3ADD3F9-36A0-60F6-A254-4F199871C664}"/>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4" name="Marcador de pie de página 3">
            <a:extLst>
              <a:ext uri="{FF2B5EF4-FFF2-40B4-BE49-F238E27FC236}">
                <a16:creationId xmlns:a16="http://schemas.microsoft.com/office/drawing/2014/main" id="{E43BF0C5-E1B2-7CD9-71E4-2AEB5F18E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58BF2C5-0D5C-DD10-4F2C-1E5B01403764}"/>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39930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D855D0-16A8-1907-9BB7-B8A1754EE030}"/>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3" name="Marcador de pie de página 2">
            <a:extLst>
              <a:ext uri="{FF2B5EF4-FFF2-40B4-BE49-F238E27FC236}">
                <a16:creationId xmlns:a16="http://schemas.microsoft.com/office/drawing/2014/main" id="{1E28383E-1031-0B53-8F93-960DAD1BCBD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F5F1BD7-6B9D-3169-B71E-27D12448FEF9}"/>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306502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D3AE3-ED41-0D9A-5992-202665DDCD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F5D684-2480-8408-AE12-2D348E3634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1A2CA17-AAD2-9D66-69E1-2477A688B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836C80-E3BD-1ED5-E959-DEBBC810264F}"/>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6" name="Marcador de pie de página 5">
            <a:extLst>
              <a:ext uri="{FF2B5EF4-FFF2-40B4-BE49-F238E27FC236}">
                <a16:creationId xmlns:a16="http://schemas.microsoft.com/office/drawing/2014/main" id="{520B4668-0400-869E-B081-01BCE68CA3E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772EB8-C753-9408-95B7-DC54096A712D}"/>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33162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C2EB5-E901-A5FE-5DC8-D2BB47BC86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5DB231-807B-2471-14CC-F201B9A33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C2ECBCD-C25F-70ED-702D-7CE2D8224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0C1A12-EFA0-20DC-7972-A4207D516FEB}"/>
              </a:ext>
            </a:extLst>
          </p:cNvPr>
          <p:cNvSpPr>
            <a:spLocks noGrp="1"/>
          </p:cNvSpPr>
          <p:nvPr>
            <p:ph type="dt" sz="half" idx="10"/>
          </p:nvPr>
        </p:nvSpPr>
        <p:spPr/>
        <p:txBody>
          <a:bodyPr/>
          <a:lstStyle/>
          <a:p>
            <a:fld id="{B75760C0-ED13-4E68-AB1F-538F00CBBCFD}" type="datetimeFigureOut">
              <a:rPr lang="es-ES" smtClean="0"/>
              <a:t>24/04/2025</a:t>
            </a:fld>
            <a:endParaRPr lang="es-ES"/>
          </a:p>
        </p:txBody>
      </p:sp>
      <p:sp>
        <p:nvSpPr>
          <p:cNvPr id="6" name="Marcador de pie de página 5">
            <a:extLst>
              <a:ext uri="{FF2B5EF4-FFF2-40B4-BE49-F238E27FC236}">
                <a16:creationId xmlns:a16="http://schemas.microsoft.com/office/drawing/2014/main" id="{4D792B37-0A46-F156-2C4F-7FF5F4E9250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525F0B-D4AE-1EC0-A31E-20C781380ECE}"/>
              </a:ext>
            </a:extLst>
          </p:cNvPr>
          <p:cNvSpPr>
            <a:spLocks noGrp="1"/>
          </p:cNvSpPr>
          <p:nvPr>
            <p:ph type="sldNum" sz="quarter" idx="12"/>
          </p:nvPr>
        </p:nvSpPr>
        <p:spPr/>
        <p:txBody>
          <a:bodyPr/>
          <a:lstStyle/>
          <a:p>
            <a:fld id="{78BFDC9F-3FF3-44AD-8CBD-2207766177D9}" type="slidenum">
              <a:rPr lang="es-ES" smtClean="0"/>
              <a:t>‹Nº›</a:t>
            </a:fld>
            <a:endParaRPr lang="es-ES"/>
          </a:p>
        </p:txBody>
      </p:sp>
    </p:spTree>
    <p:extLst>
      <p:ext uri="{BB962C8B-B14F-4D97-AF65-F5344CB8AC3E}">
        <p14:creationId xmlns:p14="http://schemas.microsoft.com/office/powerpoint/2010/main" val="374593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268391C-C0AD-9136-1845-9384030E50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0205031-27E0-5987-616E-B2F4C3CA0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8AECE7-0846-6C2C-A33C-7F4ED3B13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5760C0-ED13-4E68-AB1F-538F00CBBCFD}" type="datetimeFigureOut">
              <a:rPr lang="es-ES" smtClean="0"/>
              <a:t>24/04/2025</a:t>
            </a:fld>
            <a:endParaRPr lang="es-ES"/>
          </a:p>
        </p:txBody>
      </p:sp>
      <p:sp>
        <p:nvSpPr>
          <p:cNvPr id="5" name="Marcador de pie de página 4">
            <a:extLst>
              <a:ext uri="{FF2B5EF4-FFF2-40B4-BE49-F238E27FC236}">
                <a16:creationId xmlns:a16="http://schemas.microsoft.com/office/drawing/2014/main" id="{CA68F061-163D-FDF9-FE61-E8A90F591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90A5197-5DA5-D2C3-7003-788F77CA7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BFDC9F-3FF3-44AD-8CBD-2207766177D9}" type="slidenum">
              <a:rPr lang="es-ES" smtClean="0"/>
              <a:t>‹Nº›</a:t>
            </a:fld>
            <a:endParaRPr lang="es-ES"/>
          </a:p>
        </p:txBody>
      </p:sp>
    </p:spTree>
    <p:extLst>
      <p:ext uri="{BB962C8B-B14F-4D97-AF65-F5344CB8AC3E}">
        <p14:creationId xmlns:p14="http://schemas.microsoft.com/office/powerpoint/2010/main" val="3807868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24/04/2025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3236270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7"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98690B-B41B-191A-50AA-B543E1B9E794}"/>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471D98A4-63C4-4A75-BD52-CB7C4B674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6888" y="4752802"/>
            <a:ext cx="11695175" cy="149559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83110" y="6038850"/>
            <a:ext cx="7225780" cy="42645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Imagen 4" descr="Imagen que contiene tabla, agua, humo, grande&#10;&#10;El contenido generado por IA puede ser incorrecto.">
            <a:extLst>
              <a:ext uri="{FF2B5EF4-FFF2-40B4-BE49-F238E27FC236}">
                <a16:creationId xmlns:a16="http://schemas.microsoft.com/office/drawing/2014/main" id="{F838EE10-1E54-D508-C9A0-DE2B7FFA5F4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2" b="-2"/>
          <a:stretch/>
        </p:blipFill>
        <p:spPr>
          <a:xfrm>
            <a:off x="246888" y="118283"/>
            <a:ext cx="2834640" cy="4094573"/>
          </a:xfrm>
          <a:prstGeom prst="rect">
            <a:avLst/>
          </a:prstGeom>
          <a:effectLst>
            <a:reflection blurRad="6350" stA="52000" endA="300" endPos="12000" dir="5400000" sy="-100000" algn="bl" rotWithShape="0"/>
          </a:effectLst>
          <a:scene3d>
            <a:camera prst="orthographicFront"/>
            <a:lightRig rig="threePt" dir="t"/>
          </a:scene3d>
          <a:sp3d>
            <a:bevelT w="114300" prst="artDeco"/>
          </a:sp3d>
        </p:spPr>
      </p:pic>
      <p:pic>
        <p:nvPicPr>
          <p:cNvPr id="7" name="Imagen 6" descr="Imagen que contiene viendo, café, grupo, cama&#10;&#10;El contenido generado por IA puede ser incorrecto.">
            <a:extLst>
              <a:ext uri="{FF2B5EF4-FFF2-40B4-BE49-F238E27FC236}">
                <a16:creationId xmlns:a16="http://schemas.microsoft.com/office/drawing/2014/main" id="{6899A633-9804-893A-3DF2-5124685C172A}"/>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3200400" y="118283"/>
            <a:ext cx="2834640" cy="4094573"/>
          </a:xfrm>
          <a:prstGeom prst="rect">
            <a:avLst/>
          </a:prstGeom>
          <a:effectLst>
            <a:reflection blurRad="6350" stA="52000" endA="300" endPos="12000" dir="5400000" sy="-100000" algn="bl" rotWithShape="0"/>
          </a:effectLst>
          <a:scene3d>
            <a:camera prst="orthographicFront"/>
            <a:lightRig rig="threePt" dir="t"/>
          </a:scene3d>
          <a:sp3d>
            <a:bevelT w="114300" prst="artDeco"/>
          </a:sp3d>
        </p:spPr>
      </p:pic>
      <p:pic>
        <p:nvPicPr>
          <p:cNvPr id="21" name="Imagen 20" descr="Una manada de vacas en el agua&#10;&#10;El contenido generado por IA puede ser incorrecto.">
            <a:extLst>
              <a:ext uri="{FF2B5EF4-FFF2-40B4-BE49-F238E27FC236}">
                <a16:creationId xmlns:a16="http://schemas.microsoft.com/office/drawing/2014/main" id="{A8DC1523-AABB-EEB5-F7BD-E89EC3C5D096}"/>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r="-4" b="-4"/>
          <a:stretch/>
        </p:blipFill>
        <p:spPr>
          <a:xfrm>
            <a:off x="6153912" y="118283"/>
            <a:ext cx="2834640" cy="4094573"/>
          </a:xfrm>
          <a:prstGeom prst="rect">
            <a:avLst/>
          </a:prstGeom>
          <a:effectLst>
            <a:reflection blurRad="6350" stA="52000" endA="300" endPos="12000" dir="5400000" sy="-100000" algn="bl" rotWithShape="0"/>
          </a:effectLst>
          <a:scene3d>
            <a:camera prst="orthographicFront"/>
            <a:lightRig rig="threePt" dir="t"/>
          </a:scene3d>
          <a:sp3d>
            <a:bevelT w="114300" prst="artDeco"/>
          </a:sp3d>
        </p:spPr>
      </p:pic>
      <p:pic>
        <p:nvPicPr>
          <p:cNvPr id="9" name="Imagen 8" descr="Imagen que contiene exterior, agua, roca, papalote&#10;&#10;El contenido generado por IA puede ser incorrecto.">
            <a:extLst>
              <a:ext uri="{FF2B5EF4-FFF2-40B4-BE49-F238E27FC236}">
                <a16:creationId xmlns:a16="http://schemas.microsoft.com/office/drawing/2014/main" id="{03A4B64D-AFCF-F2FD-0574-F88B9703D95F}"/>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a:stretch/>
        </p:blipFill>
        <p:spPr>
          <a:xfrm>
            <a:off x="9107424" y="118283"/>
            <a:ext cx="2834640" cy="4094573"/>
          </a:xfrm>
          <a:prstGeom prst="rect">
            <a:avLst/>
          </a:prstGeom>
          <a:effectLst>
            <a:reflection blurRad="6350" stA="52000" endA="300" endPos="12000" dir="5400000" sy="-100000" algn="bl" rotWithShape="0"/>
          </a:effectLst>
          <a:scene3d>
            <a:camera prst="orthographicFront"/>
            <a:lightRig rig="threePt" dir="t"/>
          </a:scene3d>
          <a:sp3d>
            <a:bevelT w="114300" prst="artDeco"/>
          </a:sp3d>
        </p:spPr>
      </p:pic>
      <p:sp>
        <p:nvSpPr>
          <p:cNvPr id="3" name="CuadroTexto 2">
            <a:extLst>
              <a:ext uri="{FF2B5EF4-FFF2-40B4-BE49-F238E27FC236}">
                <a16:creationId xmlns:a16="http://schemas.microsoft.com/office/drawing/2014/main" id="{33602EB9-924C-8A3F-236B-920050958FDC}"/>
              </a:ext>
            </a:extLst>
          </p:cNvPr>
          <p:cNvSpPr txBox="1"/>
          <p:nvPr/>
        </p:nvSpPr>
        <p:spPr>
          <a:xfrm>
            <a:off x="246888" y="4761977"/>
            <a:ext cx="11695175" cy="1231106"/>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 sz="7400" b="1" dirty="0">
                <a:ln w="22225">
                  <a:solidFill>
                    <a:schemeClr val="accent2"/>
                  </a:solidFill>
                  <a:prstDash val="solid"/>
                </a:ln>
                <a:solidFill>
                  <a:schemeClr val="accent2">
                    <a:lumMod val="40000"/>
                    <a:lumOff val="60000"/>
                  </a:schemeClr>
                </a:solidFill>
              </a:rPr>
              <a:t>CHITIN   NAMTIN- 2</a:t>
            </a:r>
          </a:p>
        </p:txBody>
      </p:sp>
      <p:sp>
        <p:nvSpPr>
          <p:cNvPr id="4" name="CuadroTexto 3">
            <a:extLst>
              <a:ext uri="{FF2B5EF4-FFF2-40B4-BE49-F238E27FC236}">
                <a16:creationId xmlns:a16="http://schemas.microsoft.com/office/drawing/2014/main" id="{BDDDF76C-1A63-0B34-7EFC-A27D33FA0332}"/>
              </a:ext>
            </a:extLst>
          </p:cNvPr>
          <p:cNvSpPr txBox="1"/>
          <p:nvPr/>
        </p:nvSpPr>
        <p:spPr>
          <a:xfrm>
            <a:off x="2483110" y="5977868"/>
            <a:ext cx="7225780" cy="553998"/>
          </a:xfrm>
          <a:prstGeom prst="rect">
            <a:avLst/>
          </a:prstGeom>
          <a:noFill/>
        </p:spPr>
        <p:txBody>
          <a:bodyPr wrap="square" rtlCol="0">
            <a:spAutoFit/>
          </a:bodyPr>
          <a:lstStyle/>
          <a:p>
            <a:pPr algn="ctr"/>
            <a:r>
              <a:rPr lang="en-IN" sz="3000" b="1" dirty="0" err="1">
                <a:solidFill>
                  <a:schemeClr val="accent2">
                    <a:lumMod val="20000"/>
                    <a:lumOff val="80000"/>
                  </a:schemeClr>
                </a:solidFill>
                <a:effectLst>
                  <a:outerShdw blurRad="38100" dist="38100" dir="2700000" algn="tl">
                    <a:srgbClr val="000000">
                      <a:alpha val="43137"/>
                    </a:srgbClr>
                  </a:outerShdw>
                </a:effectLst>
              </a:rPr>
              <a:t>Simmun</a:t>
            </a:r>
            <a:r>
              <a:rPr lang="en" sz="3000" b="1" dirty="0">
                <a:solidFill>
                  <a:schemeClr val="accent2">
                    <a:lumMod val="20000"/>
                    <a:lumOff val="80000"/>
                  </a:schemeClr>
                </a:solidFill>
                <a:effectLst>
                  <a:outerShdw blurRad="38100" dist="38100" dir="2700000" algn="tl">
                    <a:srgbClr val="000000">
                      <a:alpha val="43137"/>
                    </a:srgbClr>
                  </a:outerShdw>
                </a:effectLst>
              </a:rPr>
              <a:t> 5: May 3, 2025</a:t>
            </a:r>
          </a:p>
        </p:txBody>
      </p:sp>
    </p:spTree>
    <p:extLst>
      <p:ext uri="{BB962C8B-B14F-4D97-AF65-F5344CB8AC3E}">
        <p14:creationId xmlns:p14="http://schemas.microsoft.com/office/powerpoint/2010/main" val="168841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C826A3B8-0096-6604-F778-06F67093DD00}"/>
              </a:ext>
            </a:extLst>
          </p:cNvPr>
          <p:cNvSpPr>
            <a:spLocks noGrp="1" noRot="1" noMove="1" noResize="1" noEditPoints="1" noAdjustHandles="1" noChangeArrowheads="1" noChangeShapeType="1"/>
          </p:cNvSpPr>
          <p:nvPr/>
        </p:nvSpPr>
        <p:spPr>
          <a:xfrm>
            <a:off x="0" y="0"/>
            <a:ext cx="12192000" cy="1080676"/>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AB9BC92-7C29-F320-7994-D6821AC28BDA}"/>
              </a:ext>
            </a:extLst>
          </p:cNvPr>
          <p:cNvSpPr txBox="1"/>
          <p:nvPr/>
        </p:nvSpPr>
        <p:spPr>
          <a:xfrm>
            <a:off x="5036694" y="-14990"/>
            <a:ext cx="715530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600" dirty="0">
                <a:ln/>
                <a:solidFill>
                  <a:schemeClr val="accent6"/>
                </a:solidFill>
                <a:effectLst>
                  <a:outerShdw blurRad="38100" dir="2700000" algn="tl">
                    <a:srgbClr val="000000"/>
                  </a:outerShdw>
                </a:effectLst>
              </a:rPr>
              <a:t>LEISIET  </a:t>
            </a:r>
            <a:r>
              <a:rPr lang="en" sz="4400" b="1" spc="600" dirty="0">
                <a:ln/>
                <a:solidFill>
                  <a:schemeClr val="accent1"/>
                </a:solidFill>
                <a:effectLst>
                  <a:outerShdw blurRad="38100" dir="2700000" algn="tl">
                    <a:srgbClr val="000000"/>
                  </a:outerShdw>
                </a:effectLst>
              </a:rPr>
              <a:t>LEH</a:t>
            </a:r>
            <a:r>
              <a:rPr lang="en" sz="4400" b="1" spc="600" dirty="0">
                <a:ln/>
                <a:solidFill>
                  <a:schemeClr val="accent3"/>
                </a:solidFill>
                <a:effectLst>
                  <a:outerShdw blurRad="38100" dir="2700000" algn="tl">
                    <a:srgbClr val="000000"/>
                  </a:outerShdw>
                </a:effectLst>
              </a:rPr>
              <a:t>  </a:t>
            </a:r>
            <a:r>
              <a:rPr lang="en" sz="4400" b="1" spc="600" dirty="0">
                <a:ln/>
                <a:solidFill>
                  <a:schemeClr val="tx2">
                    <a:lumMod val="40000"/>
                    <a:lumOff val="60000"/>
                  </a:schemeClr>
                </a:solidFill>
                <a:effectLst>
                  <a:outerShdw blurRad="38100" dir="2700000" algn="tl">
                    <a:srgbClr val="000000"/>
                  </a:outerShdw>
                </a:effectLst>
              </a:rPr>
              <a:t>TUIPI</a:t>
            </a:r>
          </a:p>
        </p:txBody>
      </p:sp>
      <p:sp>
        <p:nvSpPr>
          <p:cNvPr id="5" name="CuadroTexto 4">
            <a:extLst>
              <a:ext uri="{FF2B5EF4-FFF2-40B4-BE49-F238E27FC236}">
                <a16:creationId xmlns:a16="http://schemas.microsoft.com/office/drawing/2014/main" id="{B4663945-6108-5B26-2BA0-C16257B690DA}"/>
              </a:ext>
            </a:extLst>
          </p:cNvPr>
          <p:cNvSpPr txBox="1"/>
          <p:nvPr/>
        </p:nvSpPr>
        <p:spPr>
          <a:xfrm>
            <a:off x="44969" y="334882"/>
            <a:ext cx="11938165" cy="707886"/>
          </a:xfrm>
          <a:prstGeom prst="rect">
            <a:avLst/>
          </a:prstGeom>
          <a:noFill/>
        </p:spPr>
        <p:txBody>
          <a:bodyPr wrap="square">
            <a:spAutoFit/>
            <a:scene3d>
              <a:camera prst="orthographicFront"/>
              <a:lightRig rig="threePt" dir="t"/>
            </a:scene3d>
            <a:sp3d extrusionH="57150">
              <a:bevelT w="38100" h="38100"/>
            </a:sp3d>
          </a:bodyPr>
          <a:lstStyle/>
          <a:p>
            <a:r>
              <a:rPr lang="en" sz="2000" b="1" dirty="0">
                <a:solidFill>
                  <a:schemeClr val="accent1"/>
                </a:solidFill>
                <a:latin typeface="Comic Sans MS" panose="030F0702030302020204" pitchFamily="66" charset="0"/>
              </a:rPr>
              <a:t>“[…] tuikhanglien a kuon a hung kipat doh </a:t>
            </a:r>
          </a:p>
          <a:p>
            <a:r>
              <a:rPr lang="en" sz="2000" b="1" dirty="0">
                <a:solidFill>
                  <a:schemeClr val="accent1"/>
                </a:solidFill>
                <a:latin typeface="Comic Sans MS" panose="030F0702030302020204" pitchFamily="66" charset="0"/>
              </a:rPr>
              <a:t>sahiem khat kamui […] sahiem chuomkhat ma leisiet a kuon ahung kamui[…]” </a:t>
            </a:r>
            <a:r>
              <a:rPr lang="en" sz="1600" b="1" dirty="0">
                <a:solidFill>
                  <a:schemeClr val="accent1"/>
                </a:solidFill>
                <a:latin typeface="Comic Sans MS" panose="030F0702030302020204" pitchFamily="66" charset="0"/>
              </a:rPr>
              <a:t>(Thuphuon 13:1, 11)</a:t>
            </a:r>
            <a:endParaRPr lang="es-ES" sz="1600" b="1" dirty="0">
              <a:solidFill>
                <a:schemeClr val="accent1"/>
              </a:solidFill>
              <a:latin typeface="Comic Sans MS" panose="030F0702030302020204" pitchFamily="66" charset="0"/>
            </a:endParaRPr>
          </a:p>
        </p:txBody>
      </p:sp>
      <p:sp>
        <p:nvSpPr>
          <p:cNvPr id="6" name="CuadroTexto 5">
            <a:extLst>
              <a:ext uri="{FF2B5EF4-FFF2-40B4-BE49-F238E27FC236}">
                <a16:creationId xmlns:a16="http://schemas.microsoft.com/office/drawing/2014/main" id="{114B87B7-E26F-6DFF-6D8C-EA43BD5FCFB0}"/>
              </a:ext>
            </a:extLst>
          </p:cNvPr>
          <p:cNvSpPr txBox="1"/>
          <p:nvPr/>
        </p:nvSpPr>
        <p:spPr>
          <a:xfrm>
            <a:off x="2293496" y="1114663"/>
            <a:ext cx="6797750" cy="1107996"/>
          </a:xfrm>
          <a:prstGeom prst="rect">
            <a:avLst/>
          </a:prstGeom>
          <a:noFill/>
        </p:spPr>
        <p:txBody>
          <a:bodyPr wrap="square" rtlCol="0">
            <a:spAutoFit/>
          </a:bodyPr>
          <a:lstStyle/>
          <a:p>
            <a:pPr>
              <a:spcBef>
                <a:spcPts val="600"/>
              </a:spcBef>
            </a:pPr>
            <a:r>
              <a:rPr lang="en" sz="2200" b="1" dirty="0"/>
              <a:t>Tuipi in gal le chehchaona avetsah ahi ihe uve. Thuphuon 17 hin aseibe in, tuipi hin Pathien sang a Diabol kilhen joh namtin mitin ho vetsah jong ahi ati.</a:t>
            </a:r>
          </a:p>
        </p:txBody>
      </p:sp>
      <p:pic>
        <p:nvPicPr>
          <p:cNvPr id="4" name="Imagen 3" descr="Un dibujo de una vaca&#10;&#10;El contenido generado por IA puede ser incorrecto.">
            <a:extLst>
              <a:ext uri="{FF2B5EF4-FFF2-40B4-BE49-F238E27FC236}">
                <a16:creationId xmlns:a16="http://schemas.microsoft.com/office/drawing/2014/main" id="{B0E67C76-2EFF-AF1E-01F2-49EEF8C39D1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5644" y="3282770"/>
            <a:ext cx="3625979" cy="3446992"/>
          </a:xfrm>
          <a:prstGeom prst="snip2DiagRect">
            <a:avLst/>
          </a:prstGeom>
          <a:solidFill>
            <a:srgbClr val="FFFFFF">
              <a:shade val="85000"/>
            </a:srgbClr>
          </a:solidFill>
          <a:ln w="88900" cap="sq">
            <a:solidFill>
              <a:schemeClr val="bg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 perro&#10;&#10;El contenido generado por IA puede ser incorrecto.">
            <a:extLst>
              <a:ext uri="{FF2B5EF4-FFF2-40B4-BE49-F238E27FC236}">
                <a16:creationId xmlns:a16="http://schemas.microsoft.com/office/drawing/2014/main" id="{5D9C107E-D08F-1E57-0659-4F0EB758B5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24483" y="1203920"/>
            <a:ext cx="2913682" cy="3220720"/>
          </a:xfrm>
          <a:prstGeom prst="rect">
            <a:avLst/>
          </a:prstGeom>
          <a:effectLst>
            <a:innerShdw blurRad="114300">
              <a:prstClr val="black"/>
            </a:innerShdw>
          </a:effectLst>
        </p:spPr>
      </p:pic>
      <p:pic>
        <p:nvPicPr>
          <p:cNvPr id="12" name="Imagen 11" descr="Un gato encima de una oveja&#10;&#10;El contenido generado por IA puede ser incorrecto.">
            <a:extLst>
              <a:ext uri="{FF2B5EF4-FFF2-40B4-BE49-F238E27FC236}">
                <a16:creationId xmlns:a16="http://schemas.microsoft.com/office/drawing/2014/main" id="{D0FB452C-B2A5-0A97-E8D8-5F90466E74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24482" y="4547884"/>
            <a:ext cx="2913682" cy="2110902"/>
          </a:xfrm>
          <a:prstGeom prst="roundRect">
            <a:avLst>
              <a:gd name="adj" fmla="val 11111"/>
            </a:avLst>
          </a:prstGeom>
          <a:ln w="762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id="{B924F3ED-B0F5-4ADE-AA90-A30446885891}"/>
              </a:ext>
            </a:extLst>
          </p:cNvPr>
          <p:cNvSpPr txBox="1"/>
          <p:nvPr/>
        </p:nvSpPr>
        <p:spPr>
          <a:xfrm>
            <a:off x="3890152" y="3123114"/>
            <a:ext cx="5081151" cy="1785104"/>
          </a:xfrm>
          <a:prstGeom prst="rect">
            <a:avLst/>
          </a:prstGeom>
          <a:noFill/>
        </p:spPr>
        <p:txBody>
          <a:bodyPr wrap="square">
            <a:spAutoFit/>
          </a:bodyPr>
          <a:lstStyle/>
          <a:p>
            <a:pPr>
              <a:spcBef>
                <a:spcPts val="600"/>
              </a:spcBef>
            </a:pPr>
            <a:r>
              <a:rPr lang="en" sz="2200" b="1" dirty="0"/>
              <a:t>Leisiet a chun mi lhomcha abou aum e; mangthah chate’n tahsan chate suhmang agot u chun leisiet chu kiselna’n amang uve </a:t>
            </a:r>
            <a:r>
              <a:rPr lang="en" sz="2000" b="1" dirty="0"/>
              <a:t>(Rev. 12:15-16); </a:t>
            </a:r>
            <a:r>
              <a:rPr lang="en" sz="2200" b="1" dirty="0"/>
              <a:t>zalenna gam ahung hi tai </a:t>
            </a:r>
            <a:r>
              <a:rPr lang="en" sz="2000" b="1" dirty="0"/>
              <a:t>(USA).</a:t>
            </a:r>
          </a:p>
        </p:txBody>
      </p:sp>
      <p:pic>
        <p:nvPicPr>
          <p:cNvPr id="16" name="Imagen 15" descr="Imagen que contiene agua, exterior, hombre, ola&#10;&#10;El contenido generado por IA puede ser incorrecto.">
            <a:extLst>
              <a:ext uri="{FF2B5EF4-FFF2-40B4-BE49-F238E27FC236}">
                <a16:creationId xmlns:a16="http://schemas.microsoft.com/office/drawing/2014/main" id="{5FBC369E-B4B0-6E1A-89BB-5E82B8B71A4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106206" y="1192226"/>
            <a:ext cx="2157307" cy="1831149"/>
          </a:xfrm>
          <a:prstGeom prst="rect">
            <a:avLst/>
          </a:prstGeom>
          <a:ln w="38100" cap="sq">
            <a:solidFill>
              <a:srgbClr val="AD4A5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FD16239-9854-345D-26D8-2D16DA89E889}"/>
              </a:ext>
            </a:extLst>
          </p:cNvPr>
          <p:cNvSpPr txBox="1"/>
          <p:nvPr/>
        </p:nvSpPr>
        <p:spPr>
          <a:xfrm>
            <a:off x="2293496" y="2253934"/>
            <a:ext cx="6730985" cy="769441"/>
          </a:xfrm>
          <a:prstGeom prst="rect">
            <a:avLst/>
          </a:prstGeom>
          <a:noFill/>
        </p:spPr>
        <p:txBody>
          <a:bodyPr wrap="square">
            <a:spAutoFit/>
          </a:bodyPr>
          <a:lstStyle/>
          <a:p>
            <a:pPr>
              <a:spcBef>
                <a:spcPts val="600"/>
              </a:spcBef>
            </a:pPr>
            <a:r>
              <a:rPr lang="en" sz="2200" b="1" dirty="0"/>
              <a:t>Tuipi a kuon hung doh sahiem chun ni nunung Pathien mite adou ding ahi </a:t>
            </a:r>
            <a:r>
              <a:rPr lang="en" sz="2000" b="1" dirty="0"/>
              <a:t>(Rev. 13:1, 17).</a:t>
            </a:r>
          </a:p>
        </p:txBody>
      </p:sp>
      <p:sp>
        <p:nvSpPr>
          <p:cNvPr id="9" name="CuadroTexto 8">
            <a:extLst>
              <a:ext uri="{FF2B5EF4-FFF2-40B4-BE49-F238E27FC236}">
                <a16:creationId xmlns:a16="http://schemas.microsoft.com/office/drawing/2014/main" id="{D942E5C2-E9BD-73E0-F74F-622144FE5195}"/>
              </a:ext>
            </a:extLst>
          </p:cNvPr>
          <p:cNvSpPr txBox="1"/>
          <p:nvPr/>
        </p:nvSpPr>
        <p:spPr>
          <a:xfrm>
            <a:off x="3890151" y="5027570"/>
            <a:ext cx="5081151" cy="1785104"/>
          </a:xfrm>
          <a:prstGeom prst="rect">
            <a:avLst/>
          </a:prstGeom>
          <a:noFill/>
        </p:spPr>
        <p:txBody>
          <a:bodyPr wrap="square">
            <a:spAutoFit/>
          </a:bodyPr>
          <a:lstStyle/>
          <a:p>
            <a:pPr>
              <a:spcBef>
                <a:spcPts val="600"/>
              </a:spcBef>
            </a:pPr>
            <a:r>
              <a:rPr lang="en" sz="2200" b="1" dirty="0"/>
              <a:t>Leisiet a kuon kelngoinou tobang (atil a Pathien a kitah tah ho), ahivang a dragon bang a thusei, khang kichai nikho a tahsan chate bolgim ding, chu ahung kisepdoh e</a:t>
            </a:r>
            <a:r>
              <a:rPr lang="en" sz="2000" b="1" dirty="0"/>
              <a:t> (Rev. 13:11-15).</a:t>
            </a:r>
          </a:p>
        </p:txBody>
      </p:sp>
    </p:spTree>
    <p:extLst>
      <p:ext uri="{BB962C8B-B14F-4D97-AF65-F5344CB8AC3E}">
        <p14:creationId xmlns:p14="http://schemas.microsoft.com/office/powerpoint/2010/main" val="29634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strips(upRight)">
                                      <p:cBhvr>
                                        <p:cTn id="43" dur="500"/>
                                        <p:tgtEl>
                                          <p:spTgt spid="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900" decel="100000" fill="hold"/>
                                        <p:tgtEl>
                                          <p:spTgt spid="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7A50D3-763D-CD72-4FCD-6A43FEA788AB}"/>
              </a:ext>
            </a:extLst>
          </p:cNvPr>
          <p:cNvSpPr txBox="1"/>
          <p:nvPr/>
        </p:nvSpPr>
        <p:spPr>
          <a:xfrm>
            <a:off x="2500008" y="-29980"/>
            <a:ext cx="9691991"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rPr>
              <a:t>TAHSAN AMOHCHENG  HO</a:t>
            </a:r>
          </a:p>
        </p:txBody>
      </p:sp>
      <p:sp>
        <p:nvSpPr>
          <p:cNvPr id="5" name="CuadroTexto 4">
            <a:extLst>
              <a:ext uri="{FF2B5EF4-FFF2-40B4-BE49-F238E27FC236}">
                <a16:creationId xmlns:a16="http://schemas.microsoft.com/office/drawing/2014/main" id="{BF091534-2D27-A465-4BFB-544B21DCEE52}"/>
              </a:ext>
            </a:extLst>
          </p:cNvPr>
          <p:cNvSpPr txBox="1"/>
          <p:nvPr/>
        </p:nvSpPr>
        <p:spPr>
          <a:xfrm>
            <a:off x="2233535" y="678849"/>
            <a:ext cx="9536832" cy="707886"/>
          </a:xfrm>
          <a:prstGeom prst="rect">
            <a:avLst/>
          </a:prstGeom>
          <a:noFill/>
        </p:spPr>
        <p:txBody>
          <a:bodyPr wrap="square">
            <a:spAutoFit/>
          </a:bodyPr>
          <a:lstStyle/>
          <a:p>
            <a:pPr algn="ctr"/>
            <a:r>
              <a:rPr lang="en"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IN"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Chu</a:t>
            </a:r>
            <a:r>
              <a:rPr lang="en"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in kajah a, “Miho chuleh chitin namtin le paotin paotang, chule lengho tamtah chungchang thu nasei doh kit tei ding ahi” ati’ </a:t>
            </a:r>
            <a:r>
              <a:rPr lang="en"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(Thuphuon 10:11)</a:t>
            </a:r>
          </a:p>
        </p:txBody>
      </p:sp>
      <p:sp>
        <p:nvSpPr>
          <p:cNvPr id="6" name="CuadroTexto 5">
            <a:extLst>
              <a:ext uri="{FF2B5EF4-FFF2-40B4-BE49-F238E27FC236}">
                <a16:creationId xmlns:a16="http://schemas.microsoft.com/office/drawing/2014/main" id="{EBF83183-21BC-FD18-E4B5-F6B93C397DF3}"/>
              </a:ext>
            </a:extLst>
          </p:cNvPr>
          <p:cNvSpPr txBox="1"/>
          <p:nvPr/>
        </p:nvSpPr>
        <p:spPr>
          <a:xfrm>
            <a:off x="3468721" y="1411064"/>
            <a:ext cx="8296275" cy="1446550"/>
          </a:xfrm>
          <a:prstGeom prst="rect">
            <a:avLst/>
          </a:prstGeom>
          <a:noFill/>
        </p:spPr>
        <p:txBody>
          <a:bodyPr wrap="square" rtlCol="0">
            <a:spAutoFit/>
          </a:bodyPr>
          <a:lstStyle/>
          <a:p>
            <a:pPr>
              <a:spcBef>
                <a:spcPts val="600"/>
              </a:spcBef>
            </a:pPr>
            <a:r>
              <a:rPr lang="en" sz="2200" b="1" dirty="0">
                <a:solidFill>
                  <a:schemeClr val="bg1"/>
                </a:solidFill>
                <a:effectLst>
                  <a:outerShdw blurRad="38100" dist="38100" dir="2700000" algn="tl">
                    <a:srgbClr val="000000">
                      <a:alpha val="43137"/>
                    </a:srgbClr>
                  </a:outerShdw>
                </a:effectLst>
              </a:rPr>
              <a:t>Thuphuon 13 hin leisiet le tuipi a hung kuondoh Pathien mite boldim ding thaneina chu ei musah uve. Thuphuon 10 hin leisiet le tuipi a ni nunung thupha Pathien mite’n asaple ding u ei musah uve.</a:t>
            </a:r>
          </a:p>
        </p:txBody>
      </p:sp>
      <p:graphicFrame>
        <p:nvGraphicFramePr>
          <p:cNvPr id="8" name="Diagrama 7">
            <a:extLst>
              <a:ext uri="{FF2B5EF4-FFF2-40B4-BE49-F238E27FC236}">
                <a16:creationId xmlns:a16="http://schemas.microsoft.com/office/drawing/2014/main" id="{B42BE94E-C644-C3C1-3401-12D4228A945C}"/>
              </a:ext>
            </a:extLst>
          </p:cNvPr>
          <p:cNvGraphicFramePr/>
          <p:nvPr>
            <p:extLst>
              <p:ext uri="{D42A27DB-BD31-4B8C-83A1-F6EECF244321}">
                <p14:modId xmlns:p14="http://schemas.microsoft.com/office/powerpoint/2010/main" val="4099836272"/>
              </p:ext>
            </p:extLst>
          </p:nvPr>
        </p:nvGraphicFramePr>
        <p:xfrm>
          <a:off x="223838" y="2428875"/>
          <a:ext cx="11744325" cy="4333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14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graphicEl>
                                              <a:dgm id="{B504D2F0-1CEE-4CBA-B954-216E599D52CD}"/>
                                            </p:graphicEl>
                                          </p:spTgt>
                                        </p:tgtEl>
                                        <p:attrNameLst>
                                          <p:attrName>style.visibility</p:attrName>
                                        </p:attrNameLst>
                                      </p:cBhvr>
                                      <p:to>
                                        <p:strVal val="visible"/>
                                      </p:to>
                                    </p:set>
                                    <p:animEffect transition="in" filter="wipe(left)">
                                      <p:cBhvr>
                                        <p:cTn id="39" dur="500"/>
                                        <p:tgtEl>
                                          <p:spTgt spid="8">
                                            <p:graphicEl>
                                              <a:dgm id="{B504D2F0-1CEE-4CBA-B954-216E599D52C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graphicEl>
                                              <a:dgm id="{C8B72FA7-E8CB-4013-80A0-9D5E6A002848}"/>
                                            </p:graphicEl>
                                          </p:spTgt>
                                        </p:tgtEl>
                                        <p:attrNameLst>
                                          <p:attrName>style.visibility</p:attrName>
                                        </p:attrNameLst>
                                      </p:cBhvr>
                                      <p:to>
                                        <p:strVal val="visible"/>
                                      </p:to>
                                    </p:set>
                                    <p:animEffect transition="in" filter="wipe(left)">
                                      <p:cBhvr>
                                        <p:cTn id="44" dur="500"/>
                                        <p:tgtEl>
                                          <p:spTgt spid="8">
                                            <p:graphicEl>
                                              <a:dgm id="{C8B72FA7-E8CB-4013-80A0-9D5E6A00284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graphicEl>
                                              <a:dgm id="{B78DAFC8-513C-47D1-A7C6-CC415AE74AC5}"/>
                                            </p:graphicEl>
                                          </p:spTgt>
                                        </p:tgtEl>
                                        <p:attrNameLst>
                                          <p:attrName>style.visibility</p:attrName>
                                        </p:attrNameLst>
                                      </p:cBhvr>
                                      <p:to>
                                        <p:strVal val="visible"/>
                                      </p:to>
                                    </p:set>
                                    <p:animEffect transition="in" filter="wipe(left)">
                                      <p:cBhvr>
                                        <p:cTn id="49" dur="500"/>
                                        <p:tgtEl>
                                          <p:spTgt spid="8">
                                            <p:graphicEl>
                                              <a:dgm id="{B78DAFC8-513C-47D1-A7C6-CC415AE74AC5}"/>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704EE0B4-25FE-4B59-8134-6669E33BCEDB}"/>
                                            </p:graphicEl>
                                          </p:spTgt>
                                        </p:tgtEl>
                                        <p:attrNameLst>
                                          <p:attrName>style.visibility</p:attrName>
                                        </p:attrNameLst>
                                      </p:cBhvr>
                                      <p:to>
                                        <p:strVal val="visible"/>
                                      </p:to>
                                    </p:set>
                                    <p:animEffect transition="in" filter="wipe(left)">
                                      <p:cBhvr>
                                        <p:cTn id="54" dur="500"/>
                                        <p:tgtEl>
                                          <p:spTgt spid="8">
                                            <p:graphicEl>
                                              <a:dgm id="{704EE0B4-25FE-4B59-8134-6669E33BCEDB}"/>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graphicEl>
                                              <a:dgm id="{066E6ED1-42F4-48B2-B7DC-C25A0AEF98CB}"/>
                                            </p:graphicEl>
                                          </p:spTgt>
                                        </p:tgtEl>
                                        <p:attrNameLst>
                                          <p:attrName>style.visibility</p:attrName>
                                        </p:attrNameLst>
                                      </p:cBhvr>
                                      <p:to>
                                        <p:strVal val="visible"/>
                                      </p:to>
                                    </p:set>
                                    <p:animEffect transition="in" filter="wipe(left)">
                                      <p:cBhvr>
                                        <p:cTn id="59" dur="500"/>
                                        <p:tgtEl>
                                          <p:spTgt spid="8">
                                            <p:graphicEl>
                                              <a:dgm id="{066E6ED1-42F4-48B2-B7DC-C25A0AEF98CB}"/>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D995844F-4581-47F5-BDDC-A2B3FE4A66EA}"/>
                                            </p:graphicEl>
                                          </p:spTgt>
                                        </p:tgtEl>
                                        <p:attrNameLst>
                                          <p:attrName>style.visibility</p:attrName>
                                        </p:attrNameLst>
                                      </p:cBhvr>
                                      <p:to>
                                        <p:strVal val="visible"/>
                                      </p:to>
                                    </p:set>
                                    <p:animEffect transition="in" filter="wipe(left)">
                                      <p:cBhvr>
                                        <p:cTn id="64" dur="500"/>
                                        <p:tgtEl>
                                          <p:spTgt spid="8">
                                            <p:graphicEl>
                                              <a:dgm id="{D995844F-4581-47F5-BDDC-A2B3FE4A66E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graphicEl>
                                              <a:dgm id="{39634240-70F3-43A5-AB93-9A22F11A441F}"/>
                                            </p:graphicEl>
                                          </p:spTgt>
                                        </p:tgtEl>
                                        <p:attrNameLst>
                                          <p:attrName>style.visibility</p:attrName>
                                        </p:attrNameLst>
                                      </p:cBhvr>
                                      <p:to>
                                        <p:strVal val="visible"/>
                                      </p:to>
                                    </p:set>
                                    <p:animEffect transition="in" filter="wipe(left)">
                                      <p:cBhvr>
                                        <p:cTn id="69" dur="500"/>
                                        <p:tgtEl>
                                          <p:spTgt spid="8">
                                            <p:graphicEl>
                                              <a:dgm id="{39634240-70F3-43A5-AB93-9A22F11A441F}"/>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8">
                                            <p:graphicEl>
                                              <a:dgm id="{F425AAD7-6B8F-44ED-B5C5-00E99873757B}"/>
                                            </p:graphicEl>
                                          </p:spTgt>
                                        </p:tgtEl>
                                        <p:attrNameLst>
                                          <p:attrName>style.visibility</p:attrName>
                                        </p:attrNameLst>
                                      </p:cBhvr>
                                      <p:to>
                                        <p:strVal val="visible"/>
                                      </p:to>
                                    </p:set>
                                    <p:animEffect transition="in" filter="wipe(left)">
                                      <p:cBhvr>
                                        <p:cTn id="74" dur="500"/>
                                        <p:tgtEl>
                                          <p:spTgt spid="8">
                                            <p:graphicEl>
                                              <a:dgm id="{F425AAD7-6B8F-44ED-B5C5-00E99873757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
                                            <p:graphicEl>
                                              <a:dgm id="{2AEDB926-1F29-4C80-9442-6C1BCA83B336}"/>
                                            </p:graphicEl>
                                          </p:spTgt>
                                        </p:tgtEl>
                                        <p:attrNameLst>
                                          <p:attrName>style.visibility</p:attrName>
                                        </p:attrNameLst>
                                      </p:cBhvr>
                                      <p:to>
                                        <p:strVal val="visible"/>
                                      </p:to>
                                    </p:set>
                                    <p:animEffect transition="in" filter="wipe(left)">
                                      <p:cBhvr>
                                        <p:cTn id="79" dur="500"/>
                                        <p:tgtEl>
                                          <p:spTgt spid="8">
                                            <p:graphicEl>
                                              <a:dgm id="{2AEDB926-1F29-4C80-9442-6C1BCA83B336}"/>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8">
                                            <p:graphicEl>
                                              <a:dgm id="{07A0168A-CA14-4016-A8E3-CD7F90403E49}"/>
                                            </p:graphicEl>
                                          </p:spTgt>
                                        </p:tgtEl>
                                        <p:attrNameLst>
                                          <p:attrName>style.visibility</p:attrName>
                                        </p:attrNameLst>
                                      </p:cBhvr>
                                      <p:to>
                                        <p:strVal val="visible"/>
                                      </p:to>
                                    </p:set>
                                    <p:animEffect transition="in" filter="wipe(left)">
                                      <p:cBhvr>
                                        <p:cTn id="84" dur="500"/>
                                        <p:tgtEl>
                                          <p:spTgt spid="8">
                                            <p:graphicEl>
                                              <a:dgm id="{07A0168A-CA14-4016-A8E3-CD7F90403E49}"/>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8">
                                            <p:graphicEl>
                                              <a:dgm id="{9433F3A0-7D63-4520-89B7-6DCBA2E973B0}"/>
                                            </p:graphicEl>
                                          </p:spTgt>
                                        </p:tgtEl>
                                        <p:attrNameLst>
                                          <p:attrName>style.visibility</p:attrName>
                                        </p:attrNameLst>
                                      </p:cBhvr>
                                      <p:to>
                                        <p:strVal val="visible"/>
                                      </p:to>
                                    </p:set>
                                    <p:animEffect transition="in" filter="wipe(left)">
                                      <p:cBhvr>
                                        <p:cTn id="89" dur="500"/>
                                        <p:tgtEl>
                                          <p:spTgt spid="8">
                                            <p:graphicEl>
                                              <a:dgm id="{9433F3A0-7D63-4520-89B7-6DCBA2E973B0}"/>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8">
                                            <p:graphicEl>
                                              <a:dgm id="{EAD4DC71-380D-4B87-8680-105A395D156D}"/>
                                            </p:graphicEl>
                                          </p:spTgt>
                                        </p:tgtEl>
                                        <p:attrNameLst>
                                          <p:attrName>style.visibility</p:attrName>
                                        </p:attrNameLst>
                                      </p:cBhvr>
                                      <p:to>
                                        <p:strVal val="visible"/>
                                      </p:to>
                                    </p:set>
                                    <p:animEffect transition="in" filter="wipe(left)">
                                      <p:cBhvr>
                                        <p:cTn id="94" dur="500"/>
                                        <p:tgtEl>
                                          <p:spTgt spid="8">
                                            <p:graphicEl>
                                              <a:dgm id="{EAD4DC71-380D-4B87-8680-105A395D156D}"/>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8">
                                            <p:graphicEl>
                                              <a:dgm id="{7F396D00-BF1E-41BB-BEAA-5FB3E6555BCB}"/>
                                            </p:graphicEl>
                                          </p:spTgt>
                                        </p:tgtEl>
                                        <p:attrNameLst>
                                          <p:attrName>style.visibility</p:attrName>
                                        </p:attrNameLst>
                                      </p:cBhvr>
                                      <p:to>
                                        <p:strVal val="visible"/>
                                      </p:to>
                                    </p:set>
                                    <p:animEffect transition="in" filter="wipe(left)">
                                      <p:cBhvr>
                                        <p:cTn id="99" dur="500"/>
                                        <p:tgtEl>
                                          <p:spTgt spid="8">
                                            <p:graphicEl>
                                              <a:dgm id="{7F396D00-BF1E-41BB-BEAA-5FB3E6555BCB}"/>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graphicEl>
                                              <a:dgm id="{A4FBB3A0-6784-4BC7-B94C-B07231FE45A1}"/>
                                            </p:graphicEl>
                                          </p:spTgt>
                                        </p:tgtEl>
                                        <p:attrNameLst>
                                          <p:attrName>style.visibility</p:attrName>
                                        </p:attrNameLst>
                                      </p:cBhvr>
                                      <p:to>
                                        <p:strVal val="visible"/>
                                      </p:to>
                                    </p:set>
                                    <p:animEffect transition="in" filter="wipe(left)">
                                      <p:cBhvr>
                                        <p:cTn id="104" dur="500"/>
                                        <p:tgtEl>
                                          <p:spTgt spid="8">
                                            <p:graphicEl>
                                              <a:dgm id="{A4FBB3A0-6784-4BC7-B94C-B07231FE45A1}"/>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8">
                                            <p:graphicEl>
                                              <a:dgm id="{55DCF0FC-3EC7-4627-A9E4-CDD56FDF0A68}"/>
                                            </p:graphicEl>
                                          </p:spTgt>
                                        </p:tgtEl>
                                        <p:attrNameLst>
                                          <p:attrName>style.visibility</p:attrName>
                                        </p:attrNameLst>
                                      </p:cBhvr>
                                      <p:to>
                                        <p:strVal val="visible"/>
                                      </p:to>
                                    </p:set>
                                    <p:animEffect transition="in" filter="wipe(left)">
                                      <p:cBhvr>
                                        <p:cTn id="109" dur="500"/>
                                        <p:tgtEl>
                                          <p:spTgt spid="8">
                                            <p:graphicEl>
                                              <a:dgm id="{55DCF0FC-3EC7-4627-A9E4-CDD56FDF0A68}"/>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graphicEl>
                                              <a:dgm id="{865356DF-A827-4835-99B4-0D4D5469A65C}"/>
                                            </p:graphicEl>
                                          </p:spTgt>
                                        </p:tgtEl>
                                        <p:attrNameLst>
                                          <p:attrName>style.visibility</p:attrName>
                                        </p:attrNameLst>
                                      </p:cBhvr>
                                      <p:to>
                                        <p:strVal val="visible"/>
                                      </p:to>
                                    </p:set>
                                    <p:animEffect transition="in" filter="wipe(left)">
                                      <p:cBhvr>
                                        <p:cTn id="114" dur="500"/>
                                        <p:tgtEl>
                                          <p:spTgt spid="8">
                                            <p:graphicEl>
                                              <a:dgm id="{865356DF-A827-4835-99B4-0D4D5469A65C}"/>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8">
                                            <p:graphicEl>
                                              <a:dgm id="{5019C4F0-F75B-44B2-A743-C4AF556FBE5F}"/>
                                            </p:graphicEl>
                                          </p:spTgt>
                                        </p:tgtEl>
                                        <p:attrNameLst>
                                          <p:attrName>style.visibility</p:attrName>
                                        </p:attrNameLst>
                                      </p:cBhvr>
                                      <p:to>
                                        <p:strVal val="visible"/>
                                      </p:to>
                                    </p:set>
                                    <p:animEffect transition="in" filter="wipe(left)">
                                      <p:cBhvr>
                                        <p:cTn id="119" dur="500"/>
                                        <p:tgtEl>
                                          <p:spTgt spid="8">
                                            <p:graphicEl>
                                              <a:dgm id="{5019C4F0-F75B-44B2-A743-C4AF556FBE5F}"/>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8">
                                            <p:graphicEl>
                                              <a:dgm id="{61F0C66F-F50F-4433-994E-17CE4823D1AD}"/>
                                            </p:graphicEl>
                                          </p:spTgt>
                                        </p:tgtEl>
                                        <p:attrNameLst>
                                          <p:attrName>style.visibility</p:attrName>
                                        </p:attrNameLst>
                                      </p:cBhvr>
                                      <p:to>
                                        <p:strVal val="visible"/>
                                      </p:to>
                                    </p:set>
                                    <p:animEffect transition="in" filter="wipe(left)">
                                      <p:cBhvr>
                                        <p:cTn id="124" dur="500"/>
                                        <p:tgtEl>
                                          <p:spTgt spid="8">
                                            <p:graphicEl>
                                              <a:dgm id="{61F0C66F-F50F-4433-994E-17CE4823D1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3CDB4E0D-408D-5316-D976-A0AC41FA15F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011F33-F9B5-3B43-5A6C-713E06E8B6E9}"/>
              </a:ext>
            </a:extLst>
          </p:cNvPr>
          <p:cNvSpPr txBox="1"/>
          <p:nvPr/>
        </p:nvSpPr>
        <p:spPr>
          <a:xfrm>
            <a:off x="738186" y="438567"/>
            <a:ext cx="10924161" cy="6001643"/>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err="1">
                <a:latin typeface="Constantia" panose="02030602050306030303" pitchFamily="18" charset="0"/>
              </a:rPr>
              <a:t>Thuphuon</a:t>
            </a:r>
            <a:r>
              <a:rPr lang="en-US" sz="2600" b="1" dirty="0">
                <a:latin typeface="Constantia" panose="02030602050306030303" pitchFamily="18" charset="0"/>
              </a:rPr>
              <a:t> 14 a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thutan</a:t>
            </a:r>
            <a:r>
              <a:rPr lang="en-US" sz="2600" b="1" dirty="0">
                <a:latin typeface="Constantia" panose="02030602050306030303" pitchFamily="18" charset="0"/>
              </a:rPr>
              <a:t> </a:t>
            </a:r>
            <a:r>
              <a:rPr lang="en-US" sz="2600" b="1" dirty="0" err="1">
                <a:latin typeface="Constantia" panose="02030602050306030303" pitchFamily="18" charset="0"/>
              </a:rPr>
              <a:t>vaihom</a:t>
            </a:r>
            <a:r>
              <a:rPr lang="en-US" sz="2600" b="1" dirty="0">
                <a:latin typeface="Constantia" panose="02030602050306030303" pitchFamily="18" charset="0"/>
              </a:rPr>
              <a:t> </a:t>
            </a:r>
            <a:r>
              <a:rPr lang="en-US" sz="2600" b="1" dirty="0" err="1">
                <a:latin typeface="Constantia" panose="02030602050306030303" pitchFamily="18" charset="0"/>
              </a:rPr>
              <a:t>phaat</a:t>
            </a:r>
            <a:r>
              <a:rPr lang="en-US" sz="2600" b="1" dirty="0">
                <a:latin typeface="Constantia" panose="02030602050306030303" pitchFamily="18" charset="0"/>
              </a:rPr>
              <a:t> ahung </a:t>
            </a:r>
            <a:r>
              <a:rPr lang="en-US" sz="2600" b="1" dirty="0" err="1">
                <a:latin typeface="Constantia" panose="02030602050306030303" pitchFamily="18" charset="0"/>
              </a:rPr>
              <a:t>lhung</a:t>
            </a:r>
            <a:r>
              <a:rPr lang="en-US" sz="2600" b="1" dirty="0">
                <a:latin typeface="Constantia" panose="02030602050306030303" pitchFamily="18" charset="0"/>
              </a:rPr>
              <a:t> tai </a:t>
            </a:r>
            <a:r>
              <a:rPr lang="en-US" sz="2600" b="1" dirty="0" err="1">
                <a:latin typeface="Constantia" panose="02030602050306030303" pitchFamily="18" charset="0"/>
              </a:rPr>
              <a:t>kiti</a:t>
            </a:r>
            <a:r>
              <a:rPr lang="en-US" sz="2600" b="1" dirty="0">
                <a:latin typeface="Constantia" panose="02030602050306030303" pitchFamily="18" charset="0"/>
              </a:rPr>
              <a:t> hi </a:t>
            </a:r>
            <a:r>
              <a:rPr lang="en-US" sz="2600" b="1" dirty="0" err="1">
                <a:latin typeface="Constantia" panose="02030602050306030303" pitchFamily="18" charset="0"/>
              </a:rPr>
              <a:t>nikho</a:t>
            </a:r>
            <a:r>
              <a:rPr lang="en-US" sz="2600" b="1" dirty="0">
                <a:latin typeface="Constantia" panose="02030602050306030303" pitchFamily="18" charset="0"/>
              </a:rPr>
              <a:t> </a:t>
            </a:r>
            <a:r>
              <a:rPr lang="en-US" sz="2600" b="1" dirty="0" err="1">
                <a:latin typeface="Constantia" panose="02030602050306030303" pitchFamily="18" charset="0"/>
              </a:rPr>
              <a:t>kichaina</a:t>
            </a:r>
            <a:r>
              <a:rPr lang="en-US" sz="2600" b="1" dirty="0">
                <a:latin typeface="Constantia" panose="02030602050306030303" pitchFamily="18" charset="0"/>
              </a:rPr>
              <a:t> ding a </a:t>
            </a:r>
            <a:r>
              <a:rPr lang="en-US" sz="2600" b="1" dirty="0" err="1">
                <a:latin typeface="Constantia" panose="02030602050306030303" pitchFamily="18" charset="0"/>
              </a:rPr>
              <a:t>kisei</a:t>
            </a:r>
            <a:r>
              <a:rPr lang="en-US" sz="2600" b="1" dirty="0">
                <a:latin typeface="Constantia" panose="02030602050306030303" pitchFamily="18" charset="0"/>
              </a:rPr>
              <a:t> ahi. </a:t>
            </a:r>
            <a:r>
              <a:rPr lang="en-US" sz="2600" b="1" dirty="0" err="1">
                <a:latin typeface="Constantia" panose="02030602050306030303" pitchFamily="18" charset="0"/>
              </a:rPr>
              <a:t>Thuphuon</a:t>
            </a:r>
            <a:r>
              <a:rPr lang="en-US" sz="2600" b="1" dirty="0">
                <a:latin typeface="Constantia" panose="02030602050306030303" pitchFamily="18" charset="0"/>
              </a:rPr>
              <a:t> 10 a </a:t>
            </a:r>
            <a:r>
              <a:rPr lang="en-US" sz="2600" b="1" dirty="0" err="1">
                <a:latin typeface="Constantia" panose="02030602050306030303" pitchFamily="18" charset="0"/>
              </a:rPr>
              <a:t>vantiil</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tuikhanglien</a:t>
            </a:r>
            <a:r>
              <a:rPr lang="en-US" sz="2600" b="1" dirty="0">
                <a:latin typeface="Constantia" panose="02030602050306030303" pitchFamily="18" charset="0"/>
              </a:rPr>
              <a:t> </a:t>
            </a:r>
            <a:r>
              <a:rPr lang="en-US" sz="2600" b="1" dirty="0" err="1">
                <a:latin typeface="Constantia" panose="02030602050306030303" pitchFamily="18" charset="0"/>
              </a:rPr>
              <a:t>akeng</a:t>
            </a:r>
            <a:r>
              <a:rPr lang="en-US" sz="2600" b="1" dirty="0">
                <a:latin typeface="Constantia" panose="02030602050306030303" pitchFamily="18" charset="0"/>
              </a:rPr>
              <a:t> </a:t>
            </a:r>
            <a:r>
              <a:rPr lang="en-US" sz="2600" b="1" dirty="0" err="1">
                <a:latin typeface="Constantia" panose="02030602050306030303" pitchFamily="18" charset="0"/>
              </a:rPr>
              <a:t>langkhat</a:t>
            </a:r>
            <a:r>
              <a:rPr lang="en-US" sz="2600" b="1" dirty="0">
                <a:latin typeface="Constantia" panose="02030602050306030303" pitchFamily="18" charset="0"/>
              </a:rPr>
              <a:t> in </a:t>
            </a:r>
            <a:r>
              <a:rPr lang="en-US" sz="2600" b="1" dirty="0" err="1">
                <a:latin typeface="Constantia" panose="02030602050306030303" pitchFamily="18" charset="0"/>
              </a:rPr>
              <a:t>achon</a:t>
            </a:r>
            <a:r>
              <a:rPr lang="en-US" sz="2600" b="1" dirty="0">
                <a:latin typeface="Constantia" panose="02030602050306030303" pitchFamily="18" charset="0"/>
              </a:rPr>
              <a:t> in, </a:t>
            </a:r>
            <a:r>
              <a:rPr lang="en-US" sz="2600" b="1" dirty="0" err="1">
                <a:latin typeface="Constantia" panose="02030602050306030303" pitchFamily="18" charset="0"/>
              </a:rPr>
              <a:t>langkhat</a:t>
            </a:r>
            <a:r>
              <a:rPr lang="en-US" sz="2600" b="1" dirty="0">
                <a:latin typeface="Constantia" panose="02030602050306030303" pitchFamily="18" charset="0"/>
              </a:rPr>
              <a:t> </a:t>
            </a:r>
            <a:r>
              <a:rPr lang="en-US" sz="2600" b="1" dirty="0" err="1">
                <a:latin typeface="Constantia" panose="02030602050306030303" pitchFamily="18" charset="0"/>
              </a:rPr>
              <a:t>joh</a:t>
            </a:r>
            <a:r>
              <a:rPr lang="en-US" sz="2600" b="1" dirty="0">
                <a:latin typeface="Constantia" panose="02030602050306030303" pitchFamily="18" charset="0"/>
              </a:rPr>
              <a:t> ah </a:t>
            </a:r>
            <a:r>
              <a:rPr lang="en-US" sz="2600" b="1" dirty="0" err="1">
                <a:latin typeface="Constantia" panose="02030602050306030303" pitchFamily="18" charset="0"/>
              </a:rPr>
              <a:t>leisiet</a:t>
            </a:r>
            <a:r>
              <a:rPr lang="en-US" sz="2600" b="1" dirty="0">
                <a:latin typeface="Constantia" panose="02030602050306030303" pitchFamily="18" charset="0"/>
              </a:rPr>
              <a:t> </a:t>
            </a:r>
            <a:r>
              <a:rPr lang="en-US" sz="2600" b="1" dirty="0" err="1">
                <a:latin typeface="Constantia" panose="02030602050306030303" pitchFamily="18" charset="0"/>
              </a:rPr>
              <a:t>achon</a:t>
            </a:r>
            <a:r>
              <a:rPr lang="en-US" sz="2600" b="1" dirty="0">
                <a:latin typeface="Constantia" panose="02030602050306030303" pitchFamily="18" charset="0"/>
              </a:rPr>
              <a:t> e; </a:t>
            </a:r>
            <a:r>
              <a:rPr lang="en-US" sz="2600" b="1" dirty="0" err="1">
                <a:latin typeface="Constantia" panose="02030602050306030303" pitchFamily="18" charset="0"/>
              </a:rPr>
              <a:t>hichun</a:t>
            </a:r>
            <a:r>
              <a:rPr lang="en-US" sz="2600" b="1" dirty="0">
                <a:latin typeface="Constantia" panose="02030602050306030303" pitchFamily="18" charset="0"/>
              </a:rPr>
              <a:t> </a:t>
            </a:r>
            <a:r>
              <a:rPr lang="en-US" sz="2600" b="1" dirty="0" err="1">
                <a:latin typeface="Constantia" panose="02030602050306030303" pitchFamily="18" charset="0"/>
              </a:rPr>
              <a:t>hiche</a:t>
            </a:r>
            <a:r>
              <a:rPr lang="en-US" sz="2600" b="1" dirty="0">
                <a:latin typeface="Constantia" panose="02030602050306030303" pitchFamily="18" charset="0"/>
              </a:rPr>
              <a:t> </a:t>
            </a:r>
            <a:r>
              <a:rPr lang="en-US" sz="2600" b="1" dirty="0" err="1">
                <a:latin typeface="Constantia" panose="02030602050306030303" pitchFamily="18" charset="0"/>
              </a:rPr>
              <a:t>thupha</a:t>
            </a:r>
            <a:r>
              <a:rPr lang="en-US" sz="2600" b="1" dirty="0">
                <a:latin typeface="Constantia" panose="02030602050306030303" pitchFamily="18" charset="0"/>
              </a:rPr>
              <a:t> </a:t>
            </a:r>
            <a:r>
              <a:rPr lang="en-US" sz="2600" b="1" dirty="0" err="1">
                <a:latin typeface="Constantia" panose="02030602050306030303" pitchFamily="18" charset="0"/>
              </a:rPr>
              <a:t>gamtin</a:t>
            </a:r>
            <a:r>
              <a:rPr lang="en-US" sz="2600" b="1" dirty="0">
                <a:latin typeface="Constantia" panose="02030602050306030303" pitchFamily="18" charset="0"/>
              </a:rPr>
              <a:t> le muntin </a:t>
            </a:r>
            <a:r>
              <a:rPr lang="en-US" sz="2600" b="1" dirty="0" err="1">
                <a:latin typeface="Constantia" panose="02030602050306030303" pitchFamily="18" charset="0"/>
              </a:rPr>
              <a:t>lhut</a:t>
            </a:r>
            <a:r>
              <a:rPr lang="en-US" sz="2600" b="1" dirty="0">
                <a:latin typeface="Constantia" panose="02030602050306030303" pitchFamily="18" charset="0"/>
              </a:rPr>
              <a:t> hi ding, </a:t>
            </a:r>
            <a:r>
              <a:rPr lang="en-US" sz="2600" b="1" dirty="0" err="1">
                <a:latin typeface="Constantia" panose="02030602050306030303" pitchFamily="18" charset="0"/>
              </a:rPr>
              <a:t>tuipi</a:t>
            </a:r>
            <a:r>
              <a:rPr lang="en-US" sz="2600" b="1" dirty="0">
                <a:latin typeface="Constantia" panose="02030602050306030303" pitchFamily="18" charset="0"/>
              </a:rPr>
              <a:t> ho pal </a:t>
            </a:r>
            <a:r>
              <a:rPr lang="en-US" sz="2600" b="1" dirty="0" err="1">
                <a:latin typeface="Constantia" panose="02030602050306030303" pitchFamily="18" charset="0"/>
              </a:rPr>
              <a:t>galkai</a:t>
            </a:r>
            <a:r>
              <a:rPr lang="en-US" sz="2600" b="1" dirty="0">
                <a:latin typeface="Constantia" panose="02030602050306030303" pitchFamily="18" charset="0"/>
              </a:rPr>
              <a:t> hi ding, </a:t>
            </a:r>
            <a:r>
              <a:rPr lang="en-US" sz="2600" b="1" dirty="0" err="1">
                <a:latin typeface="Constantia" panose="02030602050306030303" pitchFamily="18" charset="0"/>
              </a:rPr>
              <a:t>tuikuol</a:t>
            </a:r>
            <a:r>
              <a:rPr lang="en-US" sz="2600" b="1" dirty="0">
                <a:latin typeface="Constantia" panose="02030602050306030303" pitchFamily="18" charset="0"/>
              </a:rPr>
              <a:t> gam </a:t>
            </a:r>
            <a:r>
              <a:rPr lang="en-US" sz="2600" b="1" dirty="0" err="1">
                <a:latin typeface="Constantia" panose="02030602050306030303" pitchFamily="18" charset="0"/>
              </a:rPr>
              <a:t>jouse’n</a:t>
            </a:r>
            <a:r>
              <a:rPr lang="en-US" sz="2600" b="1" dirty="0">
                <a:latin typeface="Constantia" panose="02030602050306030303" pitchFamily="18" charset="0"/>
              </a:rPr>
              <a:t> jong </a:t>
            </a:r>
            <a:r>
              <a:rPr lang="en-US" sz="2600" b="1" dirty="0" err="1">
                <a:latin typeface="Constantia" panose="02030602050306030303" pitchFamily="18" charset="0"/>
              </a:rPr>
              <a:t>hiche</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nunung</a:t>
            </a:r>
            <a:r>
              <a:rPr lang="en-US" sz="2600" b="1" dirty="0">
                <a:latin typeface="Constantia" panose="02030602050306030303" pitchFamily="18" charset="0"/>
              </a:rPr>
              <a:t> </a:t>
            </a:r>
            <a:r>
              <a:rPr lang="en-US" sz="2600" b="1" dirty="0" err="1">
                <a:latin typeface="Constantia" panose="02030602050306030303" pitchFamily="18" charset="0"/>
              </a:rPr>
              <a:t>thupha</a:t>
            </a:r>
            <a:r>
              <a:rPr lang="en-US" sz="2600" b="1" dirty="0">
                <a:latin typeface="Constantia" panose="02030602050306030303" pitchFamily="18" charset="0"/>
              </a:rPr>
              <a:t> chu </a:t>
            </a:r>
            <a:r>
              <a:rPr lang="en-US" sz="2600" b="1" dirty="0" err="1">
                <a:latin typeface="Constantia" panose="02030602050306030303" pitchFamily="18" charset="0"/>
              </a:rPr>
              <a:t>ajah</a:t>
            </a:r>
            <a:r>
              <a:rPr lang="en-US" sz="2600" b="1" dirty="0">
                <a:latin typeface="Constantia" panose="02030602050306030303" pitchFamily="18" charset="0"/>
              </a:rPr>
              <a:t> </a:t>
            </a:r>
            <a:r>
              <a:rPr lang="en-US" sz="2600" b="1" dirty="0" err="1">
                <a:latin typeface="Constantia" panose="02030602050306030303" pitchFamily="18" charset="0"/>
              </a:rPr>
              <a:t>suohkei</a:t>
            </a:r>
            <a:r>
              <a:rPr lang="en-US" sz="2600" b="1" dirty="0">
                <a:latin typeface="Constantia" panose="02030602050306030303" pitchFamily="18" charset="0"/>
              </a:rPr>
              <a:t> ding ahi </a:t>
            </a:r>
            <a:r>
              <a:rPr lang="en-US" sz="2600" b="1" dirty="0" err="1">
                <a:latin typeface="Constantia" panose="02030602050306030303" pitchFamily="18" charset="0"/>
              </a:rPr>
              <a:t>ti</a:t>
            </a:r>
            <a:r>
              <a:rPr lang="en-US" sz="2600" b="1" dirty="0">
                <a:latin typeface="Constantia" panose="02030602050306030303" pitchFamily="18" charset="0"/>
              </a:rPr>
              <a:t> </a:t>
            </a:r>
            <a:r>
              <a:rPr lang="en-US" sz="2600" b="1" dirty="0" err="1">
                <a:latin typeface="Constantia" panose="02030602050306030303" pitchFamily="18" charset="0"/>
              </a:rPr>
              <a:t>avetsah</a:t>
            </a:r>
            <a:r>
              <a:rPr lang="en-US" sz="2600" b="1" dirty="0">
                <a:latin typeface="Constantia" panose="02030602050306030303" pitchFamily="18" charset="0"/>
              </a:rPr>
              <a:t> ahi.[…]</a:t>
            </a:r>
          </a:p>
          <a:p>
            <a:pPr>
              <a:spcBef>
                <a:spcPts val="600"/>
              </a:spcBef>
            </a:pPr>
            <a:endParaRPr lang="en-US" sz="900" b="1" dirty="0">
              <a:latin typeface="Constantia" panose="02030602050306030303" pitchFamily="18" charset="0"/>
            </a:endParaRPr>
          </a:p>
          <a:p>
            <a:pPr>
              <a:spcBef>
                <a:spcPts val="600"/>
              </a:spcBef>
            </a:pP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hetlou</a:t>
            </a:r>
            <a:r>
              <a:rPr lang="en-US" sz="2600" b="1" dirty="0">
                <a:latin typeface="Constantia" panose="02030602050306030303" pitchFamily="18" charset="0"/>
              </a:rPr>
              <a:t> in </a:t>
            </a:r>
            <a:r>
              <a:rPr lang="en-US" sz="2600" b="1" dirty="0" err="1">
                <a:latin typeface="Constantia" panose="02030602050306030303" pitchFamily="18" charset="0"/>
              </a:rPr>
              <a:t>ahoubung</a:t>
            </a:r>
            <a:r>
              <a:rPr lang="en-US" sz="2600" b="1" dirty="0">
                <a:latin typeface="Constantia" panose="02030602050306030303" pitchFamily="18" charset="0"/>
              </a:rPr>
              <a:t> </a:t>
            </a:r>
            <a:r>
              <a:rPr lang="en-US" sz="2600" b="1" dirty="0" err="1">
                <a:latin typeface="Constantia" panose="02030602050306030303" pitchFamily="18" charset="0"/>
              </a:rPr>
              <a:t>chung</a:t>
            </a:r>
            <a:r>
              <a:rPr lang="en-US" sz="2600" b="1" dirty="0">
                <a:latin typeface="Constantia" panose="02030602050306030303" pitchFamily="18" charset="0"/>
              </a:rPr>
              <a:t> a </a:t>
            </a:r>
            <a:r>
              <a:rPr lang="en-US" sz="2600" b="1" dirty="0" err="1">
                <a:latin typeface="Constantia" panose="02030602050306030303" pitchFamily="18" charset="0"/>
              </a:rPr>
              <a:t>hahsatna</a:t>
            </a:r>
            <a:r>
              <a:rPr lang="en-US" sz="2600" b="1" dirty="0">
                <a:latin typeface="Constantia" panose="02030602050306030303" pitchFamily="18" charset="0"/>
              </a:rPr>
              <a:t> </a:t>
            </a:r>
            <a:r>
              <a:rPr lang="en-US" sz="2600" b="1" dirty="0" err="1">
                <a:latin typeface="Constantia" panose="02030602050306030303" pitchFamily="18" charset="0"/>
              </a:rPr>
              <a:t>meilom</a:t>
            </a:r>
            <a:r>
              <a:rPr lang="en-US" sz="2600" b="1" dirty="0">
                <a:latin typeface="Constantia" panose="02030602050306030303" pitchFamily="18" charset="0"/>
              </a:rPr>
              <a:t> khat </a:t>
            </a:r>
            <a:r>
              <a:rPr lang="en-US" sz="2600" b="1" dirty="0" err="1">
                <a:latin typeface="Constantia" panose="02030602050306030303" pitchFamily="18" charset="0"/>
              </a:rPr>
              <a:t>jieng</a:t>
            </a:r>
            <a:r>
              <a:rPr lang="en-US" sz="2600" b="1" dirty="0">
                <a:latin typeface="Constantia" panose="02030602050306030303" pitchFamily="18" charset="0"/>
              </a:rPr>
              <a:t> jong chu kha </a:t>
            </a:r>
            <a:r>
              <a:rPr lang="en-US" sz="2600" b="1" dirty="0" err="1">
                <a:latin typeface="Constantia" panose="02030602050306030303" pitchFamily="18" charset="0"/>
              </a:rPr>
              <a:t>pon</a:t>
            </a:r>
            <a:r>
              <a:rPr lang="en-US" sz="2600" b="1" dirty="0">
                <a:latin typeface="Constantia" panose="02030602050306030303" pitchFamily="18" charset="0"/>
              </a:rPr>
              <a:t>, </a:t>
            </a:r>
            <a:r>
              <a:rPr lang="en-US" sz="2600" b="1" dirty="0" err="1">
                <a:latin typeface="Constantia" panose="02030602050306030303" pitchFamily="18" charset="0"/>
              </a:rPr>
              <a:t>aman</a:t>
            </a:r>
            <a:r>
              <a:rPr lang="en-US" sz="2600" b="1" dirty="0">
                <a:latin typeface="Constantia" panose="02030602050306030303" pitchFamily="18" charset="0"/>
              </a:rPr>
              <a:t> </a:t>
            </a:r>
            <a:r>
              <a:rPr lang="en-US" sz="2600" b="1" dirty="0" err="1">
                <a:latin typeface="Constantia" panose="02030602050306030303" pitchFamily="18" charset="0"/>
              </a:rPr>
              <a:t>ahet</a:t>
            </a:r>
            <a:r>
              <a:rPr lang="en-US" sz="2600" b="1" dirty="0">
                <a:latin typeface="Constantia" panose="02030602050306030303" pitchFamily="18" charset="0"/>
              </a:rPr>
              <a:t> </a:t>
            </a:r>
            <a:r>
              <a:rPr lang="en-US" sz="2600" b="1" dirty="0" err="1">
                <a:latin typeface="Constantia" panose="02030602050306030303" pitchFamily="18" charset="0"/>
              </a:rPr>
              <a:t>masah</a:t>
            </a:r>
            <a:r>
              <a:rPr lang="en-US" sz="2600" b="1" dirty="0">
                <a:latin typeface="Constantia" panose="02030602050306030303" pitchFamily="18" charset="0"/>
              </a:rPr>
              <a:t> </a:t>
            </a:r>
            <a:r>
              <a:rPr lang="en-US" sz="2600" b="1" dirty="0" err="1">
                <a:latin typeface="Constantia" panose="02030602050306030303" pitchFamily="18" charset="0"/>
              </a:rPr>
              <a:t>lou</a:t>
            </a:r>
            <a:r>
              <a:rPr lang="en-US" sz="2600" b="1" dirty="0">
                <a:latin typeface="Constantia" panose="02030602050306030303" pitchFamily="18" charset="0"/>
              </a:rPr>
              <a:t> </a:t>
            </a:r>
            <a:r>
              <a:rPr lang="en-US" sz="2600" b="1" dirty="0" err="1">
                <a:latin typeface="Constantia" panose="02030602050306030303" pitchFamily="18" charset="0"/>
              </a:rPr>
              <a:t>douna</a:t>
            </a:r>
            <a:r>
              <a:rPr lang="en-US" sz="2600" b="1" dirty="0">
                <a:latin typeface="Constantia" panose="02030602050306030303" pitchFamily="18" charset="0"/>
              </a:rPr>
              <a:t> </a:t>
            </a:r>
            <a:r>
              <a:rPr lang="en-US" sz="2600" b="1" dirty="0" err="1">
                <a:latin typeface="Constantia" panose="02030602050306030303" pitchFamily="18" charset="0"/>
              </a:rPr>
              <a:t>natoh</a:t>
            </a:r>
            <a:r>
              <a:rPr lang="en-US" sz="2600" b="1" dirty="0">
                <a:latin typeface="Constantia" panose="02030602050306030303" pitchFamily="18" charset="0"/>
              </a:rPr>
              <a:t> hung </a:t>
            </a:r>
            <a:r>
              <a:rPr lang="en-US" sz="2600" b="1" dirty="0" err="1">
                <a:latin typeface="Constantia" panose="02030602050306030303" pitchFamily="18" charset="0"/>
              </a:rPr>
              <a:t>lhung</a:t>
            </a:r>
            <a:r>
              <a:rPr lang="en-US" sz="2600" b="1" dirty="0">
                <a:latin typeface="Constantia" panose="02030602050306030303" pitchFamily="18" charset="0"/>
              </a:rPr>
              <a:t> khat </a:t>
            </a:r>
            <a:r>
              <a:rPr lang="en-US" sz="2600" b="1" dirty="0" err="1">
                <a:latin typeface="Constantia" panose="02030602050306030303" pitchFamily="18" charset="0"/>
              </a:rPr>
              <a:t>jieng</a:t>
            </a:r>
            <a:r>
              <a:rPr lang="en-US" sz="2600" b="1" dirty="0">
                <a:latin typeface="Constantia" panose="02030602050306030303" pitchFamily="18" charset="0"/>
              </a:rPr>
              <a:t> jong aum poi. </a:t>
            </a:r>
            <a:r>
              <a:rPr lang="en-US" sz="2600" b="1" dirty="0" err="1">
                <a:latin typeface="Constantia" panose="02030602050306030303" pitchFamily="18" charset="0"/>
              </a:rPr>
              <a:t>Athiemgao</a:t>
            </a:r>
            <a:r>
              <a:rPr lang="en-US" sz="2600" b="1" dirty="0">
                <a:latin typeface="Constantia" panose="02030602050306030303" pitchFamily="18" charset="0"/>
              </a:rPr>
              <a:t> </a:t>
            </a:r>
            <a:r>
              <a:rPr lang="en-US" sz="2600" b="1" dirty="0" err="1">
                <a:latin typeface="Constantia" panose="02030602050306030303" pitchFamily="18" charset="0"/>
              </a:rPr>
              <a:t>te</a:t>
            </a:r>
            <a:r>
              <a:rPr lang="en-US" sz="2600" b="1" dirty="0">
                <a:latin typeface="Constantia" panose="02030602050306030303" pitchFamily="18" charset="0"/>
              </a:rPr>
              <a:t> </a:t>
            </a:r>
            <a:r>
              <a:rPr lang="en-US" sz="2600" b="1" dirty="0" err="1">
                <a:latin typeface="Constantia" panose="02030602050306030303" pitchFamily="18" charset="0"/>
              </a:rPr>
              <a:t>kamcheng</a:t>
            </a:r>
            <a:r>
              <a:rPr lang="en-US" sz="2600" b="1" dirty="0">
                <a:latin typeface="Constantia" panose="02030602050306030303" pitchFamily="18" charset="0"/>
              </a:rPr>
              <a:t> a </a:t>
            </a:r>
            <a:r>
              <a:rPr lang="en-US" sz="2600" b="1" dirty="0" err="1">
                <a:latin typeface="Constantia" panose="02030602050306030303" pitchFamily="18" charset="0"/>
              </a:rPr>
              <a:t>aphuon</a:t>
            </a:r>
            <a:r>
              <a:rPr lang="en-US" sz="2600" b="1" dirty="0">
                <a:latin typeface="Constantia" panose="02030602050306030303" pitchFamily="18" charset="0"/>
              </a:rPr>
              <a:t> </a:t>
            </a:r>
            <a:r>
              <a:rPr lang="en-US" sz="2600" b="1" dirty="0" err="1">
                <a:latin typeface="Constantia" panose="02030602050306030303" pitchFamily="18" charset="0"/>
              </a:rPr>
              <a:t>masah</a:t>
            </a:r>
            <a:r>
              <a:rPr lang="en-US" sz="2600" b="1" dirty="0">
                <a:latin typeface="Constantia" panose="02030602050306030303" pitchFamily="18" charset="0"/>
              </a:rPr>
              <a:t> bang </a:t>
            </a:r>
            <a:r>
              <a:rPr lang="en-US" sz="2600" b="1" dirty="0" err="1">
                <a:latin typeface="Constantia" panose="02030602050306030303" pitchFamily="18" charset="0"/>
              </a:rPr>
              <a:t>tah</a:t>
            </a:r>
            <a:r>
              <a:rPr lang="en-US" sz="2600" b="1" dirty="0">
                <a:latin typeface="Constantia" panose="02030602050306030303" pitchFamily="18" charset="0"/>
              </a:rPr>
              <a:t> a </a:t>
            </a:r>
            <a:r>
              <a:rPr lang="en-US" sz="2600" b="1" dirty="0" err="1">
                <a:latin typeface="Constantia" panose="02030602050306030303" pitchFamily="18" charset="0"/>
              </a:rPr>
              <a:t>guilhung</a:t>
            </a:r>
            <a:r>
              <a:rPr lang="en-US" sz="2600" b="1" dirty="0">
                <a:latin typeface="Constantia" panose="02030602050306030303" pitchFamily="18" charset="0"/>
              </a:rPr>
              <a:t> </a:t>
            </a:r>
            <a:r>
              <a:rPr lang="en-US" sz="2600" b="1" dirty="0" err="1">
                <a:latin typeface="Constantia" panose="02030602050306030303" pitchFamily="18" charset="0"/>
              </a:rPr>
              <a:t>jieng</a:t>
            </a:r>
            <a:r>
              <a:rPr lang="en-US" sz="2600" b="1" dirty="0">
                <a:latin typeface="Constantia" panose="02030602050306030303" pitchFamily="18" charset="0"/>
              </a:rPr>
              <a:t> ahi </a:t>
            </a:r>
            <a:r>
              <a:rPr lang="en-US" sz="2600" b="1" dirty="0" err="1">
                <a:latin typeface="Constantia" panose="02030602050306030303" pitchFamily="18" charset="0"/>
              </a:rPr>
              <a:t>jo’i</a:t>
            </a:r>
            <a:r>
              <a:rPr lang="en-US" sz="2600" b="1" dirty="0">
                <a:latin typeface="Constantia" panose="02030602050306030303" pitchFamily="18" charset="0"/>
              </a:rPr>
              <a:t>. </a:t>
            </a:r>
            <a:r>
              <a:rPr lang="en-US" sz="2600" b="1" dirty="0" err="1">
                <a:latin typeface="Constantia" panose="02030602050306030303" pitchFamily="18" charset="0"/>
              </a:rPr>
              <a:t>Ahoubung</a:t>
            </a:r>
            <a:r>
              <a:rPr lang="en-US" sz="2600" b="1" dirty="0">
                <a:latin typeface="Constantia" panose="02030602050306030303" pitchFamily="18" charset="0"/>
              </a:rPr>
              <a:t> chu </a:t>
            </a:r>
            <a:r>
              <a:rPr lang="en-US" sz="2600" b="1" dirty="0" err="1">
                <a:latin typeface="Constantia" panose="02030602050306030303" pitchFamily="18" charset="0"/>
              </a:rPr>
              <a:t>muthim</a:t>
            </a:r>
            <a:r>
              <a:rPr lang="en-US" sz="2600" b="1" dirty="0">
                <a:latin typeface="Constantia" panose="02030602050306030303" pitchFamily="18" charset="0"/>
              </a:rPr>
              <a:t> </a:t>
            </a:r>
            <a:r>
              <a:rPr lang="en-US" sz="2600" b="1" dirty="0" err="1">
                <a:latin typeface="Constantia" panose="02030602050306030303" pitchFamily="18" charset="0"/>
              </a:rPr>
              <a:t>lah</a:t>
            </a:r>
            <a:r>
              <a:rPr lang="en-US" sz="2600" b="1" dirty="0">
                <a:latin typeface="Constantia" panose="02030602050306030303" pitchFamily="18" charset="0"/>
              </a:rPr>
              <a:t> ah </a:t>
            </a:r>
            <a:r>
              <a:rPr lang="en-US" sz="2600" b="1" dirty="0" err="1">
                <a:latin typeface="Constantia" panose="02030602050306030303" pitchFamily="18" charset="0"/>
              </a:rPr>
              <a:t>adalha</a:t>
            </a:r>
            <a:r>
              <a:rPr lang="en-US" sz="2600" b="1" dirty="0">
                <a:latin typeface="Constantia" panose="02030602050306030303" pitchFamily="18" charset="0"/>
              </a:rPr>
              <a:t> den </a:t>
            </a:r>
            <a:r>
              <a:rPr lang="en-US" sz="2600" b="1" dirty="0" err="1">
                <a:latin typeface="Constantia" panose="02030602050306030303" pitchFamily="18" charset="0"/>
              </a:rPr>
              <a:t>pon</a:t>
            </a:r>
            <a:r>
              <a:rPr lang="en-US" sz="2600" b="1" dirty="0">
                <a:latin typeface="Constantia" panose="02030602050306030303" pitchFamily="18" charset="0"/>
              </a:rPr>
              <a:t>, </a:t>
            </a:r>
            <a:r>
              <a:rPr lang="en-US" sz="2600" b="1" dirty="0" err="1">
                <a:latin typeface="Constantia" panose="02030602050306030303" pitchFamily="18" charset="0"/>
              </a:rPr>
              <a:t>gao</a:t>
            </a:r>
            <a:r>
              <a:rPr lang="en-US" sz="2600" b="1" dirty="0">
                <a:latin typeface="Constantia" panose="02030602050306030303" pitchFamily="18" charset="0"/>
              </a:rPr>
              <a:t> in ahung </a:t>
            </a:r>
            <a:r>
              <a:rPr lang="en-US" sz="2600" b="1" dirty="0" err="1">
                <a:latin typeface="Constantia" panose="02030602050306030303" pitchFamily="18" charset="0"/>
              </a:rPr>
              <a:t>lhung</a:t>
            </a:r>
            <a:r>
              <a:rPr lang="en-US" sz="2600" b="1" dirty="0">
                <a:latin typeface="Constantia" panose="02030602050306030303" pitchFamily="18" charset="0"/>
              </a:rPr>
              <a:t> ding ho </a:t>
            </a:r>
            <a:r>
              <a:rPr lang="en-US" sz="2600" b="1" dirty="0" err="1">
                <a:latin typeface="Constantia" panose="02030602050306030303" pitchFamily="18" charset="0"/>
              </a:rPr>
              <a:t>apho</a:t>
            </a:r>
            <a:r>
              <a:rPr lang="en-US" sz="2600" b="1" dirty="0">
                <a:latin typeface="Constantia" panose="02030602050306030303" pitchFamily="18" charset="0"/>
              </a:rPr>
              <a:t> </a:t>
            </a:r>
            <a:r>
              <a:rPr lang="en-US" sz="2600" b="1" dirty="0" err="1">
                <a:latin typeface="Constantia" panose="02030602050306030303" pitchFamily="18" charset="0"/>
              </a:rPr>
              <a:t>masa’n</a:t>
            </a:r>
            <a:r>
              <a:rPr lang="en-US" sz="2600" b="1" dirty="0">
                <a:latin typeface="Constantia" panose="02030602050306030303" pitchFamily="18" charset="0"/>
              </a:rPr>
              <a:t>; </a:t>
            </a:r>
            <a:r>
              <a:rPr lang="en-US" sz="2600" b="1" dirty="0" err="1">
                <a:latin typeface="Constantia" panose="02030602050306030303" pitchFamily="18" charset="0"/>
              </a:rPr>
              <a:t>aumpi</a:t>
            </a:r>
            <a:r>
              <a:rPr lang="en-US" sz="2600" b="1" dirty="0">
                <a:latin typeface="Constantia" panose="02030602050306030303" pitchFamily="18" charset="0"/>
              </a:rPr>
              <a:t> </a:t>
            </a:r>
            <a:r>
              <a:rPr lang="en-US" sz="2600" b="1" dirty="0" err="1">
                <a:latin typeface="Constantia" panose="02030602050306030303" pitchFamily="18" charset="0"/>
              </a:rPr>
              <a:t>jingna</a:t>
            </a:r>
            <a:r>
              <a:rPr lang="en-US" sz="2600" b="1" dirty="0">
                <a:latin typeface="Constantia" panose="02030602050306030303" pitchFamily="18" charset="0"/>
              </a:rPr>
              <a:t> </a:t>
            </a:r>
            <a:r>
              <a:rPr lang="en-US" sz="2600" b="1" dirty="0" err="1">
                <a:latin typeface="Constantia" panose="02030602050306030303" pitchFamily="18" charset="0"/>
              </a:rPr>
              <a:t>pum</a:t>
            </a:r>
            <a:r>
              <a:rPr lang="en-US" sz="2600" b="1" dirty="0">
                <a:latin typeface="Constantia" panose="02030602050306030303" pitchFamily="18" charset="0"/>
              </a:rPr>
              <a:t> in, </a:t>
            </a:r>
            <a:r>
              <a:rPr lang="en-US" sz="2600" b="1" dirty="0" err="1">
                <a:latin typeface="Constantia" panose="02030602050306030303" pitchFamily="18" charset="0"/>
              </a:rPr>
              <a:t>athiemgao</a:t>
            </a:r>
            <a:r>
              <a:rPr lang="en-US" sz="2600" b="1" dirty="0">
                <a:latin typeface="Constantia" panose="02030602050306030303" pitchFamily="18" charset="0"/>
              </a:rPr>
              <a:t> ho </a:t>
            </a:r>
            <a:r>
              <a:rPr lang="en-US" sz="2600" b="1" dirty="0" err="1">
                <a:latin typeface="Constantia" panose="02030602050306030303" pitchFamily="18" charset="0"/>
              </a:rPr>
              <a:t>aphuondoh</a:t>
            </a:r>
            <a:r>
              <a:rPr lang="en-US" sz="2600" b="1" dirty="0">
                <a:latin typeface="Constantia" panose="02030602050306030303" pitchFamily="18" charset="0"/>
              </a:rPr>
              <a:t> </a:t>
            </a:r>
            <a:r>
              <a:rPr lang="en-US" sz="2600" b="1" dirty="0" err="1">
                <a:latin typeface="Constantia" panose="02030602050306030303" pitchFamily="18" charset="0"/>
              </a:rPr>
              <a:t>masah</a:t>
            </a:r>
            <a:r>
              <a:rPr lang="en-US" sz="2600" b="1" dirty="0">
                <a:latin typeface="Constantia" panose="02030602050306030303" pitchFamily="18" charset="0"/>
              </a:rPr>
              <a:t> </a:t>
            </a:r>
            <a:r>
              <a:rPr lang="en-US" sz="2600" b="1" dirty="0" err="1">
                <a:latin typeface="Constantia" panose="02030602050306030303" pitchFamily="18" charset="0"/>
              </a:rPr>
              <a:t>sah</a:t>
            </a:r>
            <a:r>
              <a:rPr lang="en-US" sz="2600" b="1" dirty="0">
                <a:latin typeface="Constantia" panose="02030602050306030303" pitchFamily="18" charset="0"/>
              </a:rPr>
              <a:t> ho </a:t>
            </a:r>
            <a:r>
              <a:rPr lang="en-US" sz="2600" b="1" dirty="0" err="1">
                <a:latin typeface="Constantia" panose="02030602050306030303" pitchFamily="18" charset="0"/>
              </a:rPr>
              <a:t>jouse</a:t>
            </a:r>
            <a:r>
              <a:rPr lang="en-US" sz="2600" b="1" dirty="0">
                <a:latin typeface="Constantia" panose="02030602050306030303" pitchFamily="18" charset="0"/>
              </a:rPr>
              <a:t> </a:t>
            </a:r>
            <a:r>
              <a:rPr lang="en-US" sz="2600" b="1" dirty="0" err="1">
                <a:latin typeface="Constantia" panose="02030602050306030303" pitchFamily="18" charset="0"/>
              </a:rPr>
              <a:t>leisiet</a:t>
            </a:r>
            <a:r>
              <a:rPr lang="en-US" sz="2600" b="1" dirty="0">
                <a:latin typeface="Constantia" panose="02030602050306030303" pitchFamily="18" charset="0"/>
              </a:rPr>
              <a:t> </a:t>
            </a:r>
            <a:r>
              <a:rPr lang="en-US" sz="2600" b="1" dirty="0" err="1">
                <a:latin typeface="Constantia" panose="02030602050306030303" pitchFamily="18" charset="0"/>
              </a:rPr>
              <a:t>khang</a:t>
            </a:r>
            <a:r>
              <a:rPr lang="en-US" sz="2600" b="1" dirty="0">
                <a:latin typeface="Constantia" panose="02030602050306030303" pitchFamily="18" charset="0"/>
              </a:rPr>
              <a:t> </a:t>
            </a:r>
            <a:r>
              <a:rPr lang="en-US" sz="2600" b="1" dirty="0" err="1">
                <a:latin typeface="Constantia" panose="02030602050306030303" pitchFamily="18" charset="0"/>
              </a:rPr>
              <a:t>thusim</a:t>
            </a:r>
            <a:r>
              <a:rPr lang="en-US" sz="2600" b="1" dirty="0">
                <a:latin typeface="Constantia" panose="02030602050306030303" pitchFamily="18" charset="0"/>
              </a:rPr>
              <a:t> a </a:t>
            </a:r>
            <a:r>
              <a:rPr lang="en-US" sz="2600" b="1" dirty="0" err="1">
                <a:latin typeface="Constantia" panose="02030602050306030303" pitchFamily="18" charset="0"/>
              </a:rPr>
              <a:t>hin</a:t>
            </a:r>
            <a:r>
              <a:rPr lang="en-US" sz="2600" b="1" dirty="0">
                <a:latin typeface="Constantia" panose="02030602050306030303" pitchFamily="18" charset="0"/>
              </a:rPr>
              <a:t> khat </a:t>
            </a:r>
            <a:r>
              <a:rPr lang="en-US" sz="2600" b="1" dirty="0" err="1">
                <a:latin typeface="Constantia" panose="02030602050306030303" pitchFamily="18" charset="0"/>
              </a:rPr>
              <a:t>khat</a:t>
            </a:r>
            <a:r>
              <a:rPr lang="en-US" sz="2600" b="1" dirty="0">
                <a:latin typeface="Constantia" panose="02030602050306030303" pitchFamily="18" charset="0"/>
              </a:rPr>
              <a:t> in </a:t>
            </a:r>
            <a:r>
              <a:rPr lang="en-US" sz="2600" b="1" dirty="0" err="1">
                <a:latin typeface="Constantia" panose="02030602050306030303" pitchFamily="18" charset="0"/>
              </a:rPr>
              <a:t>aguilhun</a:t>
            </a:r>
            <a:r>
              <a:rPr lang="en-US" sz="2600" b="1" dirty="0">
                <a:latin typeface="Constantia" panose="02030602050306030303" pitchFamily="18" charset="0"/>
              </a:rPr>
              <a:t> </a:t>
            </a:r>
            <a:r>
              <a:rPr lang="en-US" sz="2600" b="1" dirty="0" err="1">
                <a:latin typeface="Constantia" panose="02030602050306030303" pitchFamily="18" charset="0"/>
              </a:rPr>
              <a:t>sah</a:t>
            </a:r>
            <a:r>
              <a:rPr lang="en-US" sz="2600" b="1" dirty="0">
                <a:latin typeface="Constantia" panose="02030602050306030303" pitchFamily="18" charset="0"/>
              </a:rPr>
              <a:t> e. </a:t>
            </a:r>
            <a:r>
              <a:rPr lang="en-US" sz="2600" b="1" dirty="0" err="1">
                <a:latin typeface="Constantia" panose="02030602050306030303" pitchFamily="18" charset="0"/>
              </a:rPr>
              <a:t>Aguot</a:t>
            </a:r>
            <a:r>
              <a:rPr lang="en-US" sz="2600" b="1" dirty="0">
                <a:latin typeface="Constantia" panose="02030602050306030303" pitchFamily="18" charset="0"/>
              </a:rPr>
              <a:t> </a:t>
            </a:r>
            <a:r>
              <a:rPr lang="en-US" sz="2600" b="1" dirty="0" err="1">
                <a:latin typeface="Constantia" panose="02030602050306030303" pitchFamily="18" charset="0"/>
              </a:rPr>
              <a:t>chan</a:t>
            </a:r>
            <a:r>
              <a:rPr lang="en-US" sz="2600" b="1" dirty="0">
                <a:latin typeface="Constantia" panose="02030602050306030303" pitchFamily="18" charset="0"/>
              </a:rPr>
              <a:t> </a:t>
            </a:r>
            <a:r>
              <a:rPr lang="en-US" sz="2600" b="1" dirty="0" err="1">
                <a:latin typeface="Constantia" panose="02030602050306030303" pitchFamily="18" charset="0"/>
              </a:rPr>
              <a:t>bulhit</a:t>
            </a:r>
            <a:r>
              <a:rPr lang="en-US" sz="2600" b="1" dirty="0">
                <a:latin typeface="Constantia" panose="02030602050306030303" pitchFamily="18" charset="0"/>
              </a:rPr>
              <a:t> le </a:t>
            </a:r>
            <a:r>
              <a:rPr lang="en-US" sz="2600" b="1" dirty="0" err="1">
                <a:latin typeface="Constantia" panose="02030602050306030303" pitchFamily="18" charset="0"/>
              </a:rPr>
              <a:t>muolso</a:t>
            </a:r>
            <a:r>
              <a:rPr lang="en-US" sz="2600" b="1" dirty="0">
                <a:latin typeface="Constantia" panose="02030602050306030303" pitchFamily="18" charset="0"/>
              </a:rPr>
              <a:t> a um ding </a:t>
            </a:r>
            <a:r>
              <a:rPr lang="en-US" sz="2600" b="1" dirty="0" err="1">
                <a:latin typeface="Constantia" panose="02030602050306030303" pitchFamily="18" charset="0"/>
              </a:rPr>
              <a:t>ahibou</a:t>
            </a:r>
            <a:r>
              <a:rPr lang="en-US" sz="2600" b="1" dirty="0">
                <a:latin typeface="Constantia" panose="02030602050306030303" pitchFamily="18" charset="0"/>
              </a:rPr>
              <a:t> e”</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8FD1B866-AA1A-D2E0-FB3B-35AE0C67F830}"/>
              </a:ext>
            </a:extLst>
          </p:cNvPr>
          <p:cNvSpPr txBox="1"/>
          <p:nvPr/>
        </p:nvSpPr>
        <p:spPr>
          <a:xfrm>
            <a:off x="6082429" y="6235166"/>
            <a:ext cx="5183728" cy="430887"/>
          </a:xfrm>
          <a:prstGeom prst="rect">
            <a:avLst/>
          </a:prstGeom>
          <a:noFill/>
        </p:spPr>
        <p:txBody>
          <a:bodyPr wrap="none" rtlCol="0">
            <a:spAutoFit/>
          </a:bodyPr>
          <a:lstStyle/>
          <a:p>
            <a:pPr algn="r"/>
            <a:r>
              <a:rPr lang="en" sz="2200" b="1" dirty="0"/>
              <a:t>EGW (Christ Triumphant, November 29)</a:t>
            </a:r>
          </a:p>
        </p:txBody>
      </p:sp>
    </p:spTree>
    <p:extLst>
      <p:ext uri="{BB962C8B-B14F-4D97-AF65-F5344CB8AC3E}">
        <p14:creationId xmlns:p14="http://schemas.microsoft.com/office/powerpoint/2010/main" val="35239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B2E5D6-CE3A-909B-7CA0-3D542CA98389}"/>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2">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12">
            <a:extLst>
              <a:ext uri="{FF2B5EF4-FFF2-40B4-BE49-F238E27FC236}">
                <a16:creationId xmlns:a16="http://schemas.microsoft.com/office/drawing/2014/main" id="{C41184B8-5DA7-7ED6-A854-73372A81A9D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06441" y="544957"/>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14">
            <a:extLst>
              <a:ext uri="{FF2B5EF4-FFF2-40B4-BE49-F238E27FC236}">
                <a16:creationId xmlns:a16="http://schemas.microsoft.com/office/drawing/2014/main" id="{B5EC25E9-3485-BEB3-23CC-827D8F0582C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5998176" y="-5309023"/>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07809"/>
            <a:ext cx="5283676" cy="66054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76E1F876-8EDB-68EB-210D-7DB044D9318C}"/>
              </a:ext>
            </a:extLst>
          </p:cNvPr>
          <p:cNvPicPr>
            <a:picLocks noChangeAspect="1"/>
          </p:cNvPicPr>
          <p:nvPr/>
        </p:nvPicPr>
        <p:blipFill rotWithShape="1">
          <a:blip r:embed="rId2">
            <a:extLst>
              <a:ext uri="{28A0092B-C50C-407E-A947-70E740481C1C}">
                <a14:useLocalDpi xmlns:a14="http://schemas.microsoft.com/office/drawing/2010/main" val="0"/>
              </a:ext>
            </a:extLst>
          </a:blip>
          <a:srcRect t="4255" b="-78"/>
          <a:stretch/>
        </p:blipFill>
        <p:spPr>
          <a:xfrm>
            <a:off x="519365" y="278211"/>
            <a:ext cx="4903314" cy="6264612"/>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7F49DED0-DC3C-1AE0-78C9-16A5A99AA7AB}"/>
              </a:ext>
            </a:extLst>
          </p:cNvPr>
          <p:cNvSpPr txBox="1"/>
          <p:nvPr/>
        </p:nvSpPr>
        <p:spPr>
          <a:xfrm>
            <a:off x="5565363" y="1028025"/>
            <a:ext cx="6584441" cy="547842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“Um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thim</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uving</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lang,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kei</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hi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Pathien</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kahi</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he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uvin</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Namtin</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vaipi</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lah</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ah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keima</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choisang</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in ka um in,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leisiet</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chung</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ah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keima</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ei</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kichoisang</a:t>
            </a:r>
            <a:r>
              <a:rPr kumimoji="0" lang="en-US" sz="4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tai”</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err="1">
                <a:ln w="12700" cmpd="sng">
                  <a:noFill/>
                  <a:prstDash val="solid"/>
                </a:ln>
                <a:solidFill>
                  <a:schemeClr val="accent5">
                    <a:lumMod val="50000"/>
                  </a:schemeClr>
                </a:solidFill>
                <a:effectLst/>
                <a:uLnTx/>
                <a:uFillTx/>
                <a:latin typeface="Comic Sans MS" panose="030F0702030302020204" pitchFamily="66" charset="0"/>
                <a:ea typeface="+mn-ea"/>
                <a:cs typeface="+mn-cs"/>
              </a:rPr>
              <a:t>Labu</a:t>
            </a:r>
            <a:r>
              <a:rPr kumimoji="0" lang="es-ES" sz="3200" b="1" i="0" u="none" strike="noStrike" kern="1200" cap="none" spc="0" normalizeH="0" baseline="0" noProof="0" dirty="0">
                <a:ln w="12700" cmpd="sng">
                  <a:noFill/>
                  <a:prstDash val="solid"/>
                </a:ln>
                <a:solidFill>
                  <a:schemeClr val="accent5">
                    <a:lumMod val="50000"/>
                  </a:schemeClr>
                </a:solidFill>
                <a:effectLst/>
                <a:uLnTx/>
                <a:uFillTx/>
                <a:latin typeface="Comic Sans MS" panose="030F0702030302020204" pitchFamily="66" charset="0"/>
                <a:ea typeface="+mn-ea"/>
                <a:cs typeface="+mn-cs"/>
              </a:rPr>
              <a:t> 46:10</a:t>
            </a:r>
          </a:p>
        </p:txBody>
      </p:sp>
    </p:spTree>
    <p:extLst>
      <p:ext uri="{BB962C8B-B14F-4D97-AF65-F5344CB8AC3E}">
        <p14:creationId xmlns:p14="http://schemas.microsoft.com/office/powerpoint/2010/main" val="261746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3E5D764-724A-DDF4-BF61-866AC4E0129E}"/>
              </a:ext>
            </a:extLst>
          </p:cNvPr>
          <p:cNvSpPr txBox="1"/>
          <p:nvPr/>
        </p:nvSpPr>
        <p:spPr>
          <a:xfrm>
            <a:off x="7554328" y="3413545"/>
            <a:ext cx="4554253" cy="3231654"/>
          </a:xfrm>
          <a:prstGeom prst="rect">
            <a:avLst/>
          </a:prstGeom>
          <a:noFill/>
        </p:spPr>
        <p:txBody>
          <a:bodyPr wrap="square" rtlCol="0">
            <a:spAutoFit/>
          </a:bodyPr>
          <a:lstStyle/>
          <a:p>
            <a:pPr>
              <a:spcBef>
                <a:spcPts val="600"/>
              </a:spcBef>
            </a:pPr>
            <a:r>
              <a:rPr lang="en" sz="2200" b="1" dirty="0">
                <a:solidFill>
                  <a:srgbClr val="95E973"/>
                </a:solidFill>
                <a:effectLst>
                  <a:outerShdw blurRad="38100" dist="38100" dir="2700000" algn="tl">
                    <a:srgbClr val="000000">
                      <a:alpha val="43137"/>
                    </a:srgbClr>
                  </a:outerShdw>
                </a:effectLst>
              </a:rPr>
              <a:t>Se le pha thudol hetna</a:t>
            </a:r>
          </a:p>
          <a:p>
            <a:pPr>
              <a:spcBef>
                <a:spcPts val="1800"/>
              </a:spcBef>
            </a:pPr>
            <a:r>
              <a:rPr lang="en" sz="2200" b="1" dirty="0">
                <a:solidFill>
                  <a:srgbClr val="77E3F5"/>
                </a:solidFill>
                <a:effectLst>
                  <a:outerShdw blurRad="38100" dist="38100" dir="2700000" algn="tl">
                    <a:srgbClr val="000000">
                      <a:alpha val="43137"/>
                    </a:srgbClr>
                  </a:outerShdw>
                </a:effectLst>
              </a:rPr>
              <a:t>Khang thusim hetna:</a:t>
            </a:r>
          </a:p>
          <a:p>
            <a:pPr lvl="1">
              <a:spcBef>
                <a:spcPts val="600"/>
              </a:spcBef>
            </a:pPr>
            <a:r>
              <a:rPr lang="en" sz="2200" b="1" dirty="0">
                <a:solidFill>
                  <a:schemeClr val="bg1"/>
                </a:solidFill>
                <a:effectLst>
                  <a:outerShdw blurRad="38100" dist="38100" dir="2700000" algn="tl">
                    <a:srgbClr val="000000">
                      <a:alpha val="43137"/>
                    </a:srgbClr>
                  </a:outerShdw>
                </a:effectLst>
              </a:rPr>
              <a:t>Sana dangka</a:t>
            </a:r>
          </a:p>
          <a:p>
            <a:pPr lvl="1">
              <a:spcBef>
                <a:spcPts val="600"/>
              </a:spcBef>
            </a:pPr>
            <a:r>
              <a:rPr lang="en" sz="2200" b="1" dirty="0">
                <a:solidFill>
                  <a:schemeClr val="bg1"/>
                </a:solidFill>
                <a:effectLst>
                  <a:outerShdw blurRad="38100" dist="38100" dir="2700000" algn="tl">
                    <a:srgbClr val="000000">
                      <a:alpha val="43137"/>
                    </a:srgbClr>
                  </a:outerShdw>
                </a:effectLst>
              </a:rPr>
              <a:t>Sahiem kidang tah tah ho</a:t>
            </a:r>
          </a:p>
          <a:p>
            <a:pPr>
              <a:spcBef>
                <a:spcPts val="1800"/>
              </a:spcBef>
            </a:pPr>
            <a:r>
              <a:rPr lang="en" sz="2200" b="1" dirty="0">
                <a:solidFill>
                  <a:srgbClr val="FCAADF"/>
                </a:solidFill>
                <a:effectLst>
                  <a:outerShdw blurRad="38100" dist="38100" dir="2700000" algn="tl">
                    <a:srgbClr val="000000">
                      <a:alpha val="43137"/>
                    </a:srgbClr>
                  </a:outerShdw>
                </a:effectLst>
              </a:rPr>
              <a:t>Khang kichaina mite kipe hetna:</a:t>
            </a:r>
          </a:p>
          <a:p>
            <a:pPr lvl="1">
              <a:spcBef>
                <a:spcPts val="600"/>
              </a:spcBef>
            </a:pPr>
            <a:r>
              <a:rPr lang="en" sz="2200" b="1" dirty="0">
                <a:solidFill>
                  <a:schemeClr val="bg1"/>
                </a:solidFill>
                <a:effectLst>
                  <a:outerShdw blurRad="38100" dist="38100" dir="2700000" algn="tl">
                    <a:srgbClr val="000000">
                      <a:alpha val="43137"/>
                    </a:srgbClr>
                  </a:outerShdw>
                </a:effectLst>
              </a:rPr>
              <a:t>Leisiet le tuipi</a:t>
            </a:r>
          </a:p>
          <a:p>
            <a:pPr lvl="1">
              <a:spcBef>
                <a:spcPts val="600"/>
              </a:spcBef>
            </a:pPr>
            <a:r>
              <a:rPr lang="en" sz="2200" b="1" dirty="0">
                <a:solidFill>
                  <a:schemeClr val="bg1"/>
                </a:solidFill>
                <a:effectLst>
                  <a:outerShdw blurRad="38100" dist="38100" dir="2700000" algn="tl">
                    <a:srgbClr val="000000">
                      <a:alpha val="43137"/>
                    </a:srgbClr>
                  </a:outerShdw>
                </a:effectLst>
              </a:rPr>
              <a:t>Tahsan amohcheng ho</a:t>
            </a:r>
          </a:p>
        </p:txBody>
      </p:sp>
      <p:sp>
        <p:nvSpPr>
          <p:cNvPr id="3" name="CuadroTexto 2">
            <a:extLst>
              <a:ext uri="{FF2B5EF4-FFF2-40B4-BE49-F238E27FC236}">
                <a16:creationId xmlns:a16="http://schemas.microsoft.com/office/drawing/2014/main" id="{EA66925F-0C8B-8E63-6C13-EDE13BBC3E52}"/>
              </a:ext>
            </a:extLst>
          </p:cNvPr>
          <p:cNvSpPr txBox="1"/>
          <p:nvPr/>
        </p:nvSpPr>
        <p:spPr>
          <a:xfrm>
            <a:off x="151799" y="98465"/>
            <a:ext cx="7866789" cy="769441"/>
          </a:xfrm>
          <a:prstGeom prst="rect">
            <a:avLst/>
          </a:prstGeom>
          <a:noFill/>
        </p:spPr>
        <p:txBody>
          <a:bodyPr wrap="square" rtlCol="0">
            <a:spAutoFit/>
          </a:bodyPr>
          <a:lstStyle/>
          <a:p>
            <a:pPr>
              <a:spcBef>
                <a:spcPts val="600"/>
              </a:spcBef>
            </a:pPr>
            <a:r>
              <a:rPr lang="en" sz="2200" b="1" dirty="0"/>
              <a:t>Pathien in se le pha, Christa le Satan, kikah gal hung umdoh leh machal thusim ihet ding u adei e.</a:t>
            </a:r>
          </a:p>
        </p:txBody>
      </p:sp>
      <p:pic>
        <p:nvPicPr>
          <p:cNvPr id="7" name="Imagen 6" descr="Un dibujo de una persona&#10;&#10;El contenido generado por IA puede ser incorrecto.">
            <a:extLst>
              <a:ext uri="{FF2B5EF4-FFF2-40B4-BE49-F238E27FC236}">
                <a16:creationId xmlns:a16="http://schemas.microsoft.com/office/drawing/2014/main" id="{20AE99FB-036E-D0E3-666D-92F69247E8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799" y="3086100"/>
            <a:ext cx="6366826" cy="3581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BB298C3-D7E1-90F5-E606-56167AD166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8588" y="165140"/>
            <a:ext cx="4021613" cy="3016210"/>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13" name="Imagen 12" descr="Forma, Icono&#10;&#10;El contenido generado por IA puede ser incorrecto.">
            <a:extLst>
              <a:ext uri="{FF2B5EF4-FFF2-40B4-BE49-F238E27FC236}">
                <a16:creationId xmlns:a16="http://schemas.microsoft.com/office/drawing/2014/main" id="{16C85FCC-1515-D7F8-A41C-0B84237566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9492" y="4465825"/>
            <a:ext cx="293491" cy="307738"/>
          </a:xfrm>
          <a:prstGeom prst="rect">
            <a:avLst/>
          </a:prstGeom>
        </p:spPr>
      </p:pic>
      <p:pic>
        <p:nvPicPr>
          <p:cNvPr id="18" name="Imagen 17" descr="Icono&#10;&#10;El contenido generado por IA puede ser incorrecto.">
            <a:extLst>
              <a:ext uri="{FF2B5EF4-FFF2-40B4-BE49-F238E27FC236}">
                <a16:creationId xmlns:a16="http://schemas.microsoft.com/office/drawing/2014/main" id="{DC820B57-0FA3-9E3C-C859-8EA9B2C862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9492" y="5840554"/>
            <a:ext cx="290642" cy="307738"/>
          </a:xfrm>
          <a:prstGeom prst="rect">
            <a:avLst/>
          </a:prstGeom>
        </p:spPr>
      </p:pic>
      <p:pic>
        <p:nvPicPr>
          <p:cNvPr id="23" name="Imagen 22" descr="Icono&#10;&#10;El contenido generado por IA puede ser incorrecto.">
            <a:extLst>
              <a:ext uri="{FF2B5EF4-FFF2-40B4-BE49-F238E27FC236}">
                <a16:creationId xmlns:a16="http://schemas.microsoft.com/office/drawing/2014/main" id="{E7036C4A-DE9E-0894-E3A0-31B7F09D53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9492" y="4888837"/>
            <a:ext cx="291279" cy="307777"/>
          </a:xfrm>
          <a:prstGeom prst="rect">
            <a:avLst/>
          </a:prstGeom>
        </p:spPr>
      </p:pic>
      <p:pic>
        <p:nvPicPr>
          <p:cNvPr id="25" name="Imagen 24" descr="Imagen que contiene Icono&#10;&#10;El contenido generado por IA puede ser incorrecto.">
            <a:extLst>
              <a:ext uri="{FF2B5EF4-FFF2-40B4-BE49-F238E27FC236}">
                <a16:creationId xmlns:a16="http://schemas.microsoft.com/office/drawing/2014/main" id="{8F0B4DA0-9A6A-074D-C88B-5CCB2B9C47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99492" y="6236386"/>
            <a:ext cx="292986" cy="307777"/>
          </a:xfrm>
          <a:prstGeom prst="rect">
            <a:avLst/>
          </a:prstGeom>
        </p:spPr>
      </p:pic>
      <p:pic>
        <p:nvPicPr>
          <p:cNvPr id="27" name="Imagen 26" descr="Icono&#10;&#10;El contenido generado por IA puede ser incorrecto.">
            <a:extLst>
              <a:ext uri="{FF2B5EF4-FFF2-40B4-BE49-F238E27FC236}">
                <a16:creationId xmlns:a16="http://schemas.microsoft.com/office/drawing/2014/main" id="{F0F2F935-3F6F-56F8-B6C7-67FB68F02B1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3139" y="4006058"/>
            <a:ext cx="354970" cy="390525"/>
          </a:xfrm>
          <a:prstGeom prst="rect">
            <a:avLst/>
          </a:prstGeom>
        </p:spPr>
      </p:pic>
      <p:pic>
        <p:nvPicPr>
          <p:cNvPr id="29" name="Imagen 28" descr="Imagen que contiene Icono&#10;&#10;El contenido generado por IA puede ser incorrecto.">
            <a:extLst>
              <a:ext uri="{FF2B5EF4-FFF2-40B4-BE49-F238E27FC236}">
                <a16:creationId xmlns:a16="http://schemas.microsoft.com/office/drawing/2014/main" id="{F1784E0A-BA96-EC48-3163-721321F553E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83139" y="3450789"/>
            <a:ext cx="354681" cy="390525"/>
          </a:xfrm>
          <a:prstGeom prst="rect">
            <a:avLst/>
          </a:prstGeom>
        </p:spPr>
      </p:pic>
      <p:pic>
        <p:nvPicPr>
          <p:cNvPr id="34" name="Imagen 33" descr="Un dibujo de una persona&#10;&#10;El contenido generado por IA puede ser incorrecto.">
            <a:extLst>
              <a:ext uri="{FF2B5EF4-FFF2-40B4-BE49-F238E27FC236}">
                <a16:creationId xmlns:a16="http://schemas.microsoft.com/office/drawing/2014/main" id="{3C70585B-803E-69DB-6CCD-285C1893E5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83139" y="5391336"/>
            <a:ext cx="357085" cy="390525"/>
          </a:xfrm>
          <a:prstGeom prst="rect">
            <a:avLst/>
          </a:prstGeom>
        </p:spPr>
      </p:pic>
      <p:sp>
        <p:nvSpPr>
          <p:cNvPr id="5" name="CuadroTexto 4">
            <a:extLst>
              <a:ext uri="{FF2B5EF4-FFF2-40B4-BE49-F238E27FC236}">
                <a16:creationId xmlns:a16="http://schemas.microsoft.com/office/drawing/2014/main" id="{428E42D4-7E8A-E66C-00B4-E25DC3691620}"/>
              </a:ext>
            </a:extLst>
          </p:cNvPr>
          <p:cNvSpPr txBox="1"/>
          <p:nvPr/>
        </p:nvSpPr>
        <p:spPr>
          <a:xfrm>
            <a:off x="151799" y="1777167"/>
            <a:ext cx="7866787" cy="1107996"/>
          </a:xfrm>
          <a:prstGeom prst="rect">
            <a:avLst/>
          </a:prstGeom>
          <a:noFill/>
        </p:spPr>
        <p:txBody>
          <a:bodyPr wrap="square">
            <a:spAutoFit/>
          </a:bodyPr>
          <a:lstStyle/>
          <a:p>
            <a:pPr>
              <a:spcBef>
                <a:spcPts val="600"/>
              </a:spcBef>
            </a:pPr>
            <a:r>
              <a:rPr lang="en" sz="2200" b="1" dirty="0"/>
              <a:t>Hiche kidouna thudol hetna pipen chu Daniel lekhabu leh John sut Thuphuon Bu hi ahi. Hi teni a kuon hin kidouna khumkhana thilsuoh ding dan jong akimui. </a:t>
            </a:r>
          </a:p>
        </p:txBody>
      </p:sp>
      <p:sp>
        <p:nvSpPr>
          <p:cNvPr id="8" name="CuadroTexto 7">
            <a:extLst>
              <a:ext uri="{FF2B5EF4-FFF2-40B4-BE49-F238E27FC236}">
                <a16:creationId xmlns:a16="http://schemas.microsoft.com/office/drawing/2014/main" id="{50788DBA-7168-7883-F51C-5DAAA58DFA4A}"/>
              </a:ext>
            </a:extLst>
          </p:cNvPr>
          <p:cNvSpPr txBox="1"/>
          <p:nvPr/>
        </p:nvSpPr>
        <p:spPr>
          <a:xfrm>
            <a:off x="151799" y="960301"/>
            <a:ext cx="7866787" cy="769441"/>
          </a:xfrm>
          <a:prstGeom prst="rect">
            <a:avLst/>
          </a:prstGeom>
          <a:noFill/>
        </p:spPr>
        <p:txBody>
          <a:bodyPr wrap="square">
            <a:spAutoFit/>
          </a:bodyPr>
          <a:lstStyle/>
          <a:p>
            <a:pPr>
              <a:spcBef>
                <a:spcPts val="600"/>
              </a:spcBef>
            </a:pPr>
            <a:r>
              <a:rPr lang="en" sz="2200" b="1" dirty="0"/>
              <a:t>Hijieh hin hiche kidouna abih bih a amachal dan thiemgao ho amusah in, namtin vaipi ho panlah dan ahetsah e.</a:t>
            </a:r>
          </a:p>
        </p:txBody>
      </p:sp>
    </p:spTree>
    <p:extLst>
      <p:ext uri="{BB962C8B-B14F-4D97-AF65-F5344CB8AC3E}">
        <p14:creationId xmlns:p14="http://schemas.microsoft.com/office/powerpoint/2010/main" val="171589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 calcmode="lin" valueType="num">
                                      <p:cBhvr>
                                        <p:cTn id="39" dur="500" fill="hold"/>
                                        <p:tgtEl>
                                          <p:spTgt spid="29"/>
                                        </p:tgtEl>
                                        <p:attrNameLst>
                                          <p:attrName>style.rotation</p:attrName>
                                        </p:attrNameLst>
                                      </p:cBhvr>
                                      <p:tavLst>
                                        <p:tav tm="0">
                                          <p:val>
                                            <p:fltVal val="360"/>
                                          </p:val>
                                        </p:tav>
                                        <p:tav tm="100000">
                                          <p:val>
                                            <p:fltVal val="0"/>
                                          </p:val>
                                        </p:tav>
                                      </p:tavLst>
                                    </p:anim>
                                    <p:animEffect transition="in" filter="fade">
                                      <p:cBhvr>
                                        <p:cTn id="40" dur="500"/>
                                        <p:tgtEl>
                                          <p:spTgt spid="2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 calcmode="lin" valueType="num">
                                      <p:cBhvr>
                                        <p:cTn id="51" dur="500" fill="hold"/>
                                        <p:tgtEl>
                                          <p:spTgt spid="27"/>
                                        </p:tgtEl>
                                        <p:attrNameLst>
                                          <p:attrName>style.rotation</p:attrName>
                                        </p:attrNameLst>
                                      </p:cBhvr>
                                      <p:tavLst>
                                        <p:tav tm="0">
                                          <p:val>
                                            <p:fltVal val="360"/>
                                          </p:val>
                                        </p:tav>
                                        <p:tav tm="100000">
                                          <p:val>
                                            <p:fltVal val="0"/>
                                          </p:val>
                                        </p:tav>
                                      </p:tavLst>
                                    </p:anim>
                                    <p:animEffect transition="in" filter="fade">
                                      <p:cBhvr>
                                        <p:cTn id="52" dur="500"/>
                                        <p:tgtEl>
                                          <p:spTgt spid="27"/>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1000"/>
                            </p:stCondLst>
                            <p:childTnLst>
                              <p:par>
                                <p:cTn id="58" presetID="23" presetClass="entr" presetSubtype="272"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strVal val="2/3*#ppt_w"/>
                                          </p:val>
                                        </p:tav>
                                        <p:tav tm="100000">
                                          <p:val>
                                            <p:strVal val="#ppt_w"/>
                                          </p:val>
                                        </p:tav>
                                      </p:tavLst>
                                    </p:anim>
                                    <p:anim calcmode="lin" valueType="num">
                                      <p:cBhvr>
                                        <p:cTn id="61" dur="500" fill="hold"/>
                                        <p:tgtEl>
                                          <p:spTgt spid="13"/>
                                        </p:tgtEl>
                                        <p:attrNameLst>
                                          <p:attrName>ppt_h</p:attrName>
                                        </p:attrNameLst>
                                      </p:cBhvr>
                                      <p:tavLst>
                                        <p:tav tm="0">
                                          <p:val>
                                            <p:strVal val="2/3*#ppt_h"/>
                                          </p:val>
                                        </p:tav>
                                        <p:tav tm="100000">
                                          <p:val>
                                            <p:strVal val="#ppt_h"/>
                                          </p:val>
                                        </p:tav>
                                      </p:tavLst>
                                    </p:anim>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par>
                          <p:cTn id="66" fill="hold">
                            <p:stCondLst>
                              <p:cond delay="2000"/>
                            </p:stCondLst>
                            <p:childTnLst>
                              <p:par>
                                <p:cTn id="67" presetID="23" presetClass="entr" presetSubtype="272"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strVal val="2/3*#ppt_w"/>
                                          </p:val>
                                        </p:tav>
                                        <p:tav tm="100000">
                                          <p:val>
                                            <p:strVal val="#ppt_w"/>
                                          </p:val>
                                        </p:tav>
                                      </p:tavLst>
                                    </p:anim>
                                    <p:anim calcmode="lin" valueType="num">
                                      <p:cBhvr>
                                        <p:cTn id="70" dur="500" fill="hold"/>
                                        <p:tgtEl>
                                          <p:spTgt spid="23"/>
                                        </p:tgtEl>
                                        <p:attrNameLst>
                                          <p:attrName>ppt_h</p:attrName>
                                        </p:attrNameLst>
                                      </p:cBhvr>
                                      <p:tavLst>
                                        <p:tav tm="0">
                                          <p:val>
                                            <p:strVal val="2/3*#ppt_h"/>
                                          </p:val>
                                        </p:tav>
                                        <p:tav tm="100000">
                                          <p:val>
                                            <p:strVal val="#ppt_h"/>
                                          </p:val>
                                        </p:tav>
                                      </p:tavLst>
                                    </p:anim>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 calcmode="lin" valueType="num">
                                      <p:cBhvr>
                                        <p:cTn id="81" dur="500" fill="hold"/>
                                        <p:tgtEl>
                                          <p:spTgt spid="34"/>
                                        </p:tgtEl>
                                        <p:attrNameLst>
                                          <p:attrName>style.rotation</p:attrName>
                                        </p:attrNameLst>
                                      </p:cBhvr>
                                      <p:tavLst>
                                        <p:tav tm="0">
                                          <p:val>
                                            <p:fltVal val="360"/>
                                          </p:val>
                                        </p:tav>
                                        <p:tav tm="100000">
                                          <p:val>
                                            <p:fltVal val="0"/>
                                          </p:val>
                                        </p:tav>
                                      </p:tavLst>
                                    </p:anim>
                                    <p:animEffect transition="in" filter="fade">
                                      <p:cBhvr>
                                        <p:cTn id="82" dur="500"/>
                                        <p:tgtEl>
                                          <p:spTgt spid="34"/>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23" presetClass="entr" presetSubtype="272"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strVal val="2/3*#ppt_w"/>
                                          </p:val>
                                        </p:tav>
                                        <p:tav tm="100000">
                                          <p:val>
                                            <p:strVal val="#ppt_w"/>
                                          </p:val>
                                        </p:tav>
                                      </p:tavLst>
                                    </p:anim>
                                    <p:anim calcmode="lin" valueType="num">
                                      <p:cBhvr>
                                        <p:cTn id="91" dur="500" fill="hold"/>
                                        <p:tgtEl>
                                          <p:spTgt spid="18"/>
                                        </p:tgtEl>
                                        <p:attrNameLst>
                                          <p:attrName>ppt_h</p:attrName>
                                        </p:attrNameLst>
                                      </p:cBhvr>
                                      <p:tavLst>
                                        <p:tav tm="0">
                                          <p:val>
                                            <p:strVal val="2/3*#ppt_h"/>
                                          </p:val>
                                        </p:tav>
                                        <p:tav tm="100000">
                                          <p:val>
                                            <p:strVal val="#ppt_h"/>
                                          </p:val>
                                        </p:tav>
                                      </p:tavLst>
                                    </p:anim>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2000"/>
                            </p:stCondLst>
                            <p:childTnLst>
                              <p:par>
                                <p:cTn id="97" presetID="23" presetClass="entr" presetSubtype="272"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strVal val="2/3*#ppt_w"/>
                                          </p:val>
                                        </p:tav>
                                        <p:tav tm="100000">
                                          <p:val>
                                            <p:strVal val="#ppt_w"/>
                                          </p:val>
                                        </p:tav>
                                      </p:tavLst>
                                    </p:anim>
                                    <p:anim calcmode="lin" valueType="num">
                                      <p:cBhvr>
                                        <p:cTn id="100" dur="500" fill="hold"/>
                                        <p:tgtEl>
                                          <p:spTgt spid="25"/>
                                        </p:tgtEl>
                                        <p:attrNameLst>
                                          <p:attrName>ppt_h</p:attrName>
                                        </p:attrNameLst>
                                      </p:cBhvr>
                                      <p:tavLst>
                                        <p:tav tm="0">
                                          <p:val>
                                            <p:strVal val="2/3*#ppt_h"/>
                                          </p:val>
                                        </p:tav>
                                        <p:tav tm="100000">
                                          <p:val>
                                            <p:strVal val="#ppt_h"/>
                                          </p:val>
                                        </p:tav>
                                      </p:tavLst>
                                    </p:anim>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2">
                                            <p:txEl>
                                              <p:pRg st="6" end="6"/>
                                            </p:txEl>
                                          </p:spTgt>
                                        </p:tgtEl>
                                        <p:attrNameLst>
                                          <p:attrName>style.visibility</p:attrName>
                                        </p:attrNameLst>
                                      </p:cBhvr>
                                      <p:to>
                                        <p:strVal val="visible"/>
                                      </p:to>
                                    </p:set>
                                    <p:animEffect transition="in" filter="wipe(left)">
                                      <p:cBhvr>
                                        <p:cTn id="10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E95A400D-E565-B044-5BB9-5130FFE66D29}"/>
              </a:ext>
            </a:extLst>
          </p:cNvPr>
          <p:cNvSpPr>
            <a:spLocks noGrp="1" noRot="1" noMove="1" noResize="1" noEditPoints="1" noAdjustHandles="1" noChangeArrowheads="1" noChangeShapeType="1"/>
          </p:cNvSpPr>
          <p:nvPr/>
        </p:nvSpPr>
        <p:spPr>
          <a:xfrm>
            <a:off x="0" y="0"/>
            <a:ext cx="12191999" cy="13176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B6C809A-4DA5-425F-4D27-EEA1209E8E16}"/>
              </a:ext>
            </a:extLst>
          </p:cNvPr>
          <p:cNvSpPr txBox="1"/>
          <p:nvPr/>
        </p:nvSpPr>
        <p:spPr>
          <a:xfrm>
            <a:off x="5096656" y="-44970"/>
            <a:ext cx="709534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SE LE PHA THUDOL HETNA</a:t>
            </a:r>
          </a:p>
        </p:txBody>
      </p:sp>
      <p:sp>
        <p:nvSpPr>
          <p:cNvPr id="5" name="CuadroTexto 4">
            <a:extLst>
              <a:ext uri="{FF2B5EF4-FFF2-40B4-BE49-F238E27FC236}">
                <a16:creationId xmlns:a16="http://schemas.microsoft.com/office/drawing/2014/main" id="{1BDED7EF-B8A9-FA6A-C3CB-12C2CC5015D4}"/>
              </a:ext>
            </a:extLst>
          </p:cNvPr>
          <p:cNvSpPr txBox="1"/>
          <p:nvPr/>
        </p:nvSpPr>
        <p:spPr>
          <a:xfrm>
            <a:off x="189878" y="273247"/>
            <a:ext cx="11187657" cy="1015663"/>
          </a:xfrm>
          <a:prstGeom prst="rect">
            <a:avLst/>
          </a:prstGeom>
          <a:noFill/>
        </p:spPr>
        <p:txBody>
          <a:bodyPr wrap="square">
            <a:spAutoFit/>
            <a:scene3d>
              <a:camera prst="orthographicFront"/>
              <a:lightRig rig="threePt" dir="t"/>
            </a:scene3d>
            <a:sp3d extrusionH="57150">
              <a:bevelT w="38100" h="38100"/>
            </a:sp3d>
          </a:bodyPr>
          <a:lstStyle/>
          <a:p>
            <a:r>
              <a:rPr lang="en" b="1" dirty="0">
                <a:solidFill>
                  <a:schemeClr val="accent5">
                    <a:lumMod val="50000"/>
                  </a:schemeClr>
                </a:solidFill>
                <a:latin typeface="Comic Sans MS" panose="030F0702030302020204" pitchFamily="66" charset="0"/>
              </a:rPr>
              <a:t>‘ </a:t>
            </a:r>
            <a:r>
              <a:rPr lang="en" sz="2000" b="1" dirty="0">
                <a:solidFill>
                  <a:schemeClr val="accent5">
                    <a:lumMod val="50000"/>
                  </a:schemeClr>
                </a:solidFill>
                <a:latin typeface="Comic Sans MS" panose="030F0702030302020204" pitchFamily="66" charset="0"/>
              </a:rPr>
              <a:t>“</a:t>
            </a:r>
            <a:r>
              <a:rPr lang="en-US" sz="2000" b="1" dirty="0" err="1">
                <a:solidFill>
                  <a:schemeClr val="accent5">
                    <a:lumMod val="50000"/>
                  </a:schemeClr>
                </a:solidFill>
                <a:latin typeface="Comic Sans MS" panose="030F0702030302020204" pitchFamily="66" charset="0"/>
              </a:rPr>
              <a:t>Ajieh</a:t>
            </a:r>
            <a:r>
              <a:rPr lang="en-US" sz="2000" b="1" dirty="0">
                <a:solidFill>
                  <a:schemeClr val="accent5">
                    <a:lumMod val="50000"/>
                  </a:schemeClr>
                </a:solidFill>
                <a:latin typeface="Comic Sans MS" panose="030F0702030302020204" pitchFamily="66" charset="0"/>
              </a:rPr>
              <a:t> chu </a:t>
            </a:r>
            <a:r>
              <a:rPr lang="en-US" sz="2000" b="1" dirty="0" err="1">
                <a:solidFill>
                  <a:schemeClr val="accent5">
                    <a:lumMod val="50000"/>
                  </a:schemeClr>
                </a:solidFill>
                <a:latin typeface="Comic Sans MS" panose="030F0702030302020204" pitchFamily="66" charset="0"/>
              </a:rPr>
              <a:t>hiche</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naneh</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ni</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ni</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lhon</a:t>
            </a:r>
            <a:r>
              <a:rPr lang="en-US" sz="2000" b="1" dirty="0">
                <a:solidFill>
                  <a:schemeClr val="accent5">
                    <a:lumMod val="50000"/>
                  </a:schemeClr>
                </a:solidFill>
                <a:latin typeface="Comic Sans MS" panose="030F0702030302020204" pitchFamily="66" charset="0"/>
              </a:rPr>
              <a:t> le 						     </a:t>
            </a:r>
            <a:r>
              <a:rPr lang="en-US" sz="2000" b="1" dirty="0" err="1">
                <a:solidFill>
                  <a:schemeClr val="accent5">
                    <a:lumMod val="50000"/>
                  </a:schemeClr>
                </a:solidFill>
                <a:latin typeface="Comic Sans MS" panose="030F0702030302020204" pitchFamily="66" charset="0"/>
              </a:rPr>
              <a:t>chun</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namitlam</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lhon</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kikeo</a:t>
            </a:r>
            <a:r>
              <a:rPr lang="en-US" sz="2000" b="1" dirty="0">
                <a:solidFill>
                  <a:schemeClr val="accent5">
                    <a:lumMod val="50000"/>
                  </a:schemeClr>
                </a:solidFill>
                <a:latin typeface="Comic Sans MS" panose="030F0702030302020204" pitchFamily="66" charset="0"/>
              </a:rPr>
              <a:t> doh in tin, </a:t>
            </a:r>
            <a:r>
              <a:rPr lang="en-US" sz="2000" b="1" dirty="0" err="1">
                <a:solidFill>
                  <a:schemeClr val="accent5">
                    <a:lumMod val="50000"/>
                  </a:schemeClr>
                </a:solidFill>
                <a:latin typeface="Comic Sans MS" panose="030F0702030302020204" pitchFamily="66" charset="0"/>
              </a:rPr>
              <a:t>Pathien</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toh</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nabah</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lhon</a:t>
            </a:r>
            <a:r>
              <a:rPr lang="en-US" sz="2000" b="1" dirty="0">
                <a:solidFill>
                  <a:schemeClr val="accent5">
                    <a:lumMod val="50000"/>
                  </a:schemeClr>
                </a:solidFill>
                <a:latin typeface="Comic Sans MS" panose="030F0702030302020204" pitchFamily="66" charset="0"/>
              </a:rPr>
              <a:t> a, </a:t>
            </a:r>
            <a:r>
              <a:rPr lang="en-US" sz="2000" b="1" dirty="0" err="1">
                <a:solidFill>
                  <a:schemeClr val="accent5">
                    <a:lumMod val="50000"/>
                  </a:schemeClr>
                </a:solidFill>
                <a:latin typeface="Comic Sans MS" panose="030F0702030302020204" pitchFamily="66" charset="0"/>
              </a:rPr>
              <a:t>thilpha</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thilse</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hethei</a:t>
            </a:r>
            <a:r>
              <a:rPr lang="en-US" sz="2000" b="1" dirty="0">
                <a:solidFill>
                  <a:schemeClr val="accent5">
                    <a:lumMod val="50000"/>
                  </a:schemeClr>
                </a:solidFill>
                <a:latin typeface="Comic Sans MS" panose="030F0702030302020204" pitchFamily="66" charset="0"/>
              </a:rPr>
              <a:t> a </a:t>
            </a:r>
            <a:r>
              <a:rPr lang="en-US" sz="2000" b="1" dirty="0" err="1">
                <a:solidFill>
                  <a:schemeClr val="accent5">
                    <a:lumMod val="50000"/>
                  </a:schemeClr>
                </a:solidFill>
                <a:latin typeface="Comic Sans MS" panose="030F0702030302020204" pitchFamily="66" charset="0"/>
              </a:rPr>
              <a:t>na</a:t>
            </a:r>
            <a:r>
              <a:rPr lang="en-US" sz="2000" b="1" dirty="0">
                <a:solidFill>
                  <a:schemeClr val="accent5">
                    <a:lumMod val="50000"/>
                  </a:schemeClr>
                </a:solidFill>
                <a:latin typeface="Comic Sans MS" panose="030F0702030302020204" pitchFamily="66" charset="0"/>
              </a:rPr>
              <a:t> um </a:t>
            </a:r>
            <a:r>
              <a:rPr lang="en-US" sz="2000" b="1" dirty="0" err="1">
                <a:solidFill>
                  <a:schemeClr val="accent5">
                    <a:lumMod val="50000"/>
                  </a:schemeClr>
                </a:solidFill>
                <a:latin typeface="Comic Sans MS" panose="030F0702030302020204" pitchFamily="66" charset="0"/>
              </a:rPr>
              <a:t>lhon</a:t>
            </a:r>
            <a:r>
              <a:rPr lang="en-US" sz="2000" b="1" dirty="0">
                <a:solidFill>
                  <a:schemeClr val="accent5">
                    <a:lumMod val="50000"/>
                  </a:schemeClr>
                </a:solidFill>
                <a:latin typeface="Comic Sans MS" panose="030F0702030302020204" pitchFamily="66" charset="0"/>
              </a:rPr>
              <a:t> ding ahi </a:t>
            </a:r>
            <a:r>
              <a:rPr lang="en-US" sz="2000" b="1" dirty="0" err="1">
                <a:solidFill>
                  <a:schemeClr val="accent5">
                    <a:lumMod val="50000"/>
                  </a:schemeClr>
                </a:solidFill>
                <a:latin typeface="Comic Sans MS" panose="030F0702030302020204" pitchFamily="66" charset="0"/>
              </a:rPr>
              <a:t>ti</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Pathien</a:t>
            </a:r>
            <a:r>
              <a:rPr lang="en-US" sz="2000" b="1" dirty="0">
                <a:solidFill>
                  <a:schemeClr val="accent5">
                    <a:lumMod val="50000"/>
                  </a:schemeClr>
                </a:solidFill>
                <a:latin typeface="Comic Sans MS" panose="030F0702030302020204" pitchFamily="66" charset="0"/>
              </a:rPr>
              <a:t> in </a:t>
            </a:r>
            <a:r>
              <a:rPr lang="en-US" sz="2000" b="1" dirty="0" err="1">
                <a:solidFill>
                  <a:schemeClr val="accent5">
                    <a:lumMod val="50000"/>
                  </a:schemeClr>
                </a:solidFill>
                <a:latin typeface="Comic Sans MS" panose="030F0702030302020204" pitchFamily="66" charset="0"/>
              </a:rPr>
              <a:t>ahet</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jieh</a:t>
            </a:r>
            <a:r>
              <a:rPr lang="en-US" sz="2000" b="1" dirty="0">
                <a:solidFill>
                  <a:schemeClr val="accent5">
                    <a:lumMod val="50000"/>
                  </a:schemeClr>
                </a:solidFill>
                <a:latin typeface="Comic Sans MS" panose="030F0702030302020204" pitchFamily="66" charset="0"/>
              </a:rPr>
              <a:t> a </a:t>
            </a:r>
            <a:r>
              <a:rPr lang="en-US" sz="2000" b="1" dirty="0" err="1">
                <a:solidFill>
                  <a:schemeClr val="accent5">
                    <a:lumMod val="50000"/>
                  </a:schemeClr>
                </a:solidFill>
                <a:latin typeface="Comic Sans MS" panose="030F0702030302020204" pitchFamily="66" charset="0"/>
              </a:rPr>
              <a:t>asei</a:t>
            </a:r>
            <a:r>
              <a:rPr lang="en-US" sz="2000" b="1" dirty="0">
                <a:solidFill>
                  <a:schemeClr val="accent5">
                    <a:lumMod val="50000"/>
                  </a:schemeClr>
                </a:solidFill>
                <a:latin typeface="Comic Sans MS" panose="030F0702030302020204" pitchFamily="66" charset="0"/>
              </a:rPr>
              <a:t> </a:t>
            </a:r>
            <a:r>
              <a:rPr lang="en-US" sz="2000" b="1" dirty="0" err="1">
                <a:solidFill>
                  <a:schemeClr val="accent5">
                    <a:lumMod val="50000"/>
                  </a:schemeClr>
                </a:solidFill>
                <a:latin typeface="Comic Sans MS" panose="030F0702030302020204" pitchFamily="66" charset="0"/>
              </a:rPr>
              <a:t>ahibou</a:t>
            </a:r>
            <a:r>
              <a:rPr lang="en-US" sz="2000" b="1" dirty="0">
                <a:solidFill>
                  <a:schemeClr val="accent5">
                    <a:lumMod val="50000"/>
                  </a:schemeClr>
                </a:solidFill>
                <a:latin typeface="Comic Sans MS" panose="030F0702030302020204" pitchFamily="66" charset="0"/>
              </a:rPr>
              <a:t> e” </a:t>
            </a:r>
            <a:r>
              <a:rPr lang="en-US" sz="2000" b="1" dirty="0" err="1">
                <a:solidFill>
                  <a:schemeClr val="accent5">
                    <a:lumMod val="50000"/>
                  </a:schemeClr>
                </a:solidFill>
                <a:latin typeface="Comic Sans MS" panose="030F0702030302020204" pitchFamily="66" charset="0"/>
              </a:rPr>
              <a:t>ati</a:t>
            </a:r>
            <a:r>
              <a:rPr lang="en-US" b="1" dirty="0">
                <a:solidFill>
                  <a:schemeClr val="accent5">
                    <a:lumMod val="50000"/>
                  </a:schemeClr>
                </a:solidFill>
                <a:latin typeface="Comic Sans MS" panose="030F0702030302020204" pitchFamily="66" charset="0"/>
              </a:rPr>
              <a:t>’</a:t>
            </a:r>
            <a:r>
              <a:rPr lang="en" b="1" dirty="0">
                <a:solidFill>
                  <a:schemeClr val="accent5">
                    <a:lumMod val="50000"/>
                  </a:schemeClr>
                </a:solidFill>
                <a:latin typeface="Comic Sans MS" panose="030F0702030302020204" pitchFamily="66" charset="0"/>
              </a:rPr>
              <a:t> </a:t>
            </a:r>
            <a:r>
              <a:rPr lang="en" sz="1600" b="1" dirty="0">
                <a:solidFill>
                  <a:schemeClr val="accent5">
                    <a:lumMod val="50000"/>
                  </a:schemeClr>
                </a:solidFill>
                <a:latin typeface="Comic Sans MS" panose="030F0702030302020204" pitchFamily="66" charset="0"/>
              </a:rPr>
              <a:t>(Siemtiil Bu 3:5).</a:t>
            </a:r>
          </a:p>
        </p:txBody>
      </p:sp>
      <p:sp>
        <p:nvSpPr>
          <p:cNvPr id="6" name="CuadroTexto 5">
            <a:extLst>
              <a:ext uri="{FF2B5EF4-FFF2-40B4-BE49-F238E27FC236}">
                <a16:creationId xmlns:a16="http://schemas.microsoft.com/office/drawing/2014/main" id="{35082FD5-65BE-54E2-6B4D-2B2E34C402BB}"/>
              </a:ext>
            </a:extLst>
          </p:cNvPr>
          <p:cNvSpPr txBox="1"/>
          <p:nvPr/>
        </p:nvSpPr>
        <p:spPr>
          <a:xfrm>
            <a:off x="3584056" y="1417438"/>
            <a:ext cx="6069610" cy="1107996"/>
          </a:xfrm>
          <a:prstGeom prst="rect">
            <a:avLst/>
          </a:prstGeom>
          <a:noFill/>
        </p:spPr>
        <p:txBody>
          <a:bodyPr wrap="square" rtlCol="0">
            <a:spAutoFit/>
          </a:bodyPr>
          <a:lstStyle/>
          <a:p>
            <a:pPr>
              <a:spcBef>
                <a:spcPts val="600"/>
              </a:spcBef>
            </a:pPr>
            <a:r>
              <a:rPr lang="en" sz="2200" b="1" dirty="0"/>
              <a:t>Evi chu se le pha hetna nei a Pathien toh bah din patep in aum e. Apet chun alungtup akimu abang nai </a:t>
            </a:r>
            <a:r>
              <a:rPr lang="en" sz="2000" b="1" dirty="0"/>
              <a:t>(Gen. 3:5, 22).</a:t>
            </a:r>
          </a:p>
        </p:txBody>
      </p:sp>
      <p:pic>
        <p:nvPicPr>
          <p:cNvPr id="4" name="Imagen 3" descr="Imagen que contiene pasto, tabla, campo, comida&#10;&#10;El contenido generado por IA puede ser incorrecto.">
            <a:extLst>
              <a:ext uri="{FF2B5EF4-FFF2-40B4-BE49-F238E27FC236}">
                <a16:creationId xmlns:a16="http://schemas.microsoft.com/office/drawing/2014/main" id="{13FA780B-8353-EB53-D365-C1E05EF328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55" y="1417439"/>
            <a:ext cx="3505200" cy="2326382"/>
          </a:xfrm>
          <a:prstGeom prst="round2DiagRect">
            <a:avLst>
              <a:gd name="adj1" fmla="val 16667"/>
              <a:gd name="adj2" fmla="val 20830"/>
            </a:avLst>
          </a:prstGeom>
          <a:ln w="38100" cap="sq">
            <a:solidFill>
              <a:schemeClr val="accent3">
                <a:lumMod val="40000"/>
                <a:lumOff val="60000"/>
              </a:schemeClr>
            </a:solidFill>
            <a:miter lim="800000"/>
          </a:ln>
          <a:effectLst>
            <a:outerShdw blurRad="50800" dist="38100" dir="8100000" algn="tr" rotWithShape="0">
              <a:prstClr val="black">
                <a:alpha val="40000"/>
              </a:prstClr>
            </a:outerShdw>
          </a:effectLst>
        </p:spPr>
      </p:pic>
      <p:pic>
        <p:nvPicPr>
          <p:cNvPr id="8" name="Imagen 7" descr="Imagen que contiene persona, exterior, pasto, hombre&#10;&#10;El contenido generado por IA puede ser incorrecto.">
            <a:extLst>
              <a:ext uri="{FF2B5EF4-FFF2-40B4-BE49-F238E27FC236}">
                <a16:creationId xmlns:a16="http://schemas.microsoft.com/office/drawing/2014/main" id="{4EC72114-DFF2-BE36-6544-291F195B6C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0400" y="997718"/>
            <a:ext cx="2746102" cy="2746102"/>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4E20A386-CE31-DC66-94D4-E515E576C43D}"/>
              </a:ext>
            </a:extLst>
          </p:cNvPr>
          <p:cNvSpPr txBox="1"/>
          <p:nvPr/>
        </p:nvSpPr>
        <p:spPr>
          <a:xfrm>
            <a:off x="84320" y="3725712"/>
            <a:ext cx="5417068" cy="3139321"/>
          </a:xfrm>
          <a:prstGeom prst="rect">
            <a:avLst/>
          </a:prstGeom>
          <a:noFill/>
        </p:spPr>
        <p:txBody>
          <a:bodyPr wrap="square">
            <a:spAutoFit/>
          </a:bodyPr>
          <a:lstStyle/>
          <a:p>
            <a:pPr>
              <a:spcBef>
                <a:spcPts val="600"/>
              </a:spcBef>
            </a:pPr>
            <a:r>
              <a:rPr lang="en" sz="2200" b="1" dirty="0"/>
              <a:t>Siemtiil Bu 3 ivet tieng 		   hiche hetna hin thilpha ima alhutpih lhon lou akimui. Hetna anei lhon hi se hipon tin, hetna akisaan lhon dan dihlou ahi jieh joh hi khat inte. Pathien in nupa teni hi sikul chapang hetna a akhantou tou bang a ol ol a ahilthiem nuom joh ahi. Hinlah, amani’n athilbol lhon a kuon thilse ajildoh lhon jo tai.</a:t>
            </a:r>
          </a:p>
        </p:txBody>
      </p:sp>
      <p:sp>
        <p:nvSpPr>
          <p:cNvPr id="12" name="CuadroTexto 11">
            <a:extLst>
              <a:ext uri="{FF2B5EF4-FFF2-40B4-BE49-F238E27FC236}">
                <a16:creationId xmlns:a16="http://schemas.microsoft.com/office/drawing/2014/main" id="{3D614B20-2C36-B2CC-A6B2-713883ED0079}"/>
              </a:ext>
            </a:extLst>
          </p:cNvPr>
          <p:cNvSpPr txBox="1"/>
          <p:nvPr/>
        </p:nvSpPr>
        <p:spPr>
          <a:xfrm>
            <a:off x="8334531" y="3782318"/>
            <a:ext cx="3842479" cy="3108543"/>
          </a:xfrm>
          <a:prstGeom prst="rect">
            <a:avLst/>
          </a:prstGeom>
          <a:noFill/>
        </p:spPr>
        <p:txBody>
          <a:bodyPr wrap="square">
            <a:spAutoFit/>
          </a:bodyPr>
          <a:lstStyle/>
          <a:p>
            <a:pPr>
              <a:spcBef>
                <a:spcPts val="600"/>
              </a:spcBef>
            </a:pPr>
            <a:r>
              <a:rPr lang="en" sz="2200" b="1" dirty="0"/>
              <a:t>Hitobang chun Israel miten leng athuum u chun abolkhiel ta uve. Akhonna’n, Pathien in nam dang ho suohkol hi din aphal pih tan, ama nuoi a um toh nam dang ho nuoi a um itobang a kikhe ahi ahetna ta uve </a:t>
            </a:r>
            <a:r>
              <a:rPr lang="en" sz="2000" b="1" dirty="0"/>
              <a:t>(2 Thusim Bu 12:8).</a:t>
            </a:r>
          </a:p>
        </p:txBody>
      </p:sp>
      <p:pic>
        <p:nvPicPr>
          <p:cNvPr id="14" name="Imagen 13" descr="Un grupo de personas disfrazadas&#10;&#10;El contenido generado por IA puede ser incorrecto.">
            <a:extLst>
              <a:ext uri="{FF2B5EF4-FFF2-40B4-BE49-F238E27FC236}">
                <a16:creationId xmlns:a16="http://schemas.microsoft.com/office/drawing/2014/main" id="{703152D2-2456-C1D2-F5B2-62F12B939E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1467" y="4259392"/>
            <a:ext cx="2908093" cy="2456202"/>
          </a:xfrm>
          <a:prstGeom prst="roundRect">
            <a:avLst>
              <a:gd name="adj" fmla="val 38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56C9638B-E930-7ECD-FAD4-7BA3C4CF0491}"/>
              </a:ext>
            </a:extLst>
          </p:cNvPr>
          <p:cNvSpPr txBox="1"/>
          <p:nvPr/>
        </p:nvSpPr>
        <p:spPr>
          <a:xfrm>
            <a:off x="3584056" y="2548436"/>
            <a:ext cx="5806343" cy="1446550"/>
          </a:xfrm>
          <a:prstGeom prst="rect">
            <a:avLst/>
          </a:prstGeom>
          <a:noFill/>
        </p:spPr>
        <p:txBody>
          <a:bodyPr wrap="square">
            <a:spAutoFit/>
          </a:bodyPr>
          <a:lstStyle/>
          <a:p>
            <a:pPr>
              <a:spcBef>
                <a:spcPts val="600"/>
              </a:spcBef>
            </a:pPr>
            <a:r>
              <a:rPr lang="en" sz="2200" b="1" dirty="0"/>
              <a:t>Hiche hetna hi Pathien in aphal pih lhon lou anahi </a:t>
            </a:r>
            <a:r>
              <a:rPr lang="en" sz="2000" b="1" dirty="0"/>
              <a:t>(Gen. 2:16-17). </a:t>
            </a:r>
            <a:r>
              <a:rPr lang="en" sz="2200" b="1" dirty="0"/>
              <a:t>Pathien in nupa masa pen teni hiche se le pha hetna ibol a ana phalpih lhon lou hin tem?</a:t>
            </a:r>
          </a:p>
        </p:txBody>
      </p:sp>
    </p:spTree>
    <p:extLst>
      <p:ext uri="{BB962C8B-B14F-4D97-AF65-F5344CB8AC3E}">
        <p14:creationId xmlns:p14="http://schemas.microsoft.com/office/powerpoint/2010/main" val="334273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1000"/>
                                        <p:tgtEl>
                                          <p:spTgt spid="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900" decel="100000" fill="hold"/>
                                        <p:tgtEl>
                                          <p:spTgt spid="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2EDCED3-B8F9-2C81-1FA5-625BE97B8E5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7B6DF4C-8B72-CC31-57E5-E9E12BA6F176}"/>
              </a:ext>
            </a:extLst>
          </p:cNvPr>
          <p:cNvSpPr txBox="1"/>
          <p:nvPr/>
        </p:nvSpPr>
        <p:spPr>
          <a:xfrm>
            <a:off x="268726" y="1591804"/>
            <a:ext cx="4474724" cy="3554819"/>
          </a:xfrm>
          <a:prstGeom prst="rect">
            <a:avLst/>
          </a:prstGeom>
          <a:noFill/>
        </p:spPr>
        <p:txBody>
          <a:bodyPr wrap="square">
            <a:spAutoFit/>
            <a:scene3d>
              <a:camera prst="orthographicFront"/>
              <a:lightRig rig="threePt" dir="t"/>
            </a:scene3d>
            <a:sp3d extrusionH="57150">
              <a:bevelT w="38100" h="38100" prst="angle"/>
            </a:sp3d>
          </a:bodyPr>
          <a:lstStyle/>
          <a:p>
            <a:pPr algn="ctr"/>
            <a:r>
              <a:rPr lang="en" sz="7500" b="1" dirty="0">
                <a:ln w="9525">
                  <a:solidFill>
                    <a:schemeClr val="bg1"/>
                  </a:solidFill>
                  <a:prstDash val="solid"/>
                </a:ln>
                <a:solidFill>
                  <a:schemeClr val="accent6"/>
                </a:solidFill>
                <a:effectLst>
                  <a:outerShdw blurRad="12700" dist="38100" dir="2700000" algn="tl" rotWithShape="0">
                    <a:schemeClr val="accent6">
                      <a:lumMod val="60000"/>
                      <a:lumOff val="40000"/>
                    </a:schemeClr>
                  </a:outerShdw>
                </a:effectLst>
              </a:rPr>
              <a:t>KHANG THUSIM HETNA</a:t>
            </a:r>
          </a:p>
        </p:txBody>
      </p:sp>
    </p:spTree>
    <p:extLst>
      <p:ext uri="{BB962C8B-B14F-4D97-AF65-F5344CB8AC3E}">
        <p14:creationId xmlns:p14="http://schemas.microsoft.com/office/powerpoint/2010/main" val="2972059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2FF7AB28-CBA5-8657-0030-D53EFA8C95C0}"/>
              </a:ext>
            </a:extLst>
          </p:cNvPr>
          <p:cNvSpPr>
            <a:spLocks noGrp="1" noRot="1" noMove="1" noResize="1" noEditPoints="1" noAdjustHandles="1" noChangeArrowheads="1" noChangeShapeType="1"/>
          </p:cNvSpPr>
          <p:nvPr/>
        </p:nvSpPr>
        <p:spPr>
          <a:xfrm>
            <a:off x="-1" y="0"/>
            <a:ext cx="12191999" cy="1350691"/>
          </a:xfrm>
          <a:prstGeom prst="rect">
            <a:avLst/>
          </a:prstGeom>
          <a:gradFill flip="none" rotWithShape="1">
            <a:gsLst>
              <a:gs pos="0">
                <a:schemeClr val="accent6">
                  <a:lumMod val="75000"/>
                </a:schemeClr>
              </a:gs>
              <a:gs pos="48000">
                <a:schemeClr val="accent6">
                  <a:lumMod val="97000"/>
                  <a:lumOff val="3000"/>
                </a:schemeClr>
              </a:gs>
              <a:gs pos="100000">
                <a:schemeClr val="accent6">
                  <a:lumMod val="40000"/>
                  <a:lumOff val="6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31B4546-0AE3-07AA-6188-7A06A3925FE5}"/>
              </a:ext>
            </a:extLst>
          </p:cNvPr>
          <p:cNvSpPr txBox="1"/>
          <p:nvPr/>
        </p:nvSpPr>
        <p:spPr>
          <a:xfrm>
            <a:off x="1" y="-44970"/>
            <a:ext cx="5276538" cy="769441"/>
          </a:xfrm>
          <a:prstGeom prst="rect">
            <a:avLst/>
          </a:prstGeom>
          <a:noFill/>
        </p:spPr>
        <p:txBody>
          <a:bodyPr wrap="square">
            <a:spAutoFit/>
            <a:scene3d>
              <a:camera prst="orthographicFront"/>
              <a:lightRig rig="chilly" dir="t"/>
            </a:scene3d>
            <a:sp3d extrusionH="57150" contourW="25400">
              <a:bevelT w="69850" h="38100" prst="cross"/>
              <a:contourClr>
                <a:schemeClr val="accent2"/>
              </a:contourClr>
            </a:sp3d>
          </a:bodyPr>
          <a:lstStyle/>
          <a:p>
            <a:pPr algn="ctr"/>
            <a:r>
              <a:rPr lang="en" sz="4400" b="1" spc="600" dirty="0">
                <a:ln w="22225">
                  <a:noFill/>
                  <a:prstDash val="solid"/>
                </a:ln>
                <a:solidFill>
                  <a:schemeClr val="accent2">
                    <a:lumMod val="40000"/>
                    <a:lumOff val="60000"/>
                  </a:schemeClr>
                </a:solidFill>
                <a:effectLst>
                  <a:outerShdw blurRad="38100" dist="38100" dir="2700000" algn="tl">
                    <a:srgbClr val="000000">
                      <a:alpha val="43137"/>
                    </a:srgbClr>
                  </a:outerShdw>
                </a:effectLst>
              </a:rPr>
              <a:t>SANA  DANGKA</a:t>
            </a:r>
          </a:p>
        </p:txBody>
      </p:sp>
      <p:sp>
        <p:nvSpPr>
          <p:cNvPr id="5" name="CuadroTexto 4">
            <a:extLst>
              <a:ext uri="{FF2B5EF4-FFF2-40B4-BE49-F238E27FC236}">
                <a16:creationId xmlns:a16="http://schemas.microsoft.com/office/drawing/2014/main" id="{6A0BFCB3-CB4D-4D27-29CA-4F954196C4C9}"/>
              </a:ext>
            </a:extLst>
          </p:cNvPr>
          <p:cNvSpPr txBox="1"/>
          <p:nvPr/>
        </p:nvSpPr>
        <p:spPr>
          <a:xfrm>
            <a:off x="608020" y="37782"/>
            <a:ext cx="11285234" cy="1323439"/>
          </a:xfrm>
          <a:prstGeom prst="rect">
            <a:avLst/>
          </a:prstGeom>
          <a:noFill/>
        </p:spPr>
        <p:txBody>
          <a:bodyPr wrap="square">
            <a:spAutoFit/>
          </a:bodyPr>
          <a:lstStyle/>
          <a:p>
            <a:pPr algn="r"/>
            <a:r>
              <a:rPr lang="en" b="1" dirty="0">
                <a:solidFill>
                  <a:srgbClr val="FAF4EB"/>
                </a:solidFill>
                <a:effectLst>
                  <a:outerShdw blurRad="38100" dist="38100" dir="2700000" algn="tl">
                    <a:srgbClr val="000000">
                      <a:alpha val="43137"/>
                    </a:srgbClr>
                  </a:outerShdw>
                </a:effectLst>
                <a:latin typeface="Comic Sans MS" panose="030F0702030302020204" pitchFamily="66" charset="0"/>
              </a:rPr>
              <a:t>				</a:t>
            </a:r>
            <a:r>
              <a:rPr lang="en"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Aluchang</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chu sana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thiengsel</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hoi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tah</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ahin</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omlhang</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le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abaanjaang</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teni</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dangka</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jieng</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ahin</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oipoh</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le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akheldung</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sum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eng</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jieng</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ahi;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akeng</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teni</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thih</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ahin</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chule</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akengphang</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teni</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chu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thih</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le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leisiet</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kihal</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tong </a:t>
            </a:r>
            <a:r>
              <a:rPr lang="en-US" sz="2000" b="1" dirty="0" err="1">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tobang</a:t>
            </a:r>
            <a:r>
              <a:rPr lang="en-US" sz="20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ahi </a:t>
            </a:r>
            <a:r>
              <a:rPr lang="en"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 </a:t>
            </a:r>
            <a:r>
              <a:rPr lang="en" sz="1600" b="1" dirty="0">
                <a:solidFill>
                  <a:schemeClr val="accent3">
                    <a:lumMod val="50000"/>
                  </a:schemeClr>
                </a:solidFill>
                <a:effectLst>
                  <a:outerShdw blurRad="38100" dist="38100" dir="2700000" algn="tl">
                    <a:srgbClr val="000000">
                      <a:alpha val="43137"/>
                    </a:srgbClr>
                  </a:outerShdw>
                </a:effectLst>
                <a:latin typeface="Comic Sans MS" panose="030F0702030302020204" pitchFamily="66" charset="0"/>
              </a:rPr>
              <a:t>(Daniel 2:32-33)</a:t>
            </a:r>
          </a:p>
        </p:txBody>
      </p:sp>
      <p:grpSp>
        <p:nvGrpSpPr>
          <p:cNvPr id="6" name="Group 28">
            <a:extLst>
              <a:ext uri="{FF2B5EF4-FFF2-40B4-BE49-F238E27FC236}">
                <a16:creationId xmlns:a16="http://schemas.microsoft.com/office/drawing/2014/main" id="{0B78303C-18A7-74A9-16E4-0FEE7E9E2CB3}"/>
              </a:ext>
            </a:extLst>
          </p:cNvPr>
          <p:cNvGrpSpPr>
            <a:grpSpLocks/>
          </p:cNvGrpSpPr>
          <p:nvPr/>
        </p:nvGrpSpPr>
        <p:grpSpPr bwMode="auto">
          <a:xfrm>
            <a:off x="1593852" y="1506110"/>
            <a:ext cx="2892325" cy="708181"/>
            <a:chOff x="1292" y="845"/>
            <a:chExt cx="5668" cy="463"/>
          </a:xfrm>
        </p:grpSpPr>
        <p:sp>
          <p:nvSpPr>
            <p:cNvPr id="7" name="AutoShape 7">
              <a:extLst>
                <a:ext uri="{FF2B5EF4-FFF2-40B4-BE49-F238E27FC236}">
                  <a16:creationId xmlns:a16="http://schemas.microsoft.com/office/drawing/2014/main" id="{CD7DE7A9-DA41-1930-CD75-8C8AC287AA33}"/>
                </a:ext>
              </a:extLst>
            </p:cNvPr>
            <p:cNvSpPr>
              <a:spLocks noChangeArrowheads="1"/>
            </p:cNvSpPr>
            <p:nvPr/>
          </p:nvSpPr>
          <p:spPr bwMode="auto">
            <a:xfrm>
              <a:off x="1292" y="935"/>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8" name="Text Box 8">
              <a:extLst>
                <a:ext uri="{FF2B5EF4-FFF2-40B4-BE49-F238E27FC236}">
                  <a16:creationId xmlns:a16="http://schemas.microsoft.com/office/drawing/2014/main" id="{E1C7E764-6054-98C8-E953-620746EC28B8}"/>
                </a:ext>
              </a:extLst>
            </p:cNvPr>
            <p:cNvSpPr txBox="1">
              <a:spLocks noChangeArrowheads="1"/>
            </p:cNvSpPr>
            <p:nvPr/>
          </p:nvSpPr>
          <p:spPr bwMode="auto">
            <a:xfrm>
              <a:off x="2426" y="845"/>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Babylon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(605 BC-539 BC)</a:t>
              </a:r>
            </a:p>
          </p:txBody>
        </p:sp>
      </p:grpSp>
      <p:grpSp>
        <p:nvGrpSpPr>
          <p:cNvPr id="9" name="Group 30">
            <a:extLst>
              <a:ext uri="{FF2B5EF4-FFF2-40B4-BE49-F238E27FC236}">
                <a16:creationId xmlns:a16="http://schemas.microsoft.com/office/drawing/2014/main" id="{4DFAC803-A47E-E4A2-D470-7AB88B7BC2C5}"/>
              </a:ext>
            </a:extLst>
          </p:cNvPr>
          <p:cNvGrpSpPr>
            <a:grpSpLocks/>
          </p:cNvGrpSpPr>
          <p:nvPr/>
        </p:nvGrpSpPr>
        <p:grpSpPr bwMode="auto">
          <a:xfrm>
            <a:off x="1593852" y="2369710"/>
            <a:ext cx="2892324" cy="708181"/>
            <a:chOff x="1292" y="1389"/>
            <a:chExt cx="5668" cy="463"/>
          </a:xfrm>
        </p:grpSpPr>
        <p:sp>
          <p:nvSpPr>
            <p:cNvPr id="10" name="AutoShape 12">
              <a:extLst>
                <a:ext uri="{FF2B5EF4-FFF2-40B4-BE49-F238E27FC236}">
                  <a16:creationId xmlns:a16="http://schemas.microsoft.com/office/drawing/2014/main" id="{53DE5ACA-5C5E-0603-FF7E-DF3BB7DE01D6}"/>
                </a:ext>
              </a:extLst>
            </p:cNvPr>
            <p:cNvSpPr>
              <a:spLocks noChangeArrowheads="1"/>
            </p:cNvSpPr>
            <p:nvPr/>
          </p:nvSpPr>
          <p:spPr bwMode="auto">
            <a:xfrm>
              <a:off x="1292" y="1479"/>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1" name="Text Box 13">
              <a:extLst>
                <a:ext uri="{FF2B5EF4-FFF2-40B4-BE49-F238E27FC236}">
                  <a16:creationId xmlns:a16="http://schemas.microsoft.com/office/drawing/2014/main" id="{9AE461A2-68FE-9825-E385-AC0F822A2269}"/>
                </a:ext>
              </a:extLst>
            </p:cNvPr>
            <p:cNvSpPr txBox="1">
              <a:spLocks noChangeArrowheads="1"/>
            </p:cNvSpPr>
            <p:nvPr/>
          </p:nvSpPr>
          <p:spPr bwMode="auto">
            <a:xfrm>
              <a:off x="2426" y="1389"/>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Medo-Persia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(539 BC-331 BC)</a:t>
              </a:r>
            </a:p>
          </p:txBody>
        </p:sp>
      </p:grpSp>
      <p:grpSp>
        <p:nvGrpSpPr>
          <p:cNvPr id="12" name="Group 32">
            <a:extLst>
              <a:ext uri="{FF2B5EF4-FFF2-40B4-BE49-F238E27FC236}">
                <a16:creationId xmlns:a16="http://schemas.microsoft.com/office/drawing/2014/main" id="{845B6745-C5F2-E6E2-29F4-4CFBEE65AF32}"/>
              </a:ext>
            </a:extLst>
          </p:cNvPr>
          <p:cNvGrpSpPr>
            <a:grpSpLocks/>
          </p:cNvGrpSpPr>
          <p:nvPr/>
        </p:nvGrpSpPr>
        <p:grpSpPr bwMode="auto">
          <a:xfrm>
            <a:off x="1503911" y="3676352"/>
            <a:ext cx="3019898" cy="708181"/>
            <a:chOff x="1292" y="2205"/>
            <a:chExt cx="5918" cy="463"/>
          </a:xfrm>
        </p:grpSpPr>
        <p:sp>
          <p:nvSpPr>
            <p:cNvPr id="13" name="AutoShape 16">
              <a:extLst>
                <a:ext uri="{FF2B5EF4-FFF2-40B4-BE49-F238E27FC236}">
                  <a16:creationId xmlns:a16="http://schemas.microsoft.com/office/drawing/2014/main" id="{2E984A45-B7CA-E496-0593-130FF0FDA3D1}"/>
                </a:ext>
              </a:extLst>
            </p:cNvPr>
            <p:cNvSpPr>
              <a:spLocks noChangeArrowheads="1"/>
            </p:cNvSpPr>
            <p:nvPr/>
          </p:nvSpPr>
          <p:spPr bwMode="auto">
            <a:xfrm>
              <a:off x="1292" y="2295"/>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4" name="Text Box 17">
              <a:extLst>
                <a:ext uri="{FF2B5EF4-FFF2-40B4-BE49-F238E27FC236}">
                  <a16:creationId xmlns:a16="http://schemas.microsoft.com/office/drawing/2014/main" id="{1DB8846C-476E-F863-57D2-49B9E597F079}"/>
                </a:ext>
              </a:extLst>
            </p:cNvPr>
            <p:cNvSpPr txBox="1">
              <a:spLocks noChangeArrowheads="1"/>
            </p:cNvSpPr>
            <p:nvPr/>
          </p:nvSpPr>
          <p:spPr bwMode="auto">
            <a:xfrm>
              <a:off x="2426" y="2205"/>
              <a:ext cx="478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Greece [Macedonia]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(331 BC-168 BC)</a:t>
              </a:r>
            </a:p>
          </p:txBody>
        </p:sp>
      </p:grpSp>
      <p:grpSp>
        <p:nvGrpSpPr>
          <p:cNvPr id="15" name="Group 34">
            <a:extLst>
              <a:ext uri="{FF2B5EF4-FFF2-40B4-BE49-F238E27FC236}">
                <a16:creationId xmlns:a16="http://schemas.microsoft.com/office/drawing/2014/main" id="{CFDADDDA-E0C3-CB23-7D47-878A9E7A316E}"/>
              </a:ext>
            </a:extLst>
          </p:cNvPr>
          <p:cNvGrpSpPr>
            <a:grpSpLocks/>
          </p:cNvGrpSpPr>
          <p:nvPr/>
        </p:nvGrpSpPr>
        <p:grpSpPr bwMode="auto">
          <a:xfrm>
            <a:off x="1593851" y="4673171"/>
            <a:ext cx="2892322" cy="708181"/>
            <a:chOff x="1292" y="2840"/>
            <a:chExt cx="5668" cy="463"/>
          </a:xfrm>
        </p:grpSpPr>
        <p:sp>
          <p:nvSpPr>
            <p:cNvPr id="16" name="AutoShape 20">
              <a:extLst>
                <a:ext uri="{FF2B5EF4-FFF2-40B4-BE49-F238E27FC236}">
                  <a16:creationId xmlns:a16="http://schemas.microsoft.com/office/drawing/2014/main" id="{697F1FA2-3FE4-94F5-883A-A263D6BF9929}"/>
                </a:ext>
              </a:extLst>
            </p:cNvPr>
            <p:cNvSpPr>
              <a:spLocks noChangeArrowheads="1"/>
            </p:cNvSpPr>
            <p:nvPr/>
          </p:nvSpPr>
          <p:spPr bwMode="auto">
            <a:xfrm>
              <a:off x="1292" y="2930"/>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7" name="Text Box 21">
              <a:extLst>
                <a:ext uri="{FF2B5EF4-FFF2-40B4-BE49-F238E27FC236}">
                  <a16:creationId xmlns:a16="http://schemas.microsoft.com/office/drawing/2014/main" id="{2B1C5289-AF86-DECF-005A-A23CC71E5732}"/>
                </a:ext>
              </a:extLst>
            </p:cNvPr>
            <p:cNvSpPr txBox="1">
              <a:spLocks noChangeArrowheads="1"/>
            </p:cNvSpPr>
            <p:nvPr/>
          </p:nvSpPr>
          <p:spPr bwMode="auto">
            <a:xfrm>
              <a:off x="2426" y="2840"/>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Rome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(168 </a:t>
              </a:r>
              <a:r>
                <a:rPr kumimoji="0" lang="en" sz="2000" b="0" i="0" u="none" strike="noStrike" kern="0" cap="none" spc="0" normalizeH="0" baseline="0" noProof="0" dirty="0" err="1">
                  <a:ln>
                    <a:noFill/>
                  </a:ln>
                  <a:solidFill>
                    <a:srgbClr val="000000"/>
                  </a:solidFill>
                  <a:effectLst/>
                  <a:uLnTx/>
                  <a:uFillTx/>
                  <a:latin typeface="Berlin Sans FB" pitchFamily="34" charset="0"/>
                </a:rPr>
                <a:t>BC </a:t>
              </a:r>
              <a:r>
                <a:rPr kumimoji="0" lang="en" sz="2000" b="0" i="0" u="none" strike="noStrike" kern="0" cap="none" spc="0" normalizeH="0" baseline="0" noProof="0" dirty="0">
                  <a:ln>
                    <a:noFill/>
                  </a:ln>
                  <a:solidFill>
                    <a:srgbClr val="000000"/>
                  </a:solidFill>
                  <a:effectLst/>
                  <a:uLnTx/>
                  <a:uFillTx/>
                  <a:latin typeface="Berlin Sans FB" pitchFamily="34" charset="0"/>
                </a:rPr>
                <a:t>- 476 AD)</a:t>
              </a:r>
            </a:p>
          </p:txBody>
        </p:sp>
      </p:grpSp>
      <p:grpSp>
        <p:nvGrpSpPr>
          <p:cNvPr id="18" name="Group 36">
            <a:extLst>
              <a:ext uri="{FF2B5EF4-FFF2-40B4-BE49-F238E27FC236}">
                <a16:creationId xmlns:a16="http://schemas.microsoft.com/office/drawing/2014/main" id="{872CF4E6-C3C6-584C-3A33-E89F83AD6B77}"/>
              </a:ext>
            </a:extLst>
          </p:cNvPr>
          <p:cNvGrpSpPr>
            <a:grpSpLocks/>
          </p:cNvGrpSpPr>
          <p:nvPr/>
        </p:nvGrpSpPr>
        <p:grpSpPr bwMode="auto">
          <a:xfrm>
            <a:off x="1522413" y="6119259"/>
            <a:ext cx="2535119" cy="708181"/>
            <a:chOff x="1247" y="3884"/>
            <a:chExt cx="4968" cy="463"/>
          </a:xfrm>
        </p:grpSpPr>
        <p:sp>
          <p:nvSpPr>
            <p:cNvPr id="19" name="AutoShape 24">
              <a:extLst>
                <a:ext uri="{FF2B5EF4-FFF2-40B4-BE49-F238E27FC236}">
                  <a16:creationId xmlns:a16="http://schemas.microsoft.com/office/drawing/2014/main" id="{1F5C9001-B52A-32CC-5BDA-D3DAB0EAA654}"/>
                </a:ext>
              </a:extLst>
            </p:cNvPr>
            <p:cNvSpPr>
              <a:spLocks noChangeArrowheads="1"/>
            </p:cNvSpPr>
            <p:nvPr/>
          </p:nvSpPr>
          <p:spPr bwMode="auto">
            <a:xfrm>
              <a:off x="1247" y="3974"/>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20" name="Text Box 25">
              <a:extLst>
                <a:ext uri="{FF2B5EF4-FFF2-40B4-BE49-F238E27FC236}">
                  <a16:creationId xmlns:a16="http://schemas.microsoft.com/office/drawing/2014/main" id="{9884227F-EC0A-DF23-29E7-9F0C279E4EC8}"/>
                </a:ext>
              </a:extLst>
            </p:cNvPr>
            <p:cNvSpPr txBox="1">
              <a:spLocks noChangeArrowheads="1"/>
            </p:cNvSpPr>
            <p:nvPr/>
          </p:nvSpPr>
          <p:spPr bwMode="auto">
            <a:xfrm>
              <a:off x="2381" y="3884"/>
              <a:ext cx="38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Rome divided (476 AD-???)</a:t>
              </a:r>
            </a:p>
          </p:txBody>
        </p:sp>
      </p:grpSp>
      <p:pic>
        <p:nvPicPr>
          <p:cNvPr id="21" name="Picture 5" descr="Estatua">
            <a:extLst>
              <a:ext uri="{FF2B5EF4-FFF2-40B4-BE49-F238E27FC236}">
                <a16:creationId xmlns:a16="http://schemas.microsoft.com/office/drawing/2014/main" id="{5A4E3990-C05F-F1CD-6633-A9226BC494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6696" y="1404380"/>
            <a:ext cx="1578896" cy="5454371"/>
          </a:xfrm>
          <a:prstGeom prst="rect">
            <a:avLst/>
          </a:prstGeom>
          <a:noFill/>
          <a:effectLst>
            <a:outerShdw blurRad="50800" dist="38100" dir="13500000" algn="br" rotWithShape="0">
              <a:prstClr val="black">
                <a:alpha val="40000"/>
              </a:prstClr>
            </a:outerShdw>
          </a:effectLst>
        </p:spPr>
      </p:pic>
      <p:pic>
        <p:nvPicPr>
          <p:cNvPr id="23" name="Picture 4">
            <a:extLst>
              <a:ext uri="{FF2B5EF4-FFF2-40B4-BE49-F238E27FC236}">
                <a16:creationId xmlns:a16="http://schemas.microsoft.com/office/drawing/2014/main" id="{1BAA82CE-B059-3AAF-679E-8CA4D02D4D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415178" y="5377422"/>
            <a:ext cx="989116" cy="741837"/>
          </a:xfrm>
          <a:prstGeom prst="rect">
            <a:avLst/>
          </a:prstGeom>
          <a:noFill/>
        </p:spPr>
      </p:pic>
      <p:grpSp>
        <p:nvGrpSpPr>
          <p:cNvPr id="24" name="Group 34">
            <a:extLst>
              <a:ext uri="{FF2B5EF4-FFF2-40B4-BE49-F238E27FC236}">
                <a16:creationId xmlns:a16="http://schemas.microsoft.com/office/drawing/2014/main" id="{DE72B806-7202-B174-04C4-71F74F49345E}"/>
              </a:ext>
            </a:extLst>
          </p:cNvPr>
          <p:cNvGrpSpPr>
            <a:grpSpLocks/>
          </p:cNvGrpSpPr>
          <p:nvPr/>
        </p:nvGrpSpPr>
        <p:grpSpPr bwMode="auto">
          <a:xfrm>
            <a:off x="2474883" y="5514265"/>
            <a:ext cx="2313653" cy="400742"/>
            <a:chOff x="1292" y="2840"/>
            <a:chExt cx="5668" cy="262"/>
          </a:xfrm>
        </p:grpSpPr>
        <p:sp>
          <p:nvSpPr>
            <p:cNvPr id="25" name="AutoShape 20">
              <a:extLst>
                <a:ext uri="{FF2B5EF4-FFF2-40B4-BE49-F238E27FC236}">
                  <a16:creationId xmlns:a16="http://schemas.microsoft.com/office/drawing/2014/main" id="{61C7A856-AE3B-06A1-BAC4-9CF75F969C0D}"/>
                </a:ext>
              </a:extLst>
            </p:cNvPr>
            <p:cNvSpPr>
              <a:spLocks noChangeArrowheads="1"/>
            </p:cNvSpPr>
            <p:nvPr/>
          </p:nvSpPr>
          <p:spPr bwMode="auto">
            <a:xfrm>
              <a:off x="1292" y="2930"/>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26" name="Text Box 21">
              <a:extLst>
                <a:ext uri="{FF2B5EF4-FFF2-40B4-BE49-F238E27FC236}">
                  <a16:creationId xmlns:a16="http://schemas.microsoft.com/office/drawing/2014/main" id="{97E94DA8-823C-9F39-5096-AA2C9FFE9BAF}"/>
                </a:ext>
              </a:extLst>
            </p:cNvPr>
            <p:cNvSpPr txBox="1">
              <a:spLocks noChangeArrowheads="1"/>
            </p:cNvSpPr>
            <p:nvPr/>
          </p:nvSpPr>
          <p:spPr bwMode="auto">
            <a:xfrm>
              <a:off x="2426" y="2840"/>
              <a:ext cx="4534" cy="262"/>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The eternal kingdom</a:t>
              </a:r>
            </a:p>
          </p:txBody>
        </p:sp>
      </p:grpSp>
      <p:sp>
        <p:nvSpPr>
          <p:cNvPr id="27" name="CuadroTexto 26">
            <a:extLst>
              <a:ext uri="{FF2B5EF4-FFF2-40B4-BE49-F238E27FC236}">
                <a16:creationId xmlns:a16="http://schemas.microsoft.com/office/drawing/2014/main" id="{44B3E05B-2535-150C-E909-D9AE54EDACA6}"/>
              </a:ext>
            </a:extLst>
          </p:cNvPr>
          <p:cNvSpPr txBox="1"/>
          <p:nvPr/>
        </p:nvSpPr>
        <p:spPr>
          <a:xfrm>
            <a:off x="4242217" y="1353017"/>
            <a:ext cx="7935826" cy="769441"/>
          </a:xfrm>
          <a:prstGeom prst="rect">
            <a:avLst/>
          </a:prstGeom>
          <a:noFill/>
        </p:spPr>
        <p:txBody>
          <a:bodyPr wrap="square" rtlCol="0">
            <a:spAutoFit/>
          </a:bodyPr>
          <a:lstStyle/>
          <a:p>
            <a:pPr>
              <a:spcBef>
                <a:spcPts val="600"/>
              </a:spcBef>
            </a:pPr>
            <a:r>
              <a:rPr lang="en" sz="2200" b="1" dirty="0"/>
              <a:t>Leng Nebuchadnezzar chu leisiet khang thusim hiche gimnei tah melsuo nei milim a kuon musah in ana um e </a:t>
            </a:r>
            <a:r>
              <a:rPr lang="en" sz="2000" b="1" dirty="0"/>
              <a:t>(Dan . 2:31-45).</a:t>
            </a:r>
          </a:p>
        </p:txBody>
      </p:sp>
      <p:sp>
        <p:nvSpPr>
          <p:cNvPr id="4" name="CuadroTexto 3">
            <a:extLst>
              <a:ext uri="{FF2B5EF4-FFF2-40B4-BE49-F238E27FC236}">
                <a16:creationId xmlns:a16="http://schemas.microsoft.com/office/drawing/2014/main" id="{C661DA4C-1707-419F-C79F-FB28C757841E}"/>
              </a:ext>
            </a:extLst>
          </p:cNvPr>
          <p:cNvSpPr txBox="1"/>
          <p:nvPr/>
        </p:nvSpPr>
        <p:spPr>
          <a:xfrm>
            <a:off x="4343006" y="4778844"/>
            <a:ext cx="4963589" cy="2123658"/>
          </a:xfrm>
          <a:prstGeom prst="rect">
            <a:avLst/>
          </a:prstGeom>
          <a:noFill/>
        </p:spPr>
        <p:txBody>
          <a:bodyPr wrap="square">
            <a:spAutoFit/>
          </a:bodyPr>
          <a:lstStyle/>
          <a:p>
            <a:pPr>
              <a:spcBef>
                <a:spcPts val="600"/>
              </a:spcBef>
            </a:pPr>
            <a:r>
              <a:rPr lang="en" sz="2200" b="1" dirty="0"/>
              <a:t>Gaothu’n ei gahchah sa u ahi; tu nikho thilsuoh in jong aphochien tou peh e: mihiem te imalam jouse, adieh a kitahna lampang ah, alhasuh suh ta uve. Tuchan din vang alhung ding kiti jouse alhung peh e ti akimui.</a:t>
            </a:r>
          </a:p>
        </p:txBody>
      </p:sp>
      <p:pic>
        <p:nvPicPr>
          <p:cNvPr id="30" name="Imagen 29">
            <a:extLst>
              <a:ext uri="{FF2B5EF4-FFF2-40B4-BE49-F238E27FC236}">
                <a16:creationId xmlns:a16="http://schemas.microsoft.com/office/drawing/2014/main" id="{D9CFD908-270F-A9C7-3E2A-0257012AA40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199102" y="4564413"/>
            <a:ext cx="2978940" cy="2369599"/>
          </a:xfrm>
          <a:prstGeom prst="rect">
            <a:avLst/>
          </a:prstGeom>
          <a:effectLst>
            <a:outerShdw blurRad="76200" dir="18900000" sy="23000" kx="-1200000" algn="bl" rotWithShape="0">
              <a:prstClr val="black">
                <a:alpha val="20000"/>
              </a:prstClr>
            </a:outerShdw>
          </a:effectLst>
        </p:spPr>
      </p:pic>
      <p:sp>
        <p:nvSpPr>
          <p:cNvPr id="22" name="CuadroTexto 21">
            <a:extLst>
              <a:ext uri="{FF2B5EF4-FFF2-40B4-BE49-F238E27FC236}">
                <a16:creationId xmlns:a16="http://schemas.microsoft.com/office/drawing/2014/main" id="{8956362D-6E18-08B6-955B-6FC3FFDED5FB}"/>
              </a:ext>
            </a:extLst>
          </p:cNvPr>
          <p:cNvSpPr txBox="1"/>
          <p:nvPr/>
        </p:nvSpPr>
        <p:spPr>
          <a:xfrm>
            <a:off x="4347148" y="3021349"/>
            <a:ext cx="7830894" cy="1785104"/>
          </a:xfrm>
          <a:prstGeom prst="rect">
            <a:avLst/>
          </a:prstGeom>
          <a:noFill/>
        </p:spPr>
        <p:txBody>
          <a:bodyPr wrap="square">
            <a:spAutoFit/>
          </a:bodyPr>
          <a:lstStyle/>
          <a:p>
            <a:pPr>
              <a:spcBef>
                <a:spcPts val="600"/>
              </a:spcBef>
            </a:pPr>
            <a:r>
              <a:rPr lang="en" sz="2200" b="1" dirty="0"/>
              <a:t>Industrial Revolution ti a kihe mihiem khantouna leh Darwin le Marx tiho thuhil a kuon mite’n Pathien panglou a khantouna chamkim kilhung thei inte tin atahsan ta uve. Kum jabi 20 kipat pat chun leisiet mite kineppi chamna le bitna chu hui lah a mangthai ahung bang tan ahi.</a:t>
            </a:r>
          </a:p>
        </p:txBody>
      </p:sp>
      <p:sp>
        <p:nvSpPr>
          <p:cNvPr id="29" name="CuadroTexto 28">
            <a:extLst>
              <a:ext uri="{FF2B5EF4-FFF2-40B4-BE49-F238E27FC236}">
                <a16:creationId xmlns:a16="http://schemas.microsoft.com/office/drawing/2014/main" id="{7413C75C-EF6F-E8E8-8623-AB64AC7EEF84}"/>
              </a:ext>
            </a:extLst>
          </p:cNvPr>
          <p:cNvSpPr txBox="1"/>
          <p:nvPr/>
        </p:nvSpPr>
        <p:spPr>
          <a:xfrm>
            <a:off x="4242216" y="2187183"/>
            <a:ext cx="7935826" cy="769441"/>
          </a:xfrm>
          <a:prstGeom prst="rect">
            <a:avLst/>
          </a:prstGeom>
          <a:noFill/>
        </p:spPr>
        <p:txBody>
          <a:bodyPr wrap="square">
            <a:spAutoFit/>
          </a:bodyPr>
          <a:lstStyle/>
          <a:p>
            <a:pPr>
              <a:spcBef>
                <a:spcPts val="600"/>
              </a:spcBef>
            </a:pPr>
            <a:r>
              <a:rPr lang="en" sz="2200" b="1" dirty="0"/>
              <a:t>Milim chu sana apat dangka a ahung khehsuh hi mihiem te imalam jouse a alhahsuh vetsah ahi.</a:t>
            </a:r>
          </a:p>
        </p:txBody>
      </p:sp>
    </p:spTree>
    <p:extLst>
      <p:ext uri="{BB962C8B-B14F-4D97-AF65-F5344CB8AC3E}">
        <p14:creationId xmlns:p14="http://schemas.microsoft.com/office/powerpoint/2010/main" val="80699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500"/>
                            </p:stCondLst>
                            <p:childTnLst>
                              <p:par>
                                <p:cTn id="14" presetID="2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ppt_h/2"/>
                                          </p:val>
                                        </p:tav>
                                        <p:tav tm="100000">
                                          <p:val>
                                            <p:strVal val="#ppt_y"/>
                                          </p:val>
                                        </p:tav>
                                      </p:tavLst>
                                    </p:anim>
                                    <p:anim calcmode="lin" valueType="num">
                                      <p:cBhvr>
                                        <p:cTn id="30" dur="500" fill="hold"/>
                                        <p:tgtEl>
                                          <p:spTgt spid="21"/>
                                        </p:tgtEl>
                                        <p:attrNameLst>
                                          <p:attrName>ppt_w</p:attrName>
                                        </p:attrNameLst>
                                      </p:cBhvr>
                                      <p:tavLst>
                                        <p:tav tm="0">
                                          <p:val>
                                            <p:strVal val="#ppt_w"/>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 presetClass="entr" presetSubtype="3"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000" fill="hold"/>
                                        <p:tgtEl>
                                          <p:spTgt spid="30"/>
                                        </p:tgtEl>
                                        <p:attrNameLst>
                                          <p:attrName>ppt_w</p:attrName>
                                        </p:attrNameLst>
                                      </p:cBhvr>
                                      <p:tavLst>
                                        <p:tav tm="0">
                                          <p:val>
                                            <p:fltVal val="0"/>
                                          </p:val>
                                        </p:tav>
                                        <p:tav tm="100000">
                                          <p:val>
                                            <p:strVal val="#ppt_w"/>
                                          </p:val>
                                        </p:tav>
                                      </p:tavLst>
                                    </p:anim>
                                    <p:anim calcmode="lin" valueType="num">
                                      <p:cBhvr>
                                        <p:cTn id="86" dur="1000" fill="hold"/>
                                        <p:tgtEl>
                                          <p:spTgt spid="30"/>
                                        </p:tgtEl>
                                        <p:attrNameLst>
                                          <p:attrName>ppt_h</p:attrName>
                                        </p:attrNameLst>
                                      </p:cBhvr>
                                      <p:tavLst>
                                        <p:tav tm="0">
                                          <p:val>
                                            <p:fltVal val="0"/>
                                          </p:val>
                                        </p:tav>
                                        <p:tav tm="100000">
                                          <p:val>
                                            <p:strVal val="#ppt_h"/>
                                          </p:val>
                                        </p:tav>
                                      </p:tavLst>
                                    </p:anim>
                                    <p:anim calcmode="lin" valueType="num">
                                      <p:cBhvr>
                                        <p:cTn id="87" dur="1000" fill="hold"/>
                                        <p:tgtEl>
                                          <p:spTgt spid="30"/>
                                        </p:tgtEl>
                                        <p:attrNameLst>
                                          <p:attrName>style.rotation</p:attrName>
                                        </p:attrNameLst>
                                      </p:cBhvr>
                                      <p:tavLst>
                                        <p:tav tm="0">
                                          <p:val>
                                            <p:fltVal val="90"/>
                                          </p:val>
                                        </p:tav>
                                        <p:tav tm="100000">
                                          <p:val>
                                            <p:fltVal val="0"/>
                                          </p:val>
                                        </p:tav>
                                      </p:tavLst>
                                    </p:anim>
                                    <p:animEffect transition="in" filter="fade">
                                      <p:cBhvr>
                                        <p:cTn id="88" dur="1000"/>
                                        <p:tgtEl>
                                          <p:spTgt spid="30"/>
                                        </p:tgtEl>
                                      </p:cBhvr>
                                    </p:animEffec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wipe(left)">
                                      <p:cBhvr>
                                        <p:cTn id="9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7" grpId="0"/>
      <p:bldP spid="4" grpId="0"/>
      <p:bldP spid="22"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8144A65-840C-609F-68F2-3DC478914173}"/>
              </a:ext>
            </a:extLst>
          </p:cNvPr>
          <p:cNvSpPr>
            <a:spLocks noGrp="1" noRot="1" noMove="1" noResize="1" noEditPoints="1" noAdjustHandles="1" noChangeArrowheads="1" noChangeShapeType="1"/>
          </p:cNvSpPr>
          <p:nvPr/>
        </p:nvSpPr>
        <p:spPr>
          <a:xfrm>
            <a:off x="0" y="0"/>
            <a:ext cx="12191998" cy="1297426"/>
          </a:xfrm>
          <a:prstGeom prst="rect">
            <a:avLst/>
          </a:prstGeom>
          <a:gradFill flip="none" rotWithShape="1">
            <a:gsLst>
              <a:gs pos="0">
                <a:srgbClr val="0EA665"/>
              </a:gs>
              <a:gs pos="48000">
                <a:srgbClr val="12D883"/>
              </a:gs>
              <a:gs pos="100000">
                <a:srgbClr val="71F3BA"/>
              </a:gs>
            </a:gsLst>
            <a:lin ang="162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85D1132-8620-EF56-AFDE-A89CE296B177}"/>
              </a:ext>
            </a:extLst>
          </p:cNvPr>
          <p:cNvSpPr txBox="1"/>
          <p:nvPr/>
        </p:nvSpPr>
        <p:spPr>
          <a:xfrm>
            <a:off x="3672590" y="-44970"/>
            <a:ext cx="8519409" cy="630942"/>
          </a:xfrm>
          <a:prstGeom prst="rect">
            <a:avLst/>
          </a:prstGeom>
          <a:noFill/>
        </p:spPr>
        <p:txBody>
          <a:bodyPr wrap="square">
            <a:spAutoFit/>
          </a:bodyPr>
          <a:lstStyle/>
          <a:p>
            <a:pPr algn="ctr"/>
            <a:r>
              <a:rPr lang="en" sz="3500" b="1" spc="600" dirty="0">
                <a:ln w="10160">
                  <a:solidFill>
                    <a:srgbClr val="1442EC"/>
                  </a:solidFill>
                  <a:prstDash val="solid"/>
                </a:ln>
                <a:solidFill>
                  <a:srgbClr val="FFFFFF"/>
                </a:solidFill>
                <a:effectLst>
                  <a:outerShdw blurRad="38100" dist="22860" dir="5400000" algn="tl" rotWithShape="0">
                    <a:srgbClr val="1442EC"/>
                  </a:outerShdw>
                </a:effectLst>
              </a:rPr>
              <a:t>SAHIEM KIDANG  TAH TAH HO</a:t>
            </a:r>
          </a:p>
        </p:txBody>
      </p:sp>
      <p:grpSp>
        <p:nvGrpSpPr>
          <p:cNvPr id="9" name="Group 28">
            <a:extLst>
              <a:ext uri="{FF2B5EF4-FFF2-40B4-BE49-F238E27FC236}">
                <a16:creationId xmlns:a16="http://schemas.microsoft.com/office/drawing/2014/main" id="{AF9F4DAF-C981-4811-47E6-CC8A8D61653C}"/>
              </a:ext>
            </a:extLst>
          </p:cNvPr>
          <p:cNvGrpSpPr>
            <a:grpSpLocks/>
          </p:cNvGrpSpPr>
          <p:nvPr/>
        </p:nvGrpSpPr>
        <p:grpSpPr bwMode="auto">
          <a:xfrm>
            <a:off x="1928477" y="1525432"/>
            <a:ext cx="2892325" cy="708181"/>
            <a:chOff x="1292" y="845"/>
            <a:chExt cx="5668" cy="463"/>
          </a:xfrm>
        </p:grpSpPr>
        <p:sp>
          <p:nvSpPr>
            <p:cNvPr id="10" name="AutoShape 7">
              <a:extLst>
                <a:ext uri="{FF2B5EF4-FFF2-40B4-BE49-F238E27FC236}">
                  <a16:creationId xmlns:a16="http://schemas.microsoft.com/office/drawing/2014/main" id="{310C98D5-FC9D-6D0A-D815-028500786C41}"/>
                </a:ext>
              </a:extLst>
            </p:cNvPr>
            <p:cNvSpPr>
              <a:spLocks noChangeArrowheads="1"/>
            </p:cNvSpPr>
            <p:nvPr/>
          </p:nvSpPr>
          <p:spPr bwMode="auto">
            <a:xfrm>
              <a:off x="1292" y="935"/>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1" name="Text Box 8">
              <a:extLst>
                <a:ext uri="{FF2B5EF4-FFF2-40B4-BE49-F238E27FC236}">
                  <a16:creationId xmlns:a16="http://schemas.microsoft.com/office/drawing/2014/main" id="{24804D7A-532B-81E8-4529-4BDC1EF0C581}"/>
                </a:ext>
              </a:extLst>
            </p:cNvPr>
            <p:cNvSpPr txBox="1">
              <a:spLocks noChangeArrowheads="1"/>
            </p:cNvSpPr>
            <p:nvPr/>
          </p:nvSpPr>
          <p:spPr bwMode="auto">
            <a:xfrm>
              <a:off x="2426" y="845"/>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Babylon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(605 BC-539 BC)</a:t>
              </a:r>
            </a:p>
          </p:txBody>
        </p:sp>
      </p:grpSp>
      <p:grpSp>
        <p:nvGrpSpPr>
          <p:cNvPr id="12" name="Group 30">
            <a:extLst>
              <a:ext uri="{FF2B5EF4-FFF2-40B4-BE49-F238E27FC236}">
                <a16:creationId xmlns:a16="http://schemas.microsoft.com/office/drawing/2014/main" id="{831CAD40-2683-9FD7-C4BE-20247664E485}"/>
              </a:ext>
            </a:extLst>
          </p:cNvPr>
          <p:cNvGrpSpPr>
            <a:grpSpLocks/>
          </p:cNvGrpSpPr>
          <p:nvPr/>
        </p:nvGrpSpPr>
        <p:grpSpPr bwMode="auto">
          <a:xfrm>
            <a:off x="1883503" y="2611247"/>
            <a:ext cx="2892324" cy="708181"/>
            <a:chOff x="1292" y="1389"/>
            <a:chExt cx="5668" cy="463"/>
          </a:xfrm>
        </p:grpSpPr>
        <p:sp>
          <p:nvSpPr>
            <p:cNvPr id="13" name="AutoShape 12">
              <a:extLst>
                <a:ext uri="{FF2B5EF4-FFF2-40B4-BE49-F238E27FC236}">
                  <a16:creationId xmlns:a16="http://schemas.microsoft.com/office/drawing/2014/main" id="{6A054360-A3FE-5A9D-1E72-5223C0840C98}"/>
                </a:ext>
              </a:extLst>
            </p:cNvPr>
            <p:cNvSpPr>
              <a:spLocks noChangeArrowheads="1"/>
            </p:cNvSpPr>
            <p:nvPr/>
          </p:nvSpPr>
          <p:spPr bwMode="auto">
            <a:xfrm>
              <a:off x="1292" y="1479"/>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4" name="Text Box 13">
              <a:extLst>
                <a:ext uri="{FF2B5EF4-FFF2-40B4-BE49-F238E27FC236}">
                  <a16:creationId xmlns:a16="http://schemas.microsoft.com/office/drawing/2014/main" id="{4AE8D53F-F8E0-3D2E-C9DE-183900362900}"/>
                </a:ext>
              </a:extLst>
            </p:cNvPr>
            <p:cNvSpPr txBox="1">
              <a:spLocks noChangeArrowheads="1"/>
            </p:cNvSpPr>
            <p:nvPr/>
          </p:nvSpPr>
          <p:spPr bwMode="auto">
            <a:xfrm>
              <a:off x="2426" y="1389"/>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Medo-Persia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(539 BC-331 BC)</a:t>
              </a:r>
            </a:p>
          </p:txBody>
        </p:sp>
      </p:grpSp>
      <p:grpSp>
        <p:nvGrpSpPr>
          <p:cNvPr id="15" name="Group 32">
            <a:extLst>
              <a:ext uri="{FF2B5EF4-FFF2-40B4-BE49-F238E27FC236}">
                <a16:creationId xmlns:a16="http://schemas.microsoft.com/office/drawing/2014/main" id="{7355E75B-95DE-CEB1-9AAE-2F6956806DBF}"/>
              </a:ext>
            </a:extLst>
          </p:cNvPr>
          <p:cNvGrpSpPr>
            <a:grpSpLocks/>
          </p:cNvGrpSpPr>
          <p:nvPr/>
        </p:nvGrpSpPr>
        <p:grpSpPr bwMode="auto">
          <a:xfrm>
            <a:off x="1523743" y="3754282"/>
            <a:ext cx="2997445" cy="708181"/>
            <a:chOff x="1292" y="2205"/>
            <a:chExt cx="5874" cy="463"/>
          </a:xfrm>
        </p:grpSpPr>
        <p:sp>
          <p:nvSpPr>
            <p:cNvPr id="16" name="AutoShape 16">
              <a:extLst>
                <a:ext uri="{FF2B5EF4-FFF2-40B4-BE49-F238E27FC236}">
                  <a16:creationId xmlns:a16="http://schemas.microsoft.com/office/drawing/2014/main" id="{C24A0ADD-B032-1618-ED6F-9E5BB0C02F46}"/>
                </a:ext>
              </a:extLst>
            </p:cNvPr>
            <p:cNvSpPr>
              <a:spLocks noChangeArrowheads="1"/>
            </p:cNvSpPr>
            <p:nvPr/>
          </p:nvSpPr>
          <p:spPr bwMode="auto">
            <a:xfrm>
              <a:off x="1292" y="2295"/>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17" name="Text Box 17">
              <a:extLst>
                <a:ext uri="{FF2B5EF4-FFF2-40B4-BE49-F238E27FC236}">
                  <a16:creationId xmlns:a16="http://schemas.microsoft.com/office/drawing/2014/main" id="{E8421EE9-965E-D3D2-DCA0-B0326B443B41}"/>
                </a:ext>
              </a:extLst>
            </p:cNvPr>
            <p:cNvSpPr txBox="1">
              <a:spLocks noChangeArrowheads="1"/>
            </p:cNvSpPr>
            <p:nvPr/>
          </p:nvSpPr>
          <p:spPr bwMode="auto">
            <a:xfrm>
              <a:off x="2426" y="2205"/>
              <a:ext cx="4740"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Greece [Macedonia]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(331 BC-168 BC)</a:t>
              </a:r>
            </a:p>
          </p:txBody>
        </p:sp>
      </p:grpSp>
      <p:grpSp>
        <p:nvGrpSpPr>
          <p:cNvPr id="18" name="Group 34">
            <a:extLst>
              <a:ext uri="{FF2B5EF4-FFF2-40B4-BE49-F238E27FC236}">
                <a16:creationId xmlns:a16="http://schemas.microsoft.com/office/drawing/2014/main" id="{9F4BEC20-DFD9-6948-5E06-6EC0D5E48472}"/>
              </a:ext>
            </a:extLst>
          </p:cNvPr>
          <p:cNvGrpSpPr>
            <a:grpSpLocks/>
          </p:cNvGrpSpPr>
          <p:nvPr/>
        </p:nvGrpSpPr>
        <p:grpSpPr bwMode="auto">
          <a:xfrm>
            <a:off x="1868515" y="5170643"/>
            <a:ext cx="2892322" cy="708181"/>
            <a:chOff x="1292" y="2840"/>
            <a:chExt cx="5668" cy="463"/>
          </a:xfrm>
        </p:grpSpPr>
        <p:sp>
          <p:nvSpPr>
            <p:cNvPr id="19" name="AutoShape 20">
              <a:extLst>
                <a:ext uri="{FF2B5EF4-FFF2-40B4-BE49-F238E27FC236}">
                  <a16:creationId xmlns:a16="http://schemas.microsoft.com/office/drawing/2014/main" id="{DBD9DAF2-A780-5C45-23AE-DA76EFB493FF}"/>
                </a:ext>
              </a:extLst>
            </p:cNvPr>
            <p:cNvSpPr>
              <a:spLocks noChangeArrowheads="1"/>
            </p:cNvSpPr>
            <p:nvPr/>
          </p:nvSpPr>
          <p:spPr bwMode="auto">
            <a:xfrm>
              <a:off x="1292" y="2930"/>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a:ln>
                  <a:noFill/>
                </a:ln>
                <a:solidFill>
                  <a:srgbClr val="000000"/>
                </a:solidFill>
                <a:effectLst/>
                <a:uLnTx/>
                <a:uFillTx/>
                <a:latin typeface="Times New Roman" pitchFamily="18" charset="0"/>
              </a:endParaRPr>
            </a:p>
          </p:txBody>
        </p:sp>
        <p:sp>
          <p:nvSpPr>
            <p:cNvPr id="20" name="Text Box 21">
              <a:extLst>
                <a:ext uri="{FF2B5EF4-FFF2-40B4-BE49-F238E27FC236}">
                  <a16:creationId xmlns:a16="http://schemas.microsoft.com/office/drawing/2014/main" id="{33A63DBA-CDB0-7F62-0329-38F0A9B6AD35}"/>
                </a:ext>
              </a:extLst>
            </p:cNvPr>
            <p:cNvSpPr txBox="1">
              <a:spLocks noChangeArrowheads="1"/>
            </p:cNvSpPr>
            <p:nvPr/>
          </p:nvSpPr>
          <p:spPr bwMode="auto">
            <a:xfrm>
              <a:off x="2426" y="2840"/>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Pagan Rome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(168 BC-476 AD)</a:t>
              </a:r>
            </a:p>
          </p:txBody>
        </p:sp>
      </p:grpSp>
      <p:sp>
        <p:nvSpPr>
          <p:cNvPr id="25" name="CuadroTexto 24">
            <a:extLst>
              <a:ext uri="{FF2B5EF4-FFF2-40B4-BE49-F238E27FC236}">
                <a16:creationId xmlns:a16="http://schemas.microsoft.com/office/drawing/2014/main" id="{8F012719-8A0B-E061-A5A3-C61CDA272E6F}"/>
              </a:ext>
            </a:extLst>
          </p:cNvPr>
          <p:cNvSpPr txBox="1"/>
          <p:nvPr/>
        </p:nvSpPr>
        <p:spPr>
          <a:xfrm>
            <a:off x="74951" y="-4439"/>
            <a:ext cx="11962150" cy="1323439"/>
          </a:xfrm>
          <a:prstGeom prst="rect">
            <a:avLst/>
          </a:prstGeom>
          <a:noFill/>
        </p:spPr>
        <p:txBody>
          <a:bodyPr wrap="square">
            <a:spAutoFit/>
          </a:bodyPr>
          <a:lstStyle/>
          <a:p>
            <a:r>
              <a:rPr lang="en-US" sz="2000" b="1" dirty="0">
                <a:solidFill>
                  <a:schemeClr val="accent3">
                    <a:lumMod val="50000"/>
                  </a:schemeClr>
                </a:solidFill>
                <a:latin typeface="Aptos Display" panose="020B0004020202020204" pitchFamily="34" charset="0"/>
              </a:rPr>
              <a:t>“Keiman </a:t>
            </a:r>
            <a:r>
              <a:rPr lang="en-US" sz="2000" b="1" dirty="0" err="1">
                <a:solidFill>
                  <a:schemeClr val="accent3">
                    <a:lumMod val="50000"/>
                  </a:schemeClr>
                </a:solidFill>
                <a:latin typeface="Aptos Display" panose="020B0004020202020204" pitchFamily="34" charset="0"/>
              </a:rPr>
              <a:t>jaan</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mang</a:t>
            </a:r>
            <a:r>
              <a:rPr lang="en-US" sz="2000" b="1" dirty="0">
                <a:solidFill>
                  <a:schemeClr val="accent3">
                    <a:lumMod val="50000"/>
                  </a:schemeClr>
                </a:solidFill>
                <a:latin typeface="Aptos Display" panose="020B0004020202020204" pitchFamily="34" charset="0"/>
              </a:rPr>
              <a:t> a </a:t>
            </a:r>
            <a:r>
              <a:rPr lang="en-US" sz="2000" b="1" dirty="0" err="1">
                <a:solidFill>
                  <a:schemeClr val="accent3">
                    <a:lumMod val="50000"/>
                  </a:schemeClr>
                </a:solidFill>
                <a:latin typeface="Aptos Display" panose="020B0004020202020204" pitchFamily="34" charset="0"/>
              </a:rPr>
              <a:t>thiemgao</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thilmu</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tobang</a:t>
            </a:r>
            <a:r>
              <a:rPr lang="en-US" sz="2000" b="1" dirty="0">
                <a:solidFill>
                  <a:schemeClr val="accent3">
                    <a:lumMod val="50000"/>
                  </a:schemeClr>
                </a:solidFill>
                <a:latin typeface="Aptos Display" panose="020B0004020202020204" pitchFamily="34" charset="0"/>
              </a:rPr>
              <a:t> a </a:t>
            </a:r>
            <a:r>
              <a:rPr lang="en-US" sz="2000" b="1" dirty="0" err="1">
                <a:solidFill>
                  <a:schemeClr val="accent3">
                    <a:lumMod val="50000"/>
                  </a:schemeClr>
                </a:solidFill>
                <a:latin typeface="Aptos Display" panose="020B0004020202020204" pitchFamily="34" charset="0"/>
              </a:rPr>
              <a:t>thil</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kamu</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chun</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vetan</a:t>
            </a:r>
            <a:r>
              <a:rPr lang="en-US" sz="2000" b="1" dirty="0">
                <a:solidFill>
                  <a:schemeClr val="accent3">
                    <a:lumMod val="50000"/>
                  </a:schemeClr>
                </a:solidFill>
                <a:latin typeface="Aptos Display" panose="020B0004020202020204" pitchFamily="34" charset="0"/>
              </a:rPr>
              <a:t>, van </a:t>
            </a:r>
            <a:r>
              <a:rPr lang="en-US" sz="2000" b="1" dirty="0" err="1">
                <a:solidFill>
                  <a:schemeClr val="accent3">
                    <a:lumMod val="50000"/>
                  </a:schemeClr>
                </a:solidFill>
                <a:latin typeface="Aptos Display" panose="020B0004020202020204" pitchFamily="34" charset="0"/>
              </a:rPr>
              <a:t>ning</a:t>
            </a:r>
            <a:r>
              <a:rPr lang="en-US" sz="2000" b="1" dirty="0">
                <a:solidFill>
                  <a:schemeClr val="accent3">
                    <a:lumMod val="50000"/>
                  </a:schemeClr>
                </a:solidFill>
                <a:latin typeface="Aptos Display" panose="020B0004020202020204" pitchFamily="34" charset="0"/>
              </a:rPr>
              <a:t> li </a:t>
            </a:r>
            <a:r>
              <a:rPr lang="en-US" sz="2000" b="1" dirty="0" err="1">
                <a:solidFill>
                  <a:schemeClr val="accent3">
                    <a:lumMod val="50000"/>
                  </a:schemeClr>
                </a:solidFill>
                <a:latin typeface="Aptos Display" panose="020B0004020202020204" pitchFamily="34" charset="0"/>
              </a:rPr>
              <a:t>akuon</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khopi</a:t>
            </a:r>
            <a:r>
              <a:rPr lang="en-US" sz="2000" b="1" dirty="0">
                <a:solidFill>
                  <a:schemeClr val="accent3">
                    <a:lumMod val="50000"/>
                  </a:schemeClr>
                </a:solidFill>
                <a:latin typeface="Aptos Display" panose="020B0004020202020204" pitchFamily="34" charset="0"/>
              </a:rPr>
              <a:t> hui hung </a:t>
            </a:r>
            <a:r>
              <a:rPr lang="en-US" sz="2000" b="1" dirty="0" err="1">
                <a:solidFill>
                  <a:schemeClr val="accent3">
                    <a:lumMod val="50000"/>
                  </a:schemeClr>
                </a:solidFill>
                <a:latin typeface="Aptos Display" panose="020B0004020202020204" pitchFamily="34" charset="0"/>
              </a:rPr>
              <a:t>nung</a:t>
            </a:r>
            <a:r>
              <a:rPr lang="en-US" sz="2000" b="1" dirty="0">
                <a:solidFill>
                  <a:schemeClr val="accent3">
                    <a:lumMod val="50000"/>
                  </a:schemeClr>
                </a:solidFill>
                <a:latin typeface="Aptos Display" panose="020B0004020202020204" pitchFamily="34" charset="0"/>
              </a:rPr>
              <a:t> chu </a:t>
            </a:r>
            <a:r>
              <a:rPr lang="en-US" sz="2000" b="1" dirty="0" err="1">
                <a:solidFill>
                  <a:schemeClr val="accent3">
                    <a:lumMod val="50000"/>
                  </a:schemeClr>
                </a:solidFill>
                <a:latin typeface="Aptos Display" panose="020B0004020202020204" pitchFamily="34" charset="0"/>
              </a:rPr>
              <a:t>tuikhanglien</a:t>
            </a:r>
            <a:r>
              <a:rPr lang="en-US" sz="2000" b="1" dirty="0">
                <a:solidFill>
                  <a:schemeClr val="accent3">
                    <a:lumMod val="50000"/>
                  </a:schemeClr>
                </a:solidFill>
                <a:latin typeface="Aptos Display" panose="020B0004020202020204" pitchFamily="34" charset="0"/>
              </a:rPr>
              <a:t> lien pa chu </a:t>
            </a:r>
            <a:r>
              <a:rPr lang="en-US" sz="2000" b="1" dirty="0" err="1">
                <a:solidFill>
                  <a:schemeClr val="accent3">
                    <a:lumMod val="50000"/>
                  </a:schemeClr>
                </a:solidFill>
                <a:latin typeface="Aptos Display" panose="020B0004020202020204" pitchFamily="34" charset="0"/>
              </a:rPr>
              <a:t>asem</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liing</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hiel</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suoh</a:t>
            </a:r>
            <a:r>
              <a:rPr lang="en-US" sz="2000" b="1" dirty="0">
                <a:solidFill>
                  <a:schemeClr val="accent3">
                    <a:lumMod val="50000"/>
                  </a:schemeClr>
                </a:solidFill>
                <a:latin typeface="Aptos Display" panose="020B0004020202020204" pitchFamily="34" charset="0"/>
              </a:rPr>
              <a:t> tai. </a:t>
            </a:r>
            <a:r>
              <a:rPr lang="en-US" sz="2000" b="1" dirty="0" err="1">
                <a:solidFill>
                  <a:schemeClr val="accent3">
                    <a:lumMod val="50000"/>
                  </a:schemeClr>
                </a:solidFill>
                <a:latin typeface="Aptos Display" panose="020B0004020202020204" pitchFamily="34" charset="0"/>
              </a:rPr>
              <a:t>Hichu</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tuikhanglien</a:t>
            </a:r>
            <a:r>
              <a:rPr lang="en-US" sz="2000" b="1" dirty="0">
                <a:solidFill>
                  <a:schemeClr val="accent3">
                    <a:lumMod val="50000"/>
                  </a:schemeClr>
                </a:solidFill>
                <a:latin typeface="Aptos Display" panose="020B0004020202020204" pitchFamily="34" charset="0"/>
              </a:rPr>
              <a:t> a </a:t>
            </a:r>
            <a:r>
              <a:rPr lang="en-US" sz="2000" b="1" dirty="0" err="1">
                <a:solidFill>
                  <a:schemeClr val="accent3">
                    <a:lumMod val="50000"/>
                  </a:schemeClr>
                </a:solidFill>
                <a:latin typeface="Aptos Display" panose="020B0004020202020204" pitchFamily="34" charset="0"/>
              </a:rPr>
              <a:t>kuon</a:t>
            </a:r>
            <a:r>
              <a:rPr lang="en-US" sz="2000" b="1" dirty="0">
                <a:solidFill>
                  <a:schemeClr val="accent3">
                    <a:lumMod val="50000"/>
                  </a:schemeClr>
                </a:solidFill>
                <a:latin typeface="Aptos Display" panose="020B0004020202020204" pitchFamily="34" charset="0"/>
              </a:rPr>
              <a:t> in </a:t>
            </a:r>
            <a:r>
              <a:rPr lang="en-US" sz="2000" b="1" dirty="0" err="1">
                <a:solidFill>
                  <a:schemeClr val="accent3">
                    <a:lumMod val="50000"/>
                  </a:schemeClr>
                </a:solidFill>
                <a:latin typeface="Aptos Display" panose="020B0004020202020204" pitchFamily="34" charset="0"/>
              </a:rPr>
              <a:t>sahiem</a:t>
            </a:r>
            <a:r>
              <a:rPr lang="en-US" sz="2000" b="1" dirty="0">
                <a:solidFill>
                  <a:schemeClr val="accent3">
                    <a:lumMod val="50000"/>
                  </a:schemeClr>
                </a:solidFill>
                <a:latin typeface="Aptos Display" panose="020B0004020202020204" pitchFamily="34" charset="0"/>
              </a:rPr>
              <a:t> li ahung </a:t>
            </a:r>
            <a:r>
              <a:rPr lang="en-US" sz="2000" b="1" dirty="0" err="1">
                <a:solidFill>
                  <a:schemeClr val="accent3">
                    <a:lumMod val="50000"/>
                  </a:schemeClr>
                </a:solidFill>
                <a:latin typeface="Aptos Display" panose="020B0004020202020204" pitchFamily="34" charset="0"/>
              </a:rPr>
              <a:t>potdoh</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uvin</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akilimlo</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beihiel</a:t>
            </a:r>
            <a:r>
              <a:rPr lang="en-US" sz="2000" b="1" dirty="0">
                <a:solidFill>
                  <a:schemeClr val="accent3">
                    <a:lumMod val="50000"/>
                  </a:schemeClr>
                </a:solidFill>
                <a:latin typeface="Aptos Display" panose="020B0004020202020204" pitchFamily="34" charset="0"/>
              </a:rPr>
              <a:t> in, </a:t>
            </a:r>
            <a:r>
              <a:rPr lang="en-US" sz="2000" b="1" dirty="0" err="1">
                <a:solidFill>
                  <a:schemeClr val="accent3">
                    <a:lumMod val="50000"/>
                  </a:schemeClr>
                </a:solidFill>
                <a:latin typeface="Aptos Display" panose="020B0004020202020204" pitchFamily="34" charset="0"/>
              </a:rPr>
              <a:t>achuom</a:t>
            </a:r>
            <a:r>
              <a:rPr lang="en-US" sz="2000" b="1" dirty="0">
                <a:solidFill>
                  <a:schemeClr val="accent3">
                    <a:lumMod val="50000"/>
                  </a:schemeClr>
                </a:solidFill>
                <a:latin typeface="Aptos Display" panose="020B0004020202020204" pitchFamily="34" charset="0"/>
              </a:rPr>
              <a:t> </a:t>
            </a:r>
            <a:r>
              <a:rPr lang="en-US" sz="2000" b="1" dirty="0" err="1">
                <a:solidFill>
                  <a:schemeClr val="accent3">
                    <a:lumMod val="50000"/>
                  </a:schemeClr>
                </a:solidFill>
                <a:latin typeface="Aptos Display" panose="020B0004020202020204" pitchFamily="34" charset="0"/>
              </a:rPr>
              <a:t>chieh</a:t>
            </a:r>
            <a:r>
              <a:rPr lang="en-US" sz="2000" b="1" dirty="0">
                <a:solidFill>
                  <a:schemeClr val="accent3">
                    <a:lumMod val="50000"/>
                  </a:schemeClr>
                </a:solidFill>
                <a:latin typeface="Aptos Display" panose="020B0004020202020204" pitchFamily="34" charset="0"/>
              </a:rPr>
              <a:t> ahi </a:t>
            </a:r>
            <a:r>
              <a:rPr lang="en-US" sz="2000" b="1" dirty="0" err="1">
                <a:solidFill>
                  <a:schemeClr val="accent3">
                    <a:lumMod val="50000"/>
                  </a:schemeClr>
                </a:solidFill>
                <a:latin typeface="Aptos Display" panose="020B0004020202020204" pitchFamily="34" charset="0"/>
              </a:rPr>
              <a:t>uve</a:t>
            </a:r>
            <a:r>
              <a:rPr lang="en" sz="2000" b="1" dirty="0">
                <a:solidFill>
                  <a:schemeClr val="accent3">
                    <a:lumMod val="50000"/>
                  </a:schemeClr>
                </a:solidFill>
                <a:latin typeface="Aptos Display" panose="020B0004020202020204" pitchFamily="34" charset="0"/>
              </a:rPr>
              <a:t>” </a:t>
            </a:r>
            <a:r>
              <a:rPr lang="en" sz="1600" b="1" dirty="0">
                <a:solidFill>
                  <a:schemeClr val="accent3">
                    <a:lumMod val="50000"/>
                  </a:schemeClr>
                </a:solidFill>
                <a:latin typeface="Aptos Display" panose="020B0004020202020204" pitchFamily="34" charset="0"/>
              </a:rPr>
              <a:t>(Daniel 7:2-3).</a:t>
            </a:r>
          </a:p>
        </p:txBody>
      </p:sp>
      <p:sp>
        <p:nvSpPr>
          <p:cNvPr id="26" name="CuadroTexto 25">
            <a:extLst>
              <a:ext uri="{FF2B5EF4-FFF2-40B4-BE49-F238E27FC236}">
                <a16:creationId xmlns:a16="http://schemas.microsoft.com/office/drawing/2014/main" id="{011770AF-7B81-A07C-AF29-C470F25285AB}"/>
              </a:ext>
            </a:extLst>
          </p:cNvPr>
          <p:cNvSpPr txBox="1"/>
          <p:nvPr/>
        </p:nvSpPr>
        <p:spPr>
          <a:xfrm>
            <a:off x="4416066" y="1297426"/>
            <a:ext cx="7242278" cy="769441"/>
          </a:xfrm>
          <a:prstGeom prst="rect">
            <a:avLst/>
          </a:prstGeom>
          <a:noFill/>
        </p:spPr>
        <p:txBody>
          <a:bodyPr wrap="square" rtlCol="0">
            <a:spAutoFit/>
          </a:bodyPr>
          <a:lstStyle/>
          <a:p>
            <a:pPr>
              <a:spcBef>
                <a:spcPts val="600"/>
              </a:spcBef>
            </a:pPr>
            <a:r>
              <a:rPr lang="en" sz="2200" b="1" dirty="0"/>
              <a:t>Khang thusim a leng vaipo hung kikhel ding ho ibol a Daniel gao a kimusah kit hin tem </a:t>
            </a:r>
            <a:r>
              <a:rPr lang="en" sz="2000" b="1" dirty="0"/>
              <a:t>(Dan. 7:2-3, 16-18)?</a:t>
            </a:r>
          </a:p>
        </p:txBody>
      </p:sp>
      <p:grpSp>
        <p:nvGrpSpPr>
          <p:cNvPr id="27" name="Group 34">
            <a:extLst>
              <a:ext uri="{FF2B5EF4-FFF2-40B4-BE49-F238E27FC236}">
                <a16:creationId xmlns:a16="http://schemas.microsoft.com/office/drawing/2014/main" id="{54A09BBF-3CE4-5192-F814-7DC63810C983}"/>
              </a:ext>
            </a:extLst>
          </p:cNvPr>
          <p:cNvGrpSpPr>
            <a:grpSpLocks/>
          </p:cNvGrpSpPr>
          <p:nvPr/>
        </p:nvGrpSpPr>
        <p:grpSpPr bwMode="auto">
          <a:xfrm>
            <a:off x="1838535" y="6091250"/>
            <a:ext cx="2892322" cy="708181"/>
            <a:chOff x="1292" y="2840"/>
            <a:chExt cx="5668" cy="463"/>
          </a:xfrm>
        </p:grpSpPr>
        <p:sp>
          <p:nvSpPr>
            <p:cNvPr id="28" name="AutoShape 20">
              <a:extLst>
                <a:ext uri="{FF2B5EF4-FFF2-40B4-BE49-F238E27FC236}">
                  <a16:creationId xmlns:a16="http://schemas.microsoft.com/office/drawing/2014/main" id="{6710CEDC-C097-BF27-0BD2-6893C50FDFFA}"/>
                </a:ext>
              </a:extLst>
            </p:cNvPr>
            <p:cNvSpPr>
              <a:spLocks noChangeArrowheads="1"/>
            </p:cNvSpPr>
            <p:nvPr/>
          </p:nvSpPr>
          <p:spPr bwMode="auto">
            <a:xfrm>
              <a:off x="1292" y="2930"/>
              <a:ext cx="1089" cy="13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a:ln>
                  <a:noFill/>
                </a:ln>
                <a:solidFill>
                  <a:srgbClr val="000000"/>
                </a:solidFill>
                <a:effectLst/>
                <a:uLnTx/>
                <a:uFillTx/>
                <a:latin typeface="Times New Roman" pitchFamily="18" charset="0"/>
              </a:endParaRPr>
            </a:p>
          </p:txBody>
        </p:sp>
        <p:sp>
          <p:nvSpPr>
            <p:cNvPr id="29" name="Text Box 21">
              <a:extLst>
                <a:ext uri="{FF2B5EF4-FFF2-40B4-BE49-F238E27FC236}">
                  <a16:creationId xmlns:a16="http://schemas.microsoft.com/office/drawing/2014/main" id="{868DD5D6-A87D-302A-4956-917BD78E80A0}"/>
                </a:ext>
              </a:extLst>
            </p:cNvPr>
            <p:cNvSpPr txBox="1">
              <a:spLocks noChangeArrowheads="1"/>
            </p:cNvSpPr>
            <p:nvPr/>
          </p:nvSpPr>
          <p:spPr bwMode="auto">
            <a:xfrm>
              <a:off x="2426" y="2840"/>
              <a:ext cx="4534" cy="463"/>
            </a:xfrm>
            <a:prstGeom prst="rect">
              <a:avLst/>
            </a:prstGeom>
            <a:noFill/>
            <a:ln w="9525">
              <a:noFill/>
              <a:miter lim="800000"/>
              <a:headEnd/>
              <a:tailEnd/>
            </a:ln>
            <a:effec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 sz="2000" b="0" i="0" u="none" strike="noStrike" kern="0" cap="none" spc="0" normalizeH="0" baseline="0" noProof="0" dirty="0">
                  <a:ln>
                    <a:noFill/>
                  </a:ln>
                  <a:solidFill>
                    <a:srgbClr val="000000"/>
                  </a:solidFill>
                  <a:effectLst/>
                  <a:uLnTx/>
                  <a:uFillTx/>
                  <a:latin typeface="Berlin Sans FB" pitchFamily="34" charset="0"/>
                </a:rPr>
                <a:t>Papal Rome </a:t>
              </a:r>
              <a:br>
                <a:rPr kumimoji="0" lang="es-ES" sz="2000" b="0" i="0" u="none" strike="noStrike" kern="0" cap="none" spc="0" normalizeH="0" baseline="0" noProof="0" dirty="0">
                  <a:ln>
                    <a:noFill/>
                  </a:ln>
                  <a:solidFill>
                    <a:srgbClr val="000000"/>
                  </a:solidFill>
                  <a:effectLst/>
                  <a:uLnTx/>
                  <a:uFillTx/>
                  <a:latin typeface="Berlin Sans FB" pitchFamily="34" charset="0"/>
                </a:rPr>
              </a:br>
              <a:r>
                <a:rPr kumimoji="0" lang="en" sz="2000" b="0" i="0" u="none" strike="noStrike" kern="0" cap="none" spc="0" normalizeH="0" baseline="0" noProof="0" dirty="0">
                  <a:ln>
                    <a:noFill/>
                  </a:ln>
                  <a:solidFill>
                    <a:srgbClr val="000000"/>
                  </a:solidFill>
                  <a:effectLst/>
                  <a:uLnTx/>
                  <a:uFillTx/>
                  <a:latin typeface="Berlin Sans FB" pitchFamily="34" charset="0"/>
                </a:rPr>
                <a:t>(476 AD-???)</a:t>
              </a:r>
            </a:p>
          </p:txBody>
        </p:sp>
      </p:grpSp>
      <p:grpSp>
        <p:nvGrpSpPr>
          <p:cNvPr id="37" name="Grupo 36">
            <a:extLst>
              <a:ext uri="{FF2B5EF4-FFF2-40B4-BE49-F238E27FC236}">
                <a16:creationId xmlns:a16="http://schemas.microsoft.com/office/drawing/2014/main" id="{49182541-C2E7-8116-5A93-F14F1FAA8791}"/>
              </a:ext>
            </a:extLst>
          </p:cNvPr>
          <p:cNvGrpSpPr/>
          <p:nvPr/>
        </p:nvGrpSpPr>
        <p:grpSpPr>
          <a:xfrm>
            <a:off x="-5986" y="1481138"/>
            <a:ext cx="1866900" cy="5363963"/>
            <a:chOff x="53974" y="1481138"/>
            <a:chExt cx="1866900" cy="5363963"/>
          </a:xfrm>
        </p:grpSpPr>
        <p:pic>
          <p:nvPicPr>
            <p:cNvPr id="5" name="Picture 29" descr="Bestia">
              <a:extLst>
                <a:ext uri="{FF2B5EF4-FFF2-40B4-BE49-F238E27FC236}">
                  <a16:creationId xmlns:a16="http://schemas.microsoft.com/office/drawing/2014/main" id="{5202D814-80AC-EC04-9589-876FB05A81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4" y="3995738"/>
              <a:ext cx="1866900" cy="1897063"/>
            </a:xfrm>
            <a:prstGeom prst="rect">
              <a:avLst/>
            </a:prstGeom>
            <a:noFill/>
          </p:spPr>
        </p:pic>
        <p:pic>
          <p:nvPicPr>
            <p:cNvPr id="6" name="Picture 26" descr="León">
              <a:extLst>
                <a:ext uri="{FF2B5EF4-FFF2-40B4-BE49-F238E27FC236}">
                  <a16:creationId xmlns:a16="http://schemas.microsoft.com/office/drawing/2014/main" id="{89D63552-8577-6654-0869-C662B24B71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8349" y="1481138"/>
              <a:ext cx="1152525" cy="857250"/>
            </a:xfrm>
            <a:prstGeom prst="rect">
              <a:avLst/>
            </a:prstGeom>
            <a:noFill/>
          </p:spPr>
        </p:pic>
        <p:pic>
          <p:nvPicPr>
            <p:cNvPr id="7" name="Picture 28" descr="Leopardo">
              <a:extLst>
                <a:ext uri="{FF2B5EF4-FFF2-40B4-BE49-F238E27FC236}">
                  <a16:creationId xmlns:a16="http://schemas.microsoft.com/office/drawing/2014/main" id="{BD8F2914-C97F-B4A9-5B9F-075DD6059FC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012" y="2144713"/>
              <a:ext cx="1346200" cy="2438400"/>
            </a:xfrm>
            <a:prstGeom prst="rect">
              <a:avLst/>
            </a:prstGeom>
            <a:noFill/>
          </p:spPr>
        </p:pic>
        <p:pic>
          <p:nvPicPr>
            <p:cNvPr id="8" name="Picture 27" descr="Oso">
              <a:extLst>
                <a:ext uri="{FF2B5EF4-FFF2-40B4-BE49-F238E27FC236}">
                  <a16:creationId xmlns:a16="http://schemas.microsoft.com/office/drawing/2014/main" id="{1953102C-1F96-3EB8-D008-ABD4FC5CC9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912" y="2417763"/>
              <a:ext cx="1152525" cy="828675"/>
            </a:xfrm>
            <a:prstGeom prst="rect">
              <a:avLst/>
            </a:prstGeom>
            <a:noFill/>
          </p:spPr>
        </p:pic>
        <p:pic>
          <p:nvPicPr>
            <p:cNvPr id="36" name="Imagen 35" descr="Imagen que contiene reptil, persona, oscuro, viendo&#10;&#10;El contenido generado por IA puede ser incorrecto.">
              <a:extLst>
                <a:ext uri="{FF2B5EF4-FFF2-40B4-BE49-F238E27FC236}">
                  <a16:creationId xmlns:a16="http://schemas.microsoft.com/office/drawing/2014/main" id="{59879CBE-8CB4-F861-B85B-98B8CE4528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1451" y="5574689"/>
              <a:ext cx="1468728" cy="1270412"/>
            </a:xfrm>
            <a:prstGeom prst="rect">
              <a:avLst/>
            </a:prstGeom>
          </p:spPr>
        </p:pic>
      </p:grpSp>
      <p:pic>
        <p:nvPicPr>
          <p:cNvPr id="4" name="Imagen 3" descr="Un dibujo de una persona&#10;&#10;El contenido generado por IA puede ser incorrecto.">
            <a:extLst>
              <a:ext uri="{FF2B5EF4-FFF2-40B4-BE49-F238E27FC236}">
                <a16:creationId xmlns:a16="http://schemas.microsoft.com/office/drawing/2014/main" id="{8DF4E12A-D257-855E-40DE-71EF874B7DD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21076212">
            <a:off x="9396666" y="5133830"/>
            <a:ext cx="2474959" cy="1593412"/>
          </a:xfrm>
          <a:prstGeom prst="rect">
            <a:avLst/>
          </a:prstGeom>
          <a:solidFill>
            <a:srgbClr val="FFFFFF">
              <a:shade val="85000"/>
            </a:srgbClr>
          </a:solidFill>
          <a:ln w="101600" cap="sq">
            <a:solidFill>
              <a:schemeClr val="accent4">
                <a:lumMod val="40000"/>
                <a:lumOff val="6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2" name="CuadroTexto 21">
            <a:extLst>
              <a:ext uri="{FF2B5EF4-FFF2-40B4-BE49-F238E27FC236}">
                <a16:creationId xmlns:a16="http://schemas.microsoft.com/office/drawing/2014/main" id="{4DCE21B8-D066-6C7A-3612-B5F53C12623C}"/>
              </a:ext>
            </a:extLst>
          </p:cNvPr>
          <p:cNvSpPr txBox="1"/>
          <p:nvPr/>
        </p:nvSpPr>
        <p:spPr>
          <a:xfrm>
            <a:off x="4326127" y="4293788"/>
            <a:ext cx="6541742" cy="1107996"/>
          </a:xfrm>
          <a:prstGeom prst="rect">
            <a:avLst/>
          </a:prstGeom>
          <a:noFill/>
        </p:spPr>
        <p:txBody>
          <a:bodyPr wrap="square">
            <a:spAutoFit/>
          </a:bodyPr>
          <a:lstStyle/>
          <a:p>
            <a:pPr>
              <a:spcBef>
                <a:spcPts val="600"/>
              </a:spcBef>
            </a:pPr>
            <a:r>
              <a:rPr lang="en" sz="2200" b="1" dirty="0"/>
              <a:t>Lenggam ho kidouna a hin Israel ajao poi; suohkol in apang in, lenggam ho nuoi a gam beh neocha leh atum a kivaipuohna nei jou lou khat chu anahi.</a:t>
            </a:r>
          </a:p>
        </p:txBody>
      </p:sp>
      <p:sp>
        <p:nvSpPr>
          <p:cNvPr id="21" name="CuadroTexto 20">
            <a:extLst>
              <a:ext uri="{FF2B5EF4-FFF2-40B4-BE49-F238E27FC236}">
                <a16:creationId xmlns:a16="http://schemas.microsoft.com/office/drawing/2014/main" id="{7F713A78-47B8-6A1A-8494-66351D09DEC0}"/>
              </a:ext>
            </a:extLst>
          </p:cNvPr>
          <p:cNvSpPr txBox="1"/>
          <p:nvPr/>
        </p:nvSpPr>
        <p:spPr>
          <a:xfrm>
            <a:off x="4326126" y="3515175"/>
            <a:ext cx="8040762" cy="769441"/>
          </a:xfrm>
          <a:prstGeom prst="rect">
            <a:avLst/>
          </a:prstGeom>
          <a:noFill/>
        </p:spPr>
        <p:txBody>
          <a:bodyPr wrap="square">
            <a:spAutoFit/>
          </a:bodyPr>
          <a:lstStyle/>
          <a:p>
            <a:pPr>
              <a:spcBef>
                <a:spcPts val="600"/>
              </a:spcBef>
            </a:pPr>
            <a:r>
              <a:rPr lang="en" sz="2200" b="1" dirty="0"/>
              <a:t>Lenggam ho hi bai tah a hung um doh ahipon, gal le chemjam a kuon bouva hung um doh ahi u avetsah ahi </a:t>
            </a:r>
            <a:r>
              <a:rPr lang="en" sz="2000" b="1" dirty="0"/>
              <a:t>(Is.17:12).</a:t>
            </a:r>
          </a:p>
        </p:txBody>
      </p:sp>
      <p:sp>
        <p:nvSpPr>
          <p:cNvPr id="30" name="CuadroTexto 29">
            <a:extLst>
              <a:ext uri="{FF2B5EF4-FFF2-40B4-BE49-F238E27FC236}">
                <a16:creationId xmlns:a16="http://schemas.microsoft.com/office/drawing/2014/main" id="{B0C64836-737E-0B4E-EFD4-2976AF85ADE9}"/>
              </a:ext>
            </a:extLst>
          </p:cNvPr>
          <p:cNvSpPr txBox="1"/>
          <p:nvPr/>
        </p:nvSpPr>
        <p:spPr>
          <a:xfrm>
            <a:off x="4401076" y="2046059"/>
            <a:ext cx="7296254" cy="1446550"/>
          </a:xfrm>
          <a:prstGeom prst="rect">
            <a:avLst/>
          </a:prstGeom>
          <a:noFill/>
        </p:spPr>
        <p:txBody>
          <a:bodyPr wrap="square">
            <a:spAutoFit/>
          </a:bodyPr>
          <a:lstStyle/>
          <a:p>
            <a:pPr>
              <a:spcBef>
                <a:spcPts val="600"/>
              </a:spcBef>
            </a:pPr>
            <a:r>
              <a:rPr lang="en" sz="2200" b="1" dirty="0"/>
              <a:t>Akhatna’n, hiho chu lhung tei ding ahi ahetsah nuom jieh ahi </a:t>
            </a:r>
            <a:r>
              <a:rPr lang="en" sz="2000" b="1" dirty="0"/>
              <a:t>(Gen. 41:32). </a:t>
            </a:r>
            <a:r>
              <a:rPr lang="en" sz="2200" b="1" dirty="0"/>
              <a:t>Anina’n, Pathien mite toh nam dang khang thusim thudol ahetsah nuom jieh ahi, ajieh chu Hebrew thiemgao khat kom a hiche gao hi kipe ahi.</a:t>
            </a:r>
          </a:p>
        </p:txBody>
      </p:sp>
      <p:sp>
        <p:nvSpPr>
          <p:cNvPr id="32" name="CuadroTexto 31">
            <a:extLst>
              <a:ext uri="{FF2B5EF4-FFF2-40B4-BE49-F238E27FC236}">
                <a16:creationId xmlns:a16="http://schemas.microsoft.com/office/drawing/2014/main" id="{53FE6904-8722-28A5-3A79-BD102DF3165C}"/>
              </a:ext>
            </a:extLst>
          </p:cNvPr>
          <p:cNvSpPr txBox="1"/>
          <p:nvPr/>
        </p:nvSpPr>
        <p:spPr>
          <a:xfrm>
            <a:off x="4415868" y="5574689"/>
            <a:ext cx="4615743" cy="1107996"/>
          </a:xfrm>
          <a:prstGeom prst="rect">
            <a:avLst/>
          </a:prstGeom>
          <a:noFill/>
        </p:spPr>
        <p:txBody>
          <a:bodyPr wrap="square">
            <a:spAutoFit/>
          </a:bodyPr>
          <a:lstStyle/>
          <a:p>
            <a:pPr>
              <a:spcBef>
                <a:spcPts val="600"/>
              </a:spcBef>
            </a:pPr>
            <a:r>
              <a:rPr lang="en" sz="2200" b="1" dirty="0"/>
              <a:t>Pathien in ading uva aguotpih lenggam chu abang jou tapo uve! </a:t>
            </a:r>
            <a:r>
              <a:rPr lang="en" sz="2000" b="1" dirty="0"/>
              <a:t>(Jer. 29:11).</a:t>
            </a:r>
          </a:p>
        </p:txBody>
      </p:sp>
    </p:spTree>
    <p:extLst>
      <p:ext uri="{BB962C8B-B14F-4D97-AF65-F5344CB8AC3E}">
        <p14:creationId xmlns:p14="http://schemas.microsoft.com/office/powerpoint/2010/main" val="195727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ppt_x</p:attrName>
                                        </p:attrNameLst>
                                      </p:cBhvr>
                                      <p:tavLst>
                                        <p:tav tm="0">
                                          <p:val>
                                            <p:strVal val="#ppt_x"/>
                                          </p:val>
                                        </p:tav>
                                        <p:tav tm="100000">
                                          <p:val>
                                            <p:strVal val="#ppt_x"/>
                                          </p:val>
                                        </p:tav>
                                      </p:tavLst>
                                    </p:anim>
                                    <p:anim calcmode="lin" valueType="num">
                                      <p:cBhvr>
                                        <p:cTn id="22" dur="500" fill="hold"/>
                                        <p:tgtEl>
                                          <p:spTgt spid="37"/>
                                        </p:tgtEl>
                                        <p:attrNameLst>
                                          <p:attrName>ppt_y</p:attrName>
                                        </p:attrNameLst>
                                      </p:cBhvr>
                                      <p:tavLst>
                                        <p:tav tm="0">
                                          <p:val>
                                            <p:strVal val="#ppt_y+#ppt_h/2"/>
                                          </p:val>
                                        </p:tav>
                                        <p:tav tm="100000">
                                          <p:val>
                                            <p:strVal val="#ppt_y"/>
                                          </p:val>
                                        </p:tav>
                                      </p:tavLst>
                                    </p:anim>
                                    <p:anim calcmode="lin" valueType="num">
                                      <p:cBhvr>
                                        <p:cTn id="23" dur="500" fill="hold"/>
                                        <p:tgtEl>
                                          <p:spTgt spid="37"/>
                                        </p:tgtEl>
                                        <p:attrNameLst>
                                          <p:attrName>ppt_w</p:attrName>
                                        </p:attrNameLst>
                                      </p:cBhvr>
                                      <p:tavLst>
                                        <p:tav tm="0">
                                          <p:val>
                                            <p:strVal val="#ppt_w"/>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290">
                                          <p:stCondLst>
                                            <p:cond delay="0"/>
                                          </p:stCondLst>
                                        </p:cTn>
                                        <p:tgtEl>
                                          <p:spTgt spid="4"/>
                                        </p:tgtEl>
                                      </p:cBhvr>
                                    </p:animEffect>
                                    <p:anim calcmode="lin" valueType="num">
                                      <p:cBhvr>
                                        <p:cTn id="6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69" dur="13">
                                          <p:stCondLst>
                                            <p:cond delay="325"/>
                                          </p:stCondLst>
                                        </p:cTn>
                                        <p:tgtEl>
                                          <p:spTgt spid="4"/>
                                        </p:tgtEl>
                                      </p:cBhvr>
                                      <p:to x="100000" y="60000"/>
                                    </p:animScale>
                                    <p:animScale>
                                      <p:cBhvr>
                                        <p:cTn id="70" dur="83" decel="50000">
                                          <p:stCondLst>
                                            <p:cond delay="338"/>
                                          </p:stCondLst>
                                        </p:cTn>
                                        <p:tgtEl>
                                          <p:spTgt spid="4"/>
                                        </p:tgtEl>
                                      </p:cBhvr>
                                      <p:to x="100000" y="100000"/>
                                    </p:animScale>
                                    <p:animScale>
                                      <p:cBhvr>
                                        <p:cTn id="71" dur="13">
                                          <p:stCondLst>
                                            <p:cond delay="656"/>
                                          </p:stCondLst>
                                        </p:cTn>
                                        <p:tgtEl>
                                          <p:spTgt spid="4"/>
                                        </p:tgtEl>
                                      </p:cBhvr>
                                      <p:to x="100000" y="80000"/>
                                    </p:animScale>
                                    <p:animScale>
                                      <p:cBhvr>
                                        <p:cTn id="72" dur="83" decel="50000">
                                          <p:stCondLst>
                                            <p:cond delay="669"/>
                                          </p:stCondLst>
                                        </p:cTn>
                                        <p:tgtEl>
                                          <p:spTgt spid="4"/>
                                        </p:tgtEl>
                                      </p:cBhvr>
                                      <p:to x="100000" y="100000"/>
                                    </p:animScale>
                                    <p:animScale>
                                      <p:cBhvr>
                                        <p:cTn id="73" dur="13">
                                          <p:stCondLst>
                                            <p:cond delay="821"/>
                                          </p:stCondLst>
                                        </p:cTn>
                                        <p:tgtEl>
                                          <p:spTgt spid="4"/>
                                        </p:tgtEl>
                                      </p:cBhvr>
                                      <p:to x="100000" y="90000"/>
                                    </p:animScale>
                                    <p:animScale>
                                      <p:cBhvr>
                                        <p:cTn id="74" dur="83" decel="50000">
                                          <p:stCondLst>
                                            <p:cond delay="834"/>
                                          </p:stCondLst>
                                        </p:cTn>
                                        <p:tgtEl>
                                          <p:spTgt spid="4"/>
                                        </p:tgtEl>
                                      </p:cBhvr>
                                      <p:to x="100000" y="100000"/>
                                    </p:animScale>
                                    <p:animScale>
                                      <p:cBhvr>
                                        <p:cTn id="75" dur="13">
                                          <p:stCondLst>
                                            <p:cond delay="904"/>
                                          </p:stCondLst>
                                        </p:cTn>
                                        <p:tgtEl>
                                          <p:spTgt spid="4"/>
                                        </p:tgtEl>
                                      </p:cBhvr>
                                      <p:to x="100000" y="95000"/>
                                    </p:animScale>
                                    <p:animScale>
                                      <p:cBhvr>
                                        <p:cTn id="76" dur="83" decel="50000">
                                          <p:stCondLst>
                                            <p:cond delay="917"/>
                                          </p:stCondLst>
                                        </p:cTn>
                                        <p:tgtEl>
                                          <p:spTgt spid="4"/>
                                        </p:tgtEl>
                                      </p:cBhvr>
                                      <p:to x="100000" y="100000"/>
                                    </p:animScale>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left)">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wipe(left)">
                                      <p:cBhvr>
                                        <p:cTn id="9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P spid="22" grpId="0"/>
      <p:bldP spid="21" grpId="0"/>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EB21BEC-693B-431A-E2A6-B02C012B30BD}"/>
              </a:ext>
            </a:extLst>
          </p:cNvPr>
          <p:cNvSpPr txBox="1"/>
          <p:nvPr/>
        </p:nvSpPr>
        <p:spPr>
          <a:xfrm>
            <a:off x="1089496" y="1112815"/>
            <a:ext cx="10544784" cy="4493538"/>
          </a:xfrm>
          <a:prstGeom prst="rect">
            <a:avLst/>
          </a:prstGeom>
          <a:noFill/>
        </p:spPr>
        <p:txBody>
          <a:bodyPr wrap="square">
            <a:spAutoFit/>
          </a:bodyPr>
          <a:lstStyle/>
          <a:p>
            <a:pPr>
              <a:spcBef>
                <a:spcPts val="600"/>
              </a:spcBef>
            </a:pPr>
            <a:r>
              <a:rPr lang="en" sz="2600" b="1" dirty="0">
                <a:latin typeface="Constantia" panose="02030602050306030303" pitchFamily="18" charset="0"/>
              </a:rPr>
              <a:t>“Namtin khang thusim a kuon hin Pathien thu sim jing din gaothu kisei bang chet aguilhun akilang jieng thei e. Akhonna’n Babylon achehchao in, akihomjal tan, amangthah tai; ajieh chu aphattheina uva Pathien ataitom un, alenggam loupina jong mihiem tohdoh le kiboldoh in agel ta uve.  </a:t>
            </a:r>
            <a:r>
              <a:rPr lang="en-US" sz="2600" b="1" dirty="0">
                <a:latin typeface="Constantia" panose="02030602050306030303" pitchFamily="18" charset="0"/>
              </a:rPr>
              <a:t> </a:t>
            </a:r>
            <a:r>
              <a:rPr lang="en-US" sz="2600" b="1" dirty="0" err="1">
                <a:latin typeface="Constantia" panose="02030602050306030303" pitchFamily="18" charset="0"/>
              </a:rPr>
              <a:t>Pathien</a:t>
            </a:r>
            <a:r>
              <a:rPr lang="en-US" sz="2600" b="1" dirty="0">
                <a:latin typeface="Constantia" panose="02030602050306030303" pitchFamily="18" charset="0"/>
              </a:rPr>
              <a:t> dan </a:t>
            </a:r>
            <a:r>
              <a:rPr lang="en-US" sz="2600" b="1" dirty="0" err="1">
                <a:latin typeface="Constantia" panose="02030602050306030303" pitchFamily="18" charset="0"/>
              </a:rPr>
              <a:t>kengto</a:t>
            </a:r>
            <a:r>
              <a:rPr lang="en-US" sz="2600" b="1" dirty="0">
                <a:latin typeface="Constantia" panose="02030602050306030303" pitchFamily="18" charset="0"/>
              </a:rPr>
              <a:t> </a:t>
            </a:r>
            <a:r>
              <a:rPr lang="en-US" sz="2600" b="1" dirty="0" err="1">
                <a:latin typeface="Constantia" panose="02030602050306030303" pitchFamily="18" charset="0"/>
              </a:rPr>
              <a:t>chutpha</a:t>
            </a:r>
            <a:r>
              <a:rPr lang="en-US" sz="2600" b="1" dirty="0">
                <a:latin typeface="Constantia" panose="02030602050306030303" pitchFamily="18" charset="0"/>
              </a:rPr>
              <a:t> a </a:t>
            </a:r>
            <a:r>
              <a:rPr lang="en-US" sz="2600" b="1" dirty="0" err="1">
                <a:latin typeface="Constantia" panose="02030602050306030303" pitchFamily="18" charset="0"/>
              </a:rPr>
              <a:t>anei</a:t>
            </a:r>
            <a:r>
              <a:rPr lang="en-US" sz="2600" b="1" dirty="0">
                <a:latin typeface="Constantia" panose="02030602050306030303" pitchFamily="18" charset="0"/>
              </a:rPr>
              <a:t> </a:t>
            </a:r>
            <a:r>
              <a:rPr lang="en-US" sz="2600" b="1" dirty="0" err="1">
                <a:latin typeface="Constantia" panose="02030602050306030303" pitchFamily="18" charset="0"/>
              </a:rPr>
              <a:t>tah</a:t>
            </a:r>
            <a:r>
              <a:rPr lang="en-US" sz="2600" b="1" dirty="0">
                <a:latin typeface="Constantia" panose="02030602050306030303" pitchFamily="18" charset="0"/>
              </a:rPr>
              <a:t> </a:t>
            </a:r>
            <a:r>
              <a:rPr lang="en-US" sz="2600" b="1" dirty="0" err="1">
                <a:latin typeface="Constantia" panose="02030602050306030303" pitchFamily="18" charset="0"/>
              </a:rPr>
              <a:t>jieh</a:t>
            </a:r>
            <a:r>
              <a:rPr lang="en-US" sz="2600" b="1" dirty="0">
                <a:latin typeface="Constantia" panose="02030602050306030303" pitchFamily="18" charset="0"/>
              </a:rPr>
              <a:t> un Medo-Persia </a:t>
            </a:r>
            <a:r>
              <a:rPr lang="en-US" sz="2600" b="1" dirty="0" err="1">
                <a:latin typeface="Constantia" panose="02030602050306030303" pitchFamily="18" charset="0"/>
              </a:rPr>
              <a:t>lenggam</a:t>
            </a:r>
            <a:r>
              <a:rPr lang="en-US" sz="2600" b="1" dirty="0">
                <a:latin typeface="Constantia" panose="02030602050306030303" pitchFamily="18" charset="0"/>
              </a:rPr>
              <a:t>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lungsatna’n</a:t>
            </a:r>
            <a:r>
              <a:rPr lang="en-US" sz="2600" b="1" dirty="0">
                <a:latin typeface="Constantia" panose="02030602050306030303" pitchFamily="18" charset="0"/>
              </a:rPr>
              <a:t> </a:t>
            </a:r>
            <a:r>
              <a:rPr lang="en-US" sz="2600" b="1" dirty="0" err="1">
                <a:latin typeface="Constantia" panose="02030602050306030303" pitchFamily="18" charset="0"/>
              </a:rPr>
              <a:t>alhunkhum</a:t>
            </a:r>
            <a:r>
              <a:rPr lang="en-US" sz="2600" b="1" dirty="0">
                <a:latin typeface="Constantia" panose="02030602050306030303" pitchFamily="18" charset="0"/>
              </a:rPr>
              <a:t> tai. </a:t>
            </a:r>
            <a:r>
              <a:rPr lang="en-US" sz="2600" b="1" dirty="0" err="1">
                <a:latin typeface="Constantia" panose="02030602050306030303" pitchFamily="18" charset="0"/>
              </a:rPr>
              <a:t>Alenggam</a:t>
            </a:r>
            <a:r>
              <a:rPr lang="en-US" sz="2600" b="1" dirty="0">
                <a:latin typeface="Constantia" panose="02030602050306030303" pitchFamily="18" charset="0"/>
              </a:rPr>
              <a:t> mite </a:t>
            </a:r>
            <a:r>
              <a:rPr lang="en-US" sz="2600" b="1" dirty="0" err="1">
                <a:latin typeface="Constantia" panose="02030602050306030303" pitchFamily="18" charset="0"/>
              </a:rPr>
              <a:t>lungsung</a:t>
            </a:r>
            <a:r>
              <a:rPr lang="en-US" sz="2600" b="1" dirty="0">
                <a:latin typeface="Constantia" panose="02030602050306030303" pitchFamily="18" charset="0"/>
              </a:rPr>
              <a:t> ah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ginna</a:t>
            </a:r>
            <a:r>
              <a:rPr lang="en-US" sz="2600" b="1" dirty="0">
                <a:latin typeface="Constantia" panose="02030602050306030303" pitchFamily="18" charset="0"/>
              </a:rPr>
              <a:t> aum </a:t>
            </a:r>
            <a:r>
              <a:rPr lang="en-US" sz="2600" b="1" dirty="0" err="1">
                <a:latin typeface="Constantia" panose="02030602050306030303" pitchFamily="18" charset="0"/>
              </a:rPr>
              <a:t>pon</a:t>
            </a:r>
            <a:r>
              <a:rPr lang="en-US" sz="2600" b="1" dirty="0">
                <a:latin typeface="Constantia" panose="02030602050306030303" pitchFamily="18" charset="0"/>
              </a:rPr>
              <a:t>, </a:t>
            </a:r>
            <a:r>
              <a:rPr lang="en-US" sz="2600" b="1" dirty="0" err="1">
                <a:latin typeface="Constantia" panose="02030602050306030303" pitchFamily="18" charset="0"/>
              </a:rPr>
              <a:t>khansiet</a:t>
            </a:r>
            <a:r>
              <a:rPr lang="en-US" sz="2600" b="1" dirty="0">
                <a:latin typeface="Constantia" panose="02030602050306030303" pitchFamily="18" charset="0"/>
              </a:rPr>
              <a:t>,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taitom</a:t>
            </a:r>
            <a:r>
              <a:rPr lang="en-US" sz="2600" b="1" dirty="0">
                <a:latin typeface="Constantia" panose="02030602050306030303" pitchFamily="18" charset="0"/>
              </a:rPr>
              <a:t> </a:t>
            </a:r>
            <a:r>
              <a:rPr lang="en-US" sz="2600" b="1" dirty="0" err="1">
                <a:latin typeface="Constantia" panose="02030602050306030303" pitchFamily="18" charset="0"/>
              </a:rPr>
              <a:t>chuleh</a:t>
            </a:r>
            <a:r>
              <a:rPr lang="en-US" sz="2600" b="1" dirty="0">
                <a:latin typeface="Constantia" panose="02030602050306030303" pitchFamily="18" charset="0"/>
              </a:rPr>
              <a:t> </a:t>
            </a:r>
            <a:r>
              <a:rPr lang="en-US" sz="2600" b="1" dirty="0" err="1">
                <a:latin typeface="Constantia" panose="02030602050306030303" pitchFamily="18" charset="0"/>
              </a:rPr>
              <a:t>chondihlouna</a:t>
            </a:r>
            <a:r>
              <a:rPr lang="en-US" sz="2600" b="1" dirty="0">
                <a:latin typeface="Constantia" panose="02030602050306030303" pitchFamily="18" charset="0"/>
              </a:rPr>
              <a:t> </a:t>
            </a:r>
            <a:r>
              <a:rPr lang="en-US" sz="2600" b="1" dirty="0" err="1">
                <a:latin typeface="Constantia" panose="02030602050306030303" pitchFamily="18" charset="0"/>
              </a:rPr>
              <a:t>jieng</a:t>
            </a:r>
            <a:r>
              <a:rPr lang="en-US" sz="2600" b="1" dirty="0">
                <a:latin typeface="Constantia" panose="02030602050306030303" pitchFamily="18" charset="0"/>
              </a:rPr>
              <a:t> in </a:t>
            </a:r>
            <a:r>
              <a:rPr lang="en-US" sz="2600" b="1" dirty="0" err="1">
                <a:latin typeface="Constantia" panose="02030602050306030303" pitchFamily="18" charset="0"/>
              </a:rPr>
              <a:t>alungsung</a:t>
            </a:r>
            <a:r>
              <a:rPr lang="en-US" sz="2600" b="1" dirty="0">
                <a:latin typeface="Constantia" panose="02030602050306030303" pitchFamily="18" charset="0"/>
              </a:rPr>
              <a:t> u </a:t>
            </a:r>
            <a:r>
              <a:rPr lang="en-US" sz="2600" b="1" dirty="0" err="1">
                <a:latin typeface="Constantia" panose="02030602050306030303" pitchFamily="18" charset="0"/>
              </a:rPr>
              <a:t>aluodim</a:t>
            </a:r>
            <a:r>
              <a:rPr lang="en-US" sz="2600" b="1" dirty="0">
                <a:latin typeface="Constantia" panose="02030602050306030303" pitchFamily="18" charset="0"/>
              </a:rPr>
              <a:t> tai. </a:t>
            </a:r>
            <a:r>
              <a:rPr lang="en-US" sz="2600" b="1" dirty="0" err="1">
                <a:latin typeface="Constantia" panose="02030602050306030303" pitchFamily="18" charset="0"/>
              </a:rPr>
              <a:t>Anung</a:t>
            </a:r>
            <a:r>
              <a:rPr lang="en-US" sz="2600" b="1" dirty="0">
                <a:latin typeface="Constantia" panose="02030602050306030303" pitchFamily="18" charset="0"/>
              </a:rPr>
              <a:t> a hung </a:t>
            </a:r>
            <a:r>
              <a:rPr lang="en-US" sz="2600" b="1" dirty="0" err="1">
                <a:latin typeface="Constantia" panose="02030602050306030303" pitchFamily="18" charset="0"/>
              </a:rPr>
              <a:t>kisepdoh</a:t>
            </a:r>
            <a:r>
              <a:rPr lang="en-US" sz="2600" b="1" dirty="0">
                <a:latin typeface="Constantia" panose="02030602050306030303" pitchFamily="18" charset="0"/>
              </a:rPr>
              <a:t> </a:t>
            </a:r>
            <a:r>
              <a:rPr lang="en-US" sz="2600" b="1" dirty="0" err="1">
                <a:latin typeface="Constantia" panose="02030602050306030303" pitchFamily="18" charset="0"/>
              </a:rPr>
              <a:t>lenggam</a:t>
            </a:r>
            <a:r>
              <a:rPr lang="en-US" sz="2600" b="1" dirty="0">
                <a:latin typeface="Constantia" panose="02030602050306030303" pitchFamily="18" charset="0"/>
              </a:rPr>
              <a:t> ho chu </a:t>
            </a:r>
            <a:r>
              <a:rPr lang="en-US" sz="2600" b="1" dirty="0" err="1">
                <a:latin typeface="Constantia" panose="02030602050306030303" pitchFamily="18" charset="0"/>
              </a:rPr>
              <a:t>khansietna</a:t>
            </a:r>
            <a:r>
              <a:rPr lang="en-US" sz="2600" b="1" dirty="0">
                <a:latin typeface="Constantia" panose="02030602050306030303" pitchFamily="18" charset="0"/>
              </a:rPr>
              <a:t> le </a:t>
            </a:r>
            <a:r>
              <a:rPr lang="en-US" sz="2600" b="1" dirty="0" err="1">
                <a:latin typeface="Constantia" panose="02030602050306030303" pitchFamily="18" charset="0"/>
              </a:rPr>
              <a:t>chondihlou</a:t>
            </a:r>
            <a:r>
              <a:rPr lang="en-US" sz="2600" b="1" dirty="0">
                <a:latin typeface="Constantia" panose="02030602050306030303" pitchFamily="18" charset="0"/>
              </a:rPr>
              <a:t> </a:t>
            </a:r>
            <a:r>
              <a:rPr lang="en-US" sz="2600" b="1" dirty="0" err="1">
                <a:latin typeface="Constantia" panose="02030602050306030303" pitchFamily="18" charset="0"/>
              </a:rPr>
              <a:t>nasa</a:t>
            </a:r>
            <a:r>
              <a:rPr lang="en-US" sz="2600" b="1" dirty="0">
                <a:latin typeface="Constantia" panose="02030602050306030303" pitchFamily="18" charset="0"/>
              </a:rPr>
              <a:t> jo </a:t>
            </a:r>
            <a:r>
              <a:rPr lang="en-US" sz="2600" b="1" dirty="0" err="1">
                <a:latin typeface="Constantia" panose="02030602050306030303" pitchFamily="18" charset="0"/>
              </a:rPr>
              <a:t>cheh</a:t>
            </a:r>
            <a:r>
              <a:rPr lang="en-US" sz="2600" b="1" dirty="0">
                <a:latin typeface="Constantia" panose="02030602050306030303" pitchFamily="18" charset="0"/>
              </a:rPr>
              <a:t> in </a:t>
            </a:r>
            <a:r>
              <a:rPr lang="en-US" sz="2600" b="1" dirty="0" err="1">
                <a:latin typeface="Constantia" panose="02030602050306030303" pitchFamily="18" charset="0"/>
              </a:rPr>
              <a:t>abom</a:t>
            </a:r>
            <a:r>
              <a:rPr lang="en-US" sz="2600" b="1" dirty="0">
                <a:latin typeface="Constantia" panose="02030602050306030303" pitchFamily="18" charset="0"/>
              </a:rPr>
              <a:t> un; </a:t>
            </a:r>
            <a:r>
              <a:rPr lang="en-US" sz="2600" b="1" dirty="0" err="1">
                <a:latin typeface="Constantia" panose="02030602050306030303" pitchFamily="18" charset="0"/>
              </a:rPr>
              <a:t>chonchan</a:t>
            </a:r>
            <a:r>
              <a:rPr lang="en-US" sz="2600" b="1" dirty="0">
                <a:latin typeface="Constantia" panose="02030602050306030303" pitchFamily="18" charset="0"/>
              </a:rPr>
              <a:t> </a:t>
            </a:r>
            <a:r>
              <a:rPr lang="en-US" sz="2600" b="1" dirty="0" err="1">
                <a:latin typeface="Constantia" panose="02030602050306030303" pitchFamily="18" charset="0"/>
              </a:rPr>
              <a:t>vetsiet</a:t>
            </a:r>
            <a:r>
              <a:rPr lang="en-US" sz="2600" b="1" dirty="0">
                <a:latin typeface="Constantia" panose="02030602050306030303" pitchFamily="18" charset="0"/>
              </a:rPr>
              <a:t> </a:t>
            </a:r>
            <a:r>
              <a:rPr lang="en-US" sz="2600" b="1" dirty="0" err="1">
                <a:latin typeface="Constantia" panose="02030602050306030303" pitchFamily="18" charset="0"/>
              </a:rPr>
              <a:t>umtah</a:t>
            </a:r>
            <a:r>
              <a:rPr lang="en-US" sz="2600" b="1" dirty="0">
                <a:latin typeface="Constantia" panose="02030602050306030303" pitchFamily="18" charset="0"/>
              </a:rPr>
              <a:t> a </a:t>
            </a:r>
            <a:r>
              <a:rPr lang="en-US" sz="2600" b="1" dirty="0" err="1">
                <a:latin typeface="Constantia" panose="02030602050306030303" pitchFamily="18" charset="0"/>
              </a:rPr>
              <a:t>chun</a:t>
            </a:r>
            <a:r>
              <a:rPr lang="en-US" sz="2600" b="1" dirty="0">
                <a:latin typeface="Constantia" panose="02030602050306030303" pitchFamily="18" charset="0"/>
              </a:rPr>
              <a:t> </a:t>
            </a:r>
            <a:r>
              <a:rPr lang="en-US" sz="2600" b="1" dirty="0" err="1">
                <a:latin typeface="Constantia" panose="02030602050306030303" pitchFamily="18" charset="0"/>
              </a:rPr>
              <a:t>akhehsuh</a:t>
            </a:r>
            <a:r>
              <a:rPr lang="en-US" sz="2600" b="1" dirty="0">
                <a:latin typeface="Constantia" panose="02030602050306030303" pitchFamily="18" charset="0"/>
              </a:rPr>
              <a:t>, </a:t>
            </a:r>
            <a:r>
              <a:rPr lang="en-US" sz="2600" b="1" dirty="0" err="1">
                <a:latin typeface="Constantia" panose="02030602050306030303" pitchFamily="18" charset="0"/>
              </a:rPr>
              <a:t>akhehsuh</a:t>
            </a:r>
            <a:r>
              <a:rPr lang="en-US" sz="2600" b="1" dirty="0">
                <a:latin typeface="Constantia" panose="02030602050306030303" pitchFamily="18" charset="0"/>
              </a:rPr>
              <a:t> ta </a:t>
            </a:r>
            <a:r>
              <a:rPr lang="en-US" sz="2600" b="1" dirty="0" err="1">
                <a:latin typeface="Constantia" panose="02030602050306030303" pitchFamily="18" charset="0"/>
              </a:rPr>
              <a:t>uve</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3176F1CC-BBAB-86EB-9F6C-64259E1D42FF}"/>
              </a:ext>
            </a:extLst>
          </p:cNvPr>
          <p:cNvSpPr txBox="1"/>
          <p:nvPr/>
        </p:nvSpPr>
        <p:spPr>
          <a:xfrm>
            <a:off x="7718817" y="5758863"/>
            <a:ext cx="3626377" cy="338554"/>
          </a:xfrm>
          <a:prstGeom prst="rect">
            <a:avLst/>
          </a:prstGeom>
          <a:noFill/>
        </p:spPr>
        <p:txBody>
          <a:bodyPr wrap="none" rtlCol="0">
            <a:spAutoFit/>
          </a:bodyPr>
          <a:lstStyle/>
          <a:p>
            <a:pPr algn="r"/>
            <a:r>
              <a:rPr lang="en" sz="1600" b="1" dirty="0"/>
              <a:t>EGW (Prophets and Kings, pg. 501-502)</a:t>
            </a:r>
          </a:p>
        </p:txBody>
      </p:sp>
    </p:spTree>
    <p:extLst>
      <p:ext uri="{BB962C8B-B14F-4D97-AF65-F5344CB8AC3E}">
        <p14:creationId xmlns:p14="http://schemas.microsoft.com/office/powerpoint/2010/main" val="12903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B5997C1-47AD-5DAC-BCF3-F68012040DE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229A633-8D73-D13A-A17B-86D942B2E4C3}"/>
              </a:ext>
            </a:extLst>
          </p:cNvPr>
          <p:cNvSpPr txBox="1"/>
          <p:nvPr/>
        </p:nvSpPr>
        <p:spPr>
          <a:xfrm>
            <a:off x="449705" y="285345"/>
            <a:ext cx="7144482" cy="1754326"/>
          </a:xfrm>
          <a:prstGeom prst="rect">
            <a:avLst/>
          </a:prstGeom>
          <a:noFill/>
        </p:spPr>
        <p:txBody>
          <a:bodyPr wrap="square">
            <a:spAutoFit/>
          </a:bodyPr>
          <a:lstStyle/>
          <a:p>
            <a:pPr algn="ctr"/>
            <a:r>
              <a:rPr lang="en" sz="5400" b="1" dirty="0">
                <a:ln w="10160">
                  <a:noFill/>
                  <a:prstDash val="solid"/>
                </a:ln>
                <a:gradFill>
                  <a:gsLst>
                    <a:gs pos="50000">
                      <a:srgbClr val="50323E"/>
                    </a:gs>
                    <a:gs pos="39000">
                      <a:srgbClr val="6A4252"/>
                    </a:gs>
                    <a:gs pos="89000">
                      <a:srgbClr val="805063"/>
                    </a:gs>
                  </a:gsLst>
                  <a:path path="circle">
                    <a:fillToRect l="50000" t="130000" r="50000" b="-30000"/>
                  </a:path>
                </a:gradFill>
                <a:effectLst>
                  <a:outerShdw blurRad="38100" dist="22860" dir="5400000" algn="tl" rotWithShape="0">
                    <a:srgbClr val="000000">
                      <a:alpha val="30000"/>
                    </a:srgbClr>
                  </a:outerShdw>
                </a:effectLst>
              </a:rPr>
              <a:t>KHANG  KICHAINA MITE   KIPE  HETNA</a:t>
            </a:r>
          </a:p>
        </p:txBody>
      </p:sp>
      <p:pic>
        <p:nvPicPr>
          <p:cNvPr id="4" name="Imagen 3" descr="Imagen que contiene muñeca, pequeño, perro, tabla&#10;&#10;El contenido generado por IA puede ser incorrecto.">
            <a:extLst>
              <a:ext uri="{FF2B5EF4-FFF2-40B4-BE49-F238E27FC236}">
                <a16:creationId xmlns:a16="http://schemas.microsoft.com/office/drawing/2014/main" id="{BCDACB36-47D8-7AB1-6FB2-A8E93CEFCF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549079"/>
            <a:ext cx="8506115" cy="3308922"/>
          </a:xfrm>
          <a:prstGeom prst="roundRect">
            <a:avLst>
              <a:gd name="adj" fmla="val 137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descr="Un dibujo de una persona&#10;&#10;El contenido generado por IA puede ser incorrecto.">
            <a:extLst>
              <a:ext uri="{FF2B5EF4-FFF2-40B4-BE49-F238E27FC236}">
                <a16:creationId xmlns:a16="http://schemas.microsoft.com/office/drawing/2014/main" id="{1E8B99F8-2DA3-1397-7EEA-394F2125823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506115" y="0"/>
            <a:ext cx="3685885" cy="6858000"/>
          </a:xfrm>
          <a:prstGeom prst="roundRect">
            <a:avLst>
              <a:gd name="adj" fmla="val 121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62506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809</TotalTime>
  <Words>1578</Words>
  <Application>Microsoft Office PowerPoint</Application>
  <PresentationFormat>Panorámica</PresentationFormat>
  <Paragraphs>81</Paragraphs>
  <Slides>12</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12</vt:i4>
      </vt:variant>
    </vt:vector>
  </HeadingPairs>
  <TitlesOfParts>
    <vt:vector size="23" baseType="lpstr">
      <vt:lpstr>Avenir Next LT Pro</vt:lpstr>
      <vt:lpstr>Arial</vt:lpstr>
      <vt:lpstr>Berlin Sans FB</vt:lpstr>
      <vt:lpstr>Aptos Display</vt:lpstr>
      <vt:lpstr>Calibri</vt:lpstr>
      <vt:lpstr>Times New Roman</vt:lpstr>
      <vt:lpstr>Comic Sans MS</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202</cp:revision>
  <dcterms:created xsi:type="dcterms:W3CDTF">2025-04-06T06:03:04Z</dcterms:created>
  <dcterms:modified xsi:type="dcterms:W3CDTF">2025-04-24T19:53:40Z</dcterms:modified>
</cp:coreProperties>
</file>