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1" r:id="rId3"/>
    <p:sldId id="304" r:id="rId4"/>
    <p:sldId id="257" r:id="rId5"/>
    <p:sldId id="258" r:id="rId6"/>
    <p:sldId id="259" r:id="rId7"/>
    <p:sldId id="260" r:id="rId8"/>
    <p:sldId id="261" r:id="rId9"/>
    <p:sldId id="262" r:id="rId10"/>
    <p:sldId id="263" r:id="rId11"/>
    <p:sldId id="303" r:id="rId12"/>
    <p:sldId id="29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ED"/>
    <a:srgbClr val="9FE6FF"/>
    <a:srgbClr val="79DCFF"/>
    <a:srgbClr val="37CBFF"/>
    <a:srgbClr val="F25944"/>
    <a:srgbClr val="F57A69"/>
    <a:srgbClr val="B0392A"/>
    <a:srgbClr val="C64535"/>
    <a:srgbClr val="F5E0B9"/>
    <a:srgbClr val="8F6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72" y="1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31BE8-7CBC-4AD9-AC71-4482A1720411}" type="doc">
      <dgm:prSet loTypeId="urn:microsoft.com/office/officeart/2005/8/layout/hList9" loCatId="list" qsTypeId="urn:microsoft.com/office/officeart/2005/8/quickstyle/3d2" qsCatId="3D" csTypeId="urn:microsoft.com/office/officeart/2005/8/colors/colorful1" csCatId="colorful" phldr="1"/>
      <dgm:spPr/>
      <dgm:t>
        <a:bodyPr/>
        <a:lstStyle/>
        <a:p>
          <a:endParaRPr lang="es-ES"/>
        </a:p>
      </dgm:t>
    </dgm:pt>
    <dgm:pt modelId="{3847AA83-6725-4624-B7DF-A07C32843983}">
      <dgm:prSet phldrT="[Texto]" custT="1"/>
      <dgm:spPr>
        <a:solidFill>
          <a:srgbClr val="C00000"/>
        </a:solidFill>
      </dgm:spPr>
      <dgm:t>
        <a:bodyPr/>
        <a:lstStyle/>
        <a:p>
          <a:r>
            <a:rPr lang="en" sz="2000" b="1" dirty="0">
              <a:effectLst>
                <a:outerShdw blurRad="38100" dist="38100" dir="2700000" algn="tl">
                  <a:srgbClr val="000000">
                    <a:alpha val="43137"/>
                  </a:srgbClr>
                </a:outerShdw>
              </a:effectLst>
            </a:rPr>
            <a:t>Kalchuh kut</a:t>
          </a:r>
        </a:p>
      </dgm:t>
    </dgm:pt>
    <dgm:pt modelId="{B0811FF8-3C35-4AF7-BEAE-FBEDB7A0B8DD}" type="parTrans" cxnId="{05DEB34E-0574-4041-9014-2F5989E62409}">
      <dgm:prSet/>
      <dgm:spPr/>
      <dgm:t>
        <a:bodyPr/>
        <a:lstStyle/>
        <a:p>
          <a:endParaRPr lang="es-ES" sz="1800" b="1"/>
        </a:p>
      </dgm:t>
    </dgm:pt>
    <dgm:pt modelId="{6167A43A-A0C8-4415-89F9-B6B05DEAB23E}" type="sibTrans" cxnId="{05DEB34E-0574-4041-9014-2F5989E62409}">
      <dgm:prSet/>
      <dgm:spPr/>
      <dgm:t>
        <a:bodyPr/>
        <a:lstStyle/>
        <a:p>
          <a:endParaRPr lang="es-ES" sz="1800" b="1"/>
        </a:p>
      </dgm:t>
    </dgm:pt>
    <dgm:pt modelId="{56F62F4E-73E4-4B5E-A41B-69EC024EFADB}">
      <dgm:prSet phldrT="[Texto]" custT="1"/>
      <dgm:spPr>
        <a:solidFill>
          <a:schemeClr val="accent3">
            <a:lumMod val="60000"/>
            <a:lumOff val="40000"/>
            <a:alpha val="90000"/>
          </a:schemeClr>
        </a:solidFill>
      </dgm:spPr>
      <dgm:t>
        <a:bodyPr/>
        <a:lstStyle/>
        <a:p>
          <a:pPr marL="0" indent="0"/>
          <a:r>
            <a:rPr lang="en" sz="2000" b="1" dirty="0"/>
            <a:t>Abib lha nisim 10 apat 14 gei kelngoinou chu kihen ahi </a:t>
          </a:r>
          <a:r>
            <a:rPr lang="en" sz="1800" b="1" dirty="0"/>
            <a:t>(Ex. 12:3)</a:t>
          </a:r>
        </a:p>
      </dgm:t>
    </dgm:pt>
    <dgm:pt modelId="{8AD2195A-BEDE-4476-81DE-6024CF82E552}" type="parTrans" cxnId="{A9A7F025-D91B-434A-9594-ACECE4F4B72C}">
      <dgm:prSet/>
      <dgm:spPr/>
      <dgm:t>
        <a:bodyPr/>
        <a:lstStyle/>
        <a:p>
          <a:endParaRPr lang="es-ES" sz="1800" b="1"/>
        </a:p>
      </dgm:t>
    </dgm:pt>
    <dgm:pt modelId="{D43BC358-5F36-4738-BB34-ABB056F260E4}" type="sibTrans" cxnId="{A9A7F025-D91B-434A-9594-ACECE4F4B72C}">
      <dgm:prSet/>
      <dgm:spPr/>
      <dgm:t>
        <a:bodyPr/>
        <a:lstStyle/>
        <a:p>
          <a:endParaRPr lang="es-ES" sz="1800" b="1"/>
        </a:p>
      </dgm:t>
    </dgm:pt>
    <dgm:pt modelId="{FA2677A3-9C92-4F9C-934C-07A9949D283C}">
      <dgm:prSet phldrT="[Texto]" custT="1"/>
      <dgm:spPr>
        <a:solidFill>
          <a:schemeClr val="accent5">
            <a:lumMod val="20000"/>
            <a:lumOff val="80000"/>
            <a:alpha val="90000"/>
          </a:schemeClr>
        </a:solidFill>
      </dgm:spPr>
      <dgm:t>
        <a:bodyPr/>
        <a:lstStyle/>
        <a:p>
          <a:r>
            <a:rPr lang="en" sz="2000" b="1" dirty="0"/>
            <a:t>Kelngoinou chu nisim 14 nilhah in akithat ji e </a:t>
          </a:r>
          <a:r>
            <a:rPr lang="en" sz="1800" b="1" dirty="0"/>
            <a:t>(Ex. 12:6)</a:t>
          </a:r>
          <a:endParaRPr lang="es-ES" sz="1800" b="1" dirty="0"/>
        </a:p>
      </dgm:t>
    </dgm:pt>
    <dgm:pt modelId="{8BEEE2CE-9245-4AC0-BBFD-B22AE7701738}" type="parTrans" cxnId="{B5F81225-6B37-40BD-8902-841A1142C14F}">
      <dgm:prSet/>
      <dgm:spPr/>
      <dgm:t>
        <a:bodyPr/>
        <a:lstStyle/>
        <a:p>
          <a:endParaRPr lang="es-ES" sz="1800" b="1"/>
        </a:p>
      </dgm:t>
    </dgm:pt>
    <dgm:pt modelId="{B6C880D9-BC6C-4A0E-8E57-9CFD7F93B0B5}" type="sibTrans" cxnId="{B5F81225-6B37-40BD-8902-841A1142C14F}">
      <dgm:prSet/>
      <dgm:spPr/>
      <dgm:t>
        <a:bodyPr/>
        <a:lstStyle/>
        <a:p>
          <a:endParaRPr lang="es-ES" sz="1800" b="1"/>
        </a:p>
      </dgm:t>
    </dgm:pt>
    <dgm:pt modelId="{7B0B88C0-5A0C-4968-A22A-FB7D05039C6E}">
      <dgm:prSet phldrT="[Texto]" custT="1"/>
      <dgm:spPr>
        <a:solidFill>
          <a:srgbClr val="C0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0" tIns="0" rIns="0" bIns="0" numCol="1" spcCol="1270" anchor="ctr" anchorCtr="0"/>
        <a:lstStyle/>
        <a:p>
          <a:pPr marL="0" lvl="0" indent="0" algn="ctr" defTabSz="8001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Jesu</a:t>
          </a:r>
        </a:p>
      </dgm:t>
    </dgm:pt>
    <dgm:pt modelId="{814A15DD-0698-4E0A-9A6C-05F452D54FCB}" type="parTrans" cxnId="{5C37B258-A15F-47A0-90C7-4459B01C33CB}">
      <dgm:prSet/>
      <dgm:spPr/>
      <dgm:t>
        <a:bodyPr/>
        <a:lstStyle/>
        <a:p>
          <a:endParaRPr lang="es-ES" sz="1800" b="1"/>
        </a:p>
      </dgm:t>
    </dgm:pt>
    <dgm:pt modelId="{CC31E257-659C-4B47-A9C9-D3CD0D3206A2}" type="sibTrans" cxnId="{5C37B258-A15F-47A0-90C7-4459B01C33CB}">
      <dgm:prSet/>
      <dgm:spPr/>
      <dgm:t>
        <a:bodyPr/>
        <a:lstStyle/>
        <a:p>
          <a:endParaRPr lang="es-ES" sz="1800" b="1"/>
        </a:p>
      </dgm:t>
    </dgm:pt>
    <dgm:pt modelId="{FF74EBB0-8FBA-402C-858D-D3BD32BD6F32}">
      <dgm:prSet phldrT="[Texto]" custT="1"/>
      <dgm:spPr>
        <a:solidFill>
          <a:schemeClr val="accent3">
            <a:lumMod val="60000"/>
            <a:lumOff val="40000"/>
            <a:alpha val="90000"/>
          </a:schemeClr>
        </a:solidFill>
      </dgm:spPr>
      <dgm:t>
        <a:bodyPr/>
        <a:lstStyle/>
        <a:p>
          <a:r>
            <a:rPr lang="en" sz="2000" b="1" dirty="0"/>
            <a:t>Hiche nikho ho chun Jesu’n hou-in jieng ah thu ahil e </a:t>
          </a:r>
          <a:r>
            <a:rPr lang="en" sz="1800" b="1" dirty="0"/>
            <a:t>(Jn. 18:20)</a:t>
          </a:r>
        </a:p>
      </dgm:t>
    </dgm:pt>
    <dgm:pt modelId="{5CB003A5-41D4-4DE9-A8EB-899ABD5377B1}" type="parTrans" cxnId="{1A6FF9E6-A31E-4CFD-8F4A-6B01610D062F}">
      <dgm:prSet/>
      <dgm:spPr/>
      <dgm:t>
        <a:bodyPr/>
        <a:lstStyle/>
        <a:p>
          <a:endParaRPr lang="es-ES" sz="1800" b="1"/>
        </a:p>
      </dgm:t>
    </dgm:pt>
    <dgm:pt modelId="{4F17D7EE-9174-4C44-87EA-64C549B259D4}" type="sibTrans" cxnId="{1A6FF9E6-A31E-4CFD-8F4A-6B01610D062F}">
      <dgm:prSet/>
      <dgm:spPr/>
      <dgm:t>
        <a:bodyPr/>
        <a:lstStyle/>
        <a:p>
          <a:endParaRPr lang="es-ES" sz="1800" b="1"/>
        </a:p>
      </dgm:t>
    </dgm:pt>
    <dgm:pt modelId="{986512BC-179C-4E47-983F-ABD861999BF3}">
      <dgm:prSet phldrT="[Texto]" custT="1"/>
      <dgm:spPr>
        <a:solidFill>
          <a:schemeClr val="accent5">
            <a:lumMod val="20000"/>
            <a:lumOff val="80000"/>
            <a:alpha val="90000"/>
          </a:schemeClr>
        </a:solidFill>
      </dgm:spPr>
      <dgm:t>
        <a:bodyPr/>
        <a:lstStyle/>
        <a:p>
          <a:r>
            <a:rPr lang="en" sz="2200" b="1" dirty="0"/>
            <a:t>Jesu hiche nikho nilhah lam chun athi tai </a:t>
          </a:r>
          <a:r>
            <a:rPr lang="en" sz="1800" b="1" dirty="0"/>
            <a:t>(Luke 23:44-46)</a:t>
          </a:r>
        </a:p>
      </dgm:t>
    </dgm:pt>
    <dgm:pt modelId="{04ECE288-7CFC-4733-A94F-6460CC039BB8}" type="parTrans" cxnId="{2C2A9F62-A9FB-41F8-B56F-220BC6276BC7}">
      <dgm:prSet/>
      <dgm:spPr/>
      <dgm:t>
        <a:bodyPr/>
        <a:lstStyle/>
        <a:p>
          <a:endParaRPr lang="es-ES" sz="1800" b="1"/>
        </a:p>
      </dgm:t>
    </dgm:pt>
    <dgm:pt modelId="{C19443FE-F688-4BF6-B422-C610C75AA37E}" type="sibTrans" cxnId="{2C2A9F62-A9FB-41F8-B56F-220BC6276BC7}">
      <dgm:prSet/>
      <dgm:spPr/>
      <dgm:t>
        <a:bodyPr/>
        <a:lstStyle/>
        <a:p>
          <a:endParaRPr lang="es-ES" sz="1800" b="1"/>
        </a:p>
      </dgm:t>
    </dgm:pt>
    <dgm:pt modelId="{30459907-E9BD-4F76-85CA-DCE69D3B03D2}" type="pres">
      <dgm:prSet presAssocID="{D2531BE8-7CBC-4AD9-AC71-4482A1720411}" presName="list" presStyleCnt="0">
        <dgm:presLayoutVars>
          <dgm:dir/>
          <dgm:animLvl val="lvl"/>
        </dgm:presLayoutVars>
      </dgm:prSet>
      <dgm:spPr/>
    </dgm:pt>
    <dgm:pt modelId="{170A3D38-7A04-49A9-B64C-6EAABB912F0E}" type="pres">
      <dgm:prSet presAssocID="{3847AA83-6725-4624-B7DF-A07C32843983}" presName="posSpace" presStyleCnt="0"/>
      <dgm:spPr/>
    </dgm:pt>
    <dgm:pt modelId="{2D57D184-0972-45BF-9C11-145B3A3403D7}" type="pres">
      <dgm:prSet presAssocID="{3847AA83-6725-4624-B7DF-A07C32843983}" presName="vertFlow" presStyleCnt="0"/>
      <dgm:spPr/>
    </dgm:pt>
    <dgm:pt modelId="{0B3DE163-F863-4BB9-BB38-8F903B742514}" type="pres">
      <dgm:prSet presAssocID="{3847AA83-6725-4624-B7DF-A07C32843983}" presName="topSpace" presStyleCnt="0"/>
      <dgm:spPr/>
    </dgm:pt>
    <dgm:pt modelId="{4D00075B-673D-4063-96B2-26AD54C0AF48}" type="pres">
      <dgm:prSet presAssocID="{3847AA83-6725-4624-B7DF-A07C32843983}" presName="firstComp" presStyleCnt="0"/>
      <dgm:spPr/>
    </dgm:pt>
    <dgm:pt modelId="{C5AFE67B-762E-4904-AEE7-E571D6D6F59C}" type="pres">
      <dgm:prSet presAssocID="{3847AA83-6725-4624-B7DF-A07C32843983}" presName="firstChild" presStyleLbl="bgAccFollowNode1" presStyleIdx="0" presStyleCnt="4" custScaleX="154365" custScaleY="106446" custLinFactNeighborX="11918" custLinFactNeighborY="985"/>
      <dgm:spPr/>
    </dgm:pt>
    <dgm:pt modelId="{85373703-318B-4BAA-9B17-927648F21491}" type="pres">
      <dgm:prSet presAssocID="{3847AA83-6725-4624-B7DF-A07C32843983}" presName="firstChildTx" presStyleLbl="bgAccFollowNode1" presStyleIdx="0" presStyleCnt="4">
        <dgm:presLayoutVars>
          <dgm:bulletEnabled val="1"/>
        </dgm:presLayoutVars>
      </dgm:prSet>
      <dgm:spPr/>
    </dgm:pt>
    <dgm:pt modelId="{568691E0-96AB-4217-B390-39F45F4E38C9}" type="pres">
      <dgm:prSet presAssocID="{FA2677A3-9C92-4F9C-934C-07A9949D283C}" presName="comp" presStyleCnt="0"/>
      <dgm:spPr/>
    </dgm:pt>
    <dgm:pt modelId="{DAA76E31-59DF-4118-854B-34926AFAAD72}" type="pres">
      <dgm:prSet presAssocID="{FA2677A3-9C92-4F9C-934C-07A9949D283C}" presName="child" presStyleLbl="bgAccFollowNode1" presStyleIdx="1" presStyleCnt="4" custScaleX="154365" custLinFactNeighborX="11918" custLinFactNeighborY="178"/>
      <dgm:spPr/>
    </dgm:pt>
    <dgm:pt modelId="{936C9067-8855-4DD1-A87B-2CB4DA2FD547}" type="pres">
      <dgm:prSet presAssocID="{FA2677A3-9C92-4F9C-934C-07A9949D283C}" presName="childTx" presStyleLbl="bgAccFollowNode1" presStyleIdx="1" presStyleCnt="4">
        <dgm:presLayoutVars>
          <dgm:bulletEnabled val="1"/>
        </dgm:presLayoutVars>
      </dgm:prSet>
      <dgm:spPr/>
    </dgm:pt>
    <dgm:pt modelId="{F85A4993-BF24-4CE6-980C-C0C9B6385386}" type="pres">
      <dgm:prSet presAssocID="{3847AA83-6725-4624-B7DF-A07C32843983}" presName="negSpace" presStyleCnt="0"/>
      <dgm:spPr/>
    </dgm:pt>
    <dgm:pt modelId="{4013830C-09A7-47A1-B47C-FB205DCEC54B}" type="pres">
      <dgm:prSet presAssocID="{3847AA83-6725-4624-B7DF-A07C32843983}" presName="circle" presStyleLbl="node1" presStyleIdx="0" presStyleCnt="2" custScaleX="218081" custScaleY="42008"/>
      <dgm:spPr/>
    </dgm:pt>
    <dgm:pt modelId="{3A8F3BAF-1006-42E3-BC66-EB81ABB09629}" type="pres">
      <dgm:prSet presAssocID="{6167A43A-A0C8-4415-89F9-B6B05DEAB23E}" presName="transSpace" presStyleCnt="0"/>
      <dgm:spPr/>
    </dgm:pt>
    <dgm:pt modelId="{E268B36D-B4BF-4FE4-AF82-5E424B036784}" type="pres">
      <dgm:prSet presAssocID="{7B0B88C0-5A0C-4968-A22A-FB7D05039C6E}" presName="posSpace" presStyleCnt="0"/>
      <dgm:spPr/>
    </dgm:pt>
    <dgm:pt modelId="{F56E5D3B-0B35-485F-A3DF-DF0B2F851AE8}" type="pres">
      <dgm:prSet presAssocID="{7B0B88C0-5A0C-4968-A22A-FB7D05039C6E}" presName="vertFlow" presStyleCnt="0"/>
      <dgm:spPr/>
    </dgm:pt>
    <dgm:pt modelId="{73F87006-5B94-42EE-ACAC-F4EA72E5E83B}" type="pres">
      <dgm:prSet presAssocID="{7B0B88C0-5A0C-4968-A22A-FB7D05039C6E}" presName="topSpace" presStyleCnt="0"/>
      <dgm:spPr/>
    </dgm:pt>
    <dgm:pt modelId="{089251CD-C143-4536-A934-E39F330A27DF}" type="pres">
      <dgm:prSet presAssocID="{7B0B88C0-5A0C-4968-A22A-FB7D05039C6E}" presName="firstComp" presStyleCnt="0"/>
      <dgm:spPr/>
    </dgm:pt>
    <dgm:pt modelId="{98860CDB-E7A4-4A52-85B2-D5C728E1821C}" type="pres">
      <dgm:prSet presAssocID="{7B0B88C0-5A0C-4968-A22A-FB7D05039C6E}" presName="firstChild" presStyleLbl="bgAccFollowNode1" presStyleIdx="2" presStyleCnt="4" custScaleX="154365" custLinFactNeighborX="-55948"/>
      <dgm:spPr/>
    </dgm:pt>
    <dgm:pt modelId="{B4E623A9-9B92-4114-B8ED-FD8C2BA654BA}" type="pres">
      <dgm:prSet presAssocID="{7B0B88C0-5A0C-4968-A22A-FB7D05039C6E}" presName="firstChildTx" presStyleLbl="bgAccFollowNode1" presStyleIdx="2" presStyleCnt="4">
        <dgm:presLayoutVars>
          <dgm:bulletEnabled val="1"/>
        </dgm:presLayoutVars>
      </dgm:prSet>
      <dgm:spPr/>
    </dgm:pt>
    <dgm:pt modelId="{38C96671-912C-4A42-B488-75A2D60C6E3B}" type="pres">
      <dgm:prSet presAssocID="{986512BC-179C-4E47-983F-ABD861999BF3}" presName="comp" presStyleCnt="0"/>
      <dgm:spPr/>
    </dgm:pt>
    <dgm:pt modelId="{0071388E-3E13-441A-8B4D-5352A537803C}" type="pres">
      <dgm:prSet presAssocID="{986512BC-179C-4E47-983F-ABD861999BF3}" presName="child" presStyleLbl="bgAccFollowNode1" presStyleIdx="3" presStyleCnt="4" custScaleX="154365" custLinFactNeighborX="-55948"/>
      <dgm:spPr/>
    </dgm:pt>
    <dgm:pt modelId="{DD6E46E8-BEE5-43C9-B7D5-95C94CD11048}" type="pres">
      <dgm:prSet presAssocID="{986512BC-179C-4E47-983F-ABD861999BF3}" presName="childTx" presStyleLbl="bgAccFollowNode1" presStyleIdx="3" presStyleCnt="4">
        <dgm:presLayoutVars>
          <dgm:bulletEnabled val="1"/>
        </dgm:presLayoutVars>
      </dgm:prSet>
      <dgm:spPr/>
    </dgm:pt>
    <dgm:pt modelId="{16634E8B-C933-47CC-86D3-21911D46C3C3}" type="pres">
      <dgm:prSet presAssocID="{7B0B88C0-5A0C-4968-A22A-FB7D05039C6E}" presName="negSpace" presStyleCnt="0"/>
      <dgm:spPr/>
    </dgm:pt>
    <dgm:pt modelId="{DA9D27AD-EA2F-4748-AB61-CF35CF95627A}" type="pres">
      <dgm:prSet presAssocID="{7B0B88C0-5A0C-4968-A22A-FB7D05039C6E}" presName="circle" presStyleLbl="node1" presStyleIdx="1" presStyleCnt="2" custScaleX="175543" custScaleY="42008" custLinFactNeighborX="-60429"/>
      <dgm:spPr>
        <a:xfrm>
          <a:off x="4794948" y="1716"/>
          <a:ext cx="1696413" cy="405957"/>
        </a:xfrm>
        <a:prstGeom prst="ellipse">
          <a:avLst/>
        </a:prstGeom>
      </dgm:spPr>
    </dgm:pt>
  </dgm:ptLst>
  <dgm:cxnLst>
    <dgm:cxn modelId="{667E3306-BB0B-4636-889C-C4318062CC4A}" type="presOf" srcId="{D2531BE8-7CBC-4AD9-AC71-4482A1720411}" destId="{30459907-E9BD-4F76-85CA-DCE69D3B03D2}" srcOrd="0" destOrd="0" presId="urn:microsoft.com/office/officeart/2005/8/layout/hList9"/>
    <dgm:cxn modelId="{D92AC30E-8C9A-46BD-AC1B-CE4397A7E3DD}" type="presOf" srcId="{986512BC-179C-4E47-983F-ABD861999BF3}" destId="{0071388E-3E13-441A-8B4D-5352A537803C}" srcOrd="0" destOrd="0" presId="urn:microsoft.com/office/officeart/2005/8/layout/hList9"/>
    <dgm:cxn modelId="{B5F81225-6B37-40BD-8902-841A1142C14F}" srcId="{3847AA83-6725-4624-B7DF-A07C32843983}" destId="{FA2677A3-9C92-4F9C-934C-07A9949D283C}" srcOrd="1" destOrd="0" parTransId="{8BEEE2CE-9245-4AC0-BBFD-B22AE7701738}" sibTransId="{B6C880D9-BC6C-4A0E-8E57-9CFD7F93B0B5}"/>
    <dgm:cxn modelId="{A9A7F025-D91B-434A-9594-ACECE4F4B72C}" srcId="{3847AA83-6725-4624-B7DF-A07C32843983}" destId="{56F62F4E-73E4-4B5E-A41B-69EC024EFADB}" srcOrd="0" destOrd="0" parTransId="{8AD2195A-BEDE-4476-81DE-6024CF82E552}" sibTransId="{D43BC358-5F36-4738-BB34-ABB056F260E4}"/>
    <dgm:cxn modelId="{BAEDA52E-6CAA-4B5A-BE9D-34CA5715EB40}" type="presOf" srcId="{FA2677A3-9C92-4F9C-934C-07A9949D283C}" destId="{936C9067-8855-4DD1-A87B-2CB4DA2FD547}" srcOrd="1" destOrd="0" presId="urn:microsoft.com/office/officeart/2005/8/layout/hList9"/>
    <dgm:cxn modelId="{2C2A9F62-A9FB-41F8-B56F-220BC6276BC7}" srcId="{7B0B88C0-5A0C-4968-A22A-FB7D05039C6E}" destId="{986512BC-179C-4E47-983F-ABD861999BF3}" srcOrd="1" destOrd="0" parTransId="{04ECE288-7CFC-4733-A94F-6460CC039BB8}" sibTransId="{C19443FE-F688-4BF6-B422-C610C75AA37E}"/>
    <dgm:cxn modelId="{05DEB34E-0574-4041-9014-2F5989E62409}" srcId="{D2531BE8-7CBC-4AD9-AC71-4482A1720411}" destId="{3847AA83-6725-4624-B7DF-A07C32843983}" srcOrd="0" destOrd="0" parTransId="{B0811FF8-3C35-4AF7-BEAE-FBEDB7A0B8DD}" sibTransId="{6167A43A-A0C8-4415-89F9-B6B05DEAB23E}"/>
    <dgm:cxn modelId="{2A57BB51-EBD8-436A-B0DF-31FAC6FE47AD}" type="presOf" srcId="{986512BC-179C-4E47-983F-ABD861999BF3}" destId="{DD6E46E8-BEE5-43C9-B7D5-95C94CD11048}" srcOrd="1" destOrd="0" presId="urn:microsoft.com/office/officeart/2005/8/layout/hList9"/>
    <dgm:cxn modelId="{50D79B52-A965-4487-983F-65A02716BF4E}" type="presOf" srcId="{56F62F4E-73E4-4B5E-A41B-69EC024EFADB}" destId="{85373703-318B-4BAA-9B17-927648F21491}" srcOrd="1" destOrd="0" presId="urn:microsoft.com/office/officeart/2005/8/layout/hList9"/>
    <dgm:cxn modelId="{5C37B258-A15F-47A0-90C7-4459B01C33CB}" srcId="{D2531BE8-7CBC-4AD9-AC71-4482A1720411}" destId="{7B0B88C0-5A0C-4968-A22A-FB7D05039C6E}" srcOrd="1" destOrd="0" parTransId="{814A15DD-0698-4E0A-9A6C-05F452D54FCB}" sibTransId="{CC31E257-659C-4B47-A9C9-D3CD0D3206A2}"/>
    <dgm:cxn modelId="{384BC3A4-0629-4B38-A753-7425B5706B36}" type="presOf" srcId="{FF74EBB0-8FBA-402C-858D-D3BD32BD6F32}" destId="{98860CDB-E7A4-4A52-85B2-D5C728E1821C}" srcOrd="0" destOrd="0" presId="urn:microsoft.com/office/officeart/2005/8/layout/hList9"/>
    <dgm:cxn modelId="{0FE4A5B3-7DA0-4F0C-B4F7-F3E1CEEDC2E3}" type="presOf" srcId="{7B0B88C0-5A0C-4968-A22A-FB7D05039C6E}" destId="{DA9D27AD-EA2F-4748-AB61-CF35CF95627A}" srcOrd="0" destOrd="0" presId="urn:microsoft.com/office/officeart/2005/8/layout/hList9"/>
    <dgm:cxn modelId="{3DAC8EBB-58FE-4B2F-90A1-8F841429D7DB}" type="presOf" srcId="{56F62F4E-73E4-4B5E-A41B-69EC024EFADB}" destId="{C5AFE67B-762E-4904-AEE7-E571D6D6F59C}" srcOrd="0" destOrd="0" presId="urn:microsoft.com/office/officeart/2005/8/layout/hList9"/>
    <dgm:cxn modelId="{82F463E2-0E78-443A-B3C0-73C069EF6CB4}" type="presOf" srcId="{FF74EBB0-8FBA-402C-858D-D3BD32BD6F32}" destId="{B4E623A9-9B92-4114-B8ED-FD8C2BA654BA}" srcOrd="1" destOrd="0" presId="urn:microsoft.com/office/officeart/2005/8/layout/hList9"/>
    <dgm:cxn modelId="{1A6FF9E6-A31E-4CFD-8F4A-6B01610D062F}" srcId="{7B0B88C0-5A0C-4968-A22A-FB7D05039C6E}" destId="{FF74EBB0-8FBA-402C-858D-D3BD32BD6F32}" srcOrd="0" destOrd="0" parTransId="{5CB003A5-41D4-4DE9-A8EB-899ABD5377B1}" sibTransId="{4F17D7EE-9174-4C44-87EA-64C549B259D4}"/>
    <dgm:cxn modelId="{F60A9CF8-5083-42DB-A813-57567F7554CB}" type="presOf" srcId="{3847AA83-6725-4624-B7DF-A07C32843983}" destId="{4013830C-09A7-47A1-B47C-FB205DCEC54B}" srcOrd="0" destOrd="0" presId="urn:microsoft.com/office/officeart/2005/8/layout/hList9"/>
    <dgm:cxn modelId="{E50338FC-C52E-45A2-9892-DFEB5B370961}" type="presOf" srcId="{FA2677A3-9C92-4F9C-934C-07A9949D283C}" destId="{DAA76E31-59DF-4118-854B-34926AFAAD72}" srcOrd="0" destOrd="0" presId="urn:microsoft.com/office/officeart/2005/8/layout/hList9"/>
    <dgm:cxn modelId="{52A0F542-E962-47B9-905F-31BA641FF583}" type="presParOf" srcId="{30459907-E9BD-4F76-85CA-DCE69D3B03D2}" destId="{170A3D38-7A04-49A9-B64C-6EAABB912F0E}" srcOrd="0" destOrd="0" presId="urn:microsoft.com/office/officeart/2005/8/layout/hList9"/>
    <dgm:cxn modelId="{26A68D98-2C97-432F-BA5A-BCEF87D64942}" type="presParOf" srcId="{30459907-E9BD-4F76-85CA-DCE69D3B03D2}" destId="{2D57D184-0972-45BF-9C11-145B3A3403D7}" srcOrd="1" destOrd="0" presId="urn:microsoft.com/office/officeart/2005/8/layout/hList9"/>
    <dgm:cxn modelId="{5AF41EA2-A827-4769-BF5B-B84D5B34E67C}" type="presParOf" srcId="{2D57D184-0972-45BF-9C11-145B3A3403D7}" destId="{0B3DE163-F863-4BB9-BB38-8F903B742514}" srcOrd="0" destOrd="0" presId="urn:microsoft.com/office/officeart/2005/8/layout/hList9"/>
    <dgm:cxn modelId="{A4AE71C9-ABD9-4A2D-A3EE-CE5106044D4E}" type="presParOf" srcId="{2D57D184-0972-45BF-9C11-145B3A3403D7}" destId="{4D00075B-673D-4063-96B2-26AD54C0AF48}" srcOrd="1" destOrd="0" presId="urn:microsoft.com/office/officeart/2005/8/layout/hList9"/>
    <dgm:cxn modelId="{550B9D04-ED39-42C6-A5F2-F7F02B2123FD}" type="presParOf" srcId="{4D00075B-673D-4063-96B2-26AD54C0AF48}" destId="{C5AFE67B-762E-4904-AEE7-E571D6D6F59C}" srcOrd="0" destOrd="0" presId="urn:microsoft.com/office/officeart/2005/8/layout/hList9"/>
    <dgm:cxn modelId="{AF328BB2-4820-42ED-816C-FECB495FCFC5}" type="presParOf" srcId="{4D00075B-673D-4063-96B2-26AD54C0AF48}" destId="{85373703-318B-4BAA-9B17-927648F21491}" srcOrd="1" destOrd="0" presId="urn:microsoft.com/office/officeart/2005/8/layout/hList9"/>
    <dgm:cxn modelId="{47981045-F736-45FC-8886-3DF6B3DCE1EC}" type="presParOf" srcId="{2D57D184-0972-45BF-9C11-145B3A3403D7}" destId="{568691E0-96AB-4217-B390-39F45F4E38C9}" srcOrd="2" destOrd="0" presId="urn:microsoft.com/office/officeart/2005/8/layout/hList9"/>
    <dgm:cxn modelId="{F5102A88-5EE8-4AA4-AD8A-A6A4590B3828}" type="presParOf" srcId="{568691E0-96AB-4217-B390-39F45F4E38C9}" destId="{DAA76E31-59DF-4118-854B-34926AFAAD72}" srcOrd="0" destOrd="0" presId="urn:microsoft.com/office/officeart/2005/8/layout/hList9"/>
    <dgm:cxn modelId="{A52FA5CC-9BEE-48B7-8254-57390AAA3759}" type="presParOf" srcId="{568691E0-96AB-4217-B390-39F45F4E38C9}" destId="{936C9067-8855-4DD1-A87B-2CB4DA2FD547}" srcOrd="1" destOrd="0" presId="urn:microsoft.com/office/officeart/2005/8/layout/hList9"/>
    <dgm:cxn modelId="{3797703B-BCF0-4C57-9EB3-316FCA5E8B01}" type="presParOf" srcId="{30459907-E9BD-4F76-85CA-DCE69D3B03D2}" destId="{F85A4993-BF24-4CE6-980C-C0C9B6385386}" srcOrd="2" destOrd="0" presId="urn:microsoft.com/office/officeart/2005/8/layout/hList9"/>
    <dgm:cxn modelId="{F4F79385-D399-4083-9134-32BF66662BE6}" type="presParOf" srcId="{30459907-E9BD-4F76-85CA-DCE69D3B03D2}" destId="{4013830C-09A7-47A1-B47C-FB205DCEC54B}" srcOrd="3" destOrd="0" presId="urn:microsoft.com/office/officeart/2005/8/layout/hList9"/>
    <dgm:cxn modelId="{1F090264-C5CC-4B39-BEC5-F445EE623C54}" type="presParOf" srcId="{30459907-E9BD-4F76-85CA-DCE69D3B03D2}" destId="{3A8F3BAF-1006-42E3-BC66-EB81ABB09629}" srcOrd="4" destOrd="0" presId="urn:microsoft.com/office/officeart/2005/8/layout/hList9"/>
    <dgm:cxn modelId="{42799CB8-3B22-4AB3-9602-081DB6FA0E88}" type="presParOf" srcId="{30459907-E9BD-4F76-85CA-DCE69D3B03D2}" destId="{E268B36D-B4BF-4FE4-AF82-5E424B036784}" srcOrd="5" destOrd="0" presId="urn:microsoft.com/office/officeart/2005/8/layout/hList9"/>
    <dgm:cxn modelId="{5DBE97FD-747C-49B1-BDC3-409C19BAB233}" type="presParOf" srcId="{30459907-E9BD-4F76-85CA-DCE69D3B03D2}" destId="{F56E5D3B-0B35-485F-A3DF-DF0B2F851AE8}" srcOrd="6" destOrd="0" presId="urn:microsoft.com/office/officeart/2005/8/layout/hList9"/>
    <dgm:cxn modelId="{740E0019-8E87-438A-ADEC-3AD87ED04E8D}" type="presParOf" srcId="{F56E5D3B-0B35-485F-A3DF-DF0B2F851AE8}" destId="{73F87006-5B94-42EE-ACAC-F4EA72E5E83B}" srcOrd="0" destOrd="0" presId="urn:microsoft.com/office/officeart/2005/8/layout/hList9"/>
    <dgm:cxn modelId="{A9F9C6C0-4B4A-4710-8E06-C9966D7EB980}" type="presParOf" srcId="{F56E5D3B-0B35-485F-A3DF-DF0B2F851AE8}" destId="{089251CD-C143-4536-A934-E39F330A27DF}" srcOrd="1" destOrd="0" presId="urn:microsoft.com/office/officeart/2005/8/layout/hList9"/>
    <dgm:cxn modelId="{3A8F5F62-0A96-424F-BF7C-337AADA5DF09}" type="presParOf" srcId="{089251CD-C143-4536-A934-E39F330A27DF}" destId="{98860CDB-E7A4-4A52-85B2-D5C728E1821C}" srcOrd="0" destOrd="0" presId="urn:microsoft.com/office/officeart/2005/8/layout/hList9"/>
    <dgm:cxn modelId="{635D20E4-5594-41C6-AB20-73F78A1E3CA1}" type="presParOf" srcId="{089251CD-C143-4536-A934-E39F330A27DF}" destId="{B4E623A9-9B92-4114-B8ED-FD8C2BA654BA}" srcOrd="1" destOrd="0" presId="urn:microsoft.com/office/officeart/2005/8/layout/hList9"/>
    <dgm:cxn modelId="{7801D7C4-93A2-495C-B3E7-1A8A120887DF}" type="presParOf" srcId="{F56E5D3B-0B35-485F-A3DF-DF0B2F851AE8}" destId="{38C96671-912C-4A42-B488-75A2D60C6E3B}" srcOrd="2" destOrd="0" presId="urn:microsoft.com/office/officeart/2005/8/layout/hList9"/>
    <dgm:cxn modelId="{63E0ABD7-1270-4C08-B969-4719675679DA}" type="presParOf" srcId="{38C96671-912C-4A42-B488-75A2D60C6E3B}" destId="{0071388E-3E13-441A-8B4D-5352A537803C}" srcOrd="0" destOrd="0" presId="urn:microsoft.com/office/officeart/2005/8/layout/hList9"/>
    <dgm:cxn modelId="{660AFB7A-61A2-4364-BC7D-6A005C7C452B}" type="presParOf" srcId="{38C96671-912C-4A42-B488-75A2D60C6E3B}" destId="{DD6E46E8-BEE5-43C9-B7D5-95C94CD11048}" srcOrd="1" destOrd="0" presId="urn:microsoft.com/office/officeart/2005/8/layout/hList9"/>
    <dgm:cxn modelId="{1C5C666B-F8A7-4742-AE5F-7A6772A65B06}" type="presParOf" srcId="{30459907-E9BD-4F76-85CA-DCE69D3B03D2}" destId="{16634E8B-C933-47CC-86D3-21911D46C3C3}" srcOrd="7" destOrd="0" presId="urn:microsoft.com/office/officeart/2005/8/layout/hList9"/>
    <dgm:cxn modelId="{305CEF70-0357-4F46-845F-3DE980DF097E}" type="presParOf" srcId="{30459907-E9BD-4F76-85CA-DCE69D3B03D2}" destId="{DA9D27AD-EA2F-4748-AB61-CF35CF95627A}"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FE67B-762E-4904-AEE7-E571D6D6F59C}">
      <dsp:nvSpPr>
        <dsp:cNvPr id="0" name=""/>
        <dsp:cNvSpPr/>
      </dsp:nvSpPr>
      <dsp:spPr>
        <a:xfrm>
          <a:off x="-177413" y="473976"/>
          <a:ext cx="3483483" cy="1037937"/>
        </a:xfrm>
        <a:prstGeom prst="rect">
          <a:avLst/>
        </a:prstGeom>
        <a:solidFill>
          <a:schemeClr val="accent3">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Abib lha nisim 10 apat 14 gei kelngoinou chu kihen ahi </a:t>
          </a:r>
          <a:r>
            <a:rPr lang="en" sz="1800" b="1" kern="1200" dirty="0"/>
            <a:t>(Ex. 12:3)</a:t>
          </a:r>
        </a:p>
      </dsp:txBody>
      <dsp:txXfrm>
        <a:off x="379943" y="473976"/>
        <a:ext cx="2926125" cy="1037937"/>
      </dsp:txXfrm>
    </dsp:sp>
    <dsp:sp modelId="{DAA76E31-59DF-4118-854B-34926AFAAD72}">
      <dsp:nvSpPr>
        <dsp:cNvPr id="0" name=""/>
        <dsp:cNvSpPr/>
      </dsp:nvSpPr>
      <dsp:spPr>
        <a:xfrm>
          <a:off x="-177413" y="1504044"/>
          <a:ext cx="3483483" cy="975083"/>
        </a:xfrm>
        <a:prstGeom prst="rect">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Kelngoinou chu nisim 14 nilhah in akithat ji e </a:t>
          </a:r>
          <a:r>
            <a:rPr lang="en" sz="1800" b="1" kern="1200" dirty="0"/>
            <a:t>(Ex. 12:6)</a:t>
          </a:r>
          <a:endParaRPr lang="es-ES" sz="1800" b="1" kern="1200" dirty="0"/>
        </a:p>
      </dsp:txBody>
      <dsp:txXfrm>
        <a:off x="379943" y="1504044"/>
        <a:ext cx="2926125" cy="975083"/>
      </dsp:txXfrm>
    </dsp:sp>
    <dsp:sp modelId="{4013830C-09A7-47A1-B47C-FB205DCEC54B}">
      <dsp:nvSpPr>
        <dsp:cNvPr id="0" name=""/>
        <dsp:cNvSpPr/>
      </dsp:nvSpPr>
      <dsp:spPr>
        <a:xfrm>
          <a:off x="795549" y="74533"/>
          <a:ext cx="2125409" cy="409408"/>
        </a:xfrm>
        <a:prstGeom prst="ellipse">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Kalchuh kut</a:t>
          </a:r>
        </a:p>
      </dsp:txBody>
      <dsp:txXfrm>
        <a:off x="1106808" y="134489"/>
        <a:ext cx="1502891" cy="289496"/>
      </dsp:txXfrm>
    </dsp:sp>
    <dsp:sp modelId="{98860CDB-E7A4-4A52-85B2-D5C728E1821C}">
      <dsp:nvSpPr>
        <dsp:cNvPr id="0" name=""/>
        <dsp:cNvSpPr/>
      </dsp:nvSpPr>
      <dsp:spPr>
        <a:xfrm>
          <a:off x="3899978" y="464371"/>
          <a:ext cx="3483483" cy="975083"/>
        </a:xfrm>
        <a:prstGeom prst="rect">
          <a:avLst/>
        </a:prstGeom>
        <a:solidFill>
          <a:schemeClr val="accent3">
            <a:lumMod val="60000"/>
            <a:lumOff val="4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t>Hiche nikho ho chun Jesu’n hou-in jieng ah thu ahil e </a:t>
          </a:r>
          <a:r>
            <a:rPr lang="en" sz="1800" b="1" kern="1200" dirty="0"/>
            <a:t>(Jn. 18:20)</a:t>
          </a:r>
        </a:p>
      </dsp:txBody>
      <dsp:txXfrm>
        <a:off x="4457335" y="464371"/>
        <a:ext cx="2926125" cy="975083"/>
      </dsp:txXfrm>
    </dsp:sp>
    <dsp:sp modelId="{0071388E-3E13-441A-8B4D-5352A537803C}">
      <dsp:nvSpPr>
        <dsp:cNvPr id="0" name=""/>
        <dsp:cNvSpPr/>
      </dsp:nvSpPr>
      <dsp:spPr>
        <a:xfrm>
          <a:off x="3899978" y="1439455"/>
          <a:ext cx="3483483" cy="975083"/>
        </a:xfrm>
        <a:prstGeom prst="rect">
          <a:avLst/>
        </a:prstGeom>
        <a:solidFill>
          <a:schemeClr val="accent5">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t>Jesu hiche nikho nilhah lam chun athi tai </a:t>
          </a:r>
          <a:r>
            <a:rPr lang="en" sz="1800" b="1" kern="1200" dirty="0"/>
            <a:t>(Luke 23:44-46)</a:t>
          </a:r>
        </a:p>
      </dsp:txBody>
      <dsp:txXfrm>
        <a:off x="4457335" y="1439455"/>
        <a:ext cx="2926125" cy="975083"/>
      </dsp:txXfrm>
    </dsp:sp>
    <dsp:sp modelId="{DA9D27AD-EA2F-4748-AB61-CF35CF95627A}">
      <dsp:nvSpPr>
        <dsp:cNvPr id="0" name=""/>
        <dsp:cNvSpPr/>
      </dsp:nvSpPr>
      <dsp:spPr>
        <a:xfrm>
          <a:off x="5049882" y="74533"/>
          <a:ext cx="1710835" cy="409408"/>
        </a:xfrm>
        <a:prstGeom prst="ellipse">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Jesu</a:t>
          </a:r>
        </a:p>
      </dsp:txBody>
      <dsp:txXfrm>
        <a:off x="5300428" y="134489"/>
        <a:ext cx="1209743" cy="28949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E5108-C826-0DA5-3E8B-27DF218FDE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CD5165D-1622-6383-9FC7-54768A87B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F88A318-91CF-9268-EE52-5CCBC022D1FE}"/>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389A54B3-BDB3-6617-590C-A77FA967E5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20E460-1137-B1DF-F0B6-2D94B72AE3A1}"/>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39806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F89FA-5056-C426-4ABF-AF91F009F79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42983E-C736-78BD-56E5-60534AC5A2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BAA76B-E7B8-65FF-97F1-AA76EED69BEA}"/>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4DFC87F2-AC0E-E726-DDD3-7E7B2DD841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4EE8F4-55C4-C8E2-3875-E0B2E1C71765}"/>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437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9393F4-D187-4E48-6567-FA11E4B731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1DFF54-43E4-BCF6-3AC9-BBD58F51B1E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4B1ACD-1678-46CB-DF2F-93A43F92F8FD}"/>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36DAE571-D2B5-92FF-AF44-36692A14DA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0734EB-4A85-0EAA-2F1D-4C5B67E7EB23}"/>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13940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00842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5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2837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09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7433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099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114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55624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C50E5-5605-E84F-3675-BFF6C94B610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53743F-B2D0-1BAE-046D-2AA93A639A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AF8CD3-C23F-7680-BFA7-641B31FE65AD}"/>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9D33257C-65E2-A03D-B8D1-69E2745082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2172C-60DC-A773-E68C-E123D4216876}"/>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6781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7415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0768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525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C0061-9170-8777-4A56-BF770E6A2E1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90E209-5B9E-E640-4BF0-48377F0AC7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B2B61F-CB98-F4FA-E3E1-AA37148B7132}"/>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405F521F-FF94-67EF-3044-6C36AB45A1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573CAB-C68C-14E9-F761-7F109128A8AE}"/>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9723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5FE9C-019D-4945-0D72-C0D1056F6D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3E57DDA-EBEE-5944-FBF5-177EA11193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166643B-45DC-867D-94C5-8A8A0C5428C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F643EE-CB39-0ED8-D72C-1BE8A39E17E5}"/>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6" name="Marcador de pie de página 5">
            <a:extLst>
              <a:ext uri="{FF2B5EF4-FFF2-40B4-BE49-F238E27FC236}">
                <a16:creationId xmlns:a16="http://schemas.microsoft.com/office/drawing/2014/main" id="{D0A1CCFC-0808-6F45-6AEF-A8BD182E3E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D9C7BB-DE08-232C-48E1-67035927FD12}"/>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16468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84C51-3361-2B95-5851-0B7C2764A61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20DF17-5775-21EB-ECAB-0D7725487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E0459BF-D00C-6D45-EBDB-C4C97DB827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FC8C31-520C-988F-9D12-091EA0F2F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8525D5-9127-6391-DA1C-D8E5F69594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E696281-5CFC-B9DD-C781-ED88754D4ABF}"/>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8" name="Marcador de pie de página 7">
            <a:extLst>
              <a:ext uri="{FF2B5EF4-FFF2-40B4-BE49-F238E27FC236}">
                <a16:creationId xmlns:a16="http://schemas.microsoft.com/office/drawing/2014/main" id="{366510F4-4D08-9E5E-6217-3EB1D740F4B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2074531-5B7F-F759-3D91-59E792959074}"/>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75756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5BAE7-BD81-ED50-C8FB-1A7FDBC078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37F7810-AE16-274F-26F5-AA950AE8F4EA}"/>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4" name="Marcador de pie de página 3">
            <a:extLst>
              <a:ext uri="{FF2B5EF4-FFF2-40B4-BE49-F238E27FC236}">
                <a16:creationId xmlns:a16="http://schemas.microsoft.com/office/drawing/2014/main" id="{ED009FA4-9BA5-D5B0-1D95-29D6D21F4C9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78137CD-463A-F5AE-13C1-71B316597C5B}"/>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7497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D6A34A-4E9B-AD74-DEA8-A6B0E0AC3BC5}"/>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3" name="Marcador de pie de página 2">
            <a:extLst>
              <a:ext uri="{FF2B5EF4-FFF2-40B4-BE49-F238E27FC236}">
                <a16:creationId xmlns:a16="http://schemas.microsoft.com/office/drawing/2014/main" id="{42B3D009-818D-BF41-11D7-942145A435A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EE6D1F-D2D8-3F38-52A7-AC7F0688B058}"/>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10290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8493D-7A4D-6CCF-43C8-6357F1FFAC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933916C-EDCD-993B-99C0-47AD6F492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FA64A0B-1C55-D3F4-1351-AF62ED73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CA0599-8A1F-B3CB-7DC7-4C8414A7D2E3}"/>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6" name="Marcador de pie de página 5">
            <a:extLst>
              <a:ext uri="{FF2B5EF4-FFF2-40B4-BE49-F238E27FC236}">
                <a16:creationId xmlns:a16="http://schemas.microsoft.com/office/drawing/2014/main" id="{EDAC9758-50CC-D8D7-0055-BA2C5C8C59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A929BC-32A0-03AC-CF66-D9171FA10784}"/>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004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9795E-C424-F66C-45B0-C5512AFCC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CC556DE-EE75-B08C-9FA4-6451B8FF6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7FCDFA4-2750-CC53-C4CF-012ED6EB6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ECF85-D514-9340-B72C-7036CD0A96A0}"/>
              </a:ext>
            </a:extLst>
          </p:cNvPr>
          <p:cNvSpPr>
            <a:spLocks noGrp="1"/>
          </p:cNvSpPr>
          <p:nvPr>
            <p:ph type="dt" sz="half" idx="10"/>
          </p:nvPr>
        </p:nvSpPr>
        <p:spPr/>
        <p:txBody>
          <a:bodyPr/>
          <a:lstStyle/>
          <a:p>
            <a:fld id="{149F45BC-3967-4BEC-944E-83801F5DA672}" type="datetimeFigureOut">
              <a:rPr lang="es-ES" smtClean="0"/>
              <a:t>02/05/2025</a:t>
            </a:fld>
            <a:endParaRPr lang="es-ES"/>
          </a:p>
        </p:txBody>
      </p:sp>
      <p:sp>
        <p:nvSpPr>
          <p:cNvPr id="6" name="Marcador de pie de página 5">
            <a:extLst>
              <a:ext uri="{FF2B5EF4-FFF2-40B4-BE49-F238E27FC236}">
                <a16:creationId xmlns:a16="http://schemas.microsoft.com/office/drawing/2014/main" id="{018D7C6A-0540-467F-2EBD-4B9B8261DD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F702C5-62B8-DEDA-DBB8-D7FBD4A91142}"/>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28895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A35A14-A647-358C-298E-590EF6E15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91AF0F-133B-5CF8-205F-84AE1EBF2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760216-E7A3-DA91-C8A5-93F26C3A5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F45BC-3967-4BEC-944E-83801F5DA672}" type="datetimeFigureOut">
              <a:rPr lang="es-ES" smtClean="0"/>
              <a:t>02/05/2025</a:t>
            </a:fld>
            <a:endParaRPr lang="es-ES"/>
          </a:p>
        </p:txBody>
      </p:sp>
      <p:sp>
        <p:nvSpPr>
          <p:cNvPr id="5" name="Marcador de pie de página 4">
            <a:extLst>
              <a:ext uri="{FF2B5EF4-FFF2-40B4-BE49-F238E27FC236}">
                <a16:creationId xmlns:a16="http://schemas.microsoft.com/office/drawing/2014/main" id="{9AD217D0-8C8A-FF5C-63E3-392146EF6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2A88803-51A6-64A1-A3BC-1F905B417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B63D1B-F12B-4FFD-A0C6-8F172284B8B1}" type="slidenum">
              <a:rPr lang="es-ES" smtClean="0"/>
              <a:t>‹Nº›</a:t>
            </a:fld>
            <a:endParaRPr lang="es-ES"/>
          </a:p>
        </p:txBody>
      </p:sp>
    </p:spTree>
    <p:extLst>
      <p:ext uri="{BB962C8B-B14F-4D97-AF65-F5344CB8AC3E}">
        <p14:creationId xmlns:p14="http://schemas.microsoft.com/office/powerpoint/2010/main" val="89212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02/05/2025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496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G"/><Relationship Id="rId7" Type="http://schemas.openxmlformats.org/officeDocument/2006/relationships/diagramColors" Target="../diagrams/colors1.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4.wdp"/><Relationship Id="rId4" Type="http://schemas.openxmlformats.org/officeDocument/2006/relationships/diagramData" Target="../diagrams/data1.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1B1AFB-27D5-6CA2-7DD6-826F7A4D9A50}"/>
            </a:ext>
          </a:extLst>
        </p:cNvPr>
        <p:cNvGrpSpPr/>
        <p:nvPr/>
      </p:nvGrpSpPr>
      <p:grpSpPr>
        <a:xfrm>
          <a:off x="0" y="0"/>
          <a:ext cx="0" cy="0"/>
          <a:chOff x="0" y="0"/>
          <a:chExt cx="0" cy="0"/>
        </a:xfrm>
      </p:grpSpPr>
      <p:pic>
        <p:nvPicPr>
          <p:cNvPr id="3" name="Imagen 2" descr="Imagen que contiene florero, sostener&#10;&#10;El contenido generado por IA puede ser incorrecto.">
            <a:extLst>
              <a:ext uri="{FF2B5EF4-FFF2-40B4-BE49-F238E27FC236}">
                <a16:creationId xmlns:a16="http://schemas.microsoft.com/office/drawing/2014/main" id="{4A62790F-EE8D-1436-9BDC-91CC7BC3F678}"/>
              </a:ext>
            </a:extLst>
          </p:cNvPr>
          <p:cNvPicPr>
            <a:picLocks noGrp="1" noRot="1" noChangeAspect="1" noMove="1" noResize="1" noEditPoints="1" noAdjustHandles="1" noChangeArrowheads="1" noChangeShapeType="1" noCrop="1"/>
          </p:cNvPicPr>
          <p:nvPr/>
        </p:nvPicPr>
        <p:blipFill>
          <a:blip r:embed="rId3" cstate="email">
            <a:alphaModFix amt="50000"/>
            <a:extLst>
              <a:ext uri="{28A0092B-C50C-407E-A947-70E740481C1C}">
                <a14:useLocalDpi xmlns:a14="http://schemas.microsoft.com/office/drawing/2010/main"/>
              </a:ext>
            </a:extLst>
          </a:blip>
          <a:stretch>
            <a:fillRect/>
          </a:stretch>
        </p:blipFill>
        <p:spPr>
          <a:xfrm flipH="1">
            <a:off x="8664992" y="-119"/>
            <a:ext cx="2914901" cy="3819525"/>
          </a:xfrm>
          <a:prstGeom prst="rect">
            <a:avLst/>
          </a:prstGeom>
        </p:spPr>
      </p:pic>
      <p:sp>
        <p:nvSpPr>
          <p:cNvPr id="4" name="CuadroTexto 3">
            <a:extLst>
              <a:ext uri="{FF2B5EF4-FFF2-40B4-BE49-F238E27FC236}">
                <a16:creationId xmlns:a16="http://schemas.microsoft.com/office/drawing/2014/main" id="{F23DB031-A8E9-9ECD-F290-628E64C7FD8D}"/>
              </a:ext>
            </a:extLst>
          </p:cNvPr>
          <p:cNvSpPr txBox="1"/>
          <p:nvPr/>
        </p:nvSpPr>
        <p:spPr>
          <a:xfrm>
            <a:off x="119934" y="44851"/>
            <a:ext cx="9706118" cy="1631216"/>
          </a:xfrm>
          <a:prstGeom prst="rect">
            <a:avLst/>
          </a:prstGeom>
          <a:noFill/>
        </p:spPr>
        <p:txBody>
          <a:bodyPr wrap="square" rtlCol="0">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n" sz="5000" b="1" spc="300" dirty="0">
                <a:ln/>
                <a:solidFill>
                  <a:schemeClr val="accent6">
                    <a:lumMod val="50000"/>
                  </a:schemeClr>
                </a:solidFill>
                <a:effectLst>
                  <a:outerShdw blurRad="50800" dist="50800" dir="9600000" algn="ctr" rotWithShape="0">
                    <a:srgbClr val="F2EAD8"/>
                  </a:outerShdw>
                </a:effectLst>
              </a:rPr>
              <a:t>PUMGO  THILTUO  MAICHAM </a:t>
            </a:r>
          </a:p>
          <a:p>
            <a:pPr algn="ctr"/>
            <a:r>
              <a:rPr lang="en" sz="5000" b="1" spc="300" dirty="0">
                <a:ln/>
                <a:solidFill>
                  <a:schemeClr val="accent6">
                    <a:lumMod val="50000"/>
                  </a:schemeClr>
                </a:solidFill>
                <a:effectLst>
                  <a:outerShdw blurRad="50800" dist="50800" dir="9600000" algn="ctr" rotWithShape="0">
                    <a:srgbClr val="F2EAD8"/>
                  </a:outerShdw>
                </a:effectLst>
              </a:rPr>
              <a:t>        HETTHIEMNA   </a:t>
            </a:r>
          </a:p>
        </p:txBody>
      </p:sp>
      <p:sp>
        <p:nvSpPr>
          <p:cNvPr id="5" name="CuadroTexto 4">
            <a:extLst>
              <a:ext uri="{FF2B5EF4-FFF2-40B4-BE49-F238E27FC236}">
                <a16:creationId xmlns:a16="http://schemas.microsoft.com/office/drawing/2014/main" id="{94C197A9-C47A-20B5-02A9-161617D41538}"/>
              </a:ext>
            </a:extLst>
          </p:cNvPr>
          <p:cNvSpPr txBox="1"/>
          <p:nvPr/>
        </p:nvSpPr>
        <p:spPr>
          <a:xfrm>
            <a:off x="72874" y="6205644"/>
            <a:ext cx="4344716" cy="553998"/>
          </a:xfrm>
          <a:prstGeom prst="rect">
            <a:avLst/>
          </a:prstGeom>
          <a:noFill/>
        </p:spPr>
        <p:txBody>
          <a:bodyPr wrap="none" rtlCol="0">
            <a:spAutoFit/>
          </a:bodyPr>
          <a:lstStyle/>
          <a:p>
            <a:r>
              <a:rPr lang="en-IN" sz="3000" b="1" dirty="0" err="1">
                <a:solidFill>
                  <a:schemeClr val="accent6">
                    <a:lumMod val="50000"/>
                  </a:schemeClr>
                </a:solidFill>
                <a:effectLst>
                  <a:outerShdw blurRad="38100" dist="38100" dir="2700000" algn="tl">
                    <a:srgbClr val="000000">
                      <a:alpha val="43137"/>
                    </a:srgbClr>
                  </a:outerShdw>
                </a:effectLst>
              </a:rPr>
              <a:t>Simmun</a:t>
            </a:r>
            <a:r>
              <a:rPr lang="en" sz="3000" b="1" dirty="0">
                <a:solidFill>
                  <a:schemeClr val="accent6">
                    <a:lumMod val="50000"/>
                  </a:schemeClr>
                </a:solidFill>
                <a:effectLst>
                  <a:outerShdw blurRad="38100" dist="38100" dir="2700000" algn="tl">
                    <a:srgbClr val="000000">
                      <a:alpha val="43137"/>
                    </a:srgbClr>
                  </a:outerShdw>
                </a:effectLst>
              </a:rPr>
              <a:t> 6: May 10, 2025</a:t>
            </a:r>
          </a:p>
        </p:txBody>
      </p:sp>
    </p:spTree>
    <p:extLst>
      <p:ext uri="{BB962C8B-B14F-4D97-AF65-F5344CB8AC3E}">
        <p14:creationId xmlns:p14="http://schemas.microsoft.com/office/powerpoint/2010/main" val="299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2000"/>
          </a:stretch>
        </a:blipFill>
        <a:effectLst/>
      </p:bgPr>
    </p:bg>
    <p:spTree>
      <p:nvGrpSpPr>
        <p:cNvPr id="1" name="">
          <a:extLst>
            <a:ext uri="{FF2B5EF4-FFF2-40B4-BE49-F238E27FC236}">
              <a16:creationId xmlns:a16="http://schemas.microsoft.com/office/drawing/2014/main" id="{50AA5FDA-2B2B-0FD1-CAA8-3801DFD724B4}"/>
            </a:ext>
          </a:extLst>
        </p:cNvPr>
        <p:cNvGrpSpPr/>
        <p:nvPr/>
      </p:nvGrpSpPr>
      <p:grpSpPr>
        <a:xfrm>
          <a:off x="0" y="0"/>
          <a:ext cx="0" cy="0"/>
          <a:chOff x="0" y="0"/>
          <a:chExt cx="0" cy="0"/>
        </a:xfrm>
      </p:grpSpPr>
      <p:pic>
        <p:nvPicPr>
          <p:cNvPr id="39" name="Imagen 38" descr="Imagen que contiene tabla, pequeño, diferente, parado&#10;&#10;El contenido generado por IA puede ser incorrecto.">
            <a:extLst>
              <a:ext uri="{FF2B5EF4-FFF2-40B4-BE49-F238E27FC236}">
                <a16:creationId xmlns:a16="http://schemas.microsoft.com/office/drawing/2014/main" id="{C04EB5D8-8992-3BB1-5755-6460E50A58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6" b="3586"/>
          <a:stretch/>
        </p:blipFill>
        <p:spPr>
          <a:xfrm>
            <a:off x="189171" y="90930"/>
            <a:ext cx="2476208" cy="1135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5" name="Imagen 34" descr="Un perro acostado boca arriba&#10;&#10;El contenido generado por IA puede ser incorrecto.">
            <a:extLst>
              <a:ext uri="{FF2B5EF4-FFF2-40B4-BE49-F238E27FC236}">
                <a16:creationId xmlns:a16="http://schemas.microsoft.com/office/drawing/2014/main" id="{79AE041E-51E9-65FC-B543-9128E11F5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8814" y="3943945"/>
            <a:ext cx="970222" cy="1323439"/>
          </a:xfrm>
          <a:prstGeom prst="rect">
            <a:avLst/>
          </a:prstGeom>
          <a:scene3d>
            <a:camera prst="orthographicFront"/>
            <a:lightRig rig="threePt" dir="t"/>
          </a:scene3d>
          <a:sp3d>
            <a:bevelT prst="relaxedInset"/>
          </a:sp3d>
        </p:spPr>
      </p:pic>
      <p:pic>
        <p:nvPicPr>
          <p:cNvPr id="33" name="Imagen 32" descr="Un dibujo de una persona&#10;&#10;El contenido generado por IA puede ser incorrecto.">
            <a:extLst>
              <a:ext uri="{FF2B5EF4-FFF2-40B4-BE49-F238E27FC236}">
                <a16:creationId xmlns:a16="http://schemas.microsoft.com/office/drawing/2014/main" id="{A997BAD8-975E-5815-A56B-0A05C00579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454" t="49266" r="55463" b="1914"/>
          <a:stretch/>
        </p:blipFill>
        <p:spPr>
          <a:xfrm>
            <a:off x="10858814" y="2543771"/>
            <a:ext cx="970222" cy="1323439"/>
          </a:xfrm>
          <a:prstGeom prst="rect">
            <a:avLst/>
          </a:prstGeom>
          <a:scene3d>
            <a:camera prst="orthographicFront"/>
            <a:lightRig rig="threePt" dir="t"/>
          </a:scene3d>
          <a:sp3d>
            <a:bevelT prst="relaxedInset"/>
          </a:sp3d>
        </p:spPr>
      </p:pic>
      <p:pic>
        <p:nvPicPr>
          <p:cNvPr id="31" name="Imagen 30" descr="Un dibujo de una persona&#10;&#10;El contenido generado por IA puede ser incorrecto.">
            <a:extLst>
              <a:ext uri="{FF2B5EF4-FFF2-40B4-BE49-F238E27FC236}">
                <a16:creationId xmlns:a16="http://schemas.microsoft.com/office/drawing/2014/main" id="{B4BC437C-21F1-8C7F-BA5D-34544927A8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201" t="1" r="13558" b="31928"/>
          <a:stretch/>
        </p:blipFill>
        <p:spPr>
          <a:xfrm>
            <a:off x="10858814" y="1403855"/>
            <a:ext cx="970222" cy="1044343"/>
          </a:xfrm>
          <a:prstGeom prst="rect">
            <a:avLst/>
          </a:prstGeom>
          <a:scene3d>
            <a:camera prst="orthographicFront"/>
            <a:lightRig rig="threePt" dir="t"/>
          </a:scene3d>
          <a:sp3d>
            <a:bevelT prst="relaxedInset"/>
          </a:sp3d>
        </p:spPr>
      </p:pic>
      <p:pic>
        <p:nvPicPr>
          <p:cNvPr id="27" name="Imagen 26" descr="Dibujo animado de una persona&#10;&#10;El contenido generado por IA puede ser incorrecto.">
            <a:extLst>
              <a:ext uri="{FF2B5EF4-FFF2-40B4-BE49-F238E27FC236}">
                <a16:creationId xmlns:a16="http://schemas.microsoft.com/office/drawing/2014/main" id="{DD7A93C1-A075-003F-2F69-F287606ABE2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60" t="3778" r="-360" b="26366"/>
          <a:stretch/>
        </p:blipFill>
        <p:spPr>
          <a:xfrm>
            <a:off x="6335452" y="1414561"/>
            <a:ext cx="970221" cy="1020620"/>
          </a:xfrm>
          <a:prstGeom prst="rect">
            <a:avLst/>
          </a:prstGeom>
          <a:scene3d>
            <a:camera prst="orthographicFront"/>
            <a:lightRig rig="threePt" dir="t"/>
          </a:scene3d>
          <a:sp3d>
            <a:bevelT prst="relaxedInset"/>
          </a:sp3d>
        </p:spPr>
      </p:pic>
      <p:pic>
        <p:nvPicPr>
          <p:cNvPr id="23" name="Imagen 22" descr="Un dibujo de una persona&#10;&#10;El contenido generado por IA puede ser incorrecto.">
            <a:extLst>
              <a:ext uri="{FF2B5EF4-FFF2-40B4-BE49-F238E27FC236}">
                <a16:creationId xmlns:a16="http://schemas.microsoft.com/office/drawing/2014/main" id="{E36753D8-39D0-7C43-BF7F-ED687391B78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311" t="7935" r="19245" b="1760"/>
          <a:stretch/>
        </p:blipFill>
        <p:spPr>
          <a:xfrm>
            <a:off x="6335453" y="3943945"/>
            <a:ext cx="970221" cy="1323439"/>
          </a:xfrm>
          <a:prstGeom prst="rect">
            <a:avLst/>
          </a:prstGeom>
          <a:scene3d>
            <a:camera prst="orthographicFront"/>
            <a:lightRig rig="threePt" dir="t"/>
          </a:scene3d>
          <a:sp3d>
            <a:bevelT prst="relaxedInset"/>
          </a:sp3d>
        </p:spPr>
      </p:pic>
      <p:pic>
        <p:nvPicPr>
          <p:cNvPr id="21" name="Imagen 20" descr="Imagen que contiene persona, interior, hombre, sostener&#10;&#10;El contenido generado por IA puede ser incorrecto.">
            <a:extLst>
              <a:ext uri="{FF2B5EF4-FFF2-40B4-BE49-F238E27FC236}">
                <a16:creationId xmlns:a16="http://schemas.microsoft.com/office/drawing/2014/main" id="{C98D666C-0DDE-8265-82C1-DB0BB3CE57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1963" r="14374"/>
          <a:stretch/>
        </p:blipFill>
        <p:spPr>
          <a:xfrm>
            <a:off x="6335453" y="2521265"/>
            <a:ext cx="970222" cy="1323439"/>
          </a:xfrm>
          <a:prstGeom prst="rect">
            <a:avLst/>
          </a:prstGeom>
          <a:scene3d>
            <a:camera prst="orthographicFront"/>
            <a:lightRig rig="threePt" dir="t"/>
          </a:scene3d>
          <a:sp3d>
            <a:bevelT prst="relaxedInset"/>
          </a:sp3d>
        </p:spPr>
      </p:pic>
      <p:sp>
        <p:nvSpPr>
          <p:cNvPr id="3" name="CuadroTexto 2">
            <a:extLst>
              <a:ext uri="{FF2B5EF4-FFF2-40B4-BE49-F238E27FC236}">
                <a16:creationId xmlns:a16="http://schemas.microsoft.com/office/drawing/2014/main" id="{94537197-A1F1-BEE6-9AE8-11F82AFB689D}"/>
              </a:ext>
            </a:extLst>
          </p:cNvPr>
          <p:cNvSpPr txBox="1"/>
          <p:nvPr/>
        </p:nvSpPr>
        <p:spPr>
          <a:xfrm>
            <a:off x="2443556" y="-108600"/>
            <a:ext cx="10003276"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VANMUN  A  KELNGOINOU</a:t>
            </a:r>
          </a:p>
        </p:txBody>
      </p:sp>
      <p:sp>
        <p:nvSpPr>
          <p:cNvPr id="5" name="CuadroTexto 4">
            <a:extLst>
              <a:ext uri="{FF2B5EF4-FFF2-40B4-BE49-F238E27FC236}">
                <a16:creationId xmlns:a16="http://schemas.microsoft.com/office/drawing/2014/main" id="{D89B43C6-B419-A256-1A87-C2963E30D6E6}"/>
              </a:ext>
            </a:extLst>
          </p:cNvPr>
          <p:cNvSpPr txBox="1"/>
          <p:nvPr/>
        </p:nvSpPr>
        <p:spPr>
          <a:xfrm>
            <a:off x="2391584" y="483653"/>
            <a:ext cx="9828178" cy="984885"/>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6">
                    <a:lumMod val="75000"/>
                  </a:schemeClr>
                </a:solidFill>
                <a:latin typeface="Comic Sans MS" panose="030F0702030302020204" pitchFamily="66" charset="0"/>
              </a:rPr>
              <a:t>“</a:t>
            </a:r>
            <a:r>
              <a:rPr lang="en-US" sz="2000" b="1" dirty="0" err="1">
                <a:solidFill>
                  <a:schemeClr val="accent6">
                    <a:lumMod val="75000"/>
                  </a:schemeClr>
                </a:solidFill>
                <a:latin typeface="Comic Sans MS" panose="030F0702030302020204" pitchFamily="66" charset="0"/>
              </a:rPr>
              <a:t>Amaho</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chun</a:t>
            </a:r>
            <a:r>
              <a:rPr lang="en-US" sz="2000" b="1" dirty="0">
                <a:solidFill>
                  <a:schemeClr val="accent6">
                    <a:lumMod val="75000"/>
                  </a:schemeClr>
                </a:solidFill>
                <a:latin typeface="Comic Sans MS" panose="030F0702030302020204" pitchFamily="66" charset="0"/>
              </a:rPr>
              <a:t> aw sang </a:t>
            </a:r>
            <a:r>
              <a:rPr lang="en-US" sz="2000" b="1" dirty="0" err="1">
                <a:solidFill>
                  <a:schemeClr val="accent6">
                    <a:lumMod val="75000"/>
                  </a:schemeClr>
                </a:solidFill>
                <a:latin typeface="Comic Sans MS" panose="030F0702030302020204" pitchFamily="66" charset="0"/>
              </a:rPr>
              <a:t>tah</a:t>
            </a:r>
            <a:r>
              <a:rPr lang="en-US" sz="2000" b="1" dirty="0">
                <a:solidFill>
                  <a:schemeClr val="accent6">
                    <a:lumMod val="75000"/>
                  </a:schemeClr>
                </a:solidFill>
                <a:latin typeface="Comic Sans MS" panose="030F0702030302020204" pitchFamily="66" charset="0"/>
              </a:rPr>
              <a:t> in, “</a:t>
            </a:r>
            <a:r>
              <a:rPr lang="en-US" sz="2000" b="1" dirty="0" err="1">
                <a:solidFill>
                  <a:schemeClr val="accent6">
                    <a:lumMod val="75000"/>
                  </a:schemeClr>
                </a:solidFill>
                <a:latin typeface="Comic Sans MS" panose="030F0702030302020204" pitchFamily="66" charset="0"/>
              </a:rPr>
              <a:t>Akithatsa</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kelngoinou</a:t>
            </a:r>
            <a:r>
              <a:rPr lang="en-US" sz="2000" b="1" dirty="0">
                <a:solidFill>
                  <a:schemeClr val="accent6">
                    <a:lumMod val="75000"/>
                  </a:schemeClr>
                </a:solidFill>
                <a:latin typeface="Comic Sans MS" panose="030F0702030302020204" pitchFamily="66" charset="0"/>
              </a:rPr>
              <a:t> chu </a:t>
            </a:r>
            <a:r>
              <a:rPr lang="en-US" sz="2000" b="1" dirty="0" err="1">
                <a:solidFill>
                  <a:schemeClr val="accent6">
                    <a:lumMod val="75000"/>
                  </a:schemeClr>
                </a:solidFill>
                <a:latin typeface="Comic Sans MS" panose="030F0702030302020204" pitchFamily="66" charset="0"/>
              </a:rPr>
              <a:t>ijakai</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boltheina</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thahat</a:t>
            </a:r>
            <a:r>
              <a:rPr lang="en-US" sz="2000" b="1" dirty="0">
                <a:solidFill>
                  <a:schemeClr val="accent6">
                    <a:lumMod val="75000"/>
                  </a:schemeClr>
                </a:solidFill>
                <a:latin typeface="Comic Sans MS" panose="030F0702030302020204" pitchFamily="66" charset="0"/>
              </a:rPr>
              <a:t>, hao, </a:t>
            </a:r>
            <a:r>
              <a:rPr lang="en-US" sz="2000" b="1" dirty="0" err="1">
                <a:solidFill>
                  <a:schemeClr val="accent6">
                    <a:lumMod val="75000"/>
                  </a:schemeClr>
                </a:solidFill>
                <a:latin typeface="Comic Sans MS" panose="030F0702030302020204" pitchFamily="66" charset="0"/>
              </a:rPr>
              <a:t>chih</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thahat</a:t>
            </a:r>
            <a:r>
              <a:rPr lang="en-US" sz="2000" b="1" dirty="0">
                <a:solidFill>
                  <a:schemeClr val="accent6">
                    <a:lumMod val="75000"/>
                  </a:schemeClr>
                </a:solidFill>
                <a:latin typeface="Comic Sans MS" panose="030F0702030302020204" pitchFamily="66" charset="0"/>
              </a:rPr>
              <a:t>, choi-at, </a:t>
            </a:r>
            <a:r>
              <a:rPr lang="en-US" sz="2000" b="1" dirty="0" err="1">
                <a:solidFill>
                  <a:schemeClr val="accent6">
                    <a:lumMod val="75000"/>
                  </a:schemeClr>
                </a:solidFill>
                <a:latin typeface="Comic Sans MS" panose="030F0702030302020204" pitchFamily="66" charset="0"/>
              </a:rPr>
              <a:t>loupi</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pachat</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chang</a:t>
            </a:r>
            <a:r>
              <a:rPr lang="en-US" sz="2000" b="1" dirty="0">
                <a:solidFill>
                  <a:schemeClr val="accent6">
                    <a:lumMod val="75000"/>
                  </a:schemeClr>
                </a:solidFill>
                <a:latin typeface="Comic Sans MS" panose="030F0702030302020204" pitchFamily="66" charset="0"/>
              </a:rPr>
              <a:t> a </a:t>
            </a:r>
            <a:r>
              <a:rPr lang="en-US" sz="2000" b="1" dirty="0" err="1">
                <a:solidFill>
                  <a:schemeClr val="accent6">
                    <a:lumMod val="75000"/>
                  </a:schemeClr>
                </a:solidFill>
                <a:latin typeface="Comic Sans MS" panose="030F0702030302020204" pitchFamily="66" charset="0"/>
              </a:rPr>
              <a:t>lom</a:t>
            </a:r>
            <a:r>
              <a:rPr lang="en-US" sz="2000" b="1" dirty="0">
                <a:solidFill>
                  <a:schemeClr val="accent6">
                    <a:lumMod val="75000"/>
                  </a:schemeClr>
                </a:solidFill>
                <a:latin typeface="Comic Sans MS" panose="030F0702030302020204" pitchFamily="66" charset="0"/>
              </a:rPr>
              <a:t> ahi” </a:t>
            </a:r>
            <a:r>
              <a:rPr lang="en-US" sz="2000" b="1" dirty="0" err="1">
                <a:solidFill>
                  <a:schemeClr val="accent6">
                    <a:lumMod val="75000"/>
                  </a:schemeClr>
                </a:solidFill>
                <a:latin typeface="Comic Sans MS" panose="030F0702030302020204" pitchFamily="66" charset="0"/>
              </a:rPr>
              <a:t>ati</a:t>
            </a:r>
            <a:r>
              <a:rPr lang="en-US" sz="2000" b="1" dirty="0">
                <a:solidFill>
                  <a:schemeClr val="accent6">
                    <a:lumMod val="75000"/>
                  </a:schemeClr>
                </a:solidFill>
                <a:latin typeface="Comic Sans MS" panose="030F0702030302020204" pitchFamily="66" charset="0"/>
              </a:rPr>
              <a:t> </a:t>
            </a:r>
            <a:r>
              <a:rPr lang="en-US" sz="2000" b="1" dirty="0" err="1">
                <a:solidFill>
                  <a:schemeClr val="accent6">
                    <a:lumMod val="75000"/>
                  </a:schemeClr>
                </a:solidFill>
                <a:latin typeface="Comic Sans MS" panose="030F0702030302020204" pitchFamily="66" charset="0"/>
              </a:rPr>
              <a:t>uve</a:t>
            </a:r>
            <a:r>
              <a:rPr lang="en-US" b="1" dirty="0">
                <a:solidFill>
                  <a:schemeClr val="accent6">
                    <a:lumMod val="75000"/>
                  </a:schemeClr>
                </a:solidFill>
                <a:latin typeface="Comic Sans MS" panose="030F0702030302020204" pitchFamily="66" charset="0"/>
              </a:rPr>
              <a:t>.</a:t>
            </a:r>
            <a:r>
              <a:rPr lang="en" b="1" dirty="0">
                <a:solidFill>
                  <a:schemeClr val="accent6">
                    <a:lumMod val="75000"/>
                  </a:schemeClr>
                </a:solidFill>
                <a:latin typeface="Comic Sans MS" panose="030F0702030302020204" pitchFamily="66" charset="0"/>
              </a:rPr>
              <a:t>” 								     </a:t>
            </a:r>
            <a:r>
              <a:rPr lang="en" sz="1600" b="1" dirty="0">
                <a:solidFill>
                  <a:schemeClr val="accent6">
                    <a:lumMod val="75000"/>
                  </a:schemeClr>
                </a:solidFill>
                <a:latin typeface="Comic Sans MS" panose="030F0702030302020204" pitchFamily="66" charset="0"/>
              </a:rPr>
              <a:t>(Thuphuon 5:12)</a:t>
            </a:r>
          </a:p>
        </p:txBody>
      </p:sp>
      <p:sp>
        <p:nvSpPr>
          <p:cNvPr id="6" name="CuadroTexto 5">
            <a:extLst>
              <a:ext uri="{FF2B5EF4-FFF2-40B4-BE49-F238E27FC236}">
                <a16:creationId xmlns:a16="http://schemas.microsoft.com/office/drawing/2014/main" id="{B849E9BD-2374-C3B7-EC39-624F9FEEEDE9}"/>
              </a:ext>
            </a:extLst>
          </p:cNvPr>
          <p:cNvSpPr txBox="1"/>
          <p:nvPr/>
        </p:nvSpPr>
        <p:spPr>
          <a:xfrm>
            <a:off x="285749" y="1373947"/>
            <a:ext cx="5953125" cy="1446550"/>
          </a:xfrm>
          <a:prstGeom prst="rect">
            <a:avLst/>
          </a:prstGeom>
          <a:noFill/>
        </p:spPr>
        <p:txBody>
          <a:bodyPr wrap="square" rtlCol="0">
            <a:spAutoFit/>
          </a:bodyPr>
          <a:lstStyle/>
          <a:p>
            <a:pPr>
              <a:spcBef>
                <a:spcPts val="600"/>
              </a:spcBef>
            </a:pPr>
            <a:r>
              <a:rPr lang="en" sz="2200" b="1" dirty="0"/>
              <a:t>Thiemgao thum—Ezekiel, Isaiah chuleh John—hon gao in Pathien laltouna amu uve. Ezekiel in avettho in, Isaiah leh John vang alailut lhon e.</a:t>
            </a:r>
          </a:p>
        </p:txBody>
      </p:sp>
      <p:sp>
        <p:nvSpPr>
          <p:cNvPr id="7" name="CuadroTexto 6">
            <a:extLst>
              <a:ext uri="{FF2B5EF4-FFF2-40B4-BE49-F238E27FC236}">
                <a16:creationId xmlns:a16="http://schemas.microsoft.com/office/drawing/2014/main" id="{87DBC8A1-803B-230C-305A-1B766B983EAA}"/>
              </a:ext>
            </a:extLst>
          </p:cNvPr>
          <p:cNvSpPr txBox="1"/>
          <p:nvPr/>
        </p:nvSpPr>
        <p:spPr>
          <a:xfrm>
            <a:off x="7305675" y="3943945"/>
            <a:ext cx="3560122" cy="1323439"/>
          </a:xfrm>
          <a:prstGeom prst="rect">
            <a:avLst/>
          </a:prstGeom>
          <a:solidFill>
            <a:schemeClr val="accent2">
              <a:lumMod val="40000"/>
              <a:lumOff val="60000"/>
            </a:schemeClr>
          </a:solidFill>
          <a:scene3d>
            <a:camera prst="orthographicFront"/>
            <a:lightRig rig="threePt" dir="t"/>
          </a:scene3d>
          <a:sp3d>
            <a:bevelT prst="relaxedInset"/>
          </a:sp3d>
        </p:spPr>
        <p:txBody>
          <a:bodyPr wrap="square" rtlCol="0">
            <a:spAutoFit/>
          </a:bodyPr>
          <a:lstStyle/>
          <a:p>
            <a:pPr algn="ctr"/>
            <a:r>
              <a:rPr lang="en" sz="2000" b="1" dirty="0"/>
              <a:t>Isaiah chonsiet akilahmang pih e; John in achonsiet jal a Kelngoinou kithat chu amui (Isa . 6:6-7; Rev. 5:6)</a:t>
            </a:r>
          </a:p>
        </p:txBody>
      </p:sp>
      <p:sp>
        <p:nvSpPr>
          <p:cNvPr id="8" name="CuadroTexto 7">
            <a:extLst>
              <a:ext uri="{FF2B5EF4-FFF2-40B4-BE49-F238E27FC236}">
                <a16:creationId xmlns:a16="http://schemas.microsoft.com/office/drawing/2014/main" id="{77E67FC3-874C-AAEE-4E29-40B047D8ECC2}"/>
              </a:ext>
            </a:extLst>
          </p:cNvPr>
          <p:cNvSpPr txBox="1"/>
          <p:nvPr/>
        </p:nvSpPr>
        <p:spPr>
          <a:xfrm>
            <a:off x="285747" y="5569867"/>
            <a:ext cx="11906253" cy="769441"/>
          </a:xfrm>
          <a:prstGeom prst="rect">
            <a:avLst/>
          </a:prstGeom>
          <a:noFill/>
        </p:spPr>
        <p:txBody>
          <a:bodyPr wrap="square" rtlCol="0">
            <a:spAutoFit/>
          </a:bodyPr>
          <a:lstStyle/>
          <a:p>
            <a:pPr>
              <a:spcBef>
                <a:spcPts val="600"/>
              </a:spcBef>
            </a:pPr>
            <a:r>
              <a:rPr lang="en" sz="2200" b="1" dirty="0"/>
              <a:t>Eiho lhinlelna chun Kelngoinou hoina akilahsah cheh cheh e. Jesu thi chun thil ni ei tahlah pih uve:</a:t>
            </a:r>
          </a:p>
        </p:txBody>
      </p:sp>
      <p:sp>
        <p:nvSpPr>
          <p:cNvPr id="9" name="CuadroTexto 8">
            <a:extLst>
              <a:ext uri="{FF2B5EF4-FFF2-40B4-BE49-F238E27FC236}">
                <a16:creationId xmlns:a16="http://schemas.microsoft.com/office/drawing/2014/main" id="{84DD9BF8-F351-E0A8-33DE-706C85D9EDCE}"/>
              </a:ext>
            </a:extLst>
          </p:cNvPr>
          <p:cNvSpPr txBox="1"/>
          <p:nvPr/>
        </p:nvSpPr>
        <p:spPr>
          <a:xfrm>
            <a:off x="1546578" y="5975210"/>
            <a:ext cx="11574811" cy="769441"/>
          </a:xfrm>
          <a:prstGeom prst="rect">
            <a:avLst/>
          </a:prstGeom>
          <a:noFill/>
        </p:spPr>
        <p:txBody>
          <a:bodyPr wrap="square" rtlCol="0">
            <a:spAutoFit/>
          </a:bodyPr>
          <a:lstStyle/>
          <a:p>
            <a:pPr marL="342900" indent="-342900">
              <a:buClr>
                <a:srgbClr val="0285ED"/>
              </a:buClr>
              <a:buFont typeface="Wingdings" panose="05000000000000000000" pitchFamily="2" charset="2"/>
              <a:buChar char="q"/>
            </a:pPr>
            <a:r>
              <a:rPr lang="en" sz="2200" b="1" dirty="0"/>
              <a:t>Pathien in ei ngailut u hi ama kipiehdoh ding jong khohsa lou ahi.</a:t>
            </a:r>
          </a:p>
          <a:p>
            <a:pPr marL="342900" indent="-342900">
              <a:buClr>
                <a:srgbClr val="0285ED"/>
              </a:buClr>
              <a:buFont typeface="Wingdings" panose="05000000000000000000" pitchFamily="2" charset="2"/>
              <a:buChar char="q"/>
            </a:pPr>
            <a:r>
              <a:rPr lang="en" sz="2200" b="1" dirty="0"/>
              <a:t>Chonse leh lhusa ihi tah dan u, thingpel louva sochatna lampi neilou ihi ta uve.</a:t>
            </a:r>
          </a:p>
        </p:txBody>
      </p:sp>
      <p:sp>
        <p:nvSpPr>
          <p:cNvPr id="4" name="CuadroTexto 3">
            <a:extLst>
              <a:ext uri="{FF2B5EF4-FFF2-40B4-BE49-F238E27FC236}">
                <a16:creationId xmlns:a16="http://schemas.microsoft.com/office/drawing/2014/main" id="{B95BE399-9905-20E2-CED4-8055920586FC}"/>
              </a:ext>
            </a:extLst>
          </p:cNvPr>
          <p:cNvSpPr txBox="1"/>
          <p:nvPr/>
        </p:nvSpPr>
        <p:spPr>
          <a:xfrm>
            <a:off x="7305674" y="1419518"/>
            <a:ext cx="3560122" cy="1015663"/>
          </a:xfrm>
          <a:prstGeom prst="rect">
            <a:avLst/>
          </a:prstGeom>
          <a:solidFill>
            <a:schemeClr val="accent3"/>
          </a:solidFill>
          <a:scene3d>
            <a:camera prst="orthographicFront"/>
            <a:lightRig rig="threePt" dir="t"/>
          </a:scene3d>
          <a:sp3d>
            <a:bevelT prst="relaxedInset"/>
          </a:sp3d>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 sz="2000" b="1" dirty="0">
                <a:solidFill>
                  <a:srgbClr val="000000"/>
                </a:solidFill>
                <a:latin typeface="Aptos" panose="02110004020202020204"/>
              </a:rPr>
              <a:t>Vantiil hon “Athieng, Athieng, Athieng” ati uva avahchoi u amu uve. </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(Is . 6:1-3; Rev. 4:8)</a:t>
            </a:r>
          </a:p>
        </p:txBody>
      </p:sp>
      <p:sp>
        <p:nvSpPr>
          <p:cNvPr id="11" name="CuadroTexto 10">
            <a:extLst>
              <a:ext uri="{FF2B5EF4-FFF2-40B4-BE49-F238E27FC236}">
                <a16:creationId xmlns:a16="http://schemas.microsoft.com/office/drawing/2014/main" id="{44F67C98-DE9B-9D18-9F0B-2A89AF8D22AE}"/>
              </a:ext>
            </a:extLst>
          </p:cNvPr>
          <p:cNvSpPr txBox="1"/>
          <p:nvPr/>
        </p:nvSpPr>
        <p:spPr>
          <a:xfrm>
            <a:off x="7305674" y="2545437"/>
            <a:ext cx="3553140" cy="1415772"/>
          </a:xfrm>
          <a:prstGeom prst="rect">
            <a:avLst/>
          </a:prstGeom>
          <a:solidFill>
            <a:srgbClr val="9FE6FF"/>
          </a:solidFill>
          <a:scene3d>
            <a:camera prst="orthographicFront"/>
            <a:lightRig rig="threePt" dir="t"/>
          </a:scene3d>
          <a:sp3d>
            <a:bevelT prst="relaxedInset"/>
          </a:sp3d>
        </p:spPr>
        <p:txBody>
          <a:bodyPr wrap="square">
            <a:spAutoFit/>
          </a:bodyPr>
          <a:lstStyle/>
          <a:p>
            <a:pPr algn="ctr"/>
            <a:r>
              <a:rPr lang="en" sz="2200" b="1" dirty="0"/>
              <a:t>Isaiah in athienlou je akimui; John chun alhing koima amulou akapi e </a:t>
            </a:r>
          </a:p>
          <a:p>
            <a:pPr algn="ctr"/>
            <a:r>
              <a:rPr lang="en" sz="2000" b="1" dirty="0"/>
              <a:t>(Isa . 6:5; Rev. 5:4)</a:t>
            </a:r>
          </a:p>
        </p:txBody>
      </p:sp>
      <p:pic>
        <p:nvPicPr>
          <p:cNvPr id="29" name="Imagen 28" descr="Imagen que contiene colorido, pájaro, foto, azul&#10;&#10;El contenido generado por IA puede ser incorrecto.">
            <a:extLst>
              <a:ext uri="{FF2B5EF4-FFF2-40B4-BE49-F238E27FC236}">
                <a16:creationId xmlns:a16="http://schemas.microsoft.com/office/drawing/2014/main" id="{49F44FE6-0DA2-1A20-E3D4-D48489F286A2}"/>
              </a:ext>
            </a:extLst>
          </p:cNvPr>
          <p:cNvPicPr>
            <a:picLocks noChangeAspect="1"/>
          </p:cNvPicPr>
          <p:nvPr/>
        </p:nvPicPr>
        <p:blipFill>
          <a:blip r:embed="rId10" cstate="email">
            <a:extLst>
              <a:ext uri="{28A0092B-C50C-407E-A947-70E740481C1C}">
                <a14:useLocalDpi xmlns:a14="http://schemas.microsoft.com/office/drawing/2010/main"/>
              </a:ext>
            </a:extLst>
          </a:blip>
          <a:srcRect b="26683"/>
          <a:stretch/>
        </p:blipFill>
        <p:spPr>
          <a:xfrm>
            <a:off x="617188" y="2956739"/>
            <a:ext cx="5025058" cy="259545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285ED"/>
            </a:contourClr>
          </a:sp3d>
        </p:spPr>
      </p:pic>
    </p:spTree>
    <p:extLst>
      <p:ext uri="{BB962C8B-B14F-4D97-AF65-F5344CB8AC3E}">
        <p14:creationId xmlns:p14="http://schemas.microsoft.com/office/powerpoint/2010/main" val="414842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900" decel="100000" fill="hold"/>
                                        <p:tgtEl>
                                          <p:spTgt spid="3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41" presetClass="entr" presetSubtype="0" fill="hold" grpId="0" nodeType="afterEffect">
                                  <p:stCondLst>
                                    <p:cond delay="0"/>
                                  </p:stCondLst>
                                  <p:iterate type="wd">
                                    <p:tmPct val="3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 calcmode="lin" valueType="num">
                                      <p:cBhvr>
                                        <p:cTn id="40" dur="1000" fill="hold"/>
                                        <p:tgtEl>
                                          <p:spTgt spid="29"/>
                                        </p:tgtEl>
                                        <p:attrNameLst>
                                          <p:attrName>style.rotation</p:attrName>
                                        </p:attrNameLst>
                                      </p:cBhvr>
                                      <p:tavLst>
                                        <p:tav tm="0">
                                          <p:val>
                                            <p:fltVal val="90"/>
                                          </p:val>
                                        </p:tav>
                                        <p:tav tm="100000">
                                          <p:val>
                                            <p:fltVal val="0"/>
                                          </p:val>
                                        </p:tav>
                                      </p:tavLst>
                                    </p:anim>
                                    <p:animEffect transition="in" filter="fade">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par>
                                <p:cTn id="50" presetID="14" presetClass="entr" presetSubtype="1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par>
                                <p:cTn id="61" presetID="14" presetClass="entr" presetSubtype="1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randombar(horizontal)">
                                      <p:cBhvr>
                                        <p:cTn id="68" dur="500"/>
                                        <p:tgtEl>
                                          <p:spTgt spid="2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par>
                                <p:cTn id="72" presetID="14" presetClass="entr" presetSubtype="1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randombar(horizont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animEffect transition="in" filter="wipe(left)">
                                      <p:cBhvr>
                                        <p:cTn id="84" dur="500"/>
                                        <p:tgtEl>
                                          <p:spTgt spid="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animEffect transition="in" filter="wipe(left)">
                                      <p:cBhvr>
                                        <p:cTn id="8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p:bldP spid="9" grpId="0" build="p"/>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23AC14-4F57-919B-851E-5D31B8735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698DDF4-1F8B-4688-3468-AC8DDBF20053}"/>
              </a:ext>
            </a:extLst>
          </p:cNvPr>
          <p:cNvSpPr txBox="1"/>
          <p:nvPr/>
        </p:nvSpPr>
        <p:spPr>
          <a:xfrm>
            <a:off x="919009" y="1579265"/>
            <a:ext cx="10849582" cy="498598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Jesu </a:t>
            </a:r>
            <a:r>
              <a:rPr lang="en-US" sz="2800" b="1" dirty="0" err="1">
                <a:latin typeface="Constantia" panose="02030602050306030303" pitchFamily="18" charset="0"/>
              </a:rPr>
              <a:t>eiho</a:t>
            </a:r>
            <a:r>
              <a:rPr lang="en-US" sz="2800" b="1" dirty="0">
                <a:latin typeface="Constantia" panose="02030602050306030303" pitchFamily="18" charset="0"/>
              </a:rPr>
              <a:t> </a:t>
            </a:r>
            <a:r>
              <a:rPr lang="en-US" sz="2800" b="1" dirty="0" err="1">
                <a:latin typeface="Constantia" panose="02030602050306030303" pitchFamily="18" charset="0"/>
              </a:rPr>
              <a:t>kiselna</a:t>
            </a:r>
            <a:r>
              <a:rPr lang="en-US" sz="2800" b="1" dirty="0">
                <a:latin typeface="Constantia" panose="02030602050306030303" pitchFamily="18" charset="0"/>
              </a:rPr>
              <a:t> ahi. “Ve </a:t>
            </a:r>
            <a:r>
              <a:rPr lang="en-US" sz="2800" b="1" dirty="0" err="1">
                <a:latin typeface="Constantia" panose="02030602050306030303" pitchFamily="18" charset="0"/>
              </a:rPr>
              <a:t>uvin</a:t>
            </a:r>
            <a:r>
              <a:rPr lang="en-US" sz="2800" b="1" dirty="0">
                <a:latin typeface="Constantia" panose="02030602050306030303" pitchFamily="18" charset="0"/>
              </a:rPr>
              <a:t>, </a:t>
            </a:r>
            <a:r>
              <a:rPr lang="en-US" sz="2800" b="1" dirty="0" err="1">
                <a:latin typeface="Constantia" panose="02030602050306030303" pitchFamily="18" charset="0"/>
              </a:rPr>
              <a:t>vannuoi</a:t>
            </a:r>
            <a:r>
              <a:rPr lang="en-US" sz="2800" b="1" dirty="0">
                <a:latin typeface="Constantia" panose="02030602050306030303" pitchFamily="18" charset="0"/>
              </a:rPr>
              <a:t> </a:t>
            </a:r>
            <a:r>
              <a:rPr lang="en-US" sz="2800" b="1" dirty="0" err="1">
                <a:latin typeface="Constantia" panose="02030602050306030303" pitchFamily="18" charset="0"/>
              </a:rPr>
              <a:t>chonsiet</a:t>
            </a:r>
            <a:r>
              <a:rPr lang="en-US" sz="2800" b="1" dirty="0">
                <a:latin typeface="Constantia" panose="02030602050306030303" pitchFamily="18" charset="0"/>
              </a:rPr>
              <a:t> </a:t>
            </a:r>
            <a:r>
              <a:rPr lang="en-US" sz="2800" b="1" dirty="0" err="1">
                <a:latin typeface="Constantia" panose="02030602050306030303" pitchFamily="18" charset="0"/>
              </a:rPr>
              <a:t>pomang</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Kelngoinou</a:t>
            </a:r>
            <a:r>
              <a:rPr lang="en-US" sz="2800" b="1" dirty="0">
                <a:latin typeface="Constantia" panose="02030602050306030303" pitchFamily="18" charset="0"/>
              </a:rPr>
              <a:t> </a:t>
            </a:r>
            <a:r>
              <a:rPr lang="en-US" sz="2800" b="1" dirty="0" err="1">
                <a:latin typeface="Constantia" panose="02030602050306030303" pitchFamily="18" charset="0"/>
              </a:rPr>
              <a:t>khu</a:t>
            </a:r>
            <a:r>
              <a:rPr lang="en-US" sz="2800" b="1" dirty="0">
                <a:latin typeface="Constantia" panose="02030602050306030303" pitchFamily="18" charset="0"/>
              </a:rPr>
              <a:t>!” Christa, </a:t>
            </a:r>
            <a:r>
              <a:rPr lang="en-US" sz="2800" b="1" dirty="0" err="1">
                <a:latin typeface="Constantia" panose="02030602050306030303" pitchFamily="18" charset="0"/>
              </a:rPr>
              <a:t>eiho</a:t>
            </a:r>
            <a:r>
              <a:rPr lang="en-US" sz="2800" b="1" dirty="0">
                <a:latin typeface="Constantia" panose="02030602050306030303" pitchFamily="18" charset="0"/>
              </a:rPr>
              <a:t> </a:t>
            </a:r>
            <a:r>
              <a:rPr lang="en-US" sz="2800" b="1" dirty="0" err="1">
                <a:latin typeface="Constantia" panose="02030602050306030303" pitchFamily="18" charset="0"/>
              </a:rPr>
              <a:t>kalchuh</a:t>
            </a:r>
            <a:r>
              <a:rPr lang="en-US" sz="2800" b="1" dirty="0">
                <a:latin typeface="Constantia" panose="02030602050306030303" pitchFamily="18" charset="0"/>
              </a:rPr>
              <a:t> </a:t>
            </a:r>
            <a:r>
              <a:rPr lang="en-US" sz="2800" b="1" dirty="0" err="1">
                <a:latin typeface="Constantia" panose="02030602050306030303" pitchFamily="18" charset="0"/>
              </a:rPr>
              <a:t>kut</a:t>
            </a:r>
            <a:r>
              <a:rPr lang="en-US" sz="2800" b="1" dirty="0">
                <a:latin typeface="Constantia" panose="02030602050306030303" pitchFamily="18" charset="0"/>
              </a:rPr>
              <a:t> </a:t>
            </a:r>
            <a:r>
              <a:rPr lang="en-US" sz="2800" b="1" dirty="0" err="1">
                <a:latin typeface="Constantia" panose="02030602050306030303" pitchFamily="18" charset="0"/>
              </a:rPr>
              <a:t>satha</a:t>
            </a:r>
            <a:r>
              <a:rPr lang="en-US" sz="2800" b="1" dirty="0">
                <a:latin typeface="Constantia" panose="02030602050306030303" pitchFamily="18" charset="0"/>
              </a:rPr>
              <a:t> ding </a:t>
            </a:r>
            <a:r>
              <a:rPr lang="en-US" sz="2800" b="1" dirty="0" err="1">
                <a:latin typeface="Constantia" panose="02030602050306030303" pitchFamily="18" charset="0"/>
              </a:rPr>
              <a:t>gan</a:t>
            </a:r>
            <a:r>
              <a:rPr lang="en-US" sz="2800" b="1" dirty="0">
                <a:latin typeface="Constantia" panose="02030602050306030303" pitchFamily="18" charset="0"/>
              </a:rPr>
              <a:t>, chu ahung </a:t>
            </a:r>
            <a:r>
              <a:rPr lang="en-US" sz="2800" b="1" dirty="0" err="1">
                <a:latin typeface="Constantia" panose="02030602050306030303" pitchFamily="18" charset="0"/>
              </a:rPr>
              <a:t>thi</a:t>
            </a:r>
            <a:r>
              <a:rPr lang="en-US" sz="2800" b="1" dirty="0">
                <a:latin typeface="Constantia" panose="02030602050306030303" pitchFamily="18" charset="0"/>
              </a:rPr>
              <a:t> tai. </a:t>
            </a:r>
          </a:p>
          <a:p>
            <a:pPr>
              <a:spcBef>
                <a:spcPts val="600"/>
              </a:spcBef>
            </a:pPr>
            <a:r>
              <a:rPr lang="en-US" sz="2800" b="1" dirty="0">
                <a:latin typeface="Constantia" panose="02030602050306030303" pitchFamily="18" charset="0"/>
              </a:rPr>
              <a:t>Juda </a:t>
            </a:r>
            <a:r>
              <a:rPr lang="en-US" sz="2800" b="1" dirty="0" err="1">
                <a:latin typeface="Constantia" panose="02030602050306030303" pitchFamily="18" charset="0"/>
              </a:rPr>
              <a:t>te</a:t>
            </a:r>
            <a:r>
              <a:rPr lang="en-US" sz="2800" b="1" dirty="0">
                <a:latin typeface="Constantia" panose="02030602050306030303" pitchFamily="18" charset="0"/>
              </a:rPr>
              <a:t> </a:t>
            </a:r>
            <a:r>
              <a:rPr lang="en-US" sz="2800" b="1" dirty="0" err="1">
                <a:latin typeface="Constantia" panose="02030602050306030303" pitchFamily="18" charset="0"/>
              </a:rPr>
              <a:t>kilhaina</a:t>
            </a:r>
            <a:r>
              <a:rPr lang="en-US" sz="2800" b="1" dirty="0">
                <a:latin typeface="Constantia" panose="02030602050306030303" pitchFamily="18" charset="0"/>
              </a:rPr>
              <a:t> </a:t>
            </a:r>
            <a:r>
              <a:rPr lang="en-US" sz="2800" b="1" dirty="0" err="1">
                <a:latin typeface="Constantia" panose="02030602050306030303" pitchFamily="18" charset="0"/>
              </a:rPr>
              <a:t>thisan</a:t>
            </a:r>
            <a:r>
              <a:rPr lang="en-US" sz="2800" b="1" dirty="0">
                <a:latin typeface="Constantia" panose="02030602050306030303" pitchFamily="18" charset="0"/>
              </a:rPr>
              <a:t> </a:t>
            </a:r>
            <a:r>
              <a:rPr lang="en-US" sz="2800" b="1" dirty="0" err="1">
                <a:latin typeface="Constantia" panose="02030602050306030303" pitchFamily="18" charset="0"/>
              </a:rPr>
              <a:t>valha</a:t>
            </a:r>
            <a:r>
              <a:rPr lang="en-US" sz="2800" b="1" dirty="0">
                <a:latin typeface="Constantia" panose="02030602050306030303" pitchFamily="18" charset="0"/>
              </a:rPr>
              <a:t> </a:t>
            </a:r>
            <a:r>
              <a:rPr lang="en-US" sz="2800" b="1" dirty="0" err="1">
                <a:latin typeface="Constantia" panose="02030602050306030303" pitchFamily="18" charset="0"/>
              </a:rPr>
              <a:t>jouse’n</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Kelngoinou</a:t>
            </a:r>
            <a:r>
              <a:rPr lang="en-US" sz="2800" b="1" dirty="0">
                <a:latin typeface="Constantia" panose="02030602050306030303" pitchFamily="18" charset="0"/>
              </a:rPr>
              <a:t> lam </a:t>
            </a:r>
            <a:r>
              <a:rPr lang="en-US" sz="2800" b="1" dirty="0" err="1">
                <a:latin typeface="Constantia" panose="02030602050306030303" pitchFamily="18" charset="0"/>
              </a:rPr>
              <a:t>ei</a:t>
            </a:r>
            <a:r>
              <a:rPr lang="en-US" sz="2800" b="1" dirty="0">
                <a:latin typeface="Constantia" panose="02030602050306030303" pitchFamily="18" charset="0"/>
              </a:rPr>
              <a:t> </a:t>
            </a:r>
            <a:r>
              <a:rPr lang="en-US" sz="2800" b="1" dirty="0" err="1">
                <a:latin typeface="Constantia" panose="02030602050306030303" pitchFamily="18" charset="0"/>
              </a:rPr>
              <a:t>komu</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t>
            </a:r>
            <a:r>
              <a:rPr lang="en-US" sz="2800" b="1" dirty="0" err="1">
                <a:latin typeface="Constantia" panose="02030602050306030303" pitchFamily="18" charset="0"/>
              </a:rPr>
              <a:t>Avetsahna</a:t>
            </a:r>
            <a:r>
              <a:rPr lang="en-US" sz="2800" b="1" dirty="0">
                <a:latin typeface="Constantia" panose="02030602050306030303" pitchFamily="18" charset="0"/>
              </a:rPr>
              <a:t> ding a </a:t>
            </a:r>
            <a:r>
              <a:rPr lang="en-US" sz="2800" b="1" dirty="0" err="1">
                <a:latin typeface="Constantia" panose="02030602050306030303" pitchFamily="18" charset="0"/>
              </a:rPr>
              <a:t>kilhaina</a:t>
            </a:r>
            <a:r>
              <a:rPr lang="en-US" sz="2800" b="1" dirty="0">
                <a:latin typeface="Constantia" panose="02030602050306030303" pitchFamily="18" charset="0"/>
              </a:rPr>
              <a:t> </a:t>
            </a:r>
            <a:r>
              <a:rPr lang="en-US" sz="2800" b="1" dirty="0" err="1">
                <a:latin typeface="Constantia" panose="02030602050306030303" pitchFamily="18" charset="0"/>
              </a:rPr>
              <a:t>kibol</a:t>
            </a:r>
            <a:r>
              <a:rPr lang="en-US" sz="2800" b="1" dirty="0">
                <a:latin typeface="Constantia" panose="02030602050306030303" pitchFamily="18" charset="0"/>
              </a:rPr>
              <a:t> </a:t>
            </a:r>
            <a:r>
              <a:rPr lang="en-US" sz="2800" b="1" dirty="0" err="1">
                <a:latin typeface="Constantia" panose="02030602050306030303" pitchFamily="18" charset="0"/>
              </a:rPr>
              <a:t>jouse</a:t>
            </a:r>
            <a:r>
              <a:rPr lang="en-US" sz="2800" b="1" dirty="0">
                <a:latin typeface="Constantia" panose="02030602050306030303" pitchFamily="18" charset="0"/>
              </a:rPr>
              <a:t> ama ah </a:t>
            </a:r>
            <a:r>
              <a:rPr lang="en-US" sz="2800" b="1" dirty="0" err="1">
                <a:latin typeface="Constantia" panose="02030602050306030303" pitchFamily="18" charset="0"/>
              </a:rPr>
              <a:t>bulhit</a:t>
            </a:r>
            <a:r>
              <a:rPr lang="en-US" sz="2800" b="1" dirty="0">
                <a:latin typeface="Constantia" panose="02030602050306030303" pitchFamily="18" charset="0"/>
              </a:rPr>
              <a:t> in ahung um tai. </a:t>
            </a:r>
            <a:r>
              <a:rPr lang="en-US" sz="2800" b="1" dirty="0" err="1">
                <a:latin typeface="Constantia" panose="02030602050306030303" pitchFamily="18" charset="0"/>
              </a:rPr>
              <a:t>Thingpel</a:t>
            </a:r>
            <a:r>
              <a:rPr lang="en-US" sz="2800" b="1" dirty="0">
                <a:latin typeface="Constantia" panose="02030602050306030303" pitchFamily="18" charset="0"/>
              </a:rPr>
              <a:t> a ahung </a:t>
            </a:r>
            <a:r>
              <a:rPr lang="en-US" sz="2800" b="1" dirty="0" err="1">
                <a:latin typeface="Constantia" panose="02030602050306030303" pitchFamily="18" charset="0"/>
              </a:rPr>
              <a:t>thi</a:t>
            </a:r>
            <a:r>
              <a:rPr lang="en-US" sz="2800" b="1" dirty="0">
                <a:latin typeface="Constantia" panose="02030602050306030303" pitchFamily="18" charset="0"/>
              </a:rPr>
              <a:t> </a:t>
            </a:r>
            <a:r>
              <a:rPr lang="en-US" sz="2800" b="1" dirty="0" err="1">
                <a:latin typeface="Constantia" panose="02030602050306030303" pitchFamily="18" charset="0"/>
              </a:rPr>
              <a:t>chun</a:t>
            </a:r>
            <a:r>
              <a:rPr lang="en-US" sz="2800" b="1" dirty="0">
                <a:latin typeface="Constantia" panose="02030602050306030303" pitchFamily="18" charset="0"/>
              </a:rPr>
              <a:t> </a:t>
            </a:r>
            <a:r>
              <a:rPr lang="en-US" sz="2800" b="1" dirty="0" err="1">
                <a:latin typeface="Constantia" panose="02030602050306030303" pitchFamily="18" charset="0"/>
              </a:rPr>
              <a:t>vetsahna</a:t>
            </a:r>
            <a:r>
              <a:rPr lang="en-US" sz="2800" b="1" dirty="0">
                <a:latin typeface="Constantia" panose="02030602050306030303" pitchFamily="18" charset="0"/>
              </a:rPr>
              <a:t> </a:t>
            </a:r>
            <a:r>
              <a:rPr lang="en-US" sz="2800" b="1" dirty="0" err="1">
                <a:latin typeface="Constantia" panose="02030602050306030303" pitchFamily="18" charset="0"/>
              </a:rPr>
              <a:t>kibol</a:t>
            </a:r>
            <a:r>
              <a:rPr lang="en-US" sz="2800" b="1" dirty="0">
                <a:latin typeface="Constantia" panose="02030602050306030303" pitchFamily="18" charset="0"/>
              </a:rPr>
              <a:t> </a:t>
            </a:r>
            <a:r>
              <a:rPr lang="en-US" sz="2800" b="1" dirty="0" err="1">
                <a:latin typeface="Constantia" panose="02030602050306030303" pitchFamily="18" charset="0"/>
              </a:rPr>
              <a:t>jouse</a:t>
            </a:r>
            <a:r>
              <a:rPr lang="en-US" sz="2800" b="1" dirty="0">
                <a:latin typeface="Constantia" panose="02030602050306030303" pitchFamily="18" charset="0"/>
              </a:rPr>
              <a:t> </a:t>
            </a:r>
            <a:r>
              <a:rPr lang="en-US" sz="2800" b="1" dirty="0" err="1">
                <a:latin typeface="Constantia" panose="02030602050306030303" pitchFamily="18" charset="0"/>
              </a:rPr>
              <a:t>akivetsahlona</a:t>
            </a:r>
            <a:r>
              <a:rPr lang="en-US" sz="2800" b="1" dirty="0">
                <a:latin typeface="Constantia" panose="02030602050306030303" pitchFamily="18" charset="0"/>
              </a:rPr>
              <a:t> </a:t>
            </a:r>
            <a:r>
              <a:rPr lang="en-US" sz="2800" b="1" dirty="0" err="1">
                <a:latin typeface="Constantia" panose="02030602050306030303" pitchFamily="18" charset="0"/>
              </a:rPr>
              <a:t>thil</a:t>
            </a:r>
            <a:r>
              <a:rPr lang="en-US" sz="2800" b="1" dirty="0">
                <a:latin typeface="Constantia" panose="02030602050306030303" pitchFamily="18" charset="0"/>
              </a:rPr>
              <a:t> </a:t>
            </a:r>
            <a:r>
              <a:rPr lang="en-US" sz="2800" b="1" dirty="0" err="1">
                <a:latin typeface="Constantia" panose="02030602050306030303" pitchFamily="18" charset="0"/>
              </a:rPr>
              <a:t>toh</a:t>
            </a:r>
            <a:r>
              <a:rPr lang="en-US" sz="2800" b="1" dirty="0">
                <a:latin typeface="Constantia" panose="02030602050306030303" pitchFamily="18" charset="0"/>
              </a:rPr>
              <a:t> ahung </a:t>
            </a:r>
            <a:r>
              <a:rPr lang="en-US" sz="2800" b="1" dirty="0" err="1">
                <a:latin typeface="Constantia" panose="02030602050306030303" pitchFamily="18" charset="0"/>
              </a:rPr>
              <a:t>kimaito</a:t>
            </a:r>
            <a:r>
              <a:rPr lang="en-US" sz="2800" b="1" dirty="0">
                <a:latin typeface="Constantia" panose="02030602050306030303" pitchFamily="18" charset="0"/>
              </a:rPr>
              <a:t> tan ahi.   </a:t>
            </a:r>
          </a:p>
          <a:p>
            <a:pPr>
              <a:spcBef>
                <a:spcPts val="600"/>
              </a:spcBef>
            </a:pPr>
            <a:r>
              <a:rPr lang="en-US" sz="2800" b="1" dirty="0" err="1">
                <a:latin typeface="Constantia" panose="02030602050306030303" pitchFamily="18" charset="0"/>
              </a:rPr>
              <a:t>Chonsiet</a:t>
            </a:r>
            <a:r>
              <a:rPr lang="en-US" sz="2800" b="1" dirty="0">
                <a:latin typeface="Constantia" panose="02030602050306030303" pitchFamily="18" charset="0"/>
              </a:rPr>
              <a:t> </a:t>
            </a:r>
            <a:r>
              <a:rPr lang="en-US" sz="2800" b="1" dirty="0" err="1">
                <a:latin typeface="Constantia" panose="02030602050306030303" pitchFamily="18" charset="0"/>
              </a:rPr>
              <a:t>pomang</a:t>
            </a:r>
            <a:r>
              <a:rPr lang="en-US" sz="2800" b="1" dirty="0">
                <a:latin typeface="Constantia" panose="02030602050306030303" pitchFamily="18" charset="0"/>
              </a:rPr>
              <a:t> din, </a:t>
            </a:r>
            <a:r>
              <a:rPr lang="en-US" sz="2800" b="1" dirty="0" err="1">
                <a:latin typeface="Constantia" panose="02030602050306030303" pitchFamily="18" charset="0"/>
              </a:rPr>
              <a:t>thi</a:t>
            </a:r>
            <a:r>
              <a:rPr lang="en-US" sz="2800" b="1" dirty="0">
                <a:latin typeface="Constantia" panose="02030602050306030303" pitchFamily="18" charset="0"/>
              </a:rPr>
              <a:t> din ahung </a:t>
            </a:r>
            <a:r>
              <a:rPr lang="en-US" sz="2800" b="1" dirty="0" err="1">
                <a:latin typeface="Constantia" panose="02030602050306030303" pitchFamily="18" charset="0"/>
              </a:rPr>
              <a:t>kipe’n</a:t>
            </a:r>
            <a:r>
              <a:rPr lang="en-US" sz="2800" b="1" dirty="0">
                <a:latin typeface="Constantia" panose="02030602050306030303" pitchFamily="18" charset="0"/>
              </a:rPr>
              <a:t>, ahung </a:t>
            </a:r>
            <a:r>
              <a:rPr lang="en-US" sz="2800" b="1" dirty="0" err="1">
                <a:latin typeface="Constantia" panose="02030602050306030303" pitchFamily="18" charset="0"/>
              </a:rPr>
              <a:t>muolsuo</a:t>
            </a:r>
            <a:r>
              <a:rPr lang="en-US" sz="2800" b="1" dirty="0">
                <a:latin typeface="Constantia" panose="02030602050306030303" pitchFamily="18" charset="0"/>
              </a:rPr>
              <a:t> tai. </a:t>
            </a:r>
            <a:r>
              <a:rPr lang="en-US" sz="2800" b="1" dirty="0" err="1">
                <a:latin typeface="Constantia" panose="02030602050306030303" pitchFamily="18" charset="0"/>
              </a:rPr>
              <a:t>Eiho</a:t>
            </a:r>
            <a:r>
              <a:rPr lang="en-US" sz="2800" b="1" dirty="0">
                <a:latin typeface="Constantia" panose="02030602050306030303" pitchFamily="18" charset="0"/>
              </a:rPr>
              <a:t> </a:t>
            </a:r>
            <a:r>
              <a:rPr lang="en-US" sz="2800" b="1" dirty="0" err="1">
                <a:latin typeface="Constantia" panose="02030602050306030303" pitchFamily="18" charset="0"/>
              </a:rPr>
              <a:t>lhatdoh</a:t>
            </a:r>
            <a:r>
              <a:rPr lang="en-US" sz="2800" b="1" dirty="0">
                <a:latin typeface="Constantia" panose="02030602050306030303" pitchFamily="18" charset="0"/>
              </a:rPr>
              <a:t> man chu ape tai. Man </a:t>
            </a:r>
            <a:r>
              <a:rPr lang="en-US" sz="2800" b="1" dirty="0" err="1">
                <a:latin typeface="Constantia" panose="02030602050306030303" pitchFamily="18" charset="0"/>
              </a:rPr>
              <a:t>kipe</a:t>
            </a:r>
            <a:r>
              <a:rPr lang="en-US" sz="2800" b="1" dirty="0">
                <a:latin typeface="Constantia" panose="02030602050306030303" pitchFamily="18" charset="0"/>
              </a:rPr>
              <a:t> a </a:t>
            </a:r>
            <a:r>
              <a:rPr lang="en-US" sz="2800" b="1" dirty="0" err="1">
                <a:latin typeface="Constantia" panose="02030602050306030303" pitchFamily="18" charset="0"/>
              </a:rPr>
              <a:t>kilhatdoh</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 </a:t>
            </a:r>
            <a:r>
              <a:rPr lang="en-US" sz="2800" b="1" dirty="0" err="1">
                <a:latin typeface="Constantia" panose="02030602050306030303" pitchFamily="18" charset="0"/>
              </a:rPr>
              <a:t>Christa’n</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chonsiet</a:t>
            </a:r>
            <a:r>
              <a:rPr lang="en-US" sz="2800" b="1" dirty="0">
                <a:latin typeface="Constantia" panose="02030602050306030303" pitchFamily="18" charset="0"/>
              </a:rPr>
              <a:t> u ama </a:t>
            </a:r>
            <a:r>
              <a:rPr lang="en-US" sz="2800" b="1" dirty="0" err="1">
                <a:latin typeface="Constantia" panose="02030602050306030303" pitchFamily="18" charset="0"/>
              </a:rPr>
              <a:t>lahdoh</a:t>
            </a:r>
            <a:r>
              <a:rPr lang="en-US" sz="2800" b="1" dirty="0">
                <a:latin typeface="Constantia" panose="02030602050306030303" pitchFamily="18" charset="0"/>
              </a:rPr>
              <a:t> </a:t>
            </a:r>
            <a:r>
              <a:rPr lang="en-US" sz="2800" b="1" dirty="0" err="1">
                <a:latin typeface="Constantia" panose="02030602050306030303" pitchFamily="18" charset="0"/>
              </a:rPr>
              <a:t>sah</a:t>
            </a:r>
            <a:r>
              <a:rPr lang="en-US" sz="2800" b="1" dirty="0">
                <a:latin typeface="Constantia" panose="02030602050306030303" pitchFamily="18" charset="0"/>
              </a:rPr>
              <a:t> ding, </a:t>
            </a:r>
            <a:r>
              <a:rPr lang="en-US" sz="2800" b="1" dirty="0" err="1">
                <a:latin typeface="Constantia" panose="02030602050306030303" pitchFamily="18" charset="0"/>
              </a:rPr>
              <a:t>achonphatna</a:t>
            </a:r>
            <a:r>
              <a:rPr lang="en-US" sz="2800" b="1" dirty="0">
                <a:latin typeface="Constantia" panose="02030602050306030303" pitchFamily="18" charset="0"/>
              </a:rPr>
              <a:t> </a:t>
            </a:r>
            <a:r>
              <a:rPr lang="en-US" sz="2800" b="1" dirty="0" err="1">
                <a:latin typeface="Constantia" panose="02030602050306030303" pitchFamily="18" charset="0"/>
              </a:rPr>
              <a:t>eiho</a:t>
            </a:r>
            <a:r>
              <a:rPr lang="en-US" sz="2800" b="1" dirty="0">
                <a:latin typeface="Constantia" panose="02030602050306030303" pitchFamily="18" charset="0"/>
              </a:rPr>
              <a:t> </a:t>
            </a:r>
            <a:r>
              <a:rPr lang="en-US" sz="2800" b="1" dirty="0" err="1">
                <a:latin typeface="Constantia" panose="02030602050306030303" pitchFamily="18" charset="0"/>
              </a:rPr>
              <a:t>khu</a:t>
            </a:r>
            <a:r>
              <a:rPr lang="en-US" sz="2800" b="1" dirty="0">
                <a:latin typeface="Constantia" panose="02030602050306030303" pitchFamily="18" charset="0"/>
              </a:rPr>
              <a:t> </a:t>
            </a:r>
            <a:r>
              <a:rPr lang="en-US" sz="2800" b="1" dirty="0" err="1">
                <a:latin typeface="Constantia" panose="02030602050306030303" pitchFamily="18" charset="0"/>
              </a:rPr>
              <a:t>pih</a:t>
            </a:r>
            <a:r>
              <a:rPr lang="en-US" sz="2800" b="1" dirty="0">
                <a:latin typeface="Constantia" panose="02030602050306030303" pitchFamily="18" charset="0"/>
              </a:rPr>
              <a:t> din </a:t>
            </a:r>
            <a:r>
              <a:rPr lang="en-US" sz="2800" b="1" dirty="0" err="1">
                <a:latin typeface="Constantia" panose="02030602050306030303" pitchFamily="18" charset="0"/>
              </a:rPr>
              <a:t>ei</a:t>
            </a:r>
            <a:r>
              <a:rPr lang="en-US" sz="2800" b="1" dirty="0">
                <a:latin typeface="Constantia" panose="02030602050306030303" pitchFamily="18" charset="0"/>
              </a:rPr>
              <a:t> </a:t>
            </a:r>
            <a:r>
              <a:rPr lang="en-US" sz="2800" b="1" dirty="0" err="1">
                <a:latin typeface="Constantia" panose="02030602050306030303" pitchFamily="18" charset="0"/>
              </a:rPr>
              <a:t>kou</a:t>
            </a:r>
            <a:r>
              <a:rPr lang="en-US" sz="2800" b="1" dirty="0">
                <a:latin typeface="Constantia" panose="02030602050306030303" pitchFamily="18" charset="0"/>
              </a:rPr>
              <a:t> </a:t>
            </a:r>
            <a:r>
              <a:rPr lang="en-US" sz="2800" b="1" dirty="0" err="1">
                <a:latin typeface="Constantia" panose="02030602050306030303" pitchFamily="18" charset="0"/>
              </a:rPr>
              <a:t>kou</a:t>
            </a:r>
            <a:r>
              <a:rPr lang="en-US" sz="2800" b="1" dirty="0">
                <a:latin typeface="Constantia" panose="02030602050306030303" pitchFamily="18" charset="0"/>
              </a:rPr>
              <a:t> </a:t>
            </a:r>
            <a:r>
              <a:rPr lang="en-US" sz="2800" b="1" dirty="0" err="1">
                <a:latin typeface="Constantia" panose="02030602050306030303" pitchFamily="18" charset="0"/>
              </a:rPr>
              <a:t>uve</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8A8FD65B-A898-1F76-0EDA-4D74D1F0E0B2}"/>
              </a:ext>
            </a:extLst>
          </p:cNvPr>
          <p:cNvSpPr txBox="1"/>
          <p:nvPr/>
        </p:nvSpPr>
        <p:spPr>
          <a:xfrm>
            <a:off x="5692072" y="6292398"/>
            <a:ext cx="6422849" cy="477054"/>
          </a:xfrm>
          <a:prstGeom prst="rect">
            <a:avLst/>
          </a:prstGeom>
          <a:noFill/>
        </p:spPr>
        <p:txBody>
          <a:bodyPr wrap="none" rtlCol="0">
            <a:spAutoFit/>
          </a:bodyPr>
          <a:lstStyle/>
          <a:p>
            <a:pPr algn="r"/>
            <a:r>
              <a:rPr lang="en" sz="2500" b="1" dirty="0"/>
              <a:t>EGW (The </a:t>
            </a:r>
            <a:r>
              <a:rPr lang="en" sz="2500" b="1" dirty="0" err="1"/>
              <a:t>Review </a:t>
            </a:r>
            <a:r>
              <a:rPr lang="en" sz="2500" b="1" dirty="0"/>
              <a:t>and Herald, July 19, 1898)</a:t>
            </a:r>
          </a:p>
        </p:txBody>
      </p:sp>
    </p:spTree>
    <p:extLst>
      <p:ext uri="{BB962C8B-B14F-4D97-AF65-F5344CB8AC3E}">
        <p14:creationId xmlns:p14="http://schemas.microsoft.com/office/powerpoint/2010/main" val="40405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6812B-B0AA-845B-49D4-38C300130F1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63000">
                <a:srgbClr val="F1CFE3">
                  <a:alpha val="76000"/>
                </a:srgbClr>
              </a:gs>
              <a:gs pos="42000">
                <a:srgbClr val="CFDCC0"/>
              </a:gs>
              <a:gs pos="21000">
                <a:srgbClr val="E4D29B">
                  <a:alpha val="67000"/>
                </a:srgbClr>
              </a:gs>
              <a:gs pos="100000">
                <a:srgbClr val="BBE2E3"/>
              </a:gs>
              <a:gs pos="0">
                <a:srgbClr val="BBE2E3"/>
              </a:gs>
              <a:gs pos="86000">
                <a:srgbClr val="EEEE9E">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tabla, vestido, sostener, parado&#10;&#10;El contenido generado por IA puede ser incorrecto.">
            <a:extLst>
              <a:ext uri="{FF2B5EF4-FFF2-40B4-BE49-F238E27FC236}">
                <a16:creationId xmlns:a16="http://schemas.microsoft.com/office/drawing/2014/main" id="{873E14FC-65B1-2002-20FF-39F823C6040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652" b="2088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3945BEDA-AB9D-B59C-2078-16DC8B41D105}"/>
              </a:ext>
            </a:extLst>
          </p:cNvPr>
          <p:cNvSpPr txBox="1"/>
          <p:nvPr/>
        </p:nvSpPr>
        <p:spPr>
          <a:xfrm>
            <a:off x="-37145" y="4245872"/>
            <a:ext cx="12191980" cy="25545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Amaho</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chun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la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thah</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khat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asa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uvin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Lekhabu</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chu ala ding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leh</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asinkhana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lhamlha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ding a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lom</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nangma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bou</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nahi</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ajieh</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chu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nangma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kithat</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tasa</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nahi</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Phungtin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le chitin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namtin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 mi,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paotin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paotang</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 mi, gam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vaipi</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namjouse</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mi,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Pathien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 ding a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nangman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nathisan</a:t>
            </a: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 </a:t>
            </a:r>
            <a:r>
              <a:rPr lang="en-US" sz="3200" b="1" dirty="0" err="1">
                <a:ln w="12700" cmpd="sng">
                  <a:noFill/>
                  <a:prstDash val="solid"/>
                </a:ln>
                <a:solidFill>
                  <a:srgbClr val="E97132">
                    <a:lumMod val="50000"/>
                  </a:srgbClr>
                </a:solidFill>
                <a:latin typeface="Comic Sans MS" panose="030F0702030302020204" pitchFamily="66" charset="0"/>
              </a:rPr>
              <a:t>na</a:t>
            </a:r>
            <a:r>
              <a:rPr lang="en-US" sz="3200" b="1" dirty="0">
                <a:ln w="12700" cmpd="sng">
                  <a:noFill/>
                  <a:prstDash val="solid"/>
                </a:ln>
                <a:solidFill>
                  <a:srgbClr val="E97132">
                    <a:lumMod val="50000"/>
                  </a:srgbClr>
                </a:solidFill>
                <a:latin typeface="Comic Sans MS" panose="030F0702030302020204" pitchFamily="66" charset="0"/>
              </a:rPr>
              <a:t> </a:t>
            </a:r>
            <a:r>
              <a:rPr lang="en-US" sz="3200" b="1" dirty="0" err="1">
                <a:ln w="12700" cmpd="sng">
                  <a:noFill/>
                  <a:prstDash val="solid"/>
                </a:ln>
                <a:solidFill>
                  <a:srgbClr val="E97132">
                    <a:lumMod val="50000"/>
                  </a:srgbClr>
                </a:solidFill>
                <a:latin typeface="Comic Sans MS" panose="030F0702030302020204" pitchFamily="66" charset="0"/>
              </a:rPr>
              <a:t>chohdoh</a:t>
            </a:r>
            <a:r>
              <a:rPr lang="en-US" sz="3200" b="1" dirty="0">
                <a:ln w="12700" cmpd="sng">
                  <a:noFill/>
                  <a:prstDash val="solid"/>
                </a:ln>
                <a:solidFill>
                  <a:srgbClr val="E97132">
                    <a:lumMod val="50000"/>
                  </a:srgbClr>
                </a:solidFill>
                <a:latin typeface="Comic Sans MS" panose="030F0702030302020204" pitchFamily="66" charset="0"/>
              </a:rPr>
              <a:t> ahi tai”. </a:t>
            </a:r>
            <a:r>
              <a:rPr lang="en-US" sz="2700" b="1" dirty="0">
                <a:ln w="12700" cmpd="sng">
                  <a:noFill/>
                  <a:prstDash val="solid"/>
                </a:ln>
                <a:solidFill>
                  <a:srgbClr val="E97132">
                    <a:lumMod val="50000"/>
                  </a:srgbClr>
                </a:solidFill>
                <a:latin typeface="Comic Sans MS" panose="030F0702030302020204" pitchFamily="66" charset="0"/>
              </a:rPr>
              <a:t>(</a:t>
            </a:r>
            <a:r>
              <a:rPr lang="en-US" sz="2700" b="1" dirty="0" err="1">
                <a:ln w="12700" cmpd="sng">
                  <a:noFill/>
                  <a:prstDash val="solid"/>
                </a:ln>
                <a:solidFill>
                  <a:srgbClr val="E97132">
                    <a:lumMod val="50000"/>
                  </a:srgbClr>
                </a:solidFill>
                <a:latin typeface="Comic Sans MS" panose="030F0702030302020204" pitchFamily="66" charset="0"/>
              </a:rPr>
              <a:t>Thuphuon</a:t>
            </a:r>
            <a:r>
              <a:rPr lang="en-US" sz="2700" b="1" dirty="0">
                <a:ln w="12700" cmpd="sng">
                  <a:noFill/>
                  <a:prstDash val="solid"/>
                </a:ln>
                <a:solidFill>
                  <a:srgbClr val="E97132">
                    <a:lumMod val="50000"/>
                  </a:srgbClr>
                </a:solidFill>
                <a:latin typeface="Comic Sans MS" panose="030F0702030302020204" pitchFamily="66" charset="0"/>
              </a:rPr>
              <a:t> 5:9)</a:t>
            </a:r>
            <a:endParaRPr kumimoji="0" lang="es-ES" sz="27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9927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83AA9D-E30C-87AC-65E1-F874BB6F0E92}"/>
              </a:ext>
            </a:extLst>
          </p:cNvPr>
          <p:cNvSpPr txBox="1"/>
          <p:nvPr/>
        </p:nvSpPr>
        <p:spPr>
          <a:xfrm>
            <a:off x="6940444" y="3702415"/>
            <a:ext cx="5666284" cy="3077766"/>
          </a:xfrm>
          <a:prstGeom prst="rect">
            <a:avLst/>
          </a:prstGeom>
          <a:noFill/>
        </p:spPr>
        <p:txBody>
          <a:bodyPr wrap="square" rtlCol="0">
            <a:spAutoFit/>
          </a:bodyPr>
          <a:lstStyle/>
          <a:p>
            <a:pPr>
              <a:spcBef>
                <a:spcPts val="600"/>
              </a:spcBef>
            </a:pPr>
            <a:r>
              <a:rPr lang="en" sz="2200" b="1" dirty="0">
                <a:solidFill>
                  <a:srgbClr val="F9DF6F"/>
                </a:solidFill>
                <a:effectLst>
                  <a:outerShdw blurRad="38100" dist="38100" dir="2700000" algn="tl">
                    <a:srgbClr val="000000">
                      <a:alpha val="43137"/>
                    </a:srgbClr>
                  </a:outerShdw>
                </a:effectLst>
              </a:rPr>
              <a:t>Pumgo kilhaina’n avetsah:</a:t>
            </a:r>
          </a:p>
          <a:p>
            <a:pPr lvl="1">
              <a:spcBef>
                <a:spcPts val="600"/>
              </a:spcBef>
            </a:pPr>
            <a:r>
              <a:rPr lang="en" sz="2200" b="1" dirty="0">
                <a:solidFill>
                  <a:schemeClr val="accent3">
                    <a:lumMod val="20000"/>
                    <a:lumOff val="80000"/>
                  </a:schemeClr>
                </a:solidFill>
                <a:effectLst>
                  <a:outerShdw blurRad="38100" dist="38100" dir="2700000" algn="tl">
                    <a:srgbClr val="000000">
                      <a:alpha val="43137"/>
                    </a:srgbClr>
                  </a:outerShdw>
                </a:effectLst>
              </a:rPr>
              <a:t>Kipah kilhaina leh kipahlou kilhaina.</a:t>
            </a:r>
          </a:p>
          <a:p>
            <a:pPr lvl="1">
              <a:spcBef>
                <a:spcPts val="600"/>
              </a:spcBef>
            </a:pPr>
            <a:r>
              <a:rPr lang="en" sz="2200" b="1" dirty="0">
                <a:solidFill>
                  <a:schemeClr val="accent3">
                    <a:lumMod val="20000"/>
                    <a:lumOff val="80000"/>
                  </a:schemeClr>
                </a:solidFill>
                <a:effectLst>
                  <a:outerShdw blurRad="38100" dist="38100" dir="2700000" algn="tl">
                    <a:srgbClr val="000000">
                      <a:alpha val="43137"/>
                    </a:srgbClr>
                  </a:outerShdw>
                </a:effectLst>
              </a:rPr>
              <a:t>Houbuh a kilhaina.</a:t>
            </a:r>
          </a:p>
          <a:p>
            <a:pPr lvl="1">
              <a:spcBef>
                <a:spcPts val="600"/>
              </a:spcBef>
            </a:pPr>
            <a:r>
              <a:rPr lang="en" sz="2200" b="1" dirty="0">
                <a:solidFill>
                  <a:schemeClr val="accent3">
                    <a:lumMod val="20000"/>
                    <a:lumOff val="80000"/>
                  </a:schemeClr>
                </a:solidFill>
                <a:effectLst>
                  <a:outerShdw blurRad="38100" dist="38100" dir="2700000" algn="tl">
                    <a:srgbClr val="000000">
                      <a:alpha val="43137"/>
                    </a:srgbClr>
                  </a:outerShdw>
                </a:effectLst>
              </a:rPr>
              <a:t>Kalchuh kut ding kelngoinou.</a:t>
            </a:r>
          </a:p>
          <a:p>
            <a:pPr>
              <a:spcBef>
                <a:spcPts val="1800"/>
              </a:spcBef>
            </a:pPr>
            <a:r>
              <a:rPr lang="en" sz="2200" b="1" dirty="0">
                <a:solidFill>
                  <a:srgbClr val="8FF5E6"/>
                </a:solidFill>
                <a:effectLst>
                  <a:outerShdw blurRad="38100" dist="38100" dir="2700000" algn="tl">
                    <a:srgbClr val="000000">
                      <a:alpha val="43137"/>
                    </a:srgbClr>
                  </a:outerShdw>
                </a:effectLst>
              </a:rPr>
              <a:t>Jesu, Pathien Kelngoinou:</a:t>
            </a:r>
          </a:p>
          <a:p>
            <a:pPr lvl="1">
              <a:spcBef>
                <a:spcPts val="600"/>
              </a:spcBef>
            </a:pPr>
            <a:r>
              <a:rPr lang="en" sz="2200" b="1" dirty="0">
                <a:solidFill>
                  <a:schemeClr val="accent3">
                    <a:lumMod val="20000"/>
                    <a:lumOff val="80000"/>
                  </a:schemeClr>
                </a:solidFill>
                <a:effectLst>
                  <a:outerShdw blurRad="38100" dist="38100" dir="2700000" algn="tl">
                    <a:srgbClr val="000000">
                      <a:alpha val="43137"/>
                    </a:srgbClr>
                  </a:outerShdw>
                </a:effectLst>
              </a:rPr>
              <a:t>Hou-in a Kelngoinou.</a:t>
            </a:r>
          </a:p>
          <a:p>
            <a:pPr lvl="1">
              <a:spcBef>
                <a:spcPts val="600"/>
              </a:spcBef>
            </a:pPr>
            <a:r>
              <a:rPr lang="en" sz="2200" b="1" dirty="0">
                <a:solidFill>
                  <a:schemeClr val="accent3">
                    <a:lumMod val="20000"/>
                    <a:lumOff val="80000"/>
                  </a:schemeClr>
                </a:solidFill>
                <a:effectLst>
                  <a:outerShdw blurRad="38100" dist="38100" dir="2700000" algn="tl">
                    <a:srgbClr val="000000">
                      <a:alpha val="43137"/>
                    </a:srgbClr>
                  </a:outerShdw>
                </a:effectLst>
              </a:rPr>
              <a:t>Vanmun a Kelngoinou.</a:t>
            </a:r>
          </a:p>
        </p:txBody>
      </p:sp>
      <p:sp>
        <p:nvSpPr>
          <p:cNvPr id="3" name="CuadroTexto 2">
            <a:extLst>
              <a:ext uri="{FF2B5EF4-FFF2-40B4-BE49-F238E27FC236}">
                <a16:creationId xmlns:a16="http://schemas.microsoft.com/office/drawing/2014/main" id="{BD55507C-BB59-985E-32D9-57DEDDBE8C04}"/>
              </a:ext>
            </a:extLst>
          </p:cNvPr>
          <p:cNvSpPr txBox="1"/>
          <p:nvPr/>
        </p:nvSpPr>
        <p:spPr>
          <a:xfrm>
            <a:off x="209548" y="136160"/>
            <a:ext cx="8739580" cy="1107996"/>
          </a:xfrm>
          <a:prstGeom prst="rect">
            <a:avLst/>
          </a:prstGeom>
          <a:noFill/>
        </p:spPr>
        <p:txBody>
          <a:bodyPr wrap="square" rtlCol="0">
            <a:spAutoFit/>
          </a:bodyPr>
          <a:lstStyle/>
          <a:p>
            <a:pPr>
              <a:spcBef>
                <a:spcPts val="600"/>
              </a:spcBef>
            </a:pPr>
            <a:r>
              <a:rPr lang="en" sz="2200" b="1" dirty="0">
                <a:solidFill>
                  <a:schemeClr val="bg1"/>
                </a:solidFill>
                <a:effectLst>
                  <a:glow rad="127000">
                    <a:srgbClr val="811900"/>
                  </a:glow>
                  <a:outerShdw blurRad="38100" dist="38100" dir="2700000" algn="tl">
                    <a:srgbClr val="000000">
                      <a:alpha val="43137"/>
                    </a:srgbClr>
                  </a:outerShdw>
                </a:effectLst>
              </a:rPr>
              <a:t>Nisieh in gan tampi akithat e. Sa kithana mun a kuon chun thisan tui luon in ahung luong e. </a:t>
            </a:r>
            <a:r>
              <a:rPr lang="en" sz="2200" b="1">
                <a:solidFill>
                  <a:schemeClr val="bg1"/>
                </a:solidFill>
                <a:effectLst>
                  <a:glow rad="127000">
                    <a:srgbClr val="811900"/>
                  </a:glow>
                  <a:outerShdw blurRad="38100" dist="38100" dir="2700000" algn="tl">
                    <a:srgbClr val="000000">
                      <a:alpha val="43137"/>
                    </a:srgbClr>
                  </a:outerShdw>
                </a:effectLst>
              </a:rPr>
              <a:t>Juoh </a:t>
            </a:r>
            <a:r>
              <a:rPr lang="en" sz="2200" b="1" dirty="0">
                <a:solidFill>
                  <a:schemeClr val="bg1"/>
                </a:solidFill>
                <a:effectLst>
                  <a:glow rad="127000">
                    <a:srgbClr val="811900"/>
                  </a:glow>
                  <a:outerShdw blurRad="38100" dist="38100" dir="2700000" algn="tl">
                    <a:srgbClr val="000000">
                      <a:alpha val="43137"/>
                    </a:srgbClr>
                  </a:outerShdw>
                </a:effectLst>
              </a:rPr>
              <a:t>ding sa kibolna mun ham, sa puul um jieh a thilsuoh thudol ham isei u ahi poi.</a:t>
            </a:r>
          </a:p>
        </p:txBody>
      </p:sp>
      <p:pic>
        <p:nvPicPr>
          <p:cNvPr id="7" name="Imagen 6" descr="Vista aérea de una ciudad&#10;&#10;El contenido generado por IA puede ser incorrecto.">
            <a:extLst>
              <a:ext uri="{FF2B5EF4-FFF2-40B4-BE49-F238E27FC236}">
                <a16:creationId xmlns:a16="http://schemas.microsoft.com/office/drawing/2014/main" id="{5ECC2447-D16A-3BDC-1178-925A19BA0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8970" y="180975"/>
            <a:ext cx="2868430" cy="3323987"/>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tabla, hombre, mujer, parado&#10;&#10;El contenido generado por IA puede ser incorrecto.">
            <a:extLst>
              <a:ext uri="{FF2B5EF4-FFF2-40B4-BE49-F238E27FC236}">
                <a16:creationId xmlns:a16="http://schemas.microsoft.com/office/drawing/2014/main" id="{9AA296ED-7720-5580-767D-356621E4C62E}"/>
              </a:ext>
            </a:extLst>
          </p:cNvPr>
          <p:cNvPicPr>
            <a:picLocks noChangeAspect="1"/>
          </p:cNvPicPr>
          <p:nvPr/>
        </p:nvPicPr>
        <p:blipFill>
          <a:blip r:embed="rId4" cstate="email">
            <a:extLst>
              <a:ext uri="{28A0092B-C50C-407E-A947-70E740481C1C}">
                <a14:useLocalDpi xmlns:a14="http://schemas.microsoft.com/office/drawing/2010/main"/>
              </a:ext>
            </a:extLst>
          </a:blip>
          <a:srcRect l="27899" r="3009"/>
          <a:stretch/>
        </p:blipFill>
        <p:spPr>
          <a:xfrm>
            <a:off x="155603" y="4035174"/>
            <a:ext cx="3915728" cy="2611114"/>
          </a:xfrm>
          <a:prstGeom prst="snip2DiagRect">
            <a:avLst>
              <a:gd name="adj1" fmla="val 11651"/>
              <a:gd name="adj2" fmla="val 0"/>
            </a:avLst>
          </a:prstGeom>
          <a:solidFill>
            <a:srgbClr val="FFFFFF">
              <a:shade val="85000"/>
            </a:srgbClr>
          </a:solidFill>
          <a:ln w="762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hombre, edificio, parado, montaña&#10;&#10;El contenido generado por IA puede ser incorrecto.">
            <a:extLst>
              <a:ext uri="{FF2B5EF4-FFF2-40B4-BE49-F238E27FC236}">
                <a16:creationId xmlns:a16="http://schemas.microsoft.com/office/drawing/2014/main" id="{D96E3C01-5BFC-EA1E-D96C-3D5B21FBE45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13518" r="3112"/>
          <a:stretch/>
        </p:blipFill>
        <p:spPr>
          <a:xfrm>
            <a:off x="4226837" y="4035172"/>
            <a:ext cx="2289418" cy="2611115"/>
          </a:xfrm>
          <a:prstGeom prst="snip2DiagRect">
            <a:avLst/>
          </a:prstGeom>
          <a:solidFill>
            <a:srgbClr val="FFFFFF">
              <a:shade val="85000"/>
            </a:srgbClr>
          </a:solidFill>
          <a:ln w="762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descr="Icono, Flecha&#10;&#10;El contenido generado por IA puede ser incorrecto.">
            <a:extLst>
              <a:ext uri="{FF2B5EF4-FFF2-40B4-BE49-F238E27FC236}">
                <a16:creationId xmlns:a16="http://schemas.microsoft.com/office/drawing/2014/main" id="{AEC67C73-ADD9-BFFA-0876-A78E5BA3FF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89448" y="3677900"/>
            <a:ext cx="361931" cy="28232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5586867D-D2B7-38CF-93FA-62833633FA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34418" y="5465615"/>
            <a:ext cx="361931" cy="282324"/>
          </a:xfrm>
          <a:prstGeom prst="rect">
            <a:avLst/>
          </a:prstGeom>
          <a:effectLst>
            <a:outerShdw blurRad="50800" dist="38100" dir="8100000" algn="tr" rotWithShape="0">
              <a:prstClr val="black">
                <a:alpha val="40000"/>
              </a:prstClr>
            </a:outerShdw>
          </a:effectLst>
        </p:spPr>
      </p:pic>
      <p:pic>
        <p:nvPicPr>
          <p:cNvPr id="23" name="Imagen 22" descr="Logotipo, Icono&#10;&#10;El contenido generado por IA puede ser incorrecto.">
            <a:extLst>
              <a:ext uri="{FF2B5EF4-FFF2-40B4-BE49-F238E27FC236}">
                <a16:creationId xmlns:a16="http://schemas.microsoft.com/office/drawing/2014/main" id="{C438C863-4D4A-F21A-FF52-7635ACBE75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52167" y="4198240"/>
            <a:ext cx="310487" cy="304800"/>
          </a:xfrm>
          <a:prstGeom prst="rect">
            <a:avLst/>
          </a:prstGeom>
          <a:effectLst>
            <a:outerShdw blurRad="50800" dist="38100" dir="8100000" algn="tr" rotWithShape="0">
              <a:prstClr val="black">
                <a:alpha val="40000"/>
              </a:prstClr>
            </a:outerShdw>
          </a:effectLst>
        </p:spPr>
      </p:pic>
      <p:pic>
        <p:nvPicPr>
          <p:cNvPr id="25" name="Imagen 24" descr="Icono&#10;&#10;El contenido generado por IA puede ser incorrecto.">
            <a:extLst>
              <a:ext uri="{FF2B5EF4-FFF2-40B4-BE49-F238E27FC236}">
                <a16:creationId xmlns:a16="http://schemas.microsoft.com/office/drawing/2014/main" id="{32CDFED6-BA5D-0EDF-D5F6-2A50083C3C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82147" y="4578783"/>
            <a:ext cx="310487" cy="304800"/>
          </a:xfrm>
          <a:prstGeom prst="rect">
            <a:avLst/>
          </a:prstGeom>
          <a:effectLst>
            <a:outerShdw blurRad="50800" dist="38100" dir="8100000" algn="tr" rotWithShape="0">
              <a:prstClr val="black">
                <a:alpha val="40000"/>
              </a:prstClr>
            </a:outerShdw>
          </a:effectLst>
        </p:spPr>
      </p:pic>
      <p:pic>
        <p:nvPicPr>
          <p:cNvPr id="26" name="Imagen 25" descr="Icono&#10;&#10;El contenido generado por IA puede ser incorrecto.">
            <a:extLst>
              <a:ext uri="{FF2B5EF4-FFF2-40B4-BE49-F238E27FC236}">
                <a16:creationId xmlns:a16="http://schemas.microsoft.com/office/drawing/2014/main" id="{6249B3A4-9782-E2D6-A357-5D552DE3E7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82147" y="5942289"/>
            <a:ext cx="310487" cy="304800"/>
          </a:xfrm>
          <a:prstGeom prst="rect">
            <a:avLst/>
          </a:prstGeom>
          <a:effectLst>
            <a:outerShdw blurRad="50800" dist="38100" dir="8100000" algn="tr" rotWithShape="0">
              <a:prstClr val="black">
                <a:alpha val="40000"/>
              </a:prstClr>
            </a:outerShdw>
          </a:effectLst>
        </p:spPr>
      </p:pic>
      <p:pic>
        <p:nvPicPr>
          <p:cNvPr id="28" name="Imagen 27" descr="Icono&#10;&#10;El contenido generado por IA puede ser incorrecto.">
            <a:extLst>
              <a:ext uri="{FF2B5EF4-FFF2-40B4-BE49-F238E27FC236}">
                <a16:creationId xmlns:a16="http://schemas.microsoft.com/office/drawing/2014/main" id="{D4242BE7-4561-4EB7-9D60-F5CEF5CBF8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97137" y="6352902"/>
            <a:ext cx="310487" cy="304800"/>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E840523-4FD9-5B7B-605E-B799833D5FBB}"/>
              </a:ext>
            </a:extLst>
          </p:cNvPr>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a:ext>
            </a:extLst>
          </a:blip>
          <a:stretch>
            <a:fillRect/>
          </a:stretch>
        </p:blipFill>
        <p:spPr>
          <a:xfrm>
            <a:off x="7097137" y="4959326"/>
            <a:ext cx="310487" cy="304800"/>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CC16FEB-D581-A235-7C00-96CAF4FB0EF4}"/>
              </a:ext>
            </a:extLst>
          </p:cNvPr>
          <p:cNvSpPr txBox="1"/>
          <p:nvPr/>
        </p:nvSpPr>
        <p:spPr>
          <a:xfrm>
            <a:off x="209548" y="2451896"/>
            <a:ext cx="8859501" cy="1446550"/>
          </a:xfrm>
          <a:prstGeom prst="rect">
            <a:avLst/>
          </a:prstGeom>
          <a:noFill/>
        </p:spPr>
        <p:txBody>
          <a:bodyPr wrap="square">
            <a:spAutoFit/>
          </a:bodyPr>
          <a:lstStyle/>
          <a:p>
            <a:pPr>
              <a:spcBef>
                <a:spcPts val="600"/>
              </a:spcBef>
            </a:pPr>
            <a:r>
              <a:rPr lang="en" sz="2200" b="1" dirty="0">
                <a:solidFill>
                  <a:schemeClr val="bg1"/>
                </a:solidFill>
                <a:effectLst>
                  <a:glow rad="127000">
                    <a:srgbClr val="811900"/>
                  </a:glow>
                  <a:outerShdw blurRad="38100" dist="38100" dir="2700000" algn="tl">
                    <a:srgbClr val="000000">
                      <a:alpha val="43137"/>
                    </a:srgbClr>
                  </a:outerShdw>
                </a:effectLst>
              </a:rPr>
              <a:t>Abon un vetsah le komu khat anei uve. Gan thisan kiso jouse’n kilhaina bolpa achonsiet jieh a thi ding lom ahi avetsah e. Gimnei tah a kithat gan chun kalheng a bolsiet leh thina hung tuoh Pathien Kelngoinou, Jesu, thudol asei ahibou e.</a:t>
            </a:r>
          </a:p>
        </p:txBody>
      </p:sp>
      <p:sp>
        <p:nvSpPr>
          <p:cNvPr id="8" name="CuadroTexto 7">
            <a:extLst>
              <a:ext uri="{FF2B5EF4-FFF2-40B4-BE49-F238E27FC236}">
                <a16:creationId xmlns:a16="http://schemas.microsoft.com/office/drawing/2014/main" id="{DD7A8886-8BB5-6482-0D28-8FF7D0561CE2}"/>
              </a:ext>
            </a:extLst>
          </p:cNvPr>
          <p:cNvSpPr txBox="1"/>
          <p:nvPr/>
        </p:nvSpPr>
        <p:spPr>
          <a:xfrm>
            <a:off x="209548" y="1309018"/>
            <a:ext cx="8979422" cy="1107996"/>
          </a:xfrm>
          <a:prstGeom prst="rect">
            <a:avLst/>
          </a:prstGeom>
          <a:noFill/>
        </p:spPr>
        <p:txBody>
          <a:bodyPr wrap="square">
            <a:spAutoFit/>
          </a:bodyPr>
          <a:lstStyle/>
          <a:p>
            <a:pPr>
              <a:spcBef>
                <a:spcPts val="600"/>
              </a:spcBef>
            </a:pPr>
            <a:r>
              <a:rPr lang="en" sz="2200" b="1" dirty="0">
                <a:solidFill>
                  <a:schemeClr val="bg1"/>
                </a:solidFill>
                <a:effectLst>
                  <a:glow rad="127000">
                    <a:srgbClr val="811900"/>
                  </a:glow>
                  <a:outerShdw blurRad="38100" dist="38100" dir="2700000" algn="tl">
                    <a:srgbClr val="000000">
                      <a:alpha val="43137"/>
                    </a:srgbClr>
                  </a:outerShdw>
                </a:effectLst>
              </a:rPr>
              <a:t>Israel mite Pathien houna Houbuh thudol isei u ahibou e. Kilhaina pumgo ding a gan kithat chu Pathien ama tah thusah ahibou e. Hibang se a khangitlou le mona neilou gan kithana ibol a um a hin tem?</a:t>
            </a:r>
          </a:p>
        </p:txBody>
      </p:sp>
    </p:spTree>
    <p:extLst>
      <p:ext uri="{BB962C8B-B14F-4D97-AF65-F5344CB8AC3E}">
        <p14:creationId xmlns:p14="http://schemas.microsoft.com/office/powerpoint/2010/main" val="23670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Right)">
                                      <p:cBhvr>
                                        <p:cTn id="22" dur="500"/>
                                        <p:tgtEl>
                                          <p:spTgt spid="9"/>
                                        </p:tgtEl>
                                      </p:cBhvr>
                                    </p:animEffect>
                                  </p:childTnLst>
                                </p:cTn>
                              </p:par>
                              <p:par>
                                <p:cTn id="23" presetID="18" presetClass="entr" presetSubtype="9"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Lef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 calcmode="lin" valueType="num">
                                      <p:cBhvr>
                                        <p:cTn id="36" dur="750" fill="hold"/>
                                        <p:tgtEl>
                                          <p:spTgt spid="19"/>
                                        </p:tgtEl>
                                        <p:attrNameLst>
                                          <p:attrName>style.rotation</p:attrName>
                                        </p:attrNameLst>
                                      </p:cBhvr>
                                      <p:tavLst>
                                        <p:tav tm="0">
                                          <p:val>
                                            <p:fltVal val="90"/>
                                          </p:val>
                                        </p:tav>
                                        <p:tav tm="100000">
                                          <p:val>
                                            <p:fltVal val="0"/>
                                          </p:val>
                                        </p:tav>
                                      </p:tavLst>
                                    </p:anim>
                                    <p:animEffect transition="in" filter="fade">
                                      <p:cBhvr>
                                        <p:cTn id="37" dur="750"/>
                                        <p:tgtEl>
                                          <p:spTgt spid="19"/>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250"/>
                            </p:stCondLst>
                            <p:childTnLst>
                              <p:par>
                                <p:cTn id="43" presetID="21"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1)">
                                      <p:cBhvr>
                                        <p:cTn id="45" dur="500"/>
                                        <p:tgtEl>
                                          <p:spTgt spid="23"/>
                                        </p:tgtEl>
                                      </p:cBhvr>
                                    </p:animEffect>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250"/>
                            </p:stCondLst>
                            <p:childTnLst>
                              <p:par>
                                <p:cTn id="51" presetID="21"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heel(1)">
                                      <p:cBhvr>
                                        <p:cTn id="53" dur="500"/>
                                        <p:tgtEl>
                                          <p:spTgt spid="25"/>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250"/>
                            </p:stCondLst>
                            <p:childTnLst>
                              <p:par>
                                <p:cTn id="59" presetID="21" presetClass="entr" presetSubtype="1"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heel(1)">
                                      <p:cBhvr>
                                        <p:cTn id="61" dur="500"/>
                                        <p:tgtEl>
                                          <p:spTgt spid="35"/>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750" fill="hold"/>
                                        <p:tgtEl>
                                          <p:spTgt spid="22"/>
                                        </p:tgtEl>
                                        <p:attrNameLst>
                                          <p:attrName>ppt_w</p:attrName>
                                        </p:attrNameLst>
                                      </p:cBhvr>
                                      <p:tavLst>
                                        <p:tav tm="0">
                                          <p:val>
                                            <p:fltVal val="0"/>
                                          </p:val>
                                        </p:tav>
                                        <p:tav tm="100000">
                                          <p:val>
                                            <p:strVal val="#ppt_w"/>
                                          </p:val>
                                        </p:tav>
                                      </p:tavLst>
                                    </p:anim>
                                    <p:anim calcmode="lin" valueType="num">
                                      <p:cBhvr>
                                        <p:cTn id="71" dur="750" fill="hold"/>
                                        <p:tgtEl>
                                          <p:spTgt spid="22"/>
                                        </p:tgtEl>
                                        <p:attrNameLst>
                                          <p:attrName>ppt_h</p:attrName>
                                        </p:attrNameLst>
                                      </p:cBhvr>
                                      <p:tavLst>
                                        <p:tav tm="0">
                                          <p:val>
                                            <p:fltVal val="0"/>
                                          </p:val>
                                        </p:tav>
                                        <p:tav tm="100000">
                                          <p:val>
                                            <p:strVal val="#ppt_h"/>
                                          </p:val>
                                        </p:tav>
                                      </p:tavLst>
                                    </p:anim>
                                    <p:anim calcmode="lin" valueType="num">
                                      <p:cBhvr>
                                        <p:cTn id="72" dur="750" fill="hold"/>
                                        <p:tgtEl>
                                          <p:spTgt spid="22"/>
                                        </p:tgtEl>
                                        <p:attrNameLst>
                                          <p:attrName>style.rotation</p:attrName>
                                        </p:attrNameLst>
                                      </p:cBhvr>
                                      <p:tavLst>
                                        <p:tav tm="0">
                                          <p:val>
                                            <p:fltVal val="90"/>
                                          </p:val>
                                        </p:tav>
                                        <p:tav tm="100000">
                                          <p:val>
                                            <p:fltVal val="0"/>
                                          </p:val>
                                        </p:tav>
                                      </p:tavLst>
                                    </p:anim>
                                    <p:animEffect transition="in" filter="fade">
                                      <p:cBhvr>
                                        <p:cTn id="73" dur="750"/>
                                        <p:tgtEl>
                                          <p:spTgt spid="22"/>
                                        </p:tgtEl>
                                      </p:cBhvr>
                                    </p:animEffect>
                                  </p:childTnLst>
                                </p:cTn>
                              </p:par>
                            </p:childTnLst>
                          </p:cTn>
                        </p:par>
                        <p:par>
                          <p:cTn id="74" fill="hold">
                            <p:stCondLst>
                              <p:cond delay="75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par>
                          <p:cTn id="78" fill="hold">
                            <p:stCondLst>
                              <p:cond delay="1250"/>
                            </p:stCondLst>
                            <p:childTnLst>
                              <p:par>
                                <p:cTn id="79" presetID="21" presetClass="entr" presetSubtype="1"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heel(1)">
                                      <p:cBhvr>
                                        <p:cTn id="81" dur="500"/>
                                        <p:tgtEl>
                                          <p:spTgt spid="26"/>
                                        </p:tgtEl>
                                      </p:cBhvr>
                                    </p:animEffect>
                                  </p:childTnLst>
                                </p:cTn>
                              </p:par>
                            </p:childTnLst>
                          </p:cTn>
                        </p:par>
                        <p:par>
                          <p:cTn id="82" fill="hold">
                            <p:stCondLst>
                              <p:cond delay="1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2250"/>
                            </p:stCondLst>
                            <p:childTnLst>
                              <p:par>
                                <p:cTn id="87" presetID="21" presetClass="entr" presetSubtype="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heel(1)">
                                      <p:cBhvr>
                                        <p:cTn id="89" dur="500"/>
                                        <p:tgtEl>
                                          <p:spTgt spid="28"/>
                                        </p:tgtEl>
                                      </p:cBhvr>
                                    </p:animEffect>
                                  </p:childTnLst>
                                </p:cTn>
                              </p:par>
                            </p:childTnLst>
                          </p:cTn>
                        </p:par>
                        <p:par>
                          <p:cTn id="90" fill="hold">
                            <p:stCondLst>
                              <p:cond delay="2750"/>
                            </p:stCondLst>
                            <p:childTnLst>
                              <p:par>
                                <p:cTn id="91" presetID="22" presetClass="entr" presetSubtype="8" fill="hold" grpId="0" nodeType="after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wipe(left)">
                                      <p:cBhvr>
                                        <p:cTn id="9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7FA75A-5468-75F5-DEE3-45E6DDC23C1D}"/>
              </a:ext>
            </a:extLst>
          </p:cNvPr>
          <p:cNvSpPr txBox="1"/>
          <p:nvPr/>
        </p:nvSpPr>
        <p:spPr>
          <a:xfrm>
            <a:off x="0" y="140168"/>
            <a:ext cx="12191999" cy="2308324"/>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7200" b="1" dirty="0">
                <a:ln w="25400">
                  <a:solidFill>
                    <a:srgbClr val="FF0000"/>
                  </a:solidFill>
                  <a:prstDash val="solid"/>
                </a:ln>
                <a:solidFill>
                  <a:schemeClr val="accent3">
                    <a:lumMod val="40000"/>
                    <a:lumOff val="60000"/>
                  </a:schemeClr>
                </a:solidFill>
                <a:effectLst>
                  <a:outerShdw blurRad="38100" dist="22860" dir="5400000" algn="tl" rotWithShape="0">
                    <a:srgbClr val="000000">
                      <a:alpha val="85000"/>
                    </a:srgbClr>
                  </a:outerShdw>
                </a:effectLst>
              </a:rPr>
              <a:t>PUMGO   KILHAINA’N AVETSAH</a:t>
            </a:r>
          </a:p>
        </p:txBody>
      </p:sp>
    </p:spTree>
    <p:extLst>
      <p:ext uri="{BB962C8B-B14F-4D97-AF65-F5344CB8AC3E}">
        <p14:creationId xmlns:p14="http://schemas.microsoft.com/office/powerpoint/2010/main" val="3374599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B3209A3-3C74-47DC-7B12-A6DB350DD7C6}"/>
              </a:ext>
            </a:extLst>
          </p:cNvPr>
          <p:cNvSpPr>
            <a:spLocks noGrp="1" noRot="1" noMove="1" noResize="1" noEditPoints="1" noAdjustHandles="1" noChangeArrowheads="1" noChangeShapeType="1"/>
          </p:cNvSpPr>
          <p:nvPr/>
        </p:nvSpPr>
        <p:spPr>
          <a:xfrm>
            <a:off x="0" y="0"/>
            <a:ext cx="12191997" cy="14981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9EEF2A4-77B2-103C-10EB-7BB9A6EF8D9B}"/>
              </a:ext>
            </a:extLst>
          </p:cNvPr>
          <p:cNvSpPr txBox="1"/>
          <p:nvPr/>
        </p:nvSpPr>
        <p:spPr>
          <a:xfrm>
            <a:off x="0" y="-21080"/>
            <a:ext cx="9409887" cy="646331"/>
          </a:xfrm>
          <a:prstGeom prst="rect">
            <a:avLst/>
          </a:prstGeom>
          <a:noFill/>
          <a:effectLst>
            <a:outerShdw blurRad="50800" dist="12700" dir="2700000" algn="tl" rotWithShape="0">
              <a:srgbClr val="F0D266"/>
            </a:outerShdw>
          </a:effectLst>
        </p:spPr>
        <p:txBody>
          <a:bodyPr wrap="square">
            <a:spAutoFit/>
            <a:scene3d>
              <a:camera prst="orthographicFront"/>
              <a:lightRig rig="threePt" dir="t"/>
            </a:scene3d>
            <a:sp3d extrusionH="57150" contourW="12700">
              <a:bevelT h="25400" prst="softRound"/>
              <a:contourClr>
                <a:srgbClr val="AE8D12"/>
              </a:contourClr>
            </a:sp3d>
          </a:bodyPr>
          <a:lstStyle/>
          <a:p>
            <a:pPr algn="ctr"/>
            <a:r>
              <a:rPr lang="en"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KIPAH  KILHAINA  LEH  KIPAHLOU  KILHAINA</a:t>
            </a:r>
          </a:p>
        </p:txBody>
      </p:sp>
      <p:sp>
        <p:nvSpPr>
          <p:cNvPr id="6" name="CuadroTexto 5">
            <a:extLst>
              <a:ext uri="{FF2B5EF4-FFF2-40B4-BE49-F238E27FC236}">
                <a16:creationId xmlns:a16="http://schemas.microsoft.com/office/drawing/2014/main" id="{517B0E53-9987-8560-EE7B-E9774DF10903}"/>
              </a:ext>
            </a:extLst>
          </p:cNvPr>
          <p:cNvSpPr txBox="1"/>
          <p:nvPr/>
        </p:nvSpPr>
        <p:spPr>
          <a:xfrm>
            <a:off x="-14991" y="542870"/>
            <a:ext cx="9528845" cy="1015663"/>
          </a:xfrm>
          <a:prstGeom prst="rect">
            <a:avLst/>
          </a:prstGeom>
          <a:noFill/>
        </p:spPr>
        <p:txBody>
          <a:bodyPr wrap="square">
            <a:spAutoFit/>
          </a:bodyPr>
          <a:lstStyle/>
          <a:p>
            <a:pPr algn="ctr"/>
            <a:r>
              <a:rPr lang="en"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Na</a:t>
            </a:r>
            <a:r>
              <a:rPr lang="en" sz="20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kilhaina u gantha hijat pi hi Ken ipi ding kati ding ham? Keiman kelngoi chal pumgo thiltuo tampi kanei in, gancha kivah thao tah tah jieng jong kanei e; kelngoite…kelchate thisan hijong leh ka kipapi poi</a:t>
            </a: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(Isaiah 1:11)</a:t>
            </a:r>
            <a:endParaRPr lang="es-ES" sz="16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05EE8651-72BC-974F-C32F-0C5ACE50D3BB}"/>
              </a:ext>
            </a:extLst>
          </p:cNvPr>
          <p:cNvSpPr txBox="1"/>
          <p:nvPr/>
        </p:nvSpPr>
        <p:spPr>
          <a:xfrm>
            <a:off x="151719" y="1528118"/>
            <a:ext cx="9258168" cy="1446550"/>
          </a:xfrm>
          <a:prstGeom prst="rect">
            <a:avLst/>
          </a:prstGeom>
          <a:noFill/>
        </p:spPr>
        <p:txBody>
          <a:bodyPr wrap="square" rtlCol="0">
            <a:spAutoFit/>
          </a:bodyPr>
          <a:lstStyle/>
          <a:p>
            <a:pPr>
              <a:spcBef>
                <a:spcPts val="600"/>
              </a:spcBef>
            </a:pPr>
            <a:r>
              <a:rPr lang="en" sz="2200" b="1" dirty="0"/>
              <a:t>Pathien in ama houna gan a kilhai apatdoh pih ahi. Tu’n  hichu “ka kipapi poi” ati </a:t>
            </a:r>
            <a:r>
              <a:rPr lang="en" sz="2000" b="1" dirty="0"/>
              <a:t>(Isaiah 1:11). </a:t>
            </a:r>
            <a:r>
              <a:rPr lang="en" sz="2200" b="1" dirty="0"/>
              <a:t>Chomkhat jou in “apumgo thiltuo u ahin, akilhaina gantha u ahin…kasanpih chieh ding ahi uve”</a:t>
            </a:r>
            <a:r>
              <a:rPr lang="en" sz="2000" b="1" dirty="0"/>
              <a:t> (Isaiah 56:7 ) </a:t>
            </a:r>
            <a:r>
              <a:rPr lang="en" sz="2200" b="1" dirty="0"/>
              <a:t>ati kit e. </a:t>
            </a:r>
            <a:r>
              <a:rPr lang="en-IN" sz="2200" b="1" dirty="0" err="1"/>
              <a:t>Kilhaina</a:t>
            </a:r>
            <a:r>
              <a:rPr lang="en-IN" sz="2200" b="1" dirty="0"/>
              <a:t> chu </a:t>
            </a:r>
            <a:r>
              <a:rPr lang="en-IN" sz="2200" b="1" dirty="0" err="1"/>
              <a:t>akipapi</a:t>
            </a:r>
            <a:r>
              <a:rPr lang="en-IN" sz="2200" b="1" dirty="0"/>
              <a:t> </a:t>
            </a:r>
            <a:r>
              <a:rPr lang="en-IN" sz="2200" b="1" dirty="0" err="1"/>
              <a:t>kan</a:t>
            </a:r>
            <a:r>
              <a:rPr lang="en-IN" sz="2200" b="1" dirty="0"/>
              <a:t>, </a:t>
            </a:r>
            <a:r>
              <a:rPr lang="en-IN" sz="2200" b="1" dirty="0" err="1"/>
              <a:t>akipapi</a:t>
            </a:r>
            <a:r>
              <a:rPr lang="en-IN" sz="2200" b="1" dirty="0"/>
              <a:t> </a:t>
            </a:r>
            <a:r>
              <a:rPr lang="en-IN" sz="2200" b="1" dirty="0" err="1"/>
              <a:t>lou</a:t>
            </a:r>
            <a:r>
              <a:rPr lang="en-IN" sz="2200" b="1" dirty="0"/>
              <a:t> </a:t>
            </a:r>
            <a:r>
              <a:rPr lang="en-IN" sz="2200" b="1" dirty="0" err="1"/>
              <a:t>kan</a:t>
            </a:r>
            <a:r>
              <a:rPr lang="en-IN" sz="2200" b="1" dirty="0"/>
              <a:t> um ji </a:t>
            </a:r>
            <a:r>
              <a:rPr lang="en-IN" sz="2200" b="1" dirty="0" err="1"/>
              <a:t>hin</a:t>
            </a:r>
            <a:r>
              <a:rPr lang="en-IN" sz="2200" b="1" dirty="0"/>
              <a:t> </a:t>
            </a:r>
            <a:r>
              <a:rPr lang="en-IN" sz="2200" b="1" dirty="0" err="1"/>
              <a:t>tem</a:t>
            </a:r>
            <a:r>
              <a:rPr lang="en-IN" sz="2200" b="1" dirty="0"/>
              <a:t>?</a:t>
            </a:r>
            <a:endParaRPr lang="en" sz="2200" b="1" dirty="0"/>
          </a:p>
        </p:txBody>
      </p:sp>
      <p:pic>
        <p:nvPicPr>
          <p:cNvPr id="4" name="Imagen 3" descr="Un grupo de personas haciendo gestos con la mano&#10;&#10;El contenido generado por IA puede ser incorrecto.">
            <a:extLst>
              <a:ext uri="{FF2B5EF4-FFF2-40B4-BE49-F238E27FC236}">
                <a16:creationId xmlns:a16="http://schemas.microsoft.com/office/drawing/2014/main" id="{5615EBFC-3B8D-FFAE-5BDA-00F06537CEEA}"/>
              </a:ext>
            </a:extLst>
          </p:cNvPr>
          <p:cNvPicPr>
            <a:picLocks noChangeAspect="1"/>
          </p:cNvPicPr>
          <p:nvPr/>
        </p:nvPicPr>
        <p:blipFill>
          <a:blip r:embed="rId4" cstate="email">
            <a:extLst>
              <a:ext uri="{28A0092B-C50C-407E-A947-70E740481C1C}">
                <a14:useLocalDpi xmlns:a14="http://schemas.microsoft.com/office/drawing/2010/main"/>
              </a:ext>
            </a:extLst>
          </a:blip>
          <a:srcRect t="37412"/>
          <a:stretch/>
        </p:blipFill>
        <p:spPr>
          <a:xfrm>
            <a:off x="7961592" y="4557009"/>
            <a:ext cx="4078688" cy="223077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intura de un árbol&#10;&#10;El contenido generado por IA puede ser incorrecto.">
            <a:extLst>
              <a:ext uri="{FF2B5EF4-FFF2-40B4-BE49-F238E27FC236}">
                <a16:creationId xmlns:a16="http://schemas.microsoft.com/office/drawing/2014/main" id="{3C4E9FE2-B228-2C56-DC93-AD704F85988D}"/>
              </a:ext>
            </a:extLst>
          </p:cNvPr>
          <p:cNvPicPr>
            <a:picLocks noChangeAspect="1"/>
          </p:cNvPicPr>
          <p:nvPr/>
        </p:nvPicPr>
        <p:blipFill>
          <a:blip r:embed="rId5" cstate="email">
            <a:extLst>
              <a:ext uri="{28A0092B-C50C-407E-A947-70E740481C1C}">
                <a14:useLocalDpi xmlns:a14="http://schemas.microsoft.com/office/drawing/2010/main"/>
              </a:ext>
            </a:extLst>
          </a:blip>
          <a:srcRect r="15338"/>
          <a:stretch/>
        </p:blipFill>
        <p:spPr>
          <a:xfrm>
            <a:off x="151720" y="3177914"/>
            <a:ext cx="2630390" cy="3509645"/>
          </a:xfrm>
          <a:prstGeom prst="rect">
            <a:avLst/>
          </a:prstGeom>
          <a:ln w="88900" cap="sq" cmpd="thickThin">
            <a:solidFill>
              <a:schemeClr val="accent1">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B10C7F12-E951-DAA1-F2A4-ACEA5C402670}"/>
              </a:ext>
            </a:extLst>
          </p:cNvPr>
          <p:cNvSpPr txBox="1"/>
          <p:nvPr/>
        </p:nvSpPr>
        <p:spPr>
          <a:xfrm>
            <a:off x="2933828" y="3728433"/>
            <a:ext cx="9258169" cy="769441"/>
          </a:xfrm>
          <a:prstGeom prst="rect">
            <a:avLst/>
          </a:prstGeom>
          <a:noFill/>
        </p:spPr>
        <p:txBody>
          <a:bodyPr wrap="square">
            <a:spAutoFit/>
          </a:bodyPr>
          <a:lstStyle/>
          <a:p>
            <a:pPr>
              <a:spcBef>
                <a:spcPts val="600"/>
              </a:spcBef>
            </a:pPr>
            <a:r>
              <a:rPr lang="en" sz="2200" b="1" dirty="0"/>
              <a:t> Akilhaina lhon pumgo jal chu ahipon, akilhai lhon lungput joh Pathien in avetpih lhon ahi joi. </a:t>
            </a:r>
          </a:p>
        </p:txBody>
      </p:sp>
      <p:sp>
        <p:nvSpPr>
          <p:cNvPr id="12" name="CuadroTexto 11">
            <a:extLst>
              <a:ext uri="{FF2B5EF4-FFF2-40B4-BE49-F238E27FC236}">
                <a16:creationId xmlns:a16="http://schemas.microsoft.com/office/drawing/2014/main" id="{776F66FE-6209-C407-A869-815E6D1E2D4E}"/>
              </a:ext>
            </a:extLst>
          </p:cNvPr>
          <p:cNvSpPr txBox="1"/>
          <p:nvPr/>
        </p:nvSpPr>
        <p:spPr>
          <a:xfrm>
            <a:off x="2963806" y="4445863"/>
            <a:ext cx="5027765" cy="2462213"/>
          </a:xfrm>
          <a:prstGeom prst="rect">
            <a:avLst/>
          </a:prstGeom>
          <a:noFill/>
        </p:spPr>
        <p:txBody>
          <a:bodyPr wrap="square">
            <a:spAutoFit/>
          </a:bodyPr>
          <a:lstStyle/>
          <a:p>
            <a:r>
              <a:rPr lang="en" sz="2200" b="1" dirty="0"/>
              <a:t>Isaiah khang Israel mite bang in Cain chun ahinkho Pathien deilam toh kilhon ding angaisah pon, huhhing channa kilhaina jong nahsah in akoipoi. Abel in vang chonse ahi akipom in, Kelngoinou chu huhhing achanna’n atahsan e.</a:t>
            </a:r>
            <a:endParaRPr lang="es-ES" sz="2200" dirty="0"/>
          </a:p>
        </p:txBody>
      </p:sp>
      <p:sp>
        <p:nvSpPr>
          <p:cNvPr id="14" name="CuadroTexto 13">
            <a:extLst>
              <a:ext uri="{FF2B5EF4-FFF2-40B4-BE49-F238E27FC236}">
                <a16:creationId xmlns:a16="http://schemas.microsoft.com/office/drawing/2014/main" id="{E13407F3-38A6-19C7-4080-E87F351A81CA}"/>
              </a:ext>
            </a:extLst>
          </p:cNvPr>
          <p:cNvSpPr txBox="1"/>
          <p:nvPr/>
        </p:nvSpPr>
        <p:spPr>
          <a:xfrm>
            <a:off x="2933828" y="2936052"/>
            <a:ext cx="9258169" cy="769441"/>
          </a:xfrm>
          <a:prstGeom prst="rect">
            <a:avLst/>
          </a:prstGeom>
          <a:noFill/>
        </p:spPr>
        <p:txBody>
          <a:bodyPr wrap="square">
            <a:spAutoFit/>
          </a:bodyPr>
          <a:lstStyle/>
          <a:p>
            <a:pPr>
              <a:spcBef>
                <a:spcPts val="600"/>
              </a:spcBef>
            </a:pPr>
            <a:r>
              <a:rPr lang="en" sz="2200" b="1" dirty="0"/>
              <a:t>Cain le Abel thusim a kuon hiche dohna hi donbut jieng thei ahi. Abel kilhaina akipapi’n, Cain kilhaina chu asanpih tapoi </a:t>
            </a:r>
            <a:r>
              <a:rPr lang="en" sz="2000" b="1" dirty="0"/>
              <a:t>(Gen. 4:3-5).</a:t>
            </a:r>
          </a:p>
        </p:txBody>
      </p:sp>
      <p:pic>
        <p:nvPicPr>
          <p:cNvPr id="16" name="Imagen 15" descr="Imagen que contiene oveja, pasto, humo, pequeño&#10;&#10;El contenido generado por IA puede ser incorrecto.">
            <a:extLst>
              <a:ext uri="{FF2B5EF4-FFF2-40B4-BE49-F238E27FC236}">
                <a16:creationId xmlns:a16="http://schemas.microsoft.com/office/drawing/2014/main" id="{3EE9DB41-0868-1100-BCAB-03F4CD9643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500" r="2026"/>
          <a:stretch/>
        </p:blipFill>
        <p:spPr>
          <a:xfrm>
            <a:off x="9680564" y="139210"/>
            <a:ext cx="2450507" cy="2561102"/>
          </a:xfrm>
          <a:prstGeom prst="rect">
            <a:avLst/>
          </a:prstGeom>
          <a:ln w="38100" cap="sq">
            <a:gradFill>
              <a:gsLst>
                <a:gs pos="0">
                  <a:srgbClr val="F6E7B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69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28000" t="-30000" r="-1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D51720-27CE-A1C1-56B7-6F5FF5593886}"/>
              </a:ext>
            </a:extLst>
          </p:cNvPr>
          <p:cNvSpPr txBox="1"/>
          <p:nvPr/>
        </p:nvSpPr>
        <p:spPr>
          <a:xfrm>
            <a:off x="1" y="-74950"/>
            <a:ext cx="9883304" cy="769441"/>
          </a:xfrm>
          <a:prstGeom prst="rect">
            <a:avLst/>
          </a:prstGeom>
          <a:noFill/>
        </p:spPr>
        <p:txBody>
          <a:bodyPr wrap="square">
            <a:spAutoFit/>
            <a:scene3d>
              <a:camera prst="orthographicFront"/>
              <a:lightRig rig="soft" dir="t"/>
            </a:scene3d>
            <a:sp3d extrusionH="57150">
              <a:bevelT w="57150" h="38100" prst="hardEdge"/>
            </a:sp3d>
          </a:bodyPr>
          <a:lstStyle/>
          <a:p>
            <a:pPr algn="ctr"/>
            <a:r>
              <a:rPr lang="en" sz="4400" b="1" dirty="0">
                <a:ln w="12700">
                  <a:solidFill>
                    <a:srgbClr val="C00000"/>
                  </a:solidFill>
                  <a:prstDash val="solid"/>
                </a:ln>
                <a:pattFill prst="pct50">
                  <a:fgClr>
                    <a:srgbClr val="FF0000"/>
                  </a:fgClr>
                  <a:bgClr>
                    <a:srgbClr val="FFD5D5"/>
                  </a:bgClr>
                </a:pattFill>
                <a:effectLst>
                  <a:outerShdw dist="38100" dir="2640000" algn="bl" rotWithShape="0">
                    <a:srgbClr val="C00000"/>
                  </a:outerShdw>
                </a:effectLst>
              </a:rPr>
              <a:t>HOUBUH   A   KILHAINA</a:t>
            </a:r>
          </a:p>
        </p:txBody>
      </p:sp>
      <p:sp>
        <p:nvSpPr>
          <p:cNvPr id="5" name="CuadroTexto 4">
            <a:extLst>
              <a:ext uri="{FF2B5EF4-FFF2-40B4-BE49-F238E27FC236}">
                <a16:creationId xmlns:a16="http://schemas.microsoft.com/office/drawing/2014/main" id="{B66DBD0B-95E6-1A36-0222-DF0803EC59D8}"/>
              </a:ext>
            </a:extLst>
          </p:cNvPr>
          <p:cNvSpPr txBox="1"/>
          <p:nvPr/>
        </p:nvSpPr>
        <p:spPr>
          <a:xfrm>
            <a:off x="0" y="578512"/>
            <a:ext cx="10208301" cy="707886"/>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sz="2000" b="1" dirty="0" err="1">
                <a:solidFill>
                  <a:schemeClr val="accent5">
                    <a:lumMod val="50000"/>
                  </a:schemeClr>
                </a:solidFill>
                <a:latin typeface="Comic Sans MS" panose="030F0702030302020204" pitchFamily="66" charset="0"/>
              </a:rPr>
              <a:t>Ahinlah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hicheng</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chun</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kumtin</a:t>
            </a:r>
            <a:r>
              <a:rPr lang="en-US" sz="2000" b="1" dirty="0">
                <a:solidFill>
                  <a:schemeClr val="accent5">
                    <a:lumMod val="50000"/>
                  </a:schemeClr>
                </a:solidFill>
                <a:latin typeface="Comic Sans MS" panose="030F0702030302020204" pitchFamily="66" charset="0"/>
              </a:rPr>
              <a:t> in </a:t>
            </a:r>
            <a:r>
              <a:rPr lang="en-US" sz="2000" b="1" dirty="0" err="1">
                <a:solidFill>
                  <a:schemeClr val="accent5">
                    <a:lumMod val="50000"/>
                  </a:schemeClr>
                </a:solidFill>
                <a:latin typeface="Comic Sans MS" panose="030F0702030302020204" pitchFamily="66" charset="0"/>
              </a:rPr>
              <a:t>achonsietna</a:t>
            </a:r>
            <a:r>
              <a:rPr lang="en-US" sz="2000" b="1" dirty="0">
                <a:solidFill>
                  <a:schemeClr val="accent5">
                    <a:lumMod val="50000"/>
                  </a:schemeClr>
                </a:solidFill>
                <a:latin typeface="Comic Sans MS" panose="030F0702030302020204" pitchFamily="66" charset="0"/>
              </a:rPr>
              <a:t> u </a:t>
            </a:r>
            <a:r>
              <a:rPr lang="en-US" sz="2000" b="1" dirty="0" err="1">
                <a:solidFill>
                  <a:schemeClr val="accent5">
                    <a:lumMod val="50000"/>
                  </a:schemeClr>
                </a:solidFill>
                <a:latin typeface="Comic Sans MS" panose="030F0702030302020204" pitchFamily="66" charset="0"/>
              </a:rPr>
              <a:t>ageldoh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sah</a:t>
            </a:r>
            <a:r>
              <a:rPr lang="en-US" sz="2000" b="1" dirty="0">
                <a:solidFill>
                  <a:schemeClr val="accent5">
                    <a:lumMod val="50000"/>
                  </a:schemeClr>
                </a:solidFill>
                <a:latin typeface="Comic Sans MS" panose="030F0702030302020204" pitchFamily="66" charset="0"/>
              </a:rPr>
              <a:t> jo ta </a:t>
            </a:r>
            <a:r>
              <a:rPr lang="en-US" sz="2000" b="1" dirty="0" err="1">
                <a:solidFill>
                  <a:schemeClr val="accent5">
                    <a:lumMod val="50000"/>
                  </a:schemeClr>
                </a:solidFill>
                <a:latin typeface="Comic Sans MS" panose="030F0702030302020204" pitchFamily="66" charset="0"/>
              </a:rPr>
              <a:t>uve</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ajieh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i</a:t>
            </a:r>
            <a:r>
              <a:rPr lang="en-US" sz="2000" b="1" dirty="0">
                <a:solidFill>
                  <a:schemeClr val="accent5">
                    <a:lumMod val="50000"/>
                  </a:schemeClr>
                </a:solidFill>
                <a:latin typeface="Comic Sans MS" panose="030F0702030302020204" pitchFamily="66" charset="0"/>
              </a:rPr>
              <a:t> ham </a:t>
            </a:r>
            <a:r>
              <a:rPr lang="en-US" sz="2000" b="1" dirty="0" err="1">
                <a:solidFill>
                  <a:schemeClr val="accent5">
                    <a:lumMod val="50000"/>
                  </a:schemeClr>
                </a:solidFill>
                <a:latin typeface="Comic Sans MS" panose="030F0702030302020204" pitchFamily="66" charset="0"/>
              </a:rPr>
              <a:t>iti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leh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bongchal</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leh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kelcha</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thisan</a:t>
            </a:r>
            <a:r>
              <a:rPr lang="en-US" sz="2000" b="1" dirty="0">
                <a:solidFill>
                  <a:schemeClr val="accent5">
                    <a:lumMod val="50000"/>
                  </a:schemeClr>
                </a:solidFill>
                <a:latin typeface="Comic Sans MS" panose="030F0702030302020204" pitchFamily="66" charset="0"/>
              </a:rPr>
              <a:t> a </a:t>
            </a:r>
            <a:r>
              <a:rPr lang="en-US" sz="2000" b="1" dirty="0" err="1">
                <a:solidFill>
                  <a:schemeClr val="accent5">
                    <a:lumMod val="50000"/>
                  </a:schemeClr>
                </a:solidFill>
                <a:latin typeface="Comic Sans MS" panose="030F0702030302020204" pitchFamily="66" charset="0"/>
              </a:rPr>
              <a:t>chonsiet</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suhbei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huoi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hilou</a:t>
            </a:r>
            <a:r>
              <a:rPr lang="en-US" sz="2000" b="1" dirty="0">
                <a:solidFill>
                  <a:schemeClr val="accent5">
                    <a:lumMod val="50000"/>
                  </a:schemeClr>
                </a:solidFill>
                <a:latin typeface="Comic Sans MS" panose="030F0702030302020204" pitchFamily="66" charset="0"/>
              </a:rPr>
              <a:t> ahi.</a:t>
            </a:r>
            <a:r>
              <a:rPr lang="en" sz="20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(Heb. 10:3-4)</a:t>
            </a:r>
          </a:p>
        </p:txBody>
      </p:sp>
      <p:sp>
        <p:nvSpPr>
          <p:cNvPr id="6" name="CuadroTexto 5">
            <a:extLst>
              <a:ext uri="{FF2B5EF4-FFF2-40B4-BE49-F238E27FC236}">
                <a16:creationId xmlns:a16="http://schemas.microsoft.com/office/drawing/2014/main" id="{4F43CD23-1BA2-B08B-6D5C-297C40D5174C}"/>
              </a:ext>
            </a:extLst>
          </p:cNvPr>
          <p:cNvSpPr txBox="1"/>
          <p:nvPr/>
        </p:nvSpPr>
        <p:spPr>
          <a:xfrm>
            <a:off x="247447" y="1351893"/>
            <a:ext cx="10125745" cy="769441"/>
          </a:xfrm>
          <a:prstGeom prst="rect">
            <a:avLst/>
          </a:prstGeom>
          <a:noFill/>
        </p:spPr>
        <p:txBody>
          <a:bodyPr wrap="square" rtlCol="0">
            <a:spAutoFit/>
          </a:bodyPr>
          <a:lstStyle/>
          <a:p>
            <a:pPr>
              <a:spcBef>
                <a:spcPts val="600"/>
              </a:spcBef>
            </a:pPr>
            <a:r>
              <a:rPr lang="en" sz="2200" b="1" dirty="0"/>
              <a:t>Chonsiet man thina ahi </a:t>
            </a:r>
            <a:r>
              <a:rPr lang="en" sz="2000" b="1" dirty="0"/>
              <a:t>(Rom. 6:23). </a:t>
            </a:r>
            <a:r>
              <a:rPr lang="en" sz="2200" b="1" dirty="0"/>
              <a:t>Ahileh,gan khat thi chu ka chonsiet man a sim thei hin tem? Ahithei poi! KA chonsiet man chu KEI thi ding chu ahi.</a:t>
            </a:r>
          </a:p>
        </p:txBody>
      </p:sp>
      <p:pic>
        <p:nvPicPr>
          <p:cNvPr id="10" name="Imagen 9" descr="Imagen que contiene persona, bailarín, interior, hombre&#10;&#10;El contenido generado por IA puede ser incorrecto.">
            <a:extLst>
              <a:ext uri="{FF2B5EF4-FFF2-40B4-BE49-F238E27FC236}">
                <a16:creationId xmlns:a16="http://schemas.microsoft.com/office/drawing/2014/main" id="{AB4617C9-073E-86C4-2CA7-9178BD7A7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9235" y="2740844"/>
            <a:ext cx="2169010" cy="3103731"/>
          </a:xfrm>
          <a:prstGeom prst="round2DiagRect">
            <a:avLst>
              <a:gd name="adj1" fmla="val 16667"/>
              <a:gd name="adj2" fmla="val 0"/>
            </a:avLst>
          </a:prstGeom>
          <a:ln w="38100" cap="sq">
            <a:solidFill>
              <a:srgbClr val="FFC000"/>
            </a:solidFill>
            <a:miter lim="800000"/>
          </a:ln>
          <a:effectLst/>
        </p:spPr>
      </p:pic>
      <p:pic>
        <p:nvPicPr>
          <p:cNvPr id="12" name="Imagen 11" descr="Imagen que contiene persona, mujer, posando, gente&#10;&#10;El contenido generado por IA puede ser incorrecto.">
            <a:extLst>
              <a:ext uri="{FF2B5EF4-FFF2-40B4-BE49-F238E27FC236}">
                <a16:creationId xmlns:a16="http://schemas.microsoft.com/office/drawing/2014/main" id="{D5376615-BB2C-16BE-CBB0-CC6963145E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043" y="2752705"/>
            <a:ext cx="2169010" cy="3106860"/>
          </a:xfrm>
          <a:prstGeom prst="round2DiagRect">
            <a:avLst>
              <a:gd name="adj1" fmla="val 0"/>
              <a:gd name="adj2" fmla="val 11413"/>
            </a:avLst>
          </a:prstGeom>
          <a:ln w="38100" cap="sq">
            <a:solidFill>
              <a:schemeClr val="accent3">
                <a:lumMod val="50000"/>
              </a:schemeClr>
            </a:solidFill>
            <a:miter lim="800000"/>
          </a:ln>
          <a:effectLst/>
        </p:spPr>
      </p:pic>
      <p:pic>
        <p:nvPicPr>
          <p:cNvPr id="14" name="Imagen 13" descr="Dibujo de un hombre&#10;&#10;El contenido generado por IA puede ser incorrecto.">
            <a:extLst>
              <a:ext uri="{FF2B5EF4-FFF2-40B4-BE49-F238E27FC236}">
                <a16:creationId xmlns:a16="http://schemas.microsoft.com/office/drawing/2014/main" id="{AB5DAEA6-585C-AE0E-2A8C-2892745E5E9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6294" r="6294"/>
          <a:stretch/>
        </p:blipFill>
        <p:spPr>
          <a:xfrm>
            <a:off x="140442" y="2171815"/>
            <a:ext cx="2410436" cy="2768242"/>
          </a:xfrm>
          <a:prstGeom prst="roundRect">
            <a:avLst>
              <a:gd name="adj" fmla="val 8412"/>
            </a:avLst>
          </a:prstGeom>
          <a:solidFill>
            <a:srgbClr val="FFFFFF"/>
          </a:solidFill>
          <a:ln w="76200" cap="sq">
            <a:solidFill>
              <a:srgbClr val="00B0F0"/>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D9782571-1D94-C8CE-6E14-F5A0C89BB564}"/>
              </a:ext>
            </a:extLst>
          </p:cNvPr>
          <p:cNvSpPr txBox="1"/>
          <p:nvPr/>
        </p:nvSpPr>
        <p:spPr>
          <a:xfrm>
            <a:off x="2655810" y="2068995"/>
            <a:ext cx="7475261" cy="769441"/>
          </a:xfrm>
          <a:prstGeom prst="rect">
            <a:avLst/>
          </a:prstGeom>
          <a:noFill/>
        </p:spPr>
        <p:txBody>
          <a:bodyPr wrap="square">
            <a:spAutoFit/>
          </a:bodyPr>
          <a:lstStyle/>
          <a:p>
            <a:pPr>
              <a:spcBef>
                <a:spcPts val="600"/>
              </a:spcBef>
            </a:pPr>
            <a:r>
              <a:rPr lang="en" sz="2200" b="1" dirty="0"/>
              <a:t>Khuti ahi leh ibol a chonsiet lamang theilou gan kilhaina kibol jing ana hi dem? </a:t>
            </a:r>
            <a:r>
              <a:rPr lang="en" sz="2000" b="1" dirty="0"/>
              <a:t>(Heb. 10:3-4)</a:t>
            </a:r>
          </a:p>
        </p:txBody>
      </p:sp>
      <p:sp>
        <p:nvSpPr>
          <p:cNvPr id="18" name="CuadroTexto 17">
            <a:extLst>
              <a:ext uri="{FF2B5EF4-FFF2-40B4-BE49-F238E27FC236}">
                <a16:creationId xmlns:a16="http://schemas.microsoft.com/office/drawing/2014/main" id="{A78419EE-0E79-A1B0-221A-3E1A6B29E0E4}"/>
              </a:ext>
            </a:extLst>
          </p:cNvPr>
          <p:cNvSpPr txBox="1"/>
          <p:nvPr/>
        </p:nvSpPr>
        <p:spPr>
          <a:xfrm>
            <a:off x="140441" y="6104918"/>
            <a:ext cx="12051557" cy="769441"/>
          </a:xfrm>
          <a:prstGeom prst="rect">
            <a:avLst/>
          </a:prstGeom>
          <a:noFill/>
        </p:spPr>
        <p:txBody>
          <a:bodyPr wrap="square">
            <a:spAutoFit/>
          </a:bodyPr>
          <a:lstStyle/>
          <a:p>
            <a:pPr>
              <a:spcBef>
                <a:spcPts val="600"/>
              </a:spcBef>
            </a:pPr>
            <a:r>
              <a:rPr lang="en" sz="2200" b="1" dirty="0"/>
              <a:t>Jesu thi jou puondal kehni akiso chun hiche gan kilhaina hi ngai talou ahung hi. Tu hin Pathien Kelngoinou thina tahsan chan chu ngaidam chang in akisim pih tai.</a:t>
            </a:r>
          </a:p>
        </p:txBody>
      </p:sp>
      <p:sp>
        <p:nvSpPr>
          <p:cNvPr id="20" name="CuadroTexto 19">
            <a:extLst>
              <a:ext uri="{FF2B5EF4-FFF2-40B4-BE49-F238E27FC236}">
                <a16:creationId xmlns:a16="http://schemas.microsoft.com/office/drawing/2014/main" id="{E312B066-FD9E-0F80-F030-3FD7EA4C8895}"/>
              </a:ext>
            </a:extLst>
          </p:cNvPr>
          <p:cNvSpPr txBox="1"/>
          <p:nvPr/>
        </p:nvSpPr>
        <p:spPr>
          <a:xfrm>
            <a:off x="2655810" y="2876037"/>
            <a:ext cx="5079115" cy="2123658"/>
          </a:xfrm>
          <a:prstGeom prst="rect">
            <a:avLst/>
          </a:prstGeom>
          <a:noFill/>
        </p:spPr>
        <p:txBody>
          <a:bodyPr wrap="square">
            <a:spAutoFit/>
          </a:bodyPr>
          <a:lstStyle/>
          <a:p>
            <a:pPr>
              <a:spcBef>
                <a:spcPts val="600"/>
              </a:spcBef>
            </a:pPr>
            <a:r>
              <a:rPr lang="en" sz="2200" b="1" dirty="0"/>
              <a:t>Gan chu Jesu vetsah ahin, thisan kiso chu Jesu thingpel ahung thi vetsah ahi. Jesu melse tah a tha a aum masang se’n gantha chu um jing ah ahi. Jesu KEI mun ah KA chonsiet jal a gotna ahung chang in, ahung thi tai.</a:t>
            </a:r>
          </a:p>
        </p:txBody>
      </p:sp>
      <p:sp>
        <p:nvSpPr>
          <p:cNvPr id="22" name="CuadroTexto 21">
            <a:extLst>
              <a:ext uri="{FF2B5EF4-FFF2-40B4-BE49-F238E27FC236}">
                <a16:creationId xmlns:a16="http://schemas.microsoft.com/office/drawing/2014/main" id="{7A76F27D-09AD-8A83-BD37-29C35A024CA5}"/>
              </a:ext>
            </a:extLst>
          </p:cNvPr>
          <p:cNvSpPr txBox="1"/>
          <p:nvPr/>
        </p:nvSpPr>
        <p:spPr>
          <a:xfrm>
            <a:off x="140441" y="5035068"/>
            <a:ext cx="11977824" cy="1107996"/>
          </a:xfrm>
          <a:prstGeom prst="rect">
            <a:avLst/>
          </a:prstGeom>
          <a:noFill/>
        </p:spPr>
        <p:txBody>
          <a:bodyPr wrap="square">
            <a:spAutoFit/>
          </a:bodyPr>
          <a:lstStyle/>
          <a:p>
            <a:pPr>
              <a:spcBef>
                <a:spcPts val="600"/>
              </a:spcBef>
            </a:pPr>
            <a:r>
              <a:rPr lang="en" sz="2200" b="1" dirty="0"/>
              <a:t>Thingpel gei alhun masang se’n hiche kilhaina ho hin				                  gaothu asei sei jieng u ahi. Pathien Kelngoinou tahsan 				                    chan chu ngaidamna akichan in, thina apeldoh un ahi.</a:t>
            </a:r>
          </a:p>
        </p:txBody>
      </p:sp>
      <p:pic>
        <p:nvPicPr>
          <p:cNvPr id="23" name="Imagen 22">
            <a:extLst>
              <a:ext uri="{FF2B5EF4-FFF2-40B4-BE49-F238E27FC236}">
                <a16:creationId xmlns:a16="http://schemas.microsoft.com/office/drawing/2014/main" id="{36B6EE3E-E20B-F184-3362-977EC423DC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54" t="1451" r="15584" b="5054"/>
          <a:stretch/>
        </p:blipFill>
        <p:spPr>
          <a:xfrm>
            <a:off x="10328223" y="111471"/>
            <a:ext cx="1730082" cy="2331926"/>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08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wd">
                                    <p:tmPct val="3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250" autoRev="1" fill="hold">
                                          <p:stCondLst>
                                            <p:cond delay="0"/>
                                          </p:stCondLst>
                                        </p:cTn>
                                        <p:tgtEl>
                                          <p:spTgt spid="5"/>
                                        </p:tgtEl>
                                        <p:attrNameLst>
                                          <p:attrName>ppt_w</p:attrName>
                                        </p:attrNameLst>
                                      </p:cBhvr>
                                    </p:anim>
                                    <p:anim by="(#ppt_w*0.50)" calcmode="lin" valueType="num">
                                      <p:cBhvr>
                                        <p:cTn id="17" dur="250" decel="50000" autoRev="1" fill="hold">
                                          <p:stCondLst>
                                            <p:cond delay="0"/>
                                          </p:stCondLst>
                                        </p:cTn>
                                        <p:tgtEl>
                                          <p:spTgt spid="5"/>
                                        </p:tgtEl>
                                        <p:attrNameLst>
                                          <p:attrName>ppt_x</p:attrName>
                                        </p:attrNameLst>
                                      </p:cBhvr>
                                    </p:anim>
                                    <p:anim from="(-#ppt_h/2)" to="(#ppt_y)" calcmode="lin" valueType="num">
                                      <p:cBhvr>
                                        <p:cTn id="18" dur="500" fill="hold">
                                          <p:stCondLst>
                                            <p:cond delay="0"/>
                                          </p:stCondLst>
                                        </p:cTn>
                                        <p:tgtEl>
                                          <p:spTgt spid="5"/>
                                        </p:tgtEl>
                                        <p:attrNameLst>
                                          <p:attrName>ppt_y</p:attrName>
                                        </p:attrNameLst>
                                      </p:cBhvr>
                                    </p:anim>
                                    <p:animRot by="21600000">
                                      <p:cBhvr>
                                        <p:cTn id="19" dur="500" fill="hold">
                                          <p:stCondLst>
                                            <p:cond delay="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downRight)">
                                      <p:cBhvr>
                                        <p:cTn id="53" dur="500"/>
                                        <p:tgtEl>
                                          <p:spTgt spid="12"/>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trips(downLeft)">
                                      <p:cBhvr>
                                        <p:cTn id="62" dur="500"/>
                                        <p:tgtEl>
                                          <p:spTgt spid="1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8851449-1C64-7C27-D9B0-6BB52FA57549}"/>
              </a:ext>
            </a:extLst>
          </p:cNvPr>
          <p:cNvSpPr>
            <a:spLocks noGrp="1" noRot="1" noMove="1" noResize="1" noEditPoints="1" noAdjustHandles="1" noChangeArrowheads="1" noChangeShapeType="1"/>
          </p:cNvSpPr>
          <p:nvPr/>
        </p:nvSpPr>
        <p:spPr>
          <a:xfrm>
            <a:off x="0" y="-29647"/>
            <a:ext cx="12192000" cy="1363147"/>
          </a:xfrm>
          <a:prstGeom prst="rect">
            <a:avLst/>
          </a:prstGeom>
          <a:blipFill dpi="0" rotWithShape="1">
            <a:blip r:embed="rId3">
              <a:extLst>
                <a:ext uri="{28A0092B-C50C-407E-A947-70E740481C1C}">
                  <a14:useLocalDpi xmlns:a14="http://schemas.microsoft.com/office/drawing/2010/main"/>
                </a:ext>
              </a:extLst>
            </a:blip>
            <a:srcRect/>
            <a:stretch>
              <a:fillRect t="-33000" b="-1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9A9837-EF6D-69B9-2D9F-6876438B094C}"/>
              </a:ext>
            </a:extLst>
          </p:cNvPr>
          <p:cNvSpPr txBox="1"/>
          <p:nvPr/>
        </p:nvSpPr>
        <p:spPr>
          <a:xfrm>
            <a:off x="0" y="-68096"/>
            <a:ext cx="12192000" cy="769441"/>
          </a:xfrm>
          <a:prstGeom prst="rect">
            <a:avLst/>
          </a:prstGeom>
          <a:noFill/>
        </p:spPr>
        <p:txBody>
          <a:bodyPr wrap="square">
            <a:spAutoFit/>
          </a:bodyPr>
          <a:lstStyle/>
          <a:p>
            <a:pPr algn="ctr"/>
            <a:r>
              <a:rPr lang="en" sz="4400" b="1" spc="300" dirty="0">
                <a:ln w="6600">
                  <a:solidFill>
                    <a:schemeClr val="accent2"/>
                  </a:solidFill>
                  <a:prstDash val="solid"/>
                </a:ln>
                <a:solidFill>
                  <a:srgbClr val="FFFFFF"/>
                </a:solidFill>
                <a:effectLst>
                  <a:outerShdw dist="38100" dir="2700000" algn="tl" rotWithShape="0">
                    <a:schemeClr val="accent2">
                      <a:lumMod val="50000"/>
                    </a:schemeClr>
                  </a:outerShdw>
                </a:effectLst>
              </a:rPr>
              <a:t>KALCHUH  KUT DING  KELNGOINOU</a:t>
            </a:r>
          </a:p>
        </p:txBody>
      </p:sp>
      <p:sp>
        <p:nvSpPr>
          <p:cNvPr id="5" name="CuadroTexto 4">
            <a:extLst>
              <a:ext uri="{FF2B5EF4-FFF2-40B4-BE49-F238E27FC236}">
                <a16:creationId xmlns:a16="http://schemas.microsoft.com/office/drawing/2014/main" id="{26641E32-E6E9-E84F-BCFB-1AA72C09EF41}"/>
              </a:ext>
            </a:extLst>
          </p:cNvPr>
          <p:cNvSpPr txBox="1"/>
          <p:nvPr/>
        </p:nvSpPr>
        <p:spPr>
          <a:xfrm>
            <a:off x="-102119" y="657522"/>
            <a:ext cx="1194435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147592"/>
                </a:solidFill>
                <a:latin typeface="Comic Sans MS" panose="030F0702030302020204" pitchFamily="66" charset="0"/>
              </a:rPr>
              <a:t>“Tu a nangho cholsolou nahi bang u chun…chollui chu thehngim un, paidoh un; i jieh in em iti leh i kalchuh kut satha ding un Christa tah chu akithat tan ahi. </a:t>
            </a:r>
            <a:r>
              <a:rPr lang="en" sz="1600" b="1" dirty="0">
                <a:solidFill>
                  <a:srgbClr val="147592"/>
                </a:solidFill>
                <a:latin typeface="Comic Sans MS" panose="030F0702030302020204" pitchFamily="66" charset="0"/>
              </a:rPr>
              <a:t>(1 Corinth 5:7)</a:t>
            </a:r>
          </a:p>
        </p:txBody>
      </p:sp>
      <p:sp>
        <p:nvSpPr>
          <p:cNvPr id="6" name="CuadroTexto 5">
            <a:extLst>
              <a:ext uri="{FF2B5EF4-FFF2-40B4-BE49-F238E27FC236}">
                <a16:creationId xmlns:a16="http://schemas.microsoft.com/office/drawing/2014/main" id="{99960110-6493-C3BC-8485-70FB42C06356}"/>
              </a:ext>
            </a:extLst>
          </p:cNvPr>
          <p:cNvSpPr txBox="1"/>
          <p:nvPr/>
        </p:nvSpPr>
        <p:spPr>
          <a:xfrm>
            <a:off x="4702932" y="1333500"/>
            <a:ext cx="7489067" cy="1107996"/>
          </a:xfrm>
          <a:prstGeom prst="rect">
            <a:avLst/>
          </a:prstGeom>
          <a:noFill/>
        </p:spPr>
        <p:txBody>
          <a:bodyPr wrap="square" rtlCol="0">
            <a:spAutoFit/>
          </a:bodyPr>
          <a:lstStyle/>
          <a:p>
            <a:pPr>
              <a:spcBef>
                <a:spcPts val="600"/>
              </a:spcBef>
            </a:pPr>
            <a:r>
              <a:rPr lang="en" sz="2200" b="1" dirty="0"/>
              <a:t>Kalchuh kut masa pen chun kotphung jouse gan thisan aloi un, thina vantiil chun akalchuh ji tan ahi. Hiche insung a pieng masa pen chu huoidoh ahi ji tai.</a:t>
            </a:r>
          </a:p>
        </p:txBody>
      </p:sp>
      <p:graphicFrame>
        <p:nvGraphicFramePr>
          <p:cNvPr id="7" name="Diagrama 6">
            <a:extLst>
              <a:ext uri="{FF2B5EF4-FFF2-40B4-BE49-F238E27FC236}">
                <a16:creationId xmlns:a16="http://schemas.microsoft.com/office/drawing/2014/main" id="{B5D51931-98E4-4D20-B140-250CA3DDD69C}"/>
              </a:ext>
            </a:extLst>
          </p:cNvPr>
          <p:cNvGraphicFramePr/>
          <p:nvPr>
            <p:extLst>
              <p:ext uri="{D42A27DB-BD31-4B8C-83A1-F6EECF244321}">
                <p14:modId xmlns:p14="http://schemas.microsoft.com/office/powerpoint/2010/main" val="1977819794"/>
              </p:ext>
            </p:extLst>
          </p:nvPr>
        </p:nvGraphicFramePr>
        <p:xfrm>
          <a:off x="4702932" y="3429001"/>
          <a:ext cx="7419975" cy="2551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F8CB4D5-B15C-EF2F-CD08-F53EEAADB888}"/>
              </a:ext>
            </a:extLst>
          </p:cNvPr>
          <p:cNvSpPr txBox="1"/>
          <p:nvPr/>
        </p:nvSpPr>
        <p:spPr>
          <a:xfrm>
            <a:off x="247650" y="6101418"/>
            <a:ext cx="11944350" cy="769441"/>
          </a:xfrm>
          <a:prstGeom prst="rect">
            <a:avLst/>
          </a:prstGeom>
          <a:noFill/>
        </p:spPr>
        <p:txBody>
          <a:bodyPr wrap="square" rtlCol="0">
            <a:spAutoFit/>
          </a:bodyPr>
          <a:lstStyle/>
          <a:p>
            <a:pPr>
              <a:spcBef>
                <a:spcPts val="600"/>
              </a:spcBef>
            </a:pPr>
            <a:r>
              <a:rPr lang="en" sz="2200" b="1" dirty="0"/>
              <a:t>Jesu bou thiengthou chungnung Pathien ang a mihiem chonpha chu ahi. Ama thisan a ka kisil a, thina’n ei peldohna din, ama athi gei in chonse lou ahi </a:t>
            </a:r>
            <a:r>
              <a:rPr lang="en" sz="2000" b="1" dirty="0"/>
              <a:t>(Rev. 7:14).</a:t>
            </a:r>
          </a:p>
        </p:txBody>
      </p:sp>
      <p:pic>
        <p:nvPicPr>
          <p:cNvPr id="4" name="Imagen 3" descr="Un grupo de personas junto a una chimenea&#10;&#10;El contenido generado por IA puede ser incorrecto.">
            <a:extLst>
              <a:ext uri="{FF2B5EF4-FFF2-40B4-BE49-F238E27FC236}">
                <a16:creationId xmlns:a16="http://schemas.microsoft.com/office/drawing/2014/main" id="{2D4681F0-A10E-F4FD-EF0C-18C4F3B9BF1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t="16180"/>
          <a:stretch/>
        </p:blipFill>
        <p:spPr>
          <a:xfrm>
            <a:off x="247650" y="1492440"/>
            <a:ext cx="4275712" cy="4556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lecha: a la derecha 9">
            <a:extLst>
              <a:ext uri="{FF2B5EF4-FFF2-40B4-BE49-F238E27FC236}">
                <a16:creationId xmlns:a16="http://schemas.microsoft.com/office/drawing/2014/main" id="{82761D43-33EB-27D1-F189-21BE1E49CAE2}"/>
              </a:ext>
            </a:extLst>
          </p:cNvPr>
          <p:cNvSpPr/>
          <p:nvPr/>
        </p:nvSpPr>
        <p:spPr>
          <a:xfrm>
            <a:off x="8266917" y="4435813"/>
            <a:ext cx="223736" cy="1653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485F1AD0-7405-F4E7-F19D-F8D99BCD29FA}"/>
              </a:ext>
            </a:extLst>
          </p:cNvPr>
          <p:cNvSpPr/>
          <p:nvPr/>
        </p:nvSpPr>
        <p:spPr>
          <a:xfrm>
            <a:off x="8279191" y="5415762"/>
            <a:ext cx="223736" cy="165370"/>
          </a:xfrm>
          <a:prstGeom prst="rightArrow">
            <a:avLst/>
          </a:prstGeom>
          <a:solidFill>
            <a:schemeClr val="accent5">
              <a:lumMod val="20000"/>
              <a:lumOff val="8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CB17C00A-DF5C-04E5-B510-788348AFA428}"/>
              </a:ext>
            </a:extLst>
          </p:cNvPr>
          <p:cNvSpPr txBox="1"/>
          <p:nvPr/>
        </p:nvSpPr>
        <p:spPr>
          <a:xfrm>
            <a:off x="4702932" y="2455855"/>
            <a:ext cx="7489067" cy="1107996"/>
          </a:xfrm>
          <a:prstGeom prst="rect">
            <a:avLst/>
          </a:prstGeom>
          <a:noFill/>
        </p:spPr>
        <p:txBody>
          <a:bodyPr wrap="square">
            <a:spAutoFit/>
          </a:bodyPr>
          <a:lstStyle/>
          <a:p>
            <a:pPr>
              <a:spcBef>
                <a:spcPts val="600"/>
              </a:spcBef>
            </a:pPr>
            <a:r>
              <a:rPr lang="en" sz="2200" b="1" dirty="0"/>
              <a:t>Hiche thisan chu Jesu thisan vetsah ahi (1 Pet. 1:18-19). Kum sieh a anaman u Kalchuh Kut jong Jesu thi ding vetsah melchihna ahibou e </a:t>
            </a:r>
            <a:r>
              <a:rPr lang="en" sz="2000" b="1" dirty="0"/>
              <a:t>(1 Cor. 5:7b).</a:t>
            </a:r>
          </a:p>
        </p:txBody>
      </p:sp>
    </p:spTree>
    <p:extLst>
      <p:ext uri="{BB962C8B-B14F-4D97-AF65-F5344CB8AC3E}">
        <p14:creationId xmlns:p14="http://schemas.microsoft.com/office/powerpoint/2010/main" val="19585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7">
                                            <p:graphicEl>
                                              <a:dgm id="{4013830C-09A7-47A1-B47C-FB205DCEC54B}"/>
                                            </p:graphicEl>
                                          </p:spTgt>
                                        </p:tgtEl>
                                        <p:attrNameLst>
                                          <p:attrName>style.visibility</p:attrName>
                                        </p:attrNameLst>
                                      </p:cBhvr>
                                      <p:to>
                                        <p:strVal val="visible"/>
                                      </p:to>
                                    </p:set>
                                    <p:anim calcmode="lin" valueType="num">
                                      <p:cBhvr>
                                        <p:cTn id="40" dur="500" decel="50000" fill="hold">
                                          <p:stCondLst>
                                            <p:cond delay="0"/>
                                          </p:stCondLst>
                                        </p:cTn>
                                        <p:tgtEl>
                                          <p:spTgt spid="7">
                                            <p:graphicEl>
                                              <a:dgm id="{4013830C-09A7-47A1-B47C-FB205DCEC54B}"/>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
                                            <p:graphicEl>
                                              <a:dgm id="{4013830C-09A7-47A1-B47C-FB205DCEC54B}"/>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
                                            <p:graphicEl>
                                              <a:dgm id="{4013830C-09A7-47A1-B47C-FB205DCEC54B}"/>
                                            </p:graphicEl>
                                          </p:spTgt>
                                        </p:tgtEl>
                                        <p:attrNameLst>
                                          <p:attrName>ppt_w</p:attrName>
                                        </p:attrNameLst>
                                      </p:cBhvr>
                                      <p:tavLst>
                                        <p:tav tm="0">
                                          <p:val>
                                            <p:strVal val="#ppt_w*.05"/>
                                          </p:val>
                                        </p:tav>
                                        <p:tav tm="100000">
                                          <p:val>
                                            <p:strVal val="#ppt_w"/>
                                          </p:val>
                                        </p:tav>
                                      </p:tavLst>
                                    </p:anim>
                                    <p:anim calcmode="lin" valueType="num">
                                      <p:cBhvr>
                                        <p:cTn id="43" dur="1000" fill="hold"/>
                                        <p:tgtEl>
                                          <p:spTgt spid="7">
                                            <p:graphicEl>
                                              <a:dgm id="{4013830C-09A7-47A1-B47C-FB205DCEC54B}"/>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
                                            <p:graphicEl>
                                              <a:dgm id="{4013830C-09A7-47A1-B47C-FB205DCEC54B}"/>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
                                            <p:graphicEl>
                                              <a:dgm id="{4013830C-09A7-47A1-B47C-FB205DCEC54B}"/>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
                                            <p:graphicEl>
                                              <a:dgm id="{4013830C-09A7-47A1-B47C-FB205DCEC54B}"/>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
                                            <p:graphicEl>
                                              <a:dgm id="{4013830C-09A7-47A1-B47C-FB205DCEC54B}"/>
                                            </p:graphicEl>
                                          </p:spTgt>
                                        </p:tgtEl>
                                      </p:cBhvr>
                                    </p:animEffec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7">
                                            <p:graphicEl>
                                              <a:dgm id="{C5AFE67B-762E-4904-AEE7-E571D6D6F59C}"/>
                                            </p:graphicEl>
                                          </p:spTgt>
                                        </p:tgtEl>
                                        <p:attrNameLst>
                                          <p:attrName>style.visibility</p:attrName>
                                        </p:attrNameLst>
                                      </p:cBhvr>
                                      <p:to>
                                        <p:strVal val="visible"/>
                                      </p:to>
                                    </p:set>
                                    <p:animEffect transition="in" filter="randombar(horizontal)">
                                      <p:cBhvr>
                                        <p:cTn id="51" dur="500"/>
                                        <p:tgtEl>
                                          <p:spTgt spid="7">
                                            <p:graphicEl>
                                              <a:dgm id="{C5AFE67B-762E-4904-AEE7-E571D6D6F59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graphicEl>
                                              <a:dgm id="{DAA76E31-59DF-4118-854B-34926AFAAD72}"/>
                                            </p:graphicEl>
                                          </p:spTgt>
                                        </p:tgtEl>
                                        <p:attrNameLst>
                                          <p:attrName>style.visibility</p:attrName>
                                        </p:attrNameLst>
                                      </p:cBhvr>
                                      <p:to>
                                        <p:strVal val="visible"/>
                                      </p:to>
                                    </p:set>
                                    <p:animEffect transition="in" filter="randombar(horizontal)">
                                      <p:cBhvr>
                                        <p:cTn id="56" dur="500"/>
                                        <p:tgtEl>
                                          <p:spTgt spid="7">
                                            <p:graphicEl>
                                              <a:dgm id="{DAA76E31-59DF-4118-854B-34926AFAAD7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7">
                                            <p:graphicEl>
                                              <a:dgm id="{DA9D27AD-EA2F-4748-AB61-CF35CF95627A}"/>
                                            </p:graphicEl>
                                          </p:spTgt>
                                        </p:tgtEl>
                                        <p:attrNameLst>
                                          <p:attrName>style.visibility</p:attrName>
                                        </p:attrNameLst>
                                      </p:cBhvr>
                                      <p:to>
                                        <p:strVal val="visible"/>
                                      </p:to>
                                    </p:set>
                                    <p:anim calcmode="lin" valueType="num">
                                      <p:cBhvr>
                                        <p:cTn id="61" dur="500" decel="50000" fill="hold">
                                          <p:stCondLst>
                                            <p:cond delay="0"/>
                                          </p:stCondLst>
                                        </p:cTn>
                                        <p:tgtEl>
                                          <p:spTgt spid="7">
                                            <p:graphicEl>
                                              <a:dgm id="{DA9D27AD-EA2F-4748-AB61-CF35CF95627A}"/>
                                            </p:graphic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7">
                                            <p:graphicEl>
                                              <a:dgm id="{DA9D27AD-EA2F-4748-AB61-CF35CF95627A}"/>
                                            </p:graphic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7">
                                            <p:graphicEl>
                                              <a:dgm id="{DA9D27AD-EA2F-4748-AB61-CF35CF95627A}"/>
                                            </p:graphicEl>
                                          </p:spTgt>
                                        </p:tgtEl>
                                        <p:attrNameLst>
                                          <p:attrName>ppt_w</p:attrName>
                                        </p:attrNameLst>
                                      </p:cBhvr>
                                      <p:tavLst>
                                        <p:tav tm="0">
                                          <p:val>
                                            <p:strVal val="#ppt_w*.05"/>
                                          </p:val>
                                        </p:tav>
                                        <p:tav tm="100000">
                                          <p:val>
                                            <p:strVal val="#ppt_w"/>
                                          </p:val>
                                        </p:tav>
                                      </p:tavLst>
                                    </p:anim>
                                    <p:anim calcmode="lin" valueType="num">
                                      <p:cBhvr>
                                        <p:cTn id="64" dur="1000" fill="hold"/>
                                        <p:tgtEl>
                                          <p:spTgt spid="7">
                                            <p:graphicEl>
                                              <a:dgm id="{DA9D27AD-EA2F-4748-AB61-CF35CF95627A}"/>
                                            </p:graphic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7">
                                            <p:graphicEl>
                                              <a:dgm id="{DA9D27AD-EA2F-4748-AB61-CF35CF95627A}"/>
                                            </p:graphic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7">
                                            <p:graphicEl>
                                              <a:dgm id="{DA9D27AD-EA2F-4748-AB61-CF35CF95627A}"/>
                                            </p:graphic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7">
                                            <p:graphicEl>
                                              <a:dgm id="{DA9D27AD-EA2F-4748-AB61-CF35CF95627A}"/>
                                            </p:graphic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7">
                                            <p:graphicEl>
                                              <a:dgm id="{DA9D27AD-EA2F-4748-AB61-CF35CF95627A}"/>
                                            </p:graphicEl>
                                          </p:spTgt>
                                        </p:tgtEl>
                                      </p:cBhvr>
                                    </p:animEffect>
                                  </p:childTnLst>
                                </p:cTn>
                              </p:par>
                            </p:childTnLst>
                          </p:cTn>
                        </p:par>
                        <p:par>
                          <p:cTn id="69" fill="hold">
                            <p:stCondLst>
                              <p:cond delay="1000"/>
                            </p:stCondLst>
                            <p:childTnLst>
                              <p:par>
                                <p:cTn id="70" presetID="17" presetClass="entr" presetSubtype="8"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14" presetClass="entr" presetSubtype="10" fill="hold" grpId="0" nodeType="afterEffect">
                                  <p:stCondLst>
                                    <p:cond delay="0"/>
                                  </p:stCondLst>
                                  <p:childTnLst>
                                    <p:set>
                                      <p:cBhvr>
                                        <p:cTn id="78" dur="1" fill="hold">
                                          <p:stCondLst>
                                            <p:cond delay="0"/>
                                          </p:stCondLst>
                                        </p:cTn>
                                        <p:tgtEl>
                                          <p:spTgt spid="7">
                                            <p:graphicEl>
                                              <a:dgm id="{98860CDB-E7A4-4A52-85B2-D5C728E1821C}"/>
                                            </p:graphicEl>
                                          </p:spTgt>
                                        </p:tgtEl>
                                        <p:attrNameLst>
                                          <p:attrName>style.visibility</p:attrName>
                                        </p:attrNameLst>
                                      </p:cBhvr>
                                      <p:to>
                                        <p:strVal val="visible"/>
                                      </p:to>
                                    </p:set>
                                    <p:animEffect transition="in" filter="randombar(horizontal)">
                                      <p:cBhvr>
                                        <p:cTn id="79" dur="500"/>
                                        <p:tgtEl>
                                          <p:spTgt spid="7">
                                            <p:graphicEl>
                                              <a:dgm id="{98860CDB-E7A4-4A52-85B2-D5C728E1821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7">
                                            <p:graphicEl>
                                              <a:dgm id="{0071388E-3E13-441A-8B4D-5352A537803C}"/>
                                            </p:graphicEl>
                                          </p:spTgt>
                                        </p:tgtEl>
                                        <p:attrNameLst>
                                          <p:attrName>style.visibility</p:attrName>
                                        </p:attrNameLst>
                                      </p:cBhvr>
                                      <p:to>
                                        <p:strVal val="visible"/>
                                      </p:to>
                                    </p:set>
                                    <p:animEffect transition="in" filter="randombar(horizontal)">
                                      <p:cBhvr>
                                        <p:cTn id="91" dur="500"/>
                                        <p:tgtEl>
                                          <p:spTgt spid="7">
                                            <p:graphicEl>
                                              <a:dgm id="{0071388E-3E13-441A-8B4D-5352A537803C}"/>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3EB4DA-091D-52D8-4B10-DC88FC87EEF1}"/>
              </a:ext>
            </a:extLst>
          </p:cNvPr>
          <p:cNvSpPr txBox="1"/>
          <p:nvPr/>
        </p:nvSpPr>
        <p:spPr>
          <a:xfrm>
            <a:off x="4347144" y="2912720"/>
            <a:ext cx="8152310" cy="4016484"/>
          </a:xfrm>
          <a:prstGeom prst="rect">
            <a:avLst/>
          </a:prstGeom>
          <a:noFill/>
        </p:spPr>
        <p:txBody>
          <a:bodyPr wrap="square">
            <a:spAutoFit/>
            <a:scene3d>
              <a:camera prst="orthographicFront"/>
              <a:lightRig rig="threePt" dir="t"/>
            </a:scene3d>
            <a:sp3d extrusionH="57150">
              <a:bevelT w="38100" h="38100" prst="relaxedInset"/>
            </a:sp3d>
          </a:bodyPr>
          <a:lstStyle>
            <a:defPPr>
              <a:defRPr lang="es-ES"/>
            </a:defPPr>
            <a:lvl1pPr algn="ctr">
              <a:defRPr sz="7200" b="1">
                <a:ln w="25400">
                  <a:solidFill>
                    <a:srgbClr val="FF0000"/>
                  </a:solidFill>
                  <a:prstDash val="solid"/>
                </a:ln>
                <a:solidFill>
                  <a:schemeClr val="accent3">
                    <a:lumMod val="40000"/>
                    <a:lumOff val="60000"/>
                  </a:schemeClr>
                </a:solidFill>
                <a:effectLst>
                  <a:outerShdw blurRad="38100" dist="22860" dir="5400000" algn="tl" rotWithShape="0">
                    <a:srgbClr val="000000">
                      <a:alpha val="85000"/>
                    </a:srgbClr>
                  </a:outerShdw>
                </a:effectLst>
              </a:defRPr>
            </a:lvl1pPr>
          </a:lstStyle>
          <a:p>
            <a:r>
              <a:rPr lang="en" sz="8500" dirty="0"/>
              <a:t>PATHIEN KELNGOINOU JESU</a:t>
            </a:r>
          </a:p>
        </p:txBody>
      </p:sp>
    </p:spTree>
    <p:extLst>
      <p:ext uri="{BB962C8B-B14F-4D97-AF65-F5344CB8AC3E}">
        <p14:creationId xmlns:p14="http://schemas.microsoft.com/office/powerpoint/2010/main" val="2366510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4CAE960-155D-1173-2580-43398EFCDB37}"/>
              </a:ext>
            </a:extLst>
          </p:cNvPr>
          <p:cNvSpPr>
            <a:spLocks noGrp="1" noRot="1" noMove="1" noResize="1" noEditPoints="1" noAdjustHandles="1" noChangeArrowheads="1" noChangeShapeType="1"/>
          </p:cNvSpPr>
          <p:nvPr/>
        </p:nvSpPr>
        <p:spPr>
          <a:xfrm>
            <a:off x="0" y="-24356"/>
            <a:ext cx="12192000" cy="1325828"/>
          </a:xfrm>
          <a:prstGeom prst="rect">
            <a:avLst/>
          </a:prstGeom>
          <a:blipFill dpi="0" rotWithShape="1">
            <a:blip r:embed="rId2"/>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ECE11E3-D801-AE85-3FA5-929059B23FA1}"/>
              </a:ext>
            </a:extLst>
          </p:cNvPr>
          <p:cNvSpPr txBox="1"/>
          <p:nvPr/>
        </p:nvSpPr>
        <p:spPr>
          <a:xfrm>
            <a:off x="0" y="-77824"/>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0"/>
                <a:solidFill>
                  <a:srgbClr val="F25944"/>
                </a:solidFill>
                <a:effectLst>
                  <a:outerShdw blurRad="38100" dist="25400" dir="5400000" algn="ctr" rotWithShape="0">
                    <a:srgbClr val="6E747A">
                      <a:alpha val="43000"/>
                    </a:srgbClr>
                  </a:outerShdw>
                </a:effectLst>
              </a:rPr>
              <a:t>HOU  IN  A  KELNGOINOU</a:t>
            </a:r>
          </a:p>
        </p:txBody>
      </p:sp>
      <p:sp>
        <p:nvSpPr>
          <p:cNvPr id="5" name="CuadroTexto 4">
            <a:extLst>
              <a:ext uri="{FF2B5EF4-FFF2-40B4-BE49-F238E27FC236}">
                <a16:creationId xmlns:a16="http://schemas.microsoft.com/office/drawing/2014/main" id="{F4FE3B7B-B26D-64FA-3A85-C64A25CCC257}"/>
              </a:ext>
            </a:extLst>
          </p:cNvPr>
          <p:cNvSpPr txBox="1"/>
          <p:nvPr/>
        </p:nvSpPr>
        <p:spPr>
          <a:xfrm>
            <a:off x="216739" y="625161"/>
            <a:ext cx="11722341" cy="707886"/>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 sz="20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Nampi vaipi jouse kaholiing suohkei a, chutieng leh namtin vaipi lah a thil kikhol jouse hi hung lutsuohkei a, hiche hou in loupi tah a kadip suoh hiel ding ahi” </a:t>
            </a:r>
            <a:r>
              <a:rPr lang="en" sz="16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(Haggai 2:7).</a:t>
            </a:r>
            <a:endParaRPr lang="es-ES" sz="16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8EA9223-BEFC-D396-1E4F-1C283C4C145B}"/>
              </a:ext>
            </a:extLst>
          </p:cNvPr>
          <p:cNvSpPr txBox="1"/>
          <p:nvPr/>
        </p:nvSpPr>
        <p:spPr>
          <a:xfrm>
            <a:off x="59960" y="1340384"/>
            <a:ext cx="6865495" cy="1107996"/>
          </a:xfrm>
          <a:prstGeom prst="rect">
            <a:avLst/>
          </a:prstGeom>
          <a:noFill/>
        </p:spPr>
        <p:txBody>
          <a:bodyPr wrap="square" rtlCol="0">
            <a:spAutoFit/>
          </a:bodyPr>
          <a:lstStyle/>
          <a:p>
            <a:pPr>
              <a:spcBef>
                <a:spcPts val="600"/>
              </a:spcBef>
            </a:pPr>
            <a:r>
              <a:rPr lang="en" sz="2200" b="1" dirty="0"/>
              <a:t>Hou in masa kithiensuo a thingkuong ahin puohlut u chun Pathien loupina’n hou-in asal dimset e </a:t>
            </a:r>
            <a:r>
              <a:rPr lang="en" sz="2000" b="1" dirty="0"/>
              <a:t>(1 Lengte 8: 5-10).</a:t>
            </a:r>
          </a:p>
        </p:txBody>
      </p:sp>
      <p:pic>
        <p:nvPicPr>
          <p:cNvPr id="4" name="Imagen 3" descr="Imagen de la pantalla de un video juego&#10;&#10;El contenido generado por IA puede ser incorrecto.">
            <a:extLst>
              <a:ext uri="{FF2B5EF4-FFF2-40B4-BE49-F238E27FC236}">
                <a16:creationId xmlns:a16="http://schemas.microsoft.com/office/drawing/2014/main" id="{4008072E-B86F-E010-3533-7F6D65249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416" y="1424582"/>
            <a:ext cx="4953664" cy="2224959"/>
          </a:xfrm>
          <a:prstGeom prst="rect">
            <a:avLst/>
          </a:prstGeom>
          <a:effectLst>
            <a:innerShdw blurRad="114300">
              <a:prstClr val="black"/>
            </a:innerShdw>
          </a:effectLst>
        </p:spPr>
      </p:pic>
      <p:pic>
        <p:nvPicPr>
          <p:cNvPr id="10" name="Imagen 9" descr="Imagen que contiene persona, edificio, exterior, grupo&#10;&#10;El contenido generado por IA puede ser incorrecto.">
            <a:extLst>
              <a:ext uri="{FF2B5EF4-FFF2-40B4-BE49-F238E27FC236}">
                <a16:creationId xmlns:a16="http://schemas.microsoft.com/office/drawing/2014/main" id="{084610A7-85C2-CB3A-E01E-6C9CB5B395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740" y="3920246"/>
            <a:ext cx="4789976" cy="281383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CDB65252-B605-9E01-6A36-EEDE86E3E05B}"/>
              </a:ext>
            </a:extLst>
          </p:cNvPr>
          <p:cNvSpPr txBox="1"/>
          <p:nvPr/>
        </p:nvSpPr>
        <p:spPr>
          <a:xfrm>
            <a:off x="5141627" y="3892893"/>
            <a:ext cx="7050374" cy="1107996"/>
          </a:xfrm>
          <a:prstGeom prst="rect">
            <a:avLst/>
          </a:prstGeom>
          <a:noFill/>
        </p:spPr>
        <p:txBody>
          <a:bodyPr wrap="square">
            <a:spAutoFit/>
          </a:bodyPr>
          <a:lstStyle/>
          <a:p>
            <a:pPr>
              <a:spcBef>
                <a:spcPts val="600"/>
              </a:spcBef>
            </a:pPr>
            <a:r>
              <a:rPr lang="en" sz="2200" b="1" dirty="0"/>
              <a:t>Ahin, Pathien in aloupina a hou-in adimset kit ding ateppih e; hichu Alunglam Mipa a abulhit ding ahi   </a:t>
            </a:r>
            <a:r>
              <a:rPr lang="en" sz="2000" b="1" dirty="0"/>
              <a:t>(Hag. 2:7). </a:t>
            </a:r>
            <a:r>
              <a:rPr lang="en" sz="2200" b="1" dirty="0"/>
              <a:t>Hiche Mipa chu koi hin tem?</a:t>
            </a:r>
          </a:p>
        </p:txBody>
      </p:sp>
      <p:sp>
        <p:nvSpPr>
          <p:cNvPr id="7" name="CuadroTexto 6">
            <a:extLst>
              <a:ext uri="{FF2B5EF4-FFF2-40B4-BE49-F238E27FC236}">
                <a16:creationId xmlns:a16="http://schemas.microsoft.com/office/drawing/2014/main" id="{BC4A6816-A30D-9E49-43BB-EEB9D2EB8AF4}"/>
              </a:ext>
            </a:extLst>
          </p:cNvPr>
          <p:cNvSpPr txBox="1"/>
          <p:nvPr/>
        </p:nvSpPr>
        <p:spPr>
          <a:xfrm>
            <a:off x="59960" y="2326067"/>
            <a:ext cx="6865494" cy="1446550"/>
          </a:xfrm>
          <a:prstGeom prst="rect">
            <a:avLst/>
          </a:prstGeom>
          <a:noFill/>
        </p:spPr>
        <p:txBody>
          <a:bodyPr wrap="square">
            <a:spAutoFit/>
          </a:bodyPr>
          <a:lstStyle/>
          <a:p>
            <a:pPr>
              <a:spcBef>
                <a:spcPts val="600"/>
              </a:spcBef>
            </a:pPr>
            <a:r>
              <a:rPr lang="en" sz="2200" b="1" dirty="0"/>
              <a:t>Babylon agampemna uva kuon ahung kile u chun Hou-in athahsah kit uve.  Ahin, hiva chun thingkuong aum ta pon, Pathien loupina’n jong ahin dimset tapoi. Hichu tampi’n anakapi uve </a:t>
            </a:r>
            <a:r>
              <a:rPr lang="en" sz="2000" b="1" dirty="0"/>
              <a:t>(Hag. 2:3).</a:t>
            </a:r>
          </a:p>
        </p:txBody>
      </p:sp>
      <p:sp>
        <p:nvSpPr>
          <p:cNvPr id="9" name="CuadroTexto 8">
            <a:extLst>
              <a:ext uri="{FF2B5EF4-FFF2-40B4-BE49-F238E27FC236}">
                <a16:creationId xmlns:a16="http://schemas.microsoft.com/office/drawing/2014/main" id="{2D0C08DA-AA8E-2C74-5464-837F44E92583}"/>
              </a:ext>
            </a:extLst>
          </p:cNvPr>
          <p:cNvSpPr txBox="1"/>
          <p:nvPr/>
        </p:nvSpPr>
        <p:spPr>
          <a:xfrm>
            <a:off x="5141627" y="4998496"/>
            <a:ext cx="7050374" cy="1785104"/>
          </a:xfrm>
          <a:prstGeom prst="rect">
            <a:avLst/>
          </a:prstGeom>
          <a:noFill/>
        </p:spPr>
        <p:txBody>
          <a:bodyPr wrap="square">
            <a:spAutoFit/>
          </a:bodyPr>
          <a:lstStyle/>
          <a:p>
            <a:pPr>
              <a:spcBef>
                <a:spcPts val="600"/>
              </a:spcBef>
            </a:pPr>
            <a:r>
              <a:rPr lang="en" sz="2200" b="1" dirty="0"/>
              <a:t>Jesu chu “Pathien in ei umpi uve” jong akiti</a:t>
            </a:r>
            <a:r>
              <a:rPr lang="en" sz="2000" b="1" dirty="0"/>
              <a:t> (Matt.1:21-23). </a:t>
            </a:r>
            <a:r>
              <a:rPr lang="en" sz="2200" b="1" dirty="0"/>
              <a:t>Avale, ahille, chuleh hou-in a tampi aboldam chu hiche hou-in Pathien loupina’n adimset kit chu ahi tai. Abol jouse Pathien loupi kiphuonna ahi. Siempa amatah amite lah a lha a, achenpi a, ahung thipi ahi.</a:t>
            </a:r>
          </a:p>
        </p:txBody>
      </p:sp>
    </p:spTree>
    <p:extLst>
      <p:ext uri="{BB962C8B-B14F-4D97-AF65-F5344CB8AC3E}">
        <p14:creationId xmlns:p14="http://schemas.microsoft.com/office/powerpoint/2010/main" val="7804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1322</TotalTime>
  <Words>1403</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Constantia</vt:lpstr>
      <vt:lpstr>Wingdings</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177</cp:revision>
  <dcterms:created xsi:type="dcterms:W3CDTF">2025-04-12T14:29:14Z</dcterms:created>
  <dcterms:modified xsi:type="dcterms:W3CDTF">2025-05-02T18:55:38Z</dcterms:modified>
</cp:coreProperties>
</file>