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7" r:id="rId3"/>
    <p:sldId id="30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C0CCD-7F87-41DA-97C1-D0F908CA349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7980DC8-2D0F-44FA-B846-831185FCEB0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900" b="1" dirty="0">
              <a:solidFill>
                <a:schemeClr val="accent3">
                  <a:lumMod val="50000"/>
                </a:schemeClr>
              </a:solidFill>
            </a:rPr>
            <a:t>MEIVAH SAGI</a:t>
          </a:r>
          <a:r>
            <a:rPr lang="en" sz="1900" b="1" dirty="0"/>
            <a:t> </a:t>
          </a:r>
          <a:br>
            <a:rPr lang="es-ES" sz="1900" b="1" dirty="0"/>
          </a:br>
          <a:r>
            <a:rPr lang="en-IN" sz="1900" b="1" dirty="0" err="1"/>
            <a:t>Thuphuon</a:t>
          </a:r>
          <a:r>
            <a:rPr lang="en" sz="1900" b="1" dirty="0"/>
            <a:t> 4:5</a:t>
          </a:r>
        </a:p>
      </dgm:t>
    </dgm:pt>
    <dgm:pt modelId="{887A4222-4304-4CA1-B070-D925C4317164}" type="parTrans" cxnId="{27047EC3-072F-4BDD-AE86-0C8CABE44F89}">
      <dgm:prSet/>
      <dgm:spPr/>
      <dgm:t>
        <a:bodyPr/>
        <a:lstStyle/>
        <a:p>
          <a:endParaRPr lang="es-ES" sz="1800" b="1"/>
        </a:p>
      </dgm:t>
    </dgm:pt>
    <dgm:pt modelId="{E948956E-3E6B-4B20-AA58-8BA9228DCBB8}" type="sibTrans" cxnId="{27047EC3-072F-4BDD-AE86-0C8CABE44F89}">
      <dgm:prSet/>
      <dgm:spPr/>
      <dgm:t>
        <a:bodyPr/>
        <a:lstStyle/>
        <a:p>
          <a:endParaRPr lang="es-ES" sz="1800" b="1"/>
        </a:p>
      </dgm:t>
    </dgm:pt>
    <dgm:pt modelId="{E4568839-55F9-47C5-BF55-966B458FB8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800" b="1" dirty="0">
              <a:solidFill>
                <a:schemeClr val="accent1">
                  <a:lumMod val="75000"/>
                </a:schemeClr>
              </a:solidFill>
            </a:rPr>
            <a:t> MAICHAM PHUNG</a:t>
          </a:r>
          <a:r>
            <a:rPr lang="en" sz="1800" b="1" dirty="0"/>
            <a:t> </a:t>
          </a:r>
          <a:br>
            <a:rPr lang="es-ES" sz="1800" b="1" dirty="0"/>
          </a:br>
          <a:r>
            <a:rPr lang="en" sz="1800" b="1"/>
            <a:t>Thuphon 8:3</a:t>
          </a:r>
          <a:r>
            <a:rPr lang="en" sz="1800" b="1" dirty="0"/>
            <a:t>; 14:18; 16:7</a:t>
          </a:r>
        </a:p>
      </dgm:t>
    </dgm:pt>
    <dgm:pt modelId="{5EFDAD59-55D5-4A88-9C1D-544D519493C7}" type="parTrans" cxnId="{6EB9A640-7950-4B70-8977-AC5A03769A00}">
      <dgm:prSet/>
      <dgm:spPr/>
      <dgm:t>
        <a:bodyPr/>
        <a:lstStyle/>
        <a:p>
          <a:endParaRPr lang="es-ES" sz="1800" b="1"/>
        </a:p>
      </dgm:t>
    </dgm:pt>
    <dgm:pt modelId="{EC9C0DA7-037E-421E-82E2-010438554690}" type="sibTrans" cxnId="{6EB9A640-7950-4B70-8977-AC5A03769A00}">
      <dgm:prSet/>
      <dgm:spPr/>
      <dgm:t>
        <a:bodyPr/>
        <a:lstStyle/>
        <a:p>
          <a:endParaRPr lang="es-ES" sz="1800" b="1"/>
        </a:p>
      </dgm:t>
    </dgm:pt>
    <dgm:pt modelId="{FC8DF130-9171-4E97-B666-430D7F079C2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900" b="1" dirty="0">
              <a:solidFill>
                <a:schemeClr val="accent2">
                  <a:lumMod val="50000"/>
                </a:schemeClr>
              </a:solidFill>
            </a:rPr>
            <a:t>THINGKUONG</a:t>
          </a:r>
          <a:r>
            <a:rPr lang="en" sz="1900" b="1" dirty="0"/>
            <a:t> </a:t>
          </a:r>
          <a:br>
            <a:rPr lang="es-ES" sz="1900" b="1" dirty="0"/>
          </a:br>
          <a:r>
            <a:rPr lang="en" sz="1900" b="1" dirty="0"/>
            <a:t>Thuphuon 11:19</a:t>
          </a:r>
          <a:endParaRPr lang="es-ES" sz="1900" b="1" dirty="0"/>
        </a:p>
      </dgm:t>
    </dgm:pt>
    <dgm:pt modelId="{8393307A-BDD8-41F1-89F1-759F2C5BF3EC}" type="parTrans" cxnId="{84634713-F4F0-4F92-8D2D-F59D81C43653}">
      <dgm:prSet/>
      <dgm:spPr/>
      <dgm:t>
        <a:bodyPr/>
        <a:lstStyle/>
        <a:p>
          <a:endParaRPr lang="es-ES" sz="1800" b="1"/>
        </a:p>
      </dgm:t>
    </dgm:pt>
    <dgm:pt modelId="{57924173-EB73-4C18-9920-2A691C8A9E0F}" type="sibTrans" cxnId="{84634713-F4F0-4F92-8D2D-F59D81C43653}">
      <dgm:prSet/>
      <dgm:spPr/>
      <dgm:t>
        <a:bodyPr/>
        <a:lstStyle/>
        <a:p>
          <a:endParaRPr lang="es-ES" sz="1800" b="1"/>
        </a:p>
      </dgm:t>
    </dgm:pt>
    <dgm:pt modelId="{5640730A-4D1A-4D2F-A21B-A8E77B4DFD88}" type="pres">
      <dgm:prSet presAssocID="{955C0CCD-7F87-41DA-97C1-D0F908CA3491}" presName="Name0" presStyleCnt="0">
        <dgm:presLayoutVars>
          <dgm:dir/>
          <dgm:resizeHandles val="exact"/>
        </dgm:presLayoutVars>
      </dgm:prSet>
      <dgm:spPr/>
    </dgm:pt>
    <dgm:pt modelId="{F4215E8F-8394-4983-BB42-52BF12FBF710}" type="pres">
      <dgm:prSet presAssocID="{07980DC8-2D0F-44FA-B846-831185FCEB04}" presName="composite" presStyleCnt="0"/>
      <dgm:spPr/>
    </dgm:pt>
    <dgm:pt modelId="{0A254D31-7312-4F0C-B68E-6F0B142AD59A}" type="pres">
      <dgm:prSet presAssocID="{07980DC8-2D0F-44FA-B846-831185FCEB04}" presName="rect1" presStyleLbl="bgImgPlace1" presStyleIdx="0" presStyleCnt="3" custLinFactNeighborY="-1258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8CC4273-6F5D-49FF-8B1D-3C3A0FB439B4}" type="pres">
      <dgm:prSet presAssocID="{07980DC8-2D0F-44FA-B846-831185FCEB04}" presName="wedgeRectCallout1" presStyleLbl="node1" presStyleIdx="0" presStyleCnt="3" custScaleX="136960" custScaleY="153026" custLinFactNeighborY="30385">
        <dgm:presLayoutVars>
          <dgm:bulletEnabled val="1"/>
        </dgm:presLayoutVars>
      </dgm:prSet>
      <dgm:spPr/>
    </dgm:pt>
    <dgm:pt modelId="{50DF2073-EABF-4DA4-875B-ACFDB8445470}" type="pres">
      <dgm:prSet presAssocID="{E948956E-3E6B-4B20-AA58-8BA9228DCBB8}" presName="sibTrans" presStyleCnt="0"/>
      <dgm:spPr/>
    </dgm:pt>
    <dgm:pt modelId="{D0DDA836-81D4-4AEF-950A-C7D39D8639B7}" type="pres">
      <dgm:prSet presAssocID="{E4568839-55F9-47C5-BF55-966B458FB86A}" presName="composite" presStyleCnt="0"/>
      <dgm:spPr/>
    </dgm:pt>
    <dgm:pt modelId="{70EA7FFE-33E0-4852-8E8F-11375C9B1671}" type="pres">
      <dgm:prSet presAssocID="{E4568839-55F9-47C5-BF55-966B458FB86A}" presName="rect1" presStyleLbl="bgImgPlace1" presStyleIdx="1" presStyleCnt="3" custLinFactNeighborY="-744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BB1D6E3-816F-4912-B87C-26638B8FE147}" type="pres">
      <dgm:prSet presAssocID="{E4568839-55F9-47C5-BF55-966B458FB86A}" presName="wedgeRectCallout1" presStyleLbl="node1" presStyleIdx="1" presStyleCnt="3" custScaleX="136960" custScaleY="135370" custLinFactNeighborY="30385">
        <dgm:presLayoutVars>
          <dgm:bulletEnabled val="1"/>
        </dgm:presLayoutVars>
      </dgm:prSet>
      <dgm:spPr/>
    </dgm:pt>
    <dgm:pt modelId="{B849A24B-6654-40D6-8640-F4DA50AE75CF}" type="pres">
      <dgm:prSet presAssocID="{EC9C0DA7-037E-421E-82E2-010438554690}" presName="sibTrans" presStyleCnt="0"/>
      <dgm:spPr/>
    </dgm:pt>
    <dgm:pt modelId="{8055042F-3513-4225-AA94-85F9B1026789}" type="pres">
      <dgm:prSet presAssocID="{FC8DF130-9171-4E97-B666-430D7F079C2B}" presName="composite" presStyleCnt="0"/>
      <dgm:spPr/>
    </dgm:pt>
    <dgm:pt modelId="{39CD919B-47B5-43A6-A4F7-5A439A39F1B5}" type="pres">
      <dgm:prSet presAssocID="{FC8DF130-9171-4E97-B666-430D7F079C2B}" presName="rect1" presStyleLbl="bgImgPlace1" presStyleIdx="2" presStyleCnt="3" custLinFactNeighborY="-1258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9A5A8BC-FC51-4131-93C1-828B423DE360}" type="pres">
      <dgm:prSet presAssocID="{FC8DF130-9171-4E97-B666-430D7F079C2B}" presName="wedgeRectCallout1" presStyleLbl="node1" presStyleIdx="2" presStyleCnt="3" custScaleX="136960" custScaleY="153026" custLinFactNeighborY="30385">
        <dgm:presLayoutVars>
          <dgm:bulletEnabled val="1"/>
        </dgm:presLayoutVars>
      </dgm:prSet>
      <dgm:spPr/>
    </dgm:pt>
  </dgm:ptLst>
  <dgm:cxnLst>
    <dgm:cxn modelId="{8FEC2413-6E38-4E8B-865F-F01D4AAE9B29}" type="presOf" srcId="{955C0CCD-7F87-41DA-97C1-D0F908CA3491}" destId="{5640730A-4D1A-4D2F-A21B-A8E77B4DFD88}" srcOrd="0" destOrd="0" presId="urn:microsoft.com/office/officeart/2008/layout/BendingPictureCaptionList"/>
    <dgm:cxn modelId="{84634713-F4F0-4F92-8D2D-F59D81C43653}" srcId="{955C0CCD-7F87-41DA-97C1-D0F908CA3491}" destId="{FC8DF130-9171-4E97-B666-430D7F079C2B}" srcOrd="2" destOrd="0" parTransId="{8393307A-BDD8-41F1-89F1-759F2C5BF3EC}" sibTransId="{57924173-EB73-4C18-9920-2A691C8A9E0F}"/>
    <dgm:cxn modelId="{9F1BBB19-49C6-4B90-BE8E-E07E75752411}" type="presOf" srcId="{07980DC8-2D0F-44FA-B846-831185FCEB04}" destId="{F8CC4273-6F5D-49FF-8B1D-3C3A0FB439B4}" srcOrd="0" destOrd="0" presId="urn:microsoft.com/office/officeart/2008/layout/BendingPictureCaptionList"/>
    <dgm:cxn modelId="{6EB9A640-7950-4B70-8977-AC5A03769A00}" srcId="{955C0CCD-7F87-41DA-97C1-D0F908CA3491}" destId="{E4568839-55F9-47C5-BF55-966B458FB86A}" srcOrd="1" destOrd="0" parTransId="{5EFDAD59-55D5-4A88-9C1D-544D519493C7}" sibTransId="{EC9C0DA7-037E-421E-82E2-010438554690}"/>
    <dgm:cxn modelId="{AC251762-789A-4ECE-81D4-16D145F6CA4A}" type="presOf" srcId="{FC8DF130-9171-4E97-B666-430D7F079C2B}" destId="{F9A5A8BC-FC51-4131-93C1-828B423DE360}" srcOrd="0" destOrd="0" presId="urn:microsoft.com/office/officeart/2008/layout/BendingPictureCaptionList"/>
    <dgm:cxn modelId="{32B82E84-8E69-413F-BB5B-884CA88C33FB}" type="presOf" srcId="{E4568839-55F9-47C5-BF55-966B458FB86A}" destId="{0BB1D6E3-816F-4912-B87C-26638B8FE147}" srcOrd="0" destOrd="0" presId="urn:microsoft.com/office/officeart/2008/layout/BendingPictureCaptionList"/>
    <dgm:cxn modelId="{27047EC3-072F-4BDD-AE86-0C8CABE44F89}" srcId="{955C0CCD-7F87-41DA-97C1-D0F908CA3491}" destId="{07980DC8-2D0F-44FA-B846-831185FCEB04}" srcOrd="0" destOrd="0" parTransId="{887A4222-4304-4CA1-B070-D925C4317164}" sibTransId="{E948956E-3E6B-4B20-AA58-8BA9228DCBB8}"/>
    <dgm:cxn modelId="{CF97DC6D-C7B2-4083-A553-66DB655562E5}" type="presParOf" srcId="{5640730A-4D1A-4D2F-A21B-A8E77B4DFD88}" destId="{F4215E8F-8394-4983-BB42-52BF12FBF710}" srcOrd="0" destOrd="0" presId="urn:microsoft.com/office/officeart/2008/layout/BendingPictureCaptionList"/>
    <dgm:cxn modelId="{6CF3F5BF-D84F-4431-863D-C736B13BD344}" type="presParOf" srcId="{F4215E8F-8394-4983-BB42-52BF12FBF710}" destId="{0A254D31-7312-4F0C-B68E-6F0B142AD59A}" srcOrd="0" destOrd="0" presId="urn:microsoft.com/office/officeart/2008/layout/BendingPictureCaptionList"/>
    <dgm:cxn modelId="{7EB11A0D-1C32-4B57-AD2F-FFFCE2472E87}" type="presParOf" srcId="{F4215E8F-8394-4983-BB42-52BF12FBF710}" destId="{F8CC4273-6F5D-49FF-8B1D-3C3A0FB439B4}" srcOrd="1" destOrd="0" presId="urn:microsoft.com/office/officeart/2008/layout/BendingPictureCaptionList"/>
    <dgm:cxn modelId="{DB8E164A-13EA-4376-9BAA-D85B9E9C31BD}" type="presParOf" srcId="{5640730A-4D1A-4D2F-A21B-A8E77B4DFD88}" destId="{50DF2073-EABF-4DA4-875B-ACFDB8445470}" srcOrd="1" destOrd="0" presId="urn:microsoft.com/office/officeart/2008/layout/BendingPictureCaptionList"/>
    <dgm:cxn modelId="{E7B3A50B-6732-4C3D-BCCA-0614AD45B1E7}" type="presParOf" srcId="{5640730A-4D1A-4D2F-A21B-A8E77B4DFD88}" destId="{D0DDA836-81D4-4AEF-950A-C7D39D8639B7}" srcOrd="2" destOrd="0" presId="urn:microsoft.com/office/officeart/2008/layout/BendingPictureCaptionList"/>
    <dgm:cxn modelId="{5C5D812A-2883-4871-8E48-19B546F92C4A}" type="presParOf" srcId="{D0DDA836-81D4-4AEF-950A-C7D39D8639B7}" destId="{70EA7FFE-33E0-4852-8E8F-11375C9B1671}" srcOrd="0" destOrd="0" presId="urn:microsoft.com/office/officeart/2008/layout/BendingPictureCaptionList"/>
    <dgm:cxn modelId="{4E49BF07-49FA-4DC4-B771-49FECE7B446F}" type="presParOf" srcId="{D0DDA836-81D4-4AEF-950A-C7D39D8639B7}" destId="{0BB1D6E3-816F-4912-B87C-26638B8FE147}" srcOrd="1" destOrd="0" presId="urn:microsoft.com/office/officeart/2008/layout/BendingPictureCaptionList"/>
    <dgm:cxn modelId="{B8B0F835-2F68-4559-981B-A5BDF3F73EE4}" type="presParOf" srcId="{5640730A-4D1A-4D2F-A21B-A8E77B4DFD88}" destId="{B849A24B-6654-40D6-8640-F4DA50AE75CF}" srcOrd="3" destOrd="0" presId="urn:microsoft.com/office/officeart/2008/layout/BendingPictureCaptionList"/>
    <dgm:cxn modelId="{0A297001-C224-45BF-B8DB-217A2BF769FE}" type="presParOf" srcId="{5640730A-4D1A-4D2F-A21B-A8E77B4DFD88}" destId="{8055042F-3513-4225-AA94-85F9B1026789}" srcOrd="4" destOrd="0" presId="urn:microsoft.com/office/officeart/2008/layout/BendingPictureCaptionList"/>
    <dgm:cxn modelId="{A57E2305-928D-4108-8259-BE457F7BDBB5}" type="presParOf" srcId="{8055042F-3513-4225-AA94-85F9B1026789}" destId="{39CD919B-47B5-43A6-A4F7-5A439A39F1B5}" srcOrd="0" destOrd="0" presId="urn:microsoft.com/office/officeart/2008/layout/BendingPictureCaptionList"/>
    <dgm:cxn modelId="{F0338E87-1651-4B53-B5A8-270D1C27E2D3}" type="presParOf" srcId="{8055042F-3513-4225-AA94-85F9B1026789}" destId="{F9A5A8BC-FC51-4131-93C1-828B423DE36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2C7CB-4609-4B00-914F-214E680A339C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F2E898B-92BD-4E37-82F2-237FC1E48009}">
      <dgm:prSet custT="1"/>
      <dgm:spPr/>
      <dgm:t>
        <a:bodyPr l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Nuolna bei mi chu chondih tah leh adih jieng sei hi ding ahi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15:2)</a:t>
          </a:r>
        </a:p>
      </dgm:t>
    </dgm:pt>
    <dgm:pt modelId="{3FC1BA08-9ABA-4588-A334-86DA4718CE59}" type="parTrans" cxnId="{6F82203B-2FF1-4856-AE16-EA4C1DF1FE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341453-4037-4C54-9CCC-BB09C8EA288C}" type="sibTrans" cxnId="{6F82203B-2FF1-4856-AE16-EA4C1DF1FE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51B7-B112-4791-8429-52B3581B1165}">
      <dgm:prSet custT="1"/>
      <dgm:spPr/>
      <dgm:t>
        <a:bodyPr l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Alep a ima seilou, aguol apai ding thilse le engsiet bollou hi ding ahi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15:3)</a:t>
          </a:r>
        </a:p>
      </dgm:t>
    </dgm:pt>
    <dgm:pt modelId="{F3DF47A9-8E16-4B59-B130-312E2972C961}" type="parTrans" cxnId="{9FA7D05C-5692-499B-9832-C06339E8062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81FBB-147C-4DB1-8D69-5AC6841BECEE}" type="sibTrans" cxnId="{9FA7D05C-5692-499B-9832-C06339E8062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04C23-341E-43FB-8A61-5D020170D0D6}">
      <dgm:prSet custT="1"/>
      <dgm:spPr>
        <a:solidFill>
          <a:schemeClr val="accent1">
            <a:lumMod val="75000"/>
          </a:schemeClr>
        </a:solidFill>
      </dgm:spPr>
      <dgm:t>
        <a:bodyPr l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Pakai ging te jabol tah a nei, akitepna khel ngei lou hi ding ahi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15:4)</a:t>
          </a:r>
        </a:p>
      </dgm:t>
    </dgm:pt>
    <dgm:pt modelId="{7ABE324F-6546-4BFA-A159-11BA9B861782}" type="parTrans" cxnId="{F225298E-ACF1-491C-8ECB-6FCECC4BB56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CE8B7-6DAD-4F76-B1A7-24CF2D376D79}" type="sibTrans" cxnId="{F225298E-ACF1-491C-8ECB-6FCECC4BB56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EEC2D-5EA5-4D3C-9A69-78918E5AEBAD}">
      <dgm:prSet custT="1"/>
      <dgm:spPr/>
      <dgm:t>
        <a:bodyPr l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 ngailou lou, nehguh kilah lou hi ding ahi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15:5)</a:t>
          </a:r>
        </a:p>
      </dgm:t>
    </dgm:pt>
    <dgm:pt modelId="{7DD6C4C0-F1C1-4400-BD77-97C16609A07D}" type="parTrans" cxnId="{73D16D4B-ED80-422C-B9FB-36DDF905EA6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B60B61-7A34-4898-AC92-23D1FFC03978}" type="sibTrans" cxnId="{73D16D4B-ED80-422C-B9FB-36DDF905EA6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476DB9-752C-4134-A43C-9FA406FF2471}">
      <dgm:prSet custT="1"/>
      <dgm:spPr/>
      <dgm:t>
        <a:bodyPr lIns="0"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Thilse bolkha lou, lungthim thieng, kiletsah leh jou bollou hi ding ahi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24:4)</a:t>
          </a:r>
        </a:p>
      </dgm:t>
    </dgm:pt>
    <dgm:pt modelId="{A136834D-1FE6-482B-8917-494481C6426E}" type="parTrans" cxnId="{0FC06A80-93A2-43C9-AF0F-0D8FEF29C7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F3209B-A46B-4693-B3C5-9C4940ACBC6F}" type="sibTrans" cxnId="{0FC06A80-93A2-43C9-AF0F-0D8FEF29C7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253F2A-444D-434A-AD33-B7319B365475}" type="pres">
      <dgm:prSet presAssocID="{E162C7CB-4609-4B00-914F-214E680A339C}" presName="linear" presStyleCnt="0">
        <dgm:presLayoutVars>
          <dgm:dir/>
          <dgm:resizeHandles val="exact"/>
        </dgm:presLayoutVars>
      </dgm:prSet>
      <dgm:spPr/>
    </dgm:pt>
    <dgm:pt modelId="{95042DF5-19D7-460C-8D1B-E7F12B8DA45F}" type="pres">
      <dgm:prSet presAssocID="{2F2E898B-92BD-4E37-82F2-237FC1E48009}" presName="comp" presStyleCnt="0"/>
      <dgm:spPr/>
    </dgm:pt>
    <dgm:pt modelId="{86934269-7CC7-4690-B582-0E20F88D4C4F}" type="pres">
      <dgm:prSet presAssocID="{2F2E898B-92BD-4E37-82F2-237FC1E48009}" presName="box" presStyleLbl="node1" presStyleIdx="0" presStyleCnt="5"/>
      <dgm:spPr/>
    </dgm:pt>
    <dgm:pt modelId="{40F61379-18A6-4E2C-BB5A-F9E534BA34C2}" type="pres">
      <dgm:prSet presAssocID="{2F2E898B-92BD-4E37-82F2-237FC1E48009}" presName="img" presStyleLbl="fgImgPlace1" presStyleIdx="0" presStyleCnt="5" custScaleX="70967" custLinFactNeighborX="-59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242" r="23242"/>
          </a:stretch>
        </a:blipFill>
      </dgm:spPr>
    </dgm:pt>
    <dgm:pt modelId="{7778D323-2574-4519-A12F-827C4491129B}" type="pres">
      <dgm:prSet presAssocID="{2F2E898B-92BD-4E37-82F2-237FC1E48009}" presName="text" presStyleLbl="node1" presStyleIdx="0" presStyleCnt="5">
        <dgm:presLayoutVars>
          <dgm:bulletEnabled val="1"/>
        </dgm:presLayoutVars>
      </dgm:prSet>
      <dgm:spPr/>
    </dgm:pt>
    <dgm:pt modelId="{F4D468E6-17F4-4A57-920E-851AB9E53B9F}" type="pres">
      <dgm:prSet presAssocID="{4C341453-4037-4C54-9CCC-BB09C8EA288C}" presName="spacer" presStyleCnt="0"/>
      <dgm:spPr/>
    </dgm:pt>
    <dgm:pt modelId="{216E1EDA-1C6E-4EB7-8ED9-9AE983BD095C}" type="pres">
      <dgm:prSet presAssocID="{0BB651B7-B112-4791-8429-52B3581B1165}" presName="comp" presStyleCnt="0"/>
      <dgm:spPr/>
    </dgm:pt>
    <dgm:pt modelId="{72CA8AE6-0B89-4F12-9A7B-939DC4A091BC}" type="pres">
      <dgm:prSet presAssocID="{0BB651B7-B112-4791-8429-52B3581B1165}" presName="box" presStyleLbl="node1" presStyleIdx="1" presStyleCnt="5"/>
      <dgm:spPr/>
    </dgm:pt>
    <dgm:pt modelId="{44897E75-888C-436E-A180-6CC480E7DE71}" type="pres">
      <dgm:prSet presAssocID="{0BB651B7-B112-4791-8429-52B3581B1165}" presName="img" presStyleLbl="fgImgPlace1" presStyleIdx="1" presStyleCnt="5" custScaleX="70967" custLinFactNeighborX="-596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963" r="13963"/>
          </a:stretch>
        </a:blipFill>
      </dgm:spPr>
    </dgm:pt>
    <dgm:pt modelId="{4BC6755B-1469-4F23-AAC9-CF9DC7844A25}" type="pres">
      <dgm:prSet presAssocID="{0BB651B7-B112-4791-8429-52B3581B1165}" presName="text" presStyleLbl="node1" presStyleIdx="1" presStyleCnt="5">
        <dgm:presLayoutVars>
          <dgm:bulletEnabled val="1"/>
        </dgm:presLayoutVars>
      </dgm:prSet>
      <dgm:spPr/>
    </dgm:pt>
    <dgm:pt modelId="{2A3B87B8-DBFC-4C78-93D2-45327EFAC1AE}" type="pres">
      <dgm:prSet presAssocID="{C1181FBB-147C-4DB1-8D69-5AC6841BECEE}" presName="spacer" presStyleCnt="0"/>
      <dgm:spPr/>
    </dgm:pt>
    <dgm:pt modelId="{FA8F9ED1-2F22-4445-95E1-B6C3DAAFBFF7}" type="pres">
      <dgm:prSet presAssocID="{28204C23-341E-43FB-8A61-5D020170D0D6}" presName="comp" presStyleCnt="0"/>
      <dgm:spPr/>
    </dgm:pt>
    <dgm:pt modelId="{E0257475-5C4D-49B5-A7C4-E980EF99C745}" type="pres">
      <dgm:prSet presAssocID="{28204C23-341E-43FB-8A61-5D020170D0D6}" presName="box" presStyleLbl="node1" presStyleIdx="2" presStyleCnt="5"/>
      <dgm:spPr/>
    </dgm:pt>
    <dgm:pt modelId="{BC538D71-6D00-46EF-A69C-39E8E30ED0CE}" type="pres">
      <dgm:prSet presAssocID="{28204C23-341E-43FB-8A61-5D020170D0D6}" presName="img" presStyleLbl="fgImgPlace1" presStyleIdx="2" presStyleCnt="5" custScaleX="70967" custLinFactNeighborX="-596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529" r="14529"/>
          </a:stretch>
        </a:blipFill>
      </dgm:spPr>
    </dgm:pt>
    <dgm:pt modelId="{067390CB-806C-489B-AF34-3CDE63222BBE}" type="pres">
      <dgm:prSet presAssocID="{28204C23-341E-43FB-8A61-5D020170D0D6}" presName="text" presStyleLbl="node1" presStyleIdx="2" presStyleCnt="5">
        <dgm:presLayoutVars>
          <dgm:bulletEnabled val="1"/>
        </dgm:presLayoutVars>
      </dgm:prSet>
      <dgm:spPr/>
    </dgm:pt>
    <dgm:pt modelId="{0D4E66CF-0EA4-4395-BA4F-54CB32135074}" type="pres">
      <dgm:prSet presAssocID="{9A0CE8B7-6DAD-4F76-B1A7-24CF2D376D79}" presName="spacer" presStyleCnt="0"/>
      <dgm:spPr/>
    </dgm:pt>
    <dgm:pt modelId="{0B1EFF8D-CDBC-456B-A10C-EC6FA0B47BF4}" type="pres">
      <dgm:prSet presAssocID="{15EEEC2D-5EA5-4D3C-9A69-78918E5AEBAD}" presName="comp" presStyleCnt="0"/>
      <dgm:spPr/>
    </dgm:pt>
    <dgm:pt modelId="{32702902-7688-4CEC-AB33-FABC083C7C02}" type="pres">
      <dgm:prSet presAssocID="{15EEEC2D-5EA5-4D3C-9A69-78918E5AEBAD}" presName="box" presStyleLbl="node1" presStyleIdx="3" presStyleCnt="5"/>
      <dgm:spPr/>
    </dgm:pt>
    <dgm:pt modelId="{DE9B7135-0F8F-4D98-AD3A-0D09772BDBE8}" type="pres">
      <dgm:prSet presAssocID="{15EEEC2D-5EA5-4D3C-9A69-78918E5AEBAD}" presName="img" presStyleLbl="fgImgPlace1" presStyleIdx="3" presStyleCnt="5" custScaleX="70967" custLinFactNeighborX="-5963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49" r="11049"/>
          </a:stretch>
        </a:blipFill>
      </dgm:spPr>
    </dgm:pt>
    <dgm:pt modelId="{3BCA1ADF-29D8-4CB0-9428-94A8A6A1DCDE}" type="pres">
      <dgm:prSet presAssocID="{15EEEC2D-5EA5-4D3C-9A69-78918E5AEBAD}" presName="text" presStyleLbl="node1" presStyleIdx="3" presStyleCnt="5">
        <dgm:presLayoutVars>
          <dgm:bulletEnabled val="1"/>
        </dgm:presLayoutVars>
      </dgm:prSet>
      <dgm:spPr/>
    </dgm:pt>
    <dgm:pt modelId="{58EF7890-6630-46C9-B7CB-AA957BF6D743}" type="pres">
      <dgm:prSet presAssocID="{9EB60B61-7A34-4898-AC92-23D1FFC03978}" presName="spacer" presStyleCnt="0"/>
      <dgm:spPr/>
    </dgm:pt>
    <dgm:pt modelId="{71436023-849D-4D8F-832B-BAF4AD84225B}" type="pres">
      <dgm:prSet presAssocID="{BB476DB9-752C-4134-A43C-9FA406FF2471}" presName="comp" presStyleCnt="0"/>
      <dgm:spPr/>
    </dgm:pt>
    <dgm:pt modelId="{1C531633-2C15-4587-A879-4BE6869EFA8D}" type="pres">
      <dgm:prSet presAssocID="{BB476DB9-752C-4134-A43C-9FA406FF2471}" presName="box" presStyleLbl="node1" presStyleIdx="4" presStyleCnt="5"/>
      <dgm:spPr/>
    </dgm:pt>
    <dgm:pt modelId="{2F8728CF-99C1-49A7-A38B-B7384E2AA08C}" type="pres">
      <dgm:prSet presAssocID="{BB476DB9-752C-4134-A43C-9FA406FF2471}" presName="img" presStyleLbl="fgImgPlace1" presStyleIdx="4" presStyleCnt="5" custScaleX="70967" custLinFactNeighborX="-5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624" r="14624"/>
          </a:stretch>
        </a:blipFill>
      </dgm:spPr>
    </dgm:pt>
    <dgm:pt modelId="{CD724ABD-8281-4F42-90CF-5C824C8530A6}" type="pres">
      <dgm:prSet presAssocID="{BB476DB9-752C-4134-A43C-9FA406FF2471}" presName="text" presStyleLbl="node1" presStyleIdx="4" presStyleCnt="5">
        <dgm:presLayoutVars>
          <dgm:bulletEnabled val="1"/>
        </dgm:presLayoutVars>
      </dgm:prSet>
      <dgm:spPr/>
    </dgm:pt>
  </dgm:ptLst>
  <dgm:cxnLst>
    <dgm:cxn modelId="{C046DC01-D428-4A61-8410-07CE162119C0}" type="presOf" srcId="{BB476DB9-752C-4134-A43C-9FA406FF2471}" destId="{CD724ABD-8281-4F42-90CF-5C824C8530A6}" srcOrd="1" destOrd="0" presId="urn:microsoft.com/office/officeart/2005/8/layout/vList4"/>
    <dgm:cxn modelId="{596B2006-66B4-4F17-B8C5-EC263FF65E97}" type="presOf" srcId="{0BB651B7-B112-4791-8429-52B3581B1165}" destId="{72CA8AE6-0B89-4F12-9A7B-939DC4A091BC}" srcOrd="0" destOrd="0" presId="urn:microsoft.com/office/officeart/2005/8/layout/vList4"/>
    <dgm:cxn modelId="{61CBD506-442E-49FD-9912-CEB97EA81F17}" type="presOf" srcId="{28204C23-341E-43FB-8A61-5D020170D0D6}" destId="{067390CB-806C-489B-AF34-3CDE63222BBE}" srcOrd="1" destOrd="0" presId="urn:microsoft.com/office/officeart/2005/8/layout/vList4"/>
    <dgm:cxn modelId="{9DD5B314-99F2-4E80-B03A-C7F064F1055B}" type="presOf" srcId="{E162C7CB-4609-4B00-914F-214E680A339C}" destId="{D6253F2A-444D-434A-AD33-B7319B365475}" srcOrd="0" destOrd="0" presId="urn:microsoft.com/office/officeart/2005/8/layout/vList4"/>
    <dgm:cxn modelId="{FDE98533-0F84-4B75-932E-D67067C6B6A2}" type="presOf" srcId="{2F2E898B-92BD-4E37-82F2-237FC1E48009}" destId="{86934269-7CC7-4690-B582-0E20F88D4C4F}" srcOrd="0" destOrd="0" presId="urn:microsoft.com/office/officeart/2005/8/layout/vList4"/>
    <dgm:cxn modelId="{6F82203B-2FF1-4856-AE16-EA4C1DF1FEC8}" srcId="{E162C7CB-4609-4B00-914F-214E680A339C}" destId="{2F2E898B-92BD-4E37-82F2-237FC1E48009}" srcOrd="0" destOrd="0" parTransId="{3FC1BA08-9ABA-4588-A334-86DA4718CE59}" sibTransId="{4C341453-4037-4C54-9CCC-BB09C8EA288C}"/>
    <dgm:cxn modelId="{9FA7D05C-5692-499B-9832-C06339E8062D}" srcId="{E162C7CB-4609-4B00-914F-214E680A339C}" destId="{0BB651B7-B112-4791-8429-52B3581B1165}" srcOrd="1" destOrd="0" parTransId="{F3DF47A9-8E16-4B59-B130-312E2972C961}" sibTransId="{C1181FBB-147C-4DB1-8D69-5AC6841BECEE}"/>
    <dgm:cxn modelId="{F25C8844-514A-4045-B7E0-8D70A9A7501E}" type="presOf" srcId="{15EEEC2D-5EA5-4D3C-9A69-78918E5AEBAD}" destId="{32702902-7688-4CEC-AB33-FABC083C7C02}" srcOrd="0" destOrd="0" presId="urn:microsoft.com/office/officeart/2005/8/layout/vList4"/>
    <dgm:cxn modelId="{73D16D4B-ED80-422C-B9FB-36DDF905EA6C}" srcId="{E162C7CB-4609-4B00-914F-214E680A339C}" destId="{15EEEC2D-5EA5-4D3C-9A69-78918E5AEBAD}" srcOrd="3" destOrd="0" parTransId="{7DD6C4C0-F1C1-4400-BD77-97C16609A07D}" sibTransId="{9EB60B61-7A34-4898-AC92-23D1FFC03978}"/>
    <dgm:cxn modelId="{3A2D0975-E4FB-4E21-A771-119B1BE80DCA}" type="presOf" srcId="{15EEEC2D-5EA5-4D3C-9A69-78918E5AEBAD}" destId="{3BCA1ADF-29D8-4CB0-9428-94A8A6A1DCDE}" srcOrd="1" destOrd="0" presId="urn:microsoft.com/office/officeart/2005/8/layout/vList4"/>
    <dgm:cxn modelId="{8410B67F-6B34-4D26-8EBD-61E6EF949CB2}" type="presOf" srcId="{BB476DB9-752C-4134-A43C-9FA406FF2471}" destId="{1C531633-2C15-4587-A879-4BE6869EFA8D}" srcOrd="0" destOrd="0" presId="urn:microsoft.com/office/officeart/2005/8/layout/vList4"/>
    <dgm:cxn modelId="{0FC06A80-93A2-43C9-AF0F-0D8FEF29C726}" srcId="{E162C7CB-4609-4B00-914F-214E680A339C}" destId="{BB476DB9-752C-4134-A43C-9FA406FF2471}" srcOrd="4" destOrd="0" parTransId="{A136834D-1FE6-482B-8917-494481C6426E}" sibTransId="{C3F3209B-A46B-4693-B3C5-9C4940ACBC6F}"/>
    <dgm:cxn modelId="{F225298E-ACF1-491C-8ECB-6FCECC4BB56E}" srcId="{E162C7CB-4609-4B00-914F-214E680A339C}" destId="{28204C23-341E-43FB-8A61-5D020170D0D6}" srcOrd="2" destOrd="0" parTransId="{7ABE324F-6546-4BFA-A159-11BA9B861782}" sibTransId="{9A0CE8B7-6DAD-4F76-B1A7-24CF2D376D79}"/>
    <dgm:cxn modelId="{7A9B6DA7-5995-47DD-B9D9-F4B273C4A6F3}" type="presOf" srcId="{0BB651B7-B112-4791-8429-52B3581B1165}" destId="{4BC6755B-1469-4F23-AAC9-CF9DC7844A25}" srcOrd="1" destOrd="0" presId="urn:microsoft.com/office/officeart/2005/8/layout/vList4"/>
    <dgm:cxn modelId="{D4A499AA-3029-47D5-8B22-C501A41B2CBC}" type="presOf" srcId="{28204C23-341E-43FB-8A61-5D020170D0D6}" destId="{E0257475-5C4D-49B5-A7C4-E980EF99C745}" srcOrd="0" destOrd="0" presId="urn:microsoft.com/office/officeart/2005/8/layout/vList4"/>
    <dgm:cxn modelId="{CB0E7CC9-8F6D-410C-854E-1692A8AD3361}" type="presOf" srcId="{2F2E898B-92BD-4E37-82F2-237FC1E48009}" destId="{7778D323-2574-4519-A12F-827C4491129B}" srcOrd="1" destOrd="0" presId="urn:microsoft.com/office/officeart/2005/8/layout/vList4"/>
    <dgm:cxn modelId="{2620EB6F-E84E-4F6A-98DD-B8A6AD546ACE}" type="presParOf" srcId="{D6253F2A-444D-434A-AD33-B7319B365475}" destId="{95042DF5-19D7-460C-8D1B-E7F12B8DA45F}" srcOrd="0" destOrd="0" presId="urn:microsoft.com/office/officeart/2005/8/layout/vList4"/>
    <dgm:cxn modelId="{DA776B36-683E-47EE-9314-E81C4768702B}" type="presParOf" srcId="{95042DF5-19D7-460C-8D1B-E7F12B8DA45F}" destId="{86934269-7CC7-4690-B582-0E20F88D4C4F}" srcOrd="0" destOrd="0" presId="urn:microsoft.com/office/officeart/2005/8/layout/vList4"/>
    <dgm:cxn modelId="{C58DE2EB-DF92-4002-86DC-4A73B7B6A502}" type="presParOf" srcId="{95042DF5-19D7-460C-8D1B-E7F12B8DA45F}" destId="{40F61379-18A6-4E2C-BB5A-F9E534BA34C2}" srcOrd="1" destOrd="0" presId="urn:microsoft.com/office/officeart/2005/8/layout/vList4"/>
    <dgm:cxn modelId="{05C17767-4E2B-481F-A536-EFD8335929F1}" type="presParOf" srcId="{95042DF5-19D7-460C-8D1B-E7F12B8DA45F}" destId="{7778D323-2574-4519-A12F-827C4491129B}" srcOrd="2" destOrd="0" presId="urn:microsoft.com/office/officeart/2005/8/layout/vList4"/>
    <dgm:cxn modelId="{A33FCED4-75A3-4F4F-8DD1-9CFAFAAF37AD}" type="presParOf" srcId="{D6253F2A-444D-434A-AD33-B7319B365475}" destId="{F4D468E6-17F4-4A57-920E-851AB9E53B9F}" srcOrd="1" destOrd="0" presId="urn:microsoft.com/office/officeart/2005/8/layout/vList4"/>
    <dgm:cxn modelId="{35A0126F-763B-43F5-B626-D035158CC24D}" type="presParOf" srcId="{D6253F2A-444D-434A-AD33-B7319B365475}" destId="{216E1EDA-1C6E-4EB7-8ED9-9AE983BD095C}" srcOrd="2" destOrd="0" presId="urn:microsoft.com/office/officeart/2005/8/layout/vList4"/>
    <dgm:cxn modelId="{20EF00A7-4FB1-4A57-BDE4-1008ACFD270E}" type="presParOf" srcId="{216E1EDA-1C6E-4EB7-8ED9-9AE983BD095C}" destId="{72CA8AE6-0B89-4F12-9A7B-939DC4A091BC}" srcOrd="0" destOrd="0" presId="urn:microsoft.com/office/officeart/2005/8/layout/vList4"/>
    <dgm:cxn modelId="{5FE7D5F0-7524-4129-8A5C-6550FFC5273D}" type="presParOf" srcId="{216E1EDA-1C6E-4EB7-8ED9-9AE983BD095C}" destId="{44897E75-888C-436E-A180-6CC480E7DE71}" srcOrd="1" destOrd="0" presId="urn:microsoft.com/office/officeart/2005/8/layout/vList4"/>
    <dgm:cxn modelId="{15EF1D8F-E3DC-4AD4-9E8A-1FC7366B9D86}" type="presParOf" srcId="{216E1EDA-1C6E-4EB7-8ED9-9AE983BD095C}" destId="{4BC6755B-1469-4F23-AAC9-CF9DC7844A25}" srcOrd="2" destOrd="0" presId="urn:microsoft.com/office/officeart/2005/8/layout/vList4"/>
    <dgm:cxn modelId="{DB65DA3F-1C8E-4A9C-ABA7-29724EE53CEF}" type="presParOf" srcId="{D6253F2A-444D-434A-AD33-B7319B365475}" destId="{2A3B87B8-DBFC-4C78-93D2-45327EFAC1AE}" srcOrd="3" destOrd="0" presId="urn:microsoft.com/office/officeart/2005/8/layout/vList4"/>
    <dgm:cxn modelId="{1D3DFA8F-3ED4-4CDA-849D-810C6A8F6028}" type="presParOf" srcId="{D6253F2A-444D-434A-AD33-B7319B365475}" destId="{FA8F9ED1-2F22-4445-95E1-B6C3DAAFBFF7}" srcOrd="4" destOrd="0" presId="urn:microsoft.com/office/officeart/2005/8/layout/vList4"/>
    <dgm:cxn modelId="{9436A386-D3DC-4893-B242-9CBB2CA422E1}" type="presParOf" srcId="{FA8F9ED1-2F22-4445-95E1-B6C3DAAFBFF7}" destId="{E0257475-5C4D-49B5-A7C4-E980EF99C745}" srcOrd="0" destOrd="0" presId="urn:microsoft.com/office/officeart/2005/8/layout/vList4"/>
    <dgm:cxn modelId="{8E3C0C3F-5792-4C30-B582-AA3533E7C58D}" type="presParOf" srcId="{FA8F9ED1-2F22-4445-95E1-B6C3DAAFBFF7}" destId="{BC538D71-6D00-46EF-A69C-39E8E30ED0CE}" srcOrd="1" destOrd="0" presId="urn:microsoft.com/office/officeart/2005/8/layout/vList4"/>
    <dgm:cxn modelId="{C608EF6F-D91D-4A98-947E-47AC7E52D52D}" type="presParOf" srcId="{FA8F9ED1-2F22-4445-95E1-B6C3DAAFBFF7}" destId="{067390CB-806C-489B-AF34-3CDE63222BBE}" srcOrd="2" destOrd="0" presId="urn:microsoft.com/office/officeart/2005/8/layout/vList4"/>
    <dgm:cxn modelId="{0F12BE96-C81D-4693-A37F-8D668CE697ED}" type="presParOf" srcId="{D6253F2A-444D-434A-AD33-B7319B365475}" destId="{0D4E66CF-0EA4-4395-BA4F-54CB32135074}" srcOrd="5" destOrd="0" presId="urn:microsoft.com/office/officeart/2005/8/layout/vList4"/>
    <dgm:cxn modelId="{57D299EC-BDB5-4941-9FC5-DA958FCE19EC}" type="presParOf" srcId="{D6253F2A-444D-434A-AD33-B7319B365475}" destId="{0B1EFF8D-CDBC-456B-A10C-EC6FA0B47BF4}" srcOrd="6" destOrd="0" presId="urn:microsoft.com/office/officeart/2005/8/layout/vList4"/>
    <dgm:cxn modelId="{1F61EDEA-59E0-4244-B73B-8E1513ED8A27}" type="presParOf" srcId="{0B1EFF8D-CDBC-456B-A10C-EC6FA0B47BF4}" destId="{32702902-7688-4CEC-AB33-FABC083C7C02}" srcOrd="0" destOrd="0" presId="urn:microsoft.com/office/officeart/2005/8/layout/vList4"/>
    <dgm:cxn modelId="{BFAC6BEF-B5AE-4063-B52C-7996E39A8434}" type="presParOf" srcId="{0B1EFF8D-CDBC-456B-A10C-EC6FA0B47BF4}" destId="{DE9B7135-0F8F-4D98-AD3A-0D09772BDBE8}" srcOrd="1" destOrd="0" presId="urn:microsoft.com/office/officeart/2005/8/layout/vList4"/>
    <dgm:cxn modelId="{FEC4A80E-FD67-46B0-B18C-6A477B5E976D}" type="presParOf" srcId="{0B1EFF8D-CDBC-456B-A10C-EC6FA0B47BF4}" destId="{3BCA1ADF-29D8-4CB0-9428-94A8A6A1DCDE}" srcOrd="2" destOrd="0" presId="urn:microsoft.com/office/officeart/2005/8/layout/vList4"/>
    <dgm:cxn modelId="{0033239C-D8AE-4148-B402-16C4F811F362}" type="presParOf" srcId="{D6253F2A-444D-434A-AD33-B7319B365475}" destId="{58EF7890-6630-46C9-B7CB-AA957BF6D743}" srcOrd="7" destOrd="0" presId="urn:microsoft.com/office/officeart/2005/8/layout/vList4"/>
    <dgm:cxn modelId="{ECDF34AC-D85F-433A-B213-65A1DDC79499}" type="presParOf" srcId="{D6253F2A-444D-434A-AD33-B7319B365475}" destId="{71436023-849D-4D8F-832B-BAF4AD84225B}" srcOrd="8" destOrd="0" presId="urn:microsoft.com/office/officeart/2005/8/layout/vList4"/>
    <dgm:cxn modelId="{D2EBB283-0981-4D44-89DF-0539890D1926}" type="presParOf" srcId="{71436023-849D-4D8F-832B-BAF4AD84225B}" destId="{1C531633-2C15-4587-A879-4BE6869EFA8D}" srcOrd="0" destOrd="0" presId="urn:microsoft.com/office/officeart/2005/8/layout/vList4"/>
    <dgm:cxn modelId="{C9215649-EDC7-441C-B6C4-A7E1C1C082C8}" type="presParOf" srcId="{71436023-849D-4D8F-832B-BAF4AD84225B}" destId="{2F8728CF-99C1-49A7-A38B-B7384E2AA08C}" srcOrd="1" destOrd="0" presId="urn:microsoft.com/office/officeart/2005/8/layout/vList4"/>
    <dgm:cxn modelId="{3DA038B3-B6EC-452C-B358-065F80288697}" type="presParOf" srcId="{71436023-849D-4D8F-832B-BAF4AD84225B}" destId="{CD724ABD-8281-4F42-90CF-5C824C8530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AC8C3-D6C3-4A8C-87DC-024FFDA4BECE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2D6B22-91EF-4049-B14C-1A712E175E73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gm:spPr>
      <dgm:t>
        <a:bodyPr/>
        <a:lstStyle/>
        <a:p>
          <a:r>
            <a:rPr lang="en" sz="2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SAHIEM   MIN</a:t>
          </a:r>
        </a:p>
      </dgm:t>
    </dgm:pt>
    <dgm:pt modelId="{A7CE0936-BF90-4AF0-BB26-B180761DE2C7}" type="parTrans" cxnId="{B6892891-F934-4908-8A81-71FAD4D37BE9}">
      <dgm:prSet/>
      <dgm:spPr/>
      <dgm:t>
        <a:bodyPr/>
        <a:lstStyle/>
        <a:p>
          <a:endParaRPr lang="es-ES" sz="2000" b="1"/>
        </a:p>
      </dgm:t>
    </dgm:pt>
    <dgm:pt modelId="{A2F1E46B-EF3B-4F6C-B3CD-170B28A6DAAB}" type="sibTrans" cxnId="{B6892891-F934-4908-8A81-71FAD4D37BE9}">
      <dgm:prSet/>
      <dgm:spPr/>
      <dgm:t>
        <a:bodyPr/>
        <a:lstStyle/>
        <a:p>
          <a:endParaRPr lang="es-ES" sz="2000" b="1"/>
        </a:p>
      </dgm:t>
    </dgm:pt>
    <dgm:pt modelId="{0043ED60-6C29-45B4-9C8C-C14BE9D41392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-IN" sz="2100" b="1" dirty="0" err="1"/>
            <a:t>Pathien</a:t>
          </a:r>
          <a:r>
            <a:rPr lang="en" sz="2100" b="1" dirty="0"/>
            <a:t> toh chengkhom lou ding u ahi (Ps. 5:4)</a:t>
          </a:r>
        </a:p>
      </dgm:t>
    </dgm:pt>
    <dgm:pt modelId="{1FDB76EB-F3E9-4CF4-A847-1B1803ACD2B2}" type="parTrans" cxnId="{832F3EC3-7C6F-4BDC-A081-6801C612088A}">
      <dgm:prSet/>
      <dgm:spPr/>
      <dgm:t>
        <a:bodyPr/>
        <a:lstStyle/>
        <a:p>
          <a:endParaRPr lang="es-ES" sz="2000" b="1"/>
        </a:p>
      </dgm:t>
    </dgm:pt>
    <dgm:pt modelId="{549ECF6F-CA9A-4671-95FF-DCC1ED7C4995}" type="sibTrans" cxnId="{832F3EC3-7C6F-4BDC-A081-6801C612088A}">
      <dgm:prSet/>
      <dgm:spPr/>
      <dgm:t>
        <a:bodyPr/>
        <a:lstStyle/>
        <a:p>
          <a:endParaRPr lang="es-ES" sz="2000" b="1"/>
        </a:p>
      </dgm:t>
    </dgm:pt>
    <dgm:pt modelId="{D5FF7A8E-43B4-403C-B430-09210A1D9CED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Sahiem chibai abuoh ui            (Rev. 13:8)</a:t>
          </a:r>
        </a:p>
      </dgm:t>
    </dgm:pt>
    <dgm:pt modelId="{B00321C0-4BF3-446D-A846-D346D626624E}" type="parTrans" cxnId="{3CF27E20-7C16-4150-9DC5-50EC8D25D220}">
      <dgm:prSet/>
      <dgm:spPr/>
      <dgm:t>
        <a:bodyPr/>
        <a:lstStyle/>
        <a:p>
          <a:endParaRPr lang="es-ES" sz="2000" b="1"/>
        </a:p>
      </dgm:t>
    </dgm:pt>
    <dgm:pt modelId="{E05EB5FF-C763-44C5-A5E8-C78A1505B25E}" type="sibTrans" cxnId="{3CF27E20-7C16-4150-9DC5-50EC8D25D220}">
      <dgm:prSet/>
      <dgm:spPr/>
      <dgm:t>
        <a:bodyPr/>
        <a:lstStyle/>
        <a:p>
          <a:endParaRPr lang="es-ES" sz="2000" b="1"/>
        </a:p>
      </dgm:t>
    </dgm:pt>
    <dgm:pt modelId="{D3F41DA0-F7AF-47F2-B66E-DAC4129B12AF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gm:spPr>
      <dgm:t>
        <a:bodyPr spcFirstLastPara="0" vert="horz" wrap="square" lIns="25400" tIns="25400" rIns="254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PATHIEN   MIN</a:t>
          </a:r>
        </a:p>
      </dgm:t>
    </dgm:pt>
    <dgm:pt modelId="{3CDBBE2B-C0F4-41E3-AFBD-68F023AE3EF2}" type="parTrans" cxnId="{5336AF9E-03DA-45CB-92C2-D3E02F6C3572}">
      <dgm:prSet/>
      <dgm:spPr/>
      <dgm:t>
        <a:bodyPr/>
        <a:lstStyle/>
        <a:p>
          <a:endParaRPr lang="es-ES" sz="2000" b="1"/>
        </a:p>
      </dgm:t>
    </dgm:pt>
    <dgm:pt modelId="{0EF49267-8A68-4AB2-9C8D-105AB2AF7FB1}" type="sibTrans" cxnId="{5336AF9E-03DA-45CB-92C2-D3E02F6C3572}">
      <dgm:prSet/>
      <dgm:spPr/>
      <dgm:t>
        <a:bodyPr/>
        <a:lstStyle/>
        <a:p>
          <a:endParaRPr lang="es-ES" sz="2000" b="1"/>
        </a:p>
      </dgm:t>
    </dgm:pt>
    <dgm:pt modelId="{0E3496F7-D97C-4ED0-AE0B-7CCEFFD17455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Pathien toh chengkhom ding u ahi (Rev. 14:1)</a:t>
          </a:r>
        </a:p>
      </dgm:t>
    </dgm:pt>
    <dgm:pt modelId="{5ED467DB-C0CF-41DD-9D93-F21DDE7C542E}" type="parTrans" cxnId="{CE9E0BC4-D3DC-4C75-8A32-81C2EC056B57}">
      <dgm:prSet/>
      <dgm:spPr/>
      <dgm:t>
        <a:bodyPr/>
        <a:lstStyle/>
        <a:p>
          <a:endParaRPr lang="es-ES" sz="2000" b="1"/>
        </a:p>
      </dgm:t>
    </dgm:pt>
    <dgm:pt modelId="{EDF7F725-2BDD-4726-B89D-C53E6B99331F}" type="sibTrans" cxnId="{CE9E0BC4-D3DC-4C75-8A32-81C2EC056B57}">
      <dgm:prSet/>
      <dgm:spPr/>
      <dgm:t>
        <a:bodyPr/>
        <a:lstStyle/>
        <a:p>
          <a:endParaRPr lang="es-ES" sz="2000" b="1"/>
        </a:p>
      </dgm:t>
    </dgm:pt>
    <dgm:pt modelId="{6882DDB4-71D4-47BB-AF65-6C11247F4A9A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Pathien chibai abuoh ui (Ps. 5:7)</a:t>
          </a:r>
        </a:p>
      </dgm:t>
    </dgm:pt>
    <dgm:pt modelId="{E0573DEF-38BB-428C-BB31-F2AD3A22CFCD}" type="parTrans" cxnId="{79BE0D36-6F33-4286-A011-982ECAA9D3E1}">
      <dgm:prSet/>
      <dgm:spPr/>
      <dgm:t>
        <a:bodyPr/>
        <a:lstStyle/>
        <a:p>
          <a:endParaRPr lang="es-ES" sz="2000" b="1"/>
        </a:p>
      </dgm:t>
    </dgm:pt>
    <dgm:pt modelId="{85F1B6EE-EED8-4569-8673-D809DF56A7F0}" type="sibTrans" cxnId="{79BE0D36-6F33-4286-A011-982ECAA9D3E1}">
      <dgm:prSet/>
      <dgm:spPr/>
      <dgm:t>
        <a:bodyPr/>
        <a:lstStyle/>
        <a:p>
          <a:endParaRPr lang="es-ES" sz="2000" b="1"/>
        </a:p>
      </dgm:t>
    </dgm:pt>
    <dgm:pt modelId="{7A727DDF-C429-4408-B782-26FA9C858DC6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Lei naal hieu a thusei ahi uve  (Ps. 5:9)</a:t>
          </a:r>
        </a:p>
      </dgm:t>
    </dgm:pt>
    <dgm:pt modelId="{4FA8F507-F996-422C-A167-5FC4329CC97A}" type="parTrans" cxnId="{93CEE29A-C12D-4BE4-ADEE-61C92E8305F0}">
      <dgm:prSet/>
      <dgm:spPr/>
      <dgm:t>
        <a:bodyPr/>
        <a:lstStyle/>
        <a:p>
          <a:endParaRPr lang="es-ES" sz="2000" b="1"/>
        </a:p>
      </dgm:t>
    </dgm:pt>
    <dgm:pt modelId="{84F2C80F-8744-4E1A-927D-D69418B7D269}" type="sibTrans" cxnId="{93CEE29A-C12D-4BE4-ADEE-61C92E8305F0}">
      <dgm:prSet/>
      <dgm:spPr/>
      <dgm:t>
        <a:bodyPr/>
        <a:lstStyle/>
        <a:p>
          <a:endParaRPr lang="es-ES" sz="2000" b="1"/>
        </a:p>
      </dgm:t>
    </dgm:pt>
    <dgm:pt modelId="{F9EA3C44-640B-4081-829F-706E4B3E9415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Huhhingna kipa tah in aphuong uve (Ps. 5:11; Rev. 14:6-7)</a:t>
          </a:r>
        </a:p>
      </dgm:t>
    </dgm:pt>
    <dgm:pt modelId="{16E079F3-9C4B-4707-8EF3-F73ACE4D2B00}" type="parTrans" cxnId="{6958798C-723B-497F-BF3B-C42CDFAAB3BB}">
      <dgm:prSet/>
      <dgm:spPr/>
      <dgm:t>
        <a:bodyPr/>
        <a:lstStyle/>
        <a:p>
          <a:endParaRPr lang="es-ES" sz="2000" b="1"/>
        </a:p>
      </dgm:t>
    </dgm:pt>
    <dgm:pt modelId="{573784C2-97C2-45E2-98DB-4DE048CDA12D}" type="sibTrans" cxnId="{6958798C-723B-497F-BF3B-C42CDFAAB3BB}">
      <dgm:prSet/>
      <dgm:spPr/>
      <dgm:t>
        <a:bodyPr/>
        <a:lstStyle/>
        <a:p>
          <a:endParaRPr lang="es-ES" sz="2000" b="1"/>
        </a:p>
      </dgm:t>
    </dgm:pt>
    <dgm:pt modelId="{D2CFDDD5-DF79-475C-83B1-7724CB5C66D4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Amona u akipuoh ding u ahi (Labu 5:10)</a:t>
          </a:r>
        </a:p>
      </dgm:t>
    </dgm:pt>
    <dgm:pt modelId="{5E302602-1F4D-4E61-B6A9-CDB37AF29200}" type="parTrans" cxnId="{304A5541-A6DE-4DB3-BC89-3D93F0EFA7CB}">
      <dgm:prSet/>
      <dgm:spPr/>
      <dgm:t>
        <a:bodyPr/>
        <a:lstStyle/>
        <a:p>
          <a:endParaRPr lang="es-ES" sz="2000" b="1"/>
        </a:p>
      </dgm:t>
    </dgm:pt>
    <dgm:pt modelId="{AFD2A00D-A2D6-4612-87C3-11EE45B4203A}" type="sibTrans" cxnId="{304A5541-A6DE-4DB3-BC89-3D93F0EFA7CB}">
      <dgm:prSet/>
      <dgm:spPr/>
      <dgm:t>
        <a:bodyPr/>
        <a:lstStyle/>
        <a:p>
          <a:endParaRPr lang="es-ES" sz="2000" b="1"/>
        </a:p>
      </dgm:t>
    </dgm:pt>
    <dgm:pt modelId="{5BA2CD9B-4567-4CAF-9C7D-77B32990B363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Jouthu tahsah lou ahi uve       (Rev. 14:5)</a:t>
          </a:r>
        </a:p>
      </dgm:t>
    </dgm:pt>
    <dgm:pt modelId="{738F134F-4A32-48BD-A31A-D5F6DEF1EBA1}" type="parTrans" cxnId="{B61E4D8B-B1F6-49BE-BE24-D35795861C74}">
      <dgm:prSet/>
      <dgm:spPr/>
      <dgm:t>
        <a:bodyPr/>
        <a:lstStyle/>
        <a:p>
          <a:endParaRPr lang="es-ES" sz="2000" b="1"/>
        </a:p>
      </dgm:t>
    </dgm:pt>
    <dgm:pt modelId="{20666032-4EDF-49EC-A59F-4DAA63563CB8}" type="sibTrans" cxnId="{B61E4D8B-B1F6-49BE-BE24-D35795861C74}">
      <dgm:prSet/>
      <dgm:spPr/>
      <dgm:t>
        <a:bodyPr/>
        <a:lstStyle/>
        <a:p>
          <a:endParaRPr lang="es-ES" sz="2000" b="1"/>
        </a:p>
      </dgm:t>
    </dgm:pt>
    <dgm:pt modelId="{7FE4A167-49C1-4CB3-B501-0B4ABF5A508C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Pathien chohdohsa te ahi uve</a:t>
          </a:r>
          <a:br>
            <a:rPr lang="en" sz="2100" b="1" dirty="0"/>
          </a:br>
          <a:r>
            <a:rPr lang="en" sz="2100" b="1" dirty="0"/>
            <a:t>(Rev. 14:4)</a:t>
          </a:r>
        </a:p>
      </dgm:t>
    </dgm:pt>
    <dgm:pt modelId="{9AB27E27-B558-498E-B3B0-DEF2404DAC7A}" type="parTrans" cxnId="{776F8360-04FC-42A9-981B-2B7D42573FD7}">
      <dgm:prSet/>
      <dgm:spPr/>
      <dgm:t>
        <a:bodyPr/>
        <a:lstStyle/>
        <a:p>
          <a:endParaRPr lang="es-ES" sz="2000" b="1"/>
        </a:p>
      </dgm:t>
    </dgm:pt>
    <dgm:pt modelId="{2C1D00BD-08C4-4DC3-B79F-9D41C6A1DCBA}" type="sibTrans" cxnId="{776F8360-04FC-42A9-981B-2B7D42573FD7}">
      <dgm:prSet/>
      <dgm:spPr/>
      <dgm:t>
        <a:bodyPr/>
        <a:lstStyle/>
        <a:p>
          <a:endParaRPr lang="es-ES" sz="2000" b="1"/>
        </a:p>
      </dgm:t>
    </dgm:pt>
    <dgm:pt modelId="{CFDCC5C5-D2D6-41CA-8A68-9501CEC007FC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r>
            <a:rPr lang="en" sz="2100" b="1" dirty="0"/>
            <a:t>Pathien taitom ahi uve              (Rev. 13:6)</a:t>
          </a:r>
        </a:p>
      </dgm:t>
    </dgm:pt>
    <dgm:pt modelId="{CD0B1B24-CF72-4B3A-AF06-7395254F448B}" type="parTrans" cxnId="{38412EE0-5900-40F1-A2D2-464BBDDA6070}">
      <dgm:prSet/>
      <dgm:spPr/>
      <dgm:t>
        <a:bodyPr/>
        <a:lstStyle/>
        <a:p>
          <a:endParaRPr lang="es-ES" sz="2000" b="1"/>
        </a:p>
      </dgm:t>
    </dgm:pt>
    <dgm:pt modelId="{8C3B75AE-FFFD-4710-B69D-8A352896E22C}" type="sibTrans" cxnId="{38412EE0-5900-40F1-A2D2-464BBDDA6070}">
      <dgm:prSet/>
      <dgm:spPr/>
      <dgm:t>
        <a:bodyPr/>
        <a:lstStyle/>
        <a:p>
          <a:endParaRPr lang="es-ES" sz="2000" b="1"/>
        </a:p>
      </dgm:t>
    </dgm:pt>
    <dgm:pt modelId="{D75C7690-FEAF-41B0-A5D7-40B779223804}" type="pres">
      <dgm:prSet presAssocID="{970AC8C3-D6C3-4A8C-87DC-024FFDA4BECE}" presName="Name0" presStyleCnt="0">
        <dgm:presLayoutVars>
          <dgm:dir/>
          <dgm:animLvl val="lvl"/>
          <dgm:resizeHandles val="exact"/>
        </dgm:presLayoutVars>
      </dgm:prSet>
      <dgm:spPr/>
    </dgm:pt>
    <dgm:pt modelId="{32B21F90-59CC-4601-AE7C-04793E595E9A}" type="pres">
      <dgm:prSet presAssocID="{EC2D6B22-91EF-4049-B14C-1A712E175E73}" presName="vertFlow" presStyleCnt="0"/>
      <dgm:spPr/>
    </dgm:pt>
    <dgm:pt modelId="{950BFA1E-95C7-480E-8B13-A5BBB6970AAA}" type="pres">
      <dgm:prSet presAssocID="{EC2D6B22-91EF-4049-B14C-1A712E175E73}" presName="header" presStyleLbl="node1" presStyleIdx="0" presStyleCnt="2" custScaleX="194646"/>
      <dgm:spPr/>
    </dgm:pt>
    <dgm:pt modelId="{38E33A83-173F-44A3-8BC0-222B2A3C3D14}" type="pres">
      <dgm:prSet presAssocID="{1FDB76EB-F3E9-4CF4-A847-1B1803ACD2B2}" presName="parTrans" presStyleLbl="sibTrans2D1" presStyleIdx="0" presStyleCnt="10"/>
      <dgm:spPr/>
    </dgm:pt>
    <dgm:pt modelId="{9FFC06E7-26DE-41FC-872B-131474695B21}" type="pres">
      <dgm:prSet presAssocID="{0043ED60-6C29-45B4-9C8C-C14BE9D41392}" presName="child" presStyleLbl="alignAccFollowNode1" presStyleIdx="0" presStyleCnt="10" custScaleX="194646">
        <dgm:presLayoutVars>
          <dgm:chMax val="0"/>
          <dgm:bulletEnabled val="1"/>
        </dgm:presLayoutVars>
      </dgm:prSet>
      <dgm:spPr/>
    </dgm:pt>
    <dgm:pt modelId="{56FE943C-A41D-4A4C-9FE7-BD2A9CC6F558}" type="pres">
      <dgm:prSet presAssocID="{549ECF6F-CA9A-4671-95FF-DCC1ED7C4995}" presName="sibTrans" presStyleLbl="sibTrans2D1" presStyleIdx="1" presStyleCnt="10"/>
      <dgm:spPr/>
    </dgm:pt>
    <dgm:pt modelId="{F9CE505F-A7C7-4F4C-A693-4F706EDB3F9B}" type="pres">
      <dgm:prSet presAssocID="{D5FF7A8E-43B4-403C-B430-09210A1D9CED}" presName="child" presStyleLbl="alignAccFollowNode1" presStyleIdx="1" presStyleCnt="10" custScaleX="194646">
        <dgm:presLayoutVars>
          <dgm:chMax val="0"/>
          <dgm:bulletEnabled val="1"/>
        </dgm:presLayoutVars>
      </dgm:prSet>
      <dgm:spPr/>
    </dgm:pt>
    <dgm:pt modelId="{E1E1E20C-4790-4513-AEBA-27137B224A18}" type="pres">
      <dgm:prSet presAssocID="{E05EB5FF-C763-44C5-A5E8-C78A1505B25E}" presName="sibTrans" presStyleLbl="sibTrans2D1" presStyleIdx="2" presStyleCnt="10"/>
      <dgm:spPr/>
    </dgm:pt>
    <dgm:pt modelId="{0BE244A7-8469-48A0-8406-969DA383E508}" type="pres">
      <dgm:prSet presAssocID="{7A727DDF-C429-4408-B782-26FA9C858DC6}" presName="child" presStyleLbl="alignAccFollowNode1" presStyleIdx="2" presStyleCnt="10" custScaleX="194646">
        <dgm:presLayoutVars>
          <dgm:chMax val="0"/>
          <dgm:bulletEnabled val="1"/>
        </dgm:presLayoutVars>
      </dgm:prSet>
      <dgm:spPr/>
    </dgm:pt>
    <dgm:pt modelId="{2C6F090F-AD42-4B00-8B03-8821D786FD18}" type="pres">
      <dgm:prSet presAssocID="{84F2C80F-8744-4E1A-927D-D69418B7D269}" presName="sibTrans" presStyleLbl="sibTrans2D1" presStyleIdx="3" presStyleCnt="10"/>
      <dgm:spPr/>
    </dgm:pt>
    <dgm:pt modelId="{1161674D-20DF-44A0-AD63-7AF310F62F1F}" type="pres">
      <dgm:prSet presAssocID="{D2CFDDD5-DF79-475C-83B1-7724CB5C66D4}" presName="child" presStyleLbl="alignAccFollowNode1" presStyleIdx="3" presStyleCnt="10" custScaleX="194646">
        <dgm:presLayoutVars>
          <dgm:chMax val="0"/>
          <dgm:bulletEnabled val="1"/>
        </dgm:presLayoutVars>
      </dgm:prSet>
      <dgm:spPr/>
    </dgm:pt>
    <dgm:pt modelId="{EDA9FCD7-BDC6-4469-B6F3-C2EA395CD565}" type="pres">
      <dgm:prSet presAssocID="{AFD2A00D-A2D6-4612-87C3-11EE45B4203A}" presName="sibTrans" presStyleLbl="sibTrans2D1" presStyleIdx="4" presStyleCnt="10"/>
      <dgm:spPr/>
    </dgm:pt>
    <dgm:pt modelId="{0D30CC13-3637-4485-94DD-FF98B9DB220F}" type="pres">
      <dgm:prSet presAssocID="{CFDCC5C5-D2D6-41CA-8A68-9501CEC007FC}" presName="child" presStyleLbl="alignAccFollowNode1" presStyleIdx="4" presStyleCnt="10" custScaleX="194646" custScaleY="132473">
        <dgm:presLayoutVars>
          <dgm:chMax val="0"/>
          <dgm:bulletEnabled val="1"/>
        </dgm:presLayoutVars>
      </dgm:prSet>
      <dgm:spPr/>
    </dgm:pt>
    <dgm:pt modelId="{88791733-C134-484F-BEB5-B98BFDE63EF7}" type="pres">
      <dgm:prSet presAssocID="{EC2D6B22-91EF-4049-B14C-1A712E175E73}" presName="hSp" presStyleCnt="0"/>
      <dgm:spPr/>
    </dgm:pt>
    <dgm:pt modelId="{851D3F70-AD89-4647-AE43-4FB1FB543D3E}" type="pres">
      <dgm:prSet presAssocID="{D3F41DA0-F7AF-47F2-B66E-DAC4129B12AF}" presName="vertFlow" presStyleCnt="0"/>
      <dgm:spPr/>
    </dgm:pt>
    <dgm:pt modelId="{DB107F88-2B7E-4CD4-9653-6C12600D236F}" type="pres">
      <dgm:prSet presAssocID="{D3F41DA0-F7AF-47F2-B66E-DAC4129B12AF}" presName="header" presStyleLbl="node1" presStyleIdx="1" presStyleCnt="2" custScaleX="194646"/>
      <dgm:spPr>
        <a:xfrm>
          <a:off x="4204892" y="1906"/>
          <a:ext cx="3917745" cy="503188"/>
        </a:xfrm>
        <a:prstGeom prst="roundRect">
          <a:avLst>
            <a:gd name="adj" fmla="val 10000"/>
          </a:avLst>
        </a:prstGeom>
      </dgm:spPr>
    </dgm:pt>
    <dgm:pt modelId="{AAB01C3E-A9DC-4014-89C8-378CB1BD25DD}" type="pres">
      <dgm:prSet presAssocID="{5ED467DB-C0CF-41DD-9D93-F21DDE7C542E}" presName="parTrans" presStyleLbl="sibTrans2D1" presStyleIdx="5" presStyleCnt="10"/>
      <dgm:spPr/>
    </dgm:pt>
    <dgm:pt modelId="{EF6A0CAB-A8A1-4FF3-AD97-EAC4DB54552A}" type="pres">
      <dgm:prSet presAssocID="{0E3496F7-D97C-4ED0-AE0B-7CCEFFD17455}" presName="child" presStyleLbl="alignAccFollowNode1" presStyleIdx="5" presStyleCnt="10" custScaleX="194646">
        <dgm:presLayoutVars>
          <dgm:chMax val="0"/>
          <dgm:bulletEnabled val="1"/>
        </dgm:presLayoutVars>
      </dgm:prSet>
      <dgm:spPr/>
    </dgm:pt>
    <dgm:pt modelId="{9203FAC0-0E6F-43AE-A1CA-F5D4C0CFCF1A}" type="pres">
      <dgm:prSet presAssocID="{EDF7F725-2BDD-4726-B89D-C53E6B99331F}" presName="sibTrans" presStyleLbl="sibTrans2D1" presStyleIdx="6" presStyleCnt="10"/>
      <dgm:spPr/>
    </dgm:pt>
    <dgm:pt modelId="{E712B545-364D-4030-AB4B-BEC9E2309F3A}" type="pres">
      <dgm:prSet presAssocID="{6882DDB4-71D4-47BB-AF65-6C11247F4A9A}" presName="child" presStyleLbl="alignAccFollowNode1" presStyleIdx="6" presStyleCnt="10" custScaleX="194646">
        <dgm:presLayoutVars>
          <dgm:chMax val="0"/>
          <dgm:bulletEnabled val="1"/>
        </dgm:presLayoutVars>
      </dgm:prSet>
      <dgm:spPr/>
    </dgm:pt>
    <dgm:pt modelId="{B73798CF-76F8-4AA2-B5D4-F5F0D32F4381}" type="pres">
      <dgm:prSet presAssocID="{85F1B6EE-EED8-4569-8673-D809DF56A7F0}" presName="sibTrans" presStyleLbl="sibTrans2D1" presStyleIdx="7" presStyleCnt="10"/>
      <dgm:spPr/>
    </dgm:pt>
    <dgm:pt modelId="{7B278B18-C361-410E-982B-678C2EB25053}" type="pres">
      <dgm:prSet presAssocID="{5BA2CD9B-4567-4CAF-9C7D-77B32990B363}" presName="child" presStyleLbl="alignAccFollowNode1" presStyleIdx="7" presStyleCnt="10" custScaleX="194646">
        <dgm:presLayoutVars>
          <dgm:chMax val="0"/>
          <dgm:bulletEnabled val="1"/>
        </dgm:presLayoutVars>
      </dgm:prSet>
      <dgm:spPr/>
    </dgm:pt>
    <dgm:pt modelId="{1C19AFCF-A663-4D3C-97AE-0C7C69A3569A}" type="pres">
      <dgm:prSet presAssocID="{20666032-4EDF-49EC-A59F-4DAA63563CB8}" presName="sibTrans" presStyleLbl="sibTrans2D1" presStyleIdx="8" presStyleCnt="10"/>
      <dgm:spPr/>
    </dgm:pt>
    <dgm:pt modelId="{9D4603D5-0128-4C88-BEA3-34E686F65CF0}" type="pres">
      <dgm:prSet presAssocID="{7FE4A167-49C1-4CB3-B501-0B4ABF5A508C}" presName="child" presStyleLbl="alignAccFollowNode1" presStyleIdx="8" presStyleCnt="10" custScaleX="194646">
        <dgm:presLayoutVars>
          <dgm:chMax val="0"/>
          <dgm:bulletEnabled val="1"/>
        </dgm:presLayoutVars>
      </dgm:prSet>
      <dgm:spPr/>
    </dgm:pt>
    <dgm:pt modelId="{12F070E5-8FBC-45FE-9CB2-304C266EED22}" type="pres">
      <dgm:prSet presAssocID="{2C1D00BD-08C4-4DC3-B79F-9D41C6A1DCBA}" presName="sibTrans" presStyleLbl="sibTrans2D1" presStyleIdx="9" presStyleCnt="10"/>
      <dgm:spPr/>
    </dgm:pt>
    <dgm:pt modelId="{E1E2DAA3-4558-450E-8385-5813A3E42918}" type="pres">
      <dgm:prSet presAssocID="{F9EA3C44-640B-4081-829F-706E4B3E9415}" presName="child" presStyleLbl="alignAccFollowNode1" presStyleIdx="9" presStyleCnt="10" custScaleX="194646" custScaleY="132473">
        <dgm:presLayoutVars>
          <dgm:chMax val="0"/>
          <dgm:bulletEnabled val="1"/>
        </dgm:presLayoutVars>
      </dgm:prSet>
      <dgm:spPr/>
    </dgm:pt>
  </dgm:ptLst>
  <dgm:cxnLst>
    <dgm:cxn modelId="{3CF27E20-7C16-4150-9DC5-50EC8D25D220}" srcId="{EC2D6B22-91EF-4049-B14C-1A712E175E73}" destId="{D5FF7A8E-43B4-403C-B430-09210A1D9CED}" srcOrd="1" destOrd="0" parTransId="{B00321C0-4BF3-446D-A846-D346D626624E}" sibTransId="{E05EB5FF-C763-44C5-A5E8-C78A1505B25E}"/>
    <dgm:cxn modelId="{9371B931-9C94-4C7F-9E2F-0EECF324CE2E}" type="presOf" srcId="{549ECF6F-CA9A-4671-95FF-DCC1ED7C4995}" destId="{56FE943C-A41D-4A4C-9FE7-BD2A9CC6F558}" srcOrd="0" destOrd="0" presId="urn:microsoft.com/office/officeart/2005/8/layout/lProcess1"/>
    <dgm:cxn modelId="{79BE0D36-6F33-4286-A011-982ECAA9D3E1}" srcId="{D3F41DA0-F7AF-47F2-B66E-DAC4129B12AF}" destId="{6882DDB4-71D4-47BB-AF65-6C11247F4A9A}" srcOrd="1" destOrd="0" parTransId="{E0573DEF-38BB-428C-BB31-F2AD3A22CFCD}" sibTransId="{85F1B6EE-EED8-4569-8673-D809DF56A7F0}"/>
    <dgm:cxn modelId="{02B7A838-F971-4F56-80CF-E37A14B76653}" type="presOf" srcId="{20666032-4EDF-49EC-A59F-4DAA63563CB8}" destId="{1C19AFCF-A663-4D3C-97AE-0C7C69A3569A}" srcOrd="0" destOrd="0" presId="urn:microsoft.com/office/officeart/2005/8/layout/lProcess1"/>
    <dgm:cxn modelId="{5CE2685F-FF78-4207-A877-024AF848C4B5}" type="presOf" srcId="{0043ED60-6C29-45B4-9C8C-C14BE9D41392}" destId="{9FFC06E7-26DE-41FC-872B-131474695B21}" srcOrd="0" destOrd="0" presId="urn:microsoft.com/office/officeart/2005/8/layout/lProcess1"/>
    <dgm:cxn modelId="{776F8360-04FC-42A9-981B-2B7D42573FD7}" srcId="{D3F41DA0-F7AF-47F2-B66E-DAC4129B12AF}" destId="{7FE4A167-49C1-4CB3-B501-0B4ABF5A508C}" srcOrd="3" destOrd="0" parTransId="{9AB27E27-B558-498E-B3B0-DEF2404DAC7A}" sibTransId="{2C1D00BD-08C4-4DC3-B79F-9D41C6A1DCBA}"/>
    <dgm:cxn modelId="{304A5541-A6DE-4DB3-BC89-3D93F0EFA7CB}" srcId="{EC2D6B22-91EF-4049-B14C-1A712E175E73}" destId="{D2CFDDD5-DF79-475C-83B1-7724CB5C66D4}" srcOrd="3" destOrd="0" parTransId="{5E302602-1F4D-4E61-B6A9-CDB37AF29200}" sibTransId="{AFD2A00D-A2D6-4612-87C3-11EE45B4203A}"/>
    <dgm:cxn modelId="{AE2E8343-5503-43A1-BE73-4441EC98A8AD}" type="presOf" srcId="{E05EB5FF-C763-44C5-A5E8-C78A1505B25E}" destId="{E1E1E20C-4790-4513-AEBA-27137B224A18}" srcOrd="0" destOrd="0" presId="urn:microsoft.com/office/officeart/2005/8/layout/lProcess1"/>
    <dgm:cxn modelId="{0D4F2A74-2462-4F70-BFD3-70FB1D2BBFC4}" type="presOf" srcId="{F9EA3C44-640B-4081-829F-706E4B3E9415}" destId="{E1E2DAA3-4558-450E-8385-5813A3E42918}" srcOrd="0" destOrd="0" presId="urn:microsoft.com/office/officeart/2005/8/layout/lProcess1"/>
    <dgm:cxn modelId="{8D153774-7F9A-459A-B806-D3CBFC0F1E49}" type="presOf" srcId="{1FDB76EB-F3E9-4CF4-A847-1B1803ACD2B2}" destId="{38E33A83-173F-44A3-8BC0-222B2A3C3D14}" srcOrd="0" destOrd="0" presId="urn:microsoft.com/office/officeart/2005/8/layout/lProcess1"/>
    <dgm:cxn modelId="{EFFF5A5A-2EF9-4CF7-A791-43B43DFFCAF9}" type="presOf" srcId="{0E3496F7-D97C-4ED0-AE0B-7CCEFFD17455}" destId="{EF6A0CAB-A8A1-4FF3-AD97-EAC4DB54552A}" srcOrd="0" destOrd="0" presId="urn:microsoft.com/office/officeart/2005/8/layout/lProcess1"/>
    <dgm:cxn modelId="{8C477F7B-E4B2-4616-BBEB-A2F5D0CF1795}" type="presOf" srcId="{AFD2A00D-A2D6-4612-87C3-11EE45B4203A}" destId="{EDA9FCD7-BDC6-4469-B6F3-C2EA395CD565}" srcOrd="0" destOrd="0" presId="urn:microsoft.com/office/officeart/2005/8/layout/lProcess1"/>
    <dgm:cxn modelId="{7EC3CF7B-4F35-47C2-911D-18579F83AE95}" type="presOf" srcId="{85F1B6EE-EED8-4569-8673-D809DF56A7F0}" destId="{B73798CF-76F8-4AA2-B5D4-F5F0D32F4381}" srcOrd="0" destOrd="0" presId="urn:microsoft.com/office/officeart/2005/8/layout/lProcess1"/>
    <dgm:cxn modelId="{C742CD84-9CEB-4B7D-B63E-12D6723087C8}" type="presOf" srcId="{6882DDB4-71D4-47BB-AF65-6C11247F4A9A}" destId="{E712B545-364D-4030-AB4B-BEC9E2309F3A}" srcOrd="0" destOrd="0" presId="urn:microsoft.com/office/officeart/2005/8/layout/lProcess1"/>
    <dgm:cxn modelId="{F57B9C87-E042-4527-AE45-28D742520134}" type="presOf" srcId="{D5FF7A8E-43B4-403C-B430-09210A1D9CED}" destId="{F9CE505F-A7C7-4F4C-A693-4F706EDB3F9B}" srcOrd="0" destOrd="0" presId="urn:microsoft.com/office/officeart/2005/8/layout/lProcess1"/>
    <dgm:cxn modelId="{B61E4D8B-B1F6-49BE-BE24-D35795861C74}" srcId="{D3F41DA0-F7AF-47F2-B66E-DAC4129B12AF}" destId="{5BA2CD9B-4567-4CAF-9C7D-77B32990B363}" srcOrd="2" destOrd="0" parTransId="{738F134F-4A32-48BD-A31A-D5F6DEF1EBA1}" sibTransId="{20666032-4EDF-49EC-A59F-4DAA63563CB8}"/>
    <dgm:cxn modelId="{6958798C-723B-497F-BF3B-C42CDFAAB3BB}" srcId="{D3F41DA0-F7AF-47F2-B66E-DAC4129B12AF}" destId="{F9EA3C44-640B-4081-829F-706E4B3E9415}" srcOrd="4" destOrd="0" parTransId="{16E079F3-9C4B-4707-8EF3-F73ACE4D2B00}" sibTransId="{573784C2-97C2-45E2-98DB-4DE048CDA12D}"/>
    <dgm:cxn modelId="{44461B8F-AAE0-4396-9455-DB812A3C633F}" type="presOf" srcId="{84F2C80F-8744-4E1A-927D-D69418B7D269}" destId="{2C6F090F-AD42-4B00-8B03-8821D786FD18}" srcOrd="0" destOrd="0" presId="urn:microsoft.com/office/officeart/2005/8/layout/lProcess1"/>
    <dgm:cxn modelId="{B6892891-F934-4908-8A81-71FAD4D37BE9}" srcId="{970AC8C3-D6C3-4A8C-87DC-024FFDA4BECE}" destId="{EC2D6B22-91EF-4049-B14C-1A712E175E73}" srcOrd="0" destOrd="0" parTransId="{A7CE0936-BF90-4AF0-BB26-B180761DE2C7}" sibTransId="{A2F1E46B-EF3B-4F6C-B3CD-170B28A6DAAB}"/>
    <dgm:cxn modelId="{E46F3A99-B323-4119-95FD-48C245514C1A}" type="presOf" srcId="{EC2D6B22-91EF-4049-B14C-1A712E175E73}" destId="{950BFA1E-95C7-480E-8B13-A5BBB6970AAA}" srcOrd="0" destOrd="0" presId="urn:microsoft.com/office/officeart/2005/8/layout/lProcess1"/>
    <dgm:cxn modelId="{93CEE29A-C12D-4BE4-ADEE-61C92E8305F0}" srcId="{EC2D6B22-91EF-4049-B14C-1A712E175E73}" destId="{7A727DDF-C429-4408-B782-26FA9C858DC6}" srcOrd="2" destOrd="0" parTransId="{4FA8F507-F996-422C-A167-5FC4329CC97A}" sibTransId="{84F2C80F-8744-4E1A-927D-D69418B7D269}"/>
    <dgm:cxn modelId="{5336AF9E-03DA-45CB-92C2-D3E02F6C3572}" srcId="{970AC8C3-D6C3-4A8C-87DC-024FFDA4BECE}" destId="{D3F41DA0-F7AF-47F2-B66E-DAC4129B12AF}" srcOrd="1" destOrd="0" parTransId="{3CDBBE2B-C0F4-41E3-AFBD-68F023AE3EF2}" sibTransId="{0EF49267-8A68-4AB2-9C8D-105AB2AF7FB1}"/>
    <dgm:cxn modelId="{63B5CBA3-12C0-4561-A100-9C18FDB84F4B}" type="presOf" srcId="{5ED467DB-C0CF-41DD-9D93-F21DDE7C542E}" destId="{AAB01C3E-A9DC-4014-89C8-378CB1BD25DD}" srcOrd="0" destOrd="0" presId="urn:microsoft.com/office/officeart/2005/8/layout/lProcess1"/>
    <dgm:cxn modelId="{921FA6A5-373B-4E7B-841C-89B0F24ED5A4}" type="presOf" srcId="{CFDCC5C5-D2D6-41CA-8A68-9501CEC007FC}" destId="{0D30CC13-3637-4485-94DD-FF98B9DB220F}" srcOrd="0" destOrd="0" presId="urn:microsoft.com/office/officeart/2005/8/layout/lProcess1"/>
    <dgm:cxn modelId="{C8322BAB-F760-45B3-8B25-EE54479D3B62}" type="presOf" srcId="{970AC8C3-D6C3-4A8C-87DC-024FFDA4BECE}" destId="{D75C7690-FEAF-41B0-A5D7-40B779223804}" srcOrd="0" destOrd="0" presId="urn:microsoft.com/office/officeart/2005/8/layout/lProcess1"/>
    <dgm:cxn modelId="{14B9E7BB-F864-4858-9342-621E528707BE}" type="presOf" srcId="{7FE4A167-49C1-4CB3-B501-0B4ABF5A508C}" destId="{9D4603D5-0128-4C88-BEA3-34E686F65CF0}" srcOrd="0" destOrd="0" presId="urn:microsoft.com/office/officeart/2005/8/layout/lProcess1"/>
    <dgm:cxn modelId="{832F3EC3-7C6F-4BDC-A081-6801C612088A}" srcId="{EC2D6B22-91EF-4049-B14C-1A712E175E73}" destId="{0043ED60-6C29-45B4-9C8C-C14BE9D41392}" srcOrd="0" destOrd="0" parTransId="{1FDB76EB-F3E9-4CF4-A847-1B1803ACD2B2}" sibTransId="{549ECF6F-CA9A-4671-95FF-DCC1ED7C4995}"/>
    <dgm:cxn modelId="{CE9E0BC4-D3DC-4C75-8A32-81C2EC056B57}" srcId="{D3F41DA0-F7AF-47F2-B66E-DAC4129B12AF}" destId="{0E3496F7-D97C-4ED0-AE0B-7CCEFFD17455}" srcOrd="0" destOrd="0" parTransId="{5ED467DB-C0CF-41DD-9D93-F21DDE7C542E}" sibTransId="{EDF7F725-2BDD-4726-B89D-C53E6B99331F}"/>
    <dgm:cxn modelId="{6E79ABC9-A2D4-47C8-AE73-9A4DA543F729}" type="presOf" srcId="{2C1D00BD-08C4-4DC3-B79F-9D41C6A1DCBA}" destId="{12F070E5-8FBC-45FE-9CB2-304C266EED22}" srcOrd="0" destOrd="0" presId="urn:microsoft.com/office/officeart/2005/8/layout/lProcess1"/>
    <dgm:cxn modelId="{38412EE0-5900-40F1-A2D2-464BBDDA6070}" srcId="{EC2D6B22-91EF-4049-B14C-1A712E175E73}" destId="{CFDCC5C5-D2D6-41CA-8A68-9501CEC007FC}" srcOrd="4" destOrd="0" parTransId="{CD0B1B24-CF72-4B3A-AF06-7395254F448B}" sibTransId="{8C3B75AE-FFFD-4710-B69D-8A352896E22C}"/>
    <dgm:cxn modelId="{1BCD38E0-DBE5-4560-803A-80AE966D2F66}" type="presOf" srcId="{EDF7F725-2BDD-4726-B89D-C53E6B99331F}" destId="{9203FAC0-0E6F-43AE-A1CA-F5D4C0CFCF1A}" srcOrd="0" destOrd="0" presId="urn:microsoft.com/office/officeart/2005/8/layout/lProcess1"/>
    <dgm:cxn modelId="{C37A99E9-4F55-403D-B4B6-0C539CDFB58B}" type="presOf" srcId="{7A727DDF-C429-4408-B782-26FA9C858DC6}" destId="{0BE244A7-8469-48A0-8406-969DA383E508}" srcOrd="0" destOrd="0" presId="urn:microsoft.com/office/officeart/2005/8/layout/lProcess1"/>
    <dgm:cxn modelId="{1F4B9BEF-5C84-404A-A6FC-A6968FFF7895}" type="presOf" srcId="{D2CFDDD5-DF79-475C-83B1-7724CB5C66D4}" destId="{1161674D-20DF-44A0-AD63-7AF310F62F1F}" srcOrd="0" destOrd="0" presId="urn:microsoft.com/office/officeart/2005/8/layout/lProcess1"/>
    <dgm:cxn modelId="{18FF2BF1-CD53-43CF-9169-196EFC94756A}" type="presOf" srcId="{5BA2CD9B-4567-4CAF-9C7D-77B32990B363}" destId="{7B278B18-C361-410E-982B-678C2EB25053}" srcOrd="0" destOrd="0" presId="urn:microsoft.com/office/officeart/2005/8/layout/lProcess1"/>
    <dgm:cxn modelId="{4F5C6DFF-6324-4311-B98A-319418A1745B}" type="presOf" srcId="{D3F41DA0-F7AF-47F2-B66E-DAC4129B12AF}" destId="{DB107F88-2B7E-4CD4-9653-6C12600D236F}" srcOrd="0" destOrd="0" presId="urn:microsoft.com/office/officeart/2005/8/layout/lProcess1"/>
    <dgm:cxn modelId="{898320EE-641A-4E7B-8400-84841FD3E69C}" type="presParOf" srcId="{D75C7690-FEAF-41B0-A5D7-40B779223804}" destId="{32B21F90-59CC-4601-AE7C-04793E595E9A}" srcOrd="0" destOrd="0" presId="urn:microsoft.com/office/officeart/2005/8/layout/lProcess1"/>
    <dgm:cxn modelId="{D3121F07-F7B5-4585-96B8-21EF4272B447}" type="presParOf" srcId="{32B21F90-59CC-4601-AE7C-04793E595E9A}" destId="{950BFA1E-95C7-480E-8B13-A5BBB6970AAA}" srcOrd="0" destOrd="0" presId="urn:microsoft.com/office/officeart/2005/8/layout/lProcess1"/>
    <dgm:cxn modelId="{C71FB738-A01A-4C02-AD6B-48375D4C5697}" type="presParOf" srcId="{32B21F90-59CC-4601-AE7C-04793E595E9A}" destId="{38E33A83-173F-44A3-8BC0-222B2A3C3D14}" srcOrd="1" destOrd="0" presId="urn:microsoft.com/office/officeart/2005/8/layout/lProcess1"/>
    <dgm:cxn modelId="{907F8F91-2492-40DC-A189-BDD461186F2B}" type="presParOf" srcId="{32B21F90-59CC-4601-AE7C-04793E595E9A}" destId="{9FFC06E7-26DE-41FC-872B-131474695B21}" srcOrd="2" destOrd="0" presId="urn:microsoft.com/office/officeart/2005/8/layout/lProcess1"/>
    <dgm:cxn modelId="{DF4F7E78-664B-41C5-B713-6741B846A905}" type="presParOf" srcId="{32B21F90-59CC-4601-AE7C-04793E595E9A}" destId="{56FE943C-A41D-4A4C-9FE7-BD2A9CC6F558}" srcOrd="3" destOrd="0" presId="urn:microsoft.com/office/officeart/2005/8/layout/lProcess1"/>
    <dgm:cxn modelId="{98D58BC1-BC08-4037-A8F8-0219B6A18FB3}" type="presParOf" srcId="{32B21F90-59CC-4601-AE7C-04793E595E9A}" destId="{F9CE505F-A7C7-4F4C-A693-4F706EDB3F9B}" srcOrd="4" destOrd="0" presId="urn:microsoft.com/office/officeart/2005/8/layout/lProcess1"/>
    <dgm:cxn modelId="{7ED7B98A-544D-47A7-8776-1258C9B6622A}" type="presParOf" srcId="{32B21F90-59CC-4601-AE7C-04793E595E9A}" destId="{E1E1E20C-4790-4513-AEBA-27137B224A18}" srcOrd="5" destOrd="0" presId="urn:microsoft.com/office/officeart/2005/8/layout/lProcess1"/>
    <dgm:cxn modelId="{354E11A0-87E0-418A-AE6F-A41CB175827E}" type="presParOf" srcId="{32B21F90-59CC-4601-AE7C-04793E595E9A}" destId="{0BE244A7-8469-48A0-8406-969DA383E508}" srcOrd="6" destOrd="0" presId="urn:microsoft.com/office/officeart/2005/8/layout/lProcess1"/>
    <dgm:cxn modelId="{1156FAE1-DEB0-4CE4-895C-66955A7624A0}" type="presParOf" srcId="{32B21F90-59CC-4601-AE7C-04793E595E9A}" destId="{2C6F090F-AD42-4B00-8B03-8821D786FD18}" srcOrd="7" destOrd="0" presId="urn:microsoft.com/office/officeart/2005/8/layout/lProcess1"/>
    <dgm:cxn modelId="{DFD8315A-7503-496D-95F9-8EBA13A6C6A3}" type="presParOf" srcId="{32B21F90-59CC-4601-AE7C-04793E595E9A}" destId="{1161674D-20DF-44A0-AD63-7AF310F62F1F}" srcOrd="8" destOrd="0" presId="urn:microsoft.com/office/officeart/2005/8/layout/lProcess1"/>
    <dgm:cxn modelId="{8A92E3F8-56DC-4BA5-B991-37325B46B644}" type="presParOf" srcId="{32B21F90-59CC-4601-AE7C-04793E595E9A}" destId="{EDA9FCD7-BDC6-4469-B6F3-C2EA395CD565}" srcOrd="9" destOrd="0" presId="urn:microsoft.com/office/officeart/2005/8/layout/lProcess1"/>
    <dgm:cxn modelId="{4217E9B9-5877-4E78-9E90-DADA9775C3CB}" type="presParOf" srcId="{32B21F90-59CC-4601-AE7C-04793E595E9A}" destId="{0D30CC13-3637-4485-94DD-FF98B9DB220F}" srcOrd="10" destOrd="0" presId="urn:microsoft.com/office/officeart/2005/8/layout/lProcess1"/>
    <dgm:cxn modelId="{51E5EE74-7180-41B2-B180-648CA029398C}" type="presParOf" srcId="{D75C7690-FEAF-41B0-A5D7-40B779223804}" destId="{88791733-C134-484F-BEB5-B98BFDE63EF7}" srcOrd="1" destOrd="0" presId="urn:microsoft.com/office/officeart/2005/8/layout/lProcess1"/>
    <dgm:cxn modelId="{8CDB63CD-E24A-42DB-8AE1-29EC779BD784}" type="presParOf" srcId="{D75C7690-FEAF-41B0-A5D7-40B779223804}" destId="{851D3F70-AD89-4647-AE43-4FB1FB543D3E}" srcOrd="2" destOrd="0" presId="urn:microsoft.com/office/officeart/2005/8/layout/lProcess1"/>
    <dgm:cxn modelId="{44C95E74-3AA0-4C2D-8ACA-417F4583EC67}" type="presParOf" srcId="{851D3F70-AD89-4647-AE43-4FB1FB543D3E}" destId="{DB107F88-2B7E-4CD4-9653-6C12600D236F}" srcOrd="0" destOrd="0" presId="urn:microsoft.com/office/officeart/2005/8/layout/lProcess1"/>
    <dgm:cxn modelId="{35F71973-0667-49C1-8307-A3B78F3555A4}" type="presParOf" srcId="{851D3F70-AD89-4647-AE43-4FB1FB543D3E}" destId="{AAB01C3E-A9DC-4014-89C8-378CB1BD25DD}" srcOrd="1" destOrd="0" presId="urn:microsoft.com/office/officeart/2005/8/layout/lProcess1"/>
    <dgm:cxn modelId="{9A34B760-6EC3-4170-BA53-545B1663F5A3}" type="presParOf" srcId="{851D3F70-AD89-4647-AE43-4FB1FB543D3E}" destId="{EF6A0CAB-A8A1-4FF3-AD97-EAC4DB54552A}" srcOrd="2" destOrd="0" presId="urn:microsoft.com/office/officeart/2005/8/layout/lProcess1"/>
    <dgm:cxn modelId="{691693FC-25C8-4A16-A1C1-FB5BB4950ECD}" type="presParOf" srcId="{851D3F70-AD89-4647-AE43-4FB1FB543D3E}" destId="{9203FAC0-0E6F-43AE-A1CA-F5D4C0CFCF1A}" srcOrd="3" destOrd="0" presId="urn:microsoft.com/office/officeart/2005/8/layout/lProcess1"/>
    <dgm:cxn modelId="{D2DFABD1-56B0-4A75-BCB5-4877A47CA9B0}" type="presParOf" srcId="{851D3F70-AD89-4647-AE43-4FB1FB543D3E}" destId="{E712B545-364D-4030-AB4B-BEC9E2309F3A}" srcOrd="4" destOrd="0" presId="urn:microsoft.com/office/officeart/2005/8/layout/lProcess1"/>
    <dgm:cxn modelId="{045020AA-66EA-4DD4-A0DA-B2254BB2B7C1}" type="presParOf" srcId="{851D3F70-AD89-4647-AE43-4FB1FB543D3E}" destId="{B73798CF-76F8-4AA2-B5D4-F5F0D32F4381}" srcOrd="5" destOrd="0" presId="urn:microsoft.com/office/officeart/2005/8/layout/lProcess1"/>
    <dgm:cxn modelId="{685F2680-50D1-4DBF-B9D4-6C0E9A5230F1}" type="presParOf" srcId="{851D3F70-AD89-4647-AE43-4FB1FB543D3E}" destId="{7B278B18-C361-410E-982B-678C2EB25053}" srcOrd="6" destOrd="0" presId="urn:microsoft.com/office/officeart/2005/8/layout/lProcess1"/>
    <dgm:cxn modelId="{2F2977AB-FD22-4186-9602-294752124121}" type="presParOf" srcId="{851D3F70-AD89-4647-AE43-4FB1FB543D3E}" destId="{1C19AFCF-A663-4D3C-97AE-0C7C69A3569A}" srcOrd="7" destOrd="0" presId="urn:microsoft.com/office/officeart/2005/8/layout/lProcess1"/>
    <dgm:cxn modelId="{2E0FC5BB-7877-4980-AA15-69BBB9702E4C}" type="presParOf" srcId="{851D3F70-AD89-4647-AE43-4FB1FB543D3E}" destId="{9D4603D5-0128-4C88-BEA3-34E686F65CF0}" srcOrd="8" destOrd="0" presId="urn:microsoft.com/office/officeart/2005/8/layout/lProcess1"/>
    <dgm:cxn modelId="{836E9CD8-1D3F-47A1-A8B5-BFD0BEDC43EC}" type="presParOf" srcId="{851D3F70-AD89-4647-AE43-4FB1FB543D3E}" destId="{12F070E5-8FBC-45FE-9CB2-304C266EED22}" srcOrd="9" destOrd="0" presId="urn:microsoft.com/office/officeart/2005/8/layout/lProcess1"/>
    <dgm:cxn modelId="{3DDAC994-A945-420E-A072-FD714F3EF86E}" type="presParOf" srcId="{851D3F70-AD89-4647-AE43-4FB1FB543D3E}" destId="{E1E2DAA3-4558-450E-8385-5813A3E42918}" srcOrd="10" destOrd="0" presId="urn:microsoft.com/office/officeart/2005/8/layout/lProcess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4D31-7312-4F0C-B68E-6F0B142AD59A}">
      <dsp:nvSpPr>
        <dsp:cNvPr id="0" name=""/>
        <dsp:cNvSpPr/>
      </dsp:nvSpPr>
      <dsp:spPr>
        <a:xfrm>
          <a:off x="136771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CC4273-6F5D-49FF-8B1D-3C3A0FB439B4}">
      <dsp:nvSpPr>
        <dsp:cNvPr id="0" name=""/>
        <dsp:cNvSpPr/>
      </dsp:nvSpPr>
      <dsp:spPr>
        <a:xfrm>
          <a:off x="38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solidFill>
                <a:schemeClr val="accent3">
                  <a:lumMod val="50000"/>
                </a:schemeClr>
              </a:solidFill>
            </a:rPr>
            <a:t>MEIVAH SAGI</a:t>
          </a:r>
          <a:r>
            <a:rPr lang="en" sz="1900" b="1" kern="1200" dirty="0"/>
            <a:t> </a:t>
          </a:r>
          <a:br>
            <a:rPr lang="es-ES" sz="1900" b="1" kern="1200" dirty="0"/>
          </a:br>
          <a:r>
            <a:rPr lang="en-IN" sz="1900" b="1" kern="1200" dirty="0" err="1"/>
            <a:t>Thuphuon</a:t>
          </a:r>
          <a:r>
            <a:rPr lang="en" sz="1900" b="1" kern="1200" dirty="0"/>
            <a:t> 4:5</a:t>
          </a:r>
        </a:p>
      </dsp:txBody>
      <dsp:txXfrm>
        <a:off x="38" y="1478599"/>
        <a:ext cx="2238016" cy="786688"/>
      </dsp:txXfrm>
    </dsp:sp>
    <dsp:sp modelId="{70EA7FFE-33E0-4852-8E8F-11375C9B1671}">
      <dsp:nvSpPr>
        <dsp:cNvPr id="0" name=""/>
        <dsp:cNvSpPr/>
      </dsp:nvSpPr>
      <dsp:spPr>
        <a:xfrm>
          <a:off x="2558390" y="59832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B1D6E3-816F-4912-B87C-26638B8FE147}">
      <dsp:nvSpPr>
        <dsp:cNvPr id="0" name=""/>
        <dsp:cNvSpPr/>
      </dsp:nvSpPr>
      <dsp:spPr>
        <a:xfrm>
          <a:off x="2421657" y="1556401"/>
          <a:ext cx="2238016" cy="69592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-8724695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724695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724695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1">
                  <a:lumMod val="75000"/>
                </a:schemeClr>
              </a:solidFill>
            </a:rPr>
            <a:t> MAICHAM PHUNG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en" sz="1800" b="1" kern="1200"/>
            <a:t>Thuphon 8:3</a:t>
          </a:r>
          <a:r>
            <a:rPr lang="en" sz="1800" b="1" kern="1200" dirty="0"/>
            <a:t>; 14:18; 16:7</a:t>
          </a:r>
        </a:p>
      </dsp:txBody>
      <dsp:txXfrm>
        <a:off x="2421657" y="1556401"/>
        <a:ext cx="2238016" cy="695920"/>
      </dsp:txXfrm>
    </dsp:sp>
    <dsp:sp modelId="{39CD919B-47B5-43A6-A4F7-5A439A39F1B5}">
      <dsp:nvSpPr>
        <dsp:cNvPr id="0" name=""/>
        <dsp:cNvSpPr/>
      </dsp:nvSpPr>
      <dsp:spPr>
        <a:xfrm>
          <a:off x="4980009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A5A8BC-FC51-4131-93C1-828B423DE360}">
      <dsp:nvSpPr>
        <dsp:cNvPr id="0" name=""/>
        <dsp:cNvSpPr/>
      </dsp:nvSpPr>
      <dsp:spPr>
        <a:xfrm>
          <a:off x="4843276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solidFill>
                <a:schemeClr val="accent2">
                  <a:lumMod val="50000"/>
                </a:schemeClr>
              </a:solidFill>
            </a:rPr>
            <a:t>THINGKUONG</a:t>
          </a:r>
          <a:r>
            <a:rPr lang="en" sz="1900" b="1" kern="1200" dirty="0"/>
            <a:t> </a:t>
          </a:r>
          <a:br>
            <a:rPr lang="es-ES" sz="1900" b="1" kern="1200" dirty="0"/>
          </a:br>
          <a:r>
            <a:rPr lang="en" sz="1900" b="1" kern="1200" dirty="0"/>
            <a:t>Thuphuon 11:19</a:t>
          </a:r>
          <a:endParaRPr lang="es-ES" sz="1900" b="1" kern="1200" dirty="0"/>
        </a:p>
      </dsp:txBody>
      <dsp:txXfrm>
        <a:off x="4843276" y="1478599"/>
        <a:ext cx="2238016" cy="786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34269-7CC7-4690-B582-0E20F88D4C4F}">
      <dsp:nvSpPr>
        <dsp:cNvPr id="0" name=""/>
        <dsp:cNvSpPr/>
      </dsp:nvSpPr>
      <dsp:spPr>
        <a:xfrm>
          <a:off x="0" y="0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Nuolna bei mi chu chondih tah leh adih jieng sei hi ding ahi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15:2)</a:t>
          </a:r>
        </a:p>
      </dsp:txBody>
      <dsp:txXfrm>
        <a:off x="1181502" y="0"/>
        <a:ext cx="4314422" cy="823173"/>
      </dsp:txXfrm>
    </dsp:sp>
    <dsp:sp modelId="{40F61379-18A6-4E2C-BB5A-F9E534BA34C2}">
      <dsp:nvSpPr>
        <dsp:cNvPr id="0" name=""/>
        <dsp:cNvSpPr/>
      </dsp:nvSpPr>
      <dsp:spPr>
        <a:xfrm>
          <a:off x="176336" y="82317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242" r="2324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CA8AE6-0B89-4F12-9A7B-939DC4A091BC}">
      <dsp:nvSpPr>
        <dsp:cNvPr id="0" name=""/>
        <dsp:cNvSpPr/>
      </dsp:nvSpPr>
      <dsp:spPr>
        <a:xfrm>
          <a:off x="0" y="905490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Alep a ima seilou, aguol apai ding thilse le engsiet bollou hi ding ahi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15:3)</a:t>
          </a:r>
        </a:p>
      </dsp:txBody>
      <dsp:txXfrm>
        <a:off x="1181502" y="905490"/>
        <a:ext cx="4314422" cy="823173"/>
      </dsp:txXfrm>
    </dsp:sp>
    <dsp:sp modelId="{44897E75-888C-436E-A180-6CC480E7DE71}">
      <dsp:nvSpPr>
        <dsp:cNvPr id="0" name=""/>
        <dsp:cNvSpPr/>
      </dsp:nvSpPr>
      <dsp:spPr>
        <a:xfrm>
          <a:off x="176336" y="987807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963" r="1396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257475-5C4D-49B5-A7C4-E980EF99C745}">
      <dsp:nvSpPr>
        <dsp:cNvPr id="0" name=""/>
        <dsp:cNvSpPr/>
      </dsp:nvSpPr>
      <dsp:spPr>
        <a:xfrm>
          <a:off x="0" y="1810980"/>
          <a:ext cx="5495925" cy="8231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Pakai ging te jabol tah a nei, akitepna khel ngei lou hi ding ahi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15:4)</a:t>
          </a:r>
        </a:p>
      </dsp:txBody>
      <dsp:txXfrm>
        <a:off x="1181502" y="1810980"/>
        <a:ext cx="4314422" cy="823173"/>
      </dsp:txXfrm>
    </dsp:sp>
    <dsp:sp modelId="{BC538D71-6D00-46EF-A69C-39E8E30ED0CE}">
      <dsp:nvSpPr>
        <dsp:cNvPr id="0" name=""/>
        <dsp:cNvSpPr/>
      </dsp:nvSpPr>
      <dsp:spPr>
        <a:xfrm>
          <a:off x="176336" y="1893297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529" r="1452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702902-7688-4CEC-AB33-FABC083C7C02}">
      <dsp:nvSpPr>
        <dsp:cNvPr id="0" name=""/>
        <dsp:cNvSpPr/>
      </dsp:nvSpPr>
      <dsp:spPr>
        <a:xfrm>
          <a:off x="0" y="2716470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 ngailou lou, nehguh kilah lou hi ding ahi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15:5)</a:t>
          </a:r>
        </a:p>
      </dsp:txBody>
      <dsp:txXfrm>
        <a:off x="1181502" y="2716470"/>
        <a:ext cx="4314422" cy="823173"/>
      </dsp:txXfrm>
    </dsp:sp>
    <dsp:sp modelId="{DE9B7135-0F8F-4D98-AD3A-0D09772BDBE8}">
      <dsp:nvSpPr>
        <dsp:cNvPr id="0" name=""/>
        <dsp:cNvSpPr/>
      </dsp:nvSpPr>
      <dsp:spPr>
        <a:xfrm>
          <a:off x="176336" y="2798788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49" r="1104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531633-2C15-4587-A879-4BE6869EFA8D}">
      <dsp:nvSpPr>
        <dsp:cNvPr id="0" name=""/>
        <dsp:cNvSpPr/>
      </dsp:nvSpPr>
      <dsp:spPr>
        <a:xfrm>
          <a:off x="0" y="3621961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Thilse bolkha lou, lungthim thieng, kiletsah leh jou bollou hi ding ahi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24:4)</a:t>
          </a:r>
        </a:p>
      </dsp:txBody>
      <dsp:txXfrm>
        <a:off x="1181502" y="3621961"/>
        <a:ext cx="4314422" cy="823173"/>
      </dsp:txXfrm>
    </dsp:sp>
    <dsp:sp modelId="{2F8728CF-99C1-49A7-A38B-B7384E2AA08C}">
      <dsp:nvSpPr>
        <dsp:cNvPr id="0" name=""/>
        <dsp:cNvSpPr/>
      </dsp:nvSpPr>
      <dsp:spPr>
        <a:xfrm>
          <a:off x="176336" y="3704278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624" r="1462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FA1E-95C7-480E-8B13-A5BBB6970AAA}">
      <dsp:nvSpPr>
        <dsp:cNvPr id="0" name=""/>
        <dsp:cNvSpPr/>
      </dsp:nvSpPr>
      <dsp:spPr>
        <a:xfrm>
          <a:off x="77476" y="1029"/>
          <a:ext cx="3848133" cy="49424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SAHIEM   MIN</a:t>
          </a:r>
        </a:p>
      </dsp:txBody>
      <dsp:txXfrm>
        <a:off x="91952" y="15505"/>
        <a:ext cx="3819181" cy="465295"/>
      </dsp:txXfrm>
    </dsp:sp>
    <dsp:sp modelId="{38E33A83-173F-44A3-8BC0-222B2A3C3D14}">
      <dsp:nvSpPr>
        <dsp:cNvPr id="0" name=""/>
        <dsp:cNvSpPr/>
      </dsp:nvSpPr>
      <dsp:spPr>
        <a:xfrm rot="5400000">
          <a:off x="1958296" y="538523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C06E7-26DE-41FC-872B-131474695B21}">
      <dsp:nvSpPr>
        <dsp:cNvPr id="0" name=""/>
        <dsp:cNvSpPr/>
      </dsp:nvSpPr>
      <dsp:spPr>
        <a:xfrm>
          <a:off x="77476" y="668263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 dirty="0" err="1"/>
            <a:t>Pathien</a:t>
          </a:r>
          <a:r>
            <a:rPr lang="en" sz="2100" b="1" kern="1200" dirty="0"/>
            <a:t> toh chengkhom lou ding u ahi (Ps. 5:4)</a:t>
          </a:r>
        </a:p>
      </dsp:txBody>
      <dsp:txXfrm>
        <a:off x="91952" y="682739"/>
        <a:ext cx="3819181" cy="465295"/>
      </dsp:txXfrm>
    </dsp:sp>
    <dsp:sp modelId="{56FE943C-A41D-4A4C-9FE7-BD2A9CC6F558}">
      <dsp:nvSpPr>
        <dsp:cNvPr id="0" name=""/>
        <dsp:cNvSpPr/>
      </dsp:nvSpPr>
      <dsp:spPr>
        <a:xfrm rot="5400000">
          <a:off x="1958296" y="1205758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938821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E505F-A7C7-4F4C-A693-4F706EDB3F9B}">
      <dsp:nvSpPr>
        <dsp:cNvPr id="0" name=""/>
        <dsp:cNvSpPr/>
      </dsp:nvSpPr>
      <dsp:spPr>
        <a:xfrm>
          <a:off x="77476" y="1335498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113833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113833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Sahiem chibai abuoh ui            (Rev. 13:8)</a:t>
          </a:r>
        </a:p>
      </dsp:txBody>
      <dsp:txXfrm>
        <a:off x="91952" y="1349974"/>
        <a:ext cx="3819181" cy="465295"/>
      </dsp:txXfrm>
    </dsp:sp>
    <dsp:sp modelId="{E1E1E20C-4790-4513-AEBA-27137B224A18}">
      <dsp:nvSpPr>
        <dsp:cNvPr id="0" name=""/>
        <dsp:cNvSpPr/>
      </dsp:nvSpPr>
      <dsp:spPr>
        <a:xfrm rot="5400000">
          <a:off x="1958296" y="1872992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3877642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244A7-8469-48A0-8406-969DA383E508}">
      <dsp:nvSpPr>
        <dsp:cNvPr id="0" name=""/>
        <dsp:cNvSpPr/>
      </dsp:nvSpPr>
      <dsp:spPr>
        <a:xfrm>
          <a:off x="77476" y="2002732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4227665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227665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Lei naal hieu a thusei ahi uve  (Ps. 5:9)</a:t>
          </a:r>
        </a:p>
      </dsp:txBody>
      <dsp:txXfrm>
        <a:off x="91952" y="2017208"/>
        <a:ext cx="3819181" cy="465295"/>
      </dsp:txXfrm>
    </dsp:sp>
    <dsp:sp modelId="{2C6F090F-AD42-4B00-8B03-8821D786FD18}">
      <dsp:nvSpPr>
        <dsp:cNvPr id="0" name=""/>
        <dsp:cNvSpPr/>
      </dsp:nvSpPr>
      <dsp:spPr>
        <a:xfrm rot="5400000">
          <a:off x="1958296" y="2540227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5816464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61674D-20DF-44A0-AD63-7AF310F62F1F}">
      <dsp:nvSpPr>
        <dsp:cNvPr id="0" name=""/>
        <dsp:cNvSpPr/>
      </dsp:nvSpPr>
      <dsp:spPr>
        <a:xfrm>
          <a:off x="77476" y="2669967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6341498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34149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Amona u akipuoh ding u ahi (Labu 5:10)</a:t>
          </a:r>
        </a:p>
      </dsp:txBody>
      <dsp:txXfrm>
        <a:off x="91952" y="2684443"/>
        <a:ext cx="3819181" cy="465295"/>
      </dsp:txXfrm>
    </dsp:sp>
    <dsp:sp modelId="{EDA9FCD7-BDC6-4469-B6F3-C2EA395CD565}">
      <dsp:nvSpPr>
        <dsp:cNvPr id="0" name=""/>
        <dsp:cNvSpPr/>
      </dsp:nvSpPr>
      <dsp:spPr>
        <a:xfrm rot="5400000">
          <a:off x="1958296" y="3207461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775528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0CC13-3637-4485-94DD-FF98B9DB220F}">
      <dsp:nvSpPr>
        <dsp:cNvPr id="0" name=""/>
        <dsp:cNvSpPr/>
      </dsp:nvSpPr>
      <dsp:spPr>
        <a:xfrm>
          <a:off x="77476" y="3337201"/>
          <a:ext cx="3848133" cy="654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8455331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455331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Pathien taitom ahi uve              (Rev. 13:6)</a:t>
          </a:r>
        </a:p>
      </dsp:txBody>
      <dsp:txXfrm>
        <a:off x="96653" y="3356378"/>
        <a:ext cx="3809779" cy="616390"/>
      </dsp:txXfrm>
    </dsp:sp>
    <dsp:sp modelId="{DB107F88-2B7E-4CD4-9653-6C12600D236F}">
      <dsp:nvSpPr>
        <dsp:cNvPr id="0" name=""/>
        <dsp:cNvSpPr/>
      </dsp:nvSpPr>
      <dsp:spPr>
        <a:xfrm>
          <a:off x="4202389" y="1029"/>
          <a:ext cx="3848133" cy="49424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PATHIEN   MIN</a:t>
          </a:r>
        </a:p>
      </dsp:txBody>
      <dsp:txXfrm>
        <a:off x="4216865" y="15505"/>
        <a:ext cx="3819181" cy="465295"/>
      </dsp:txXfrm>
    </dsp:sp>
    <dsp:sp modelId="{AAB01C3E-A9DC-4014-89C8-378CB1BD25DD}">
      <dsp:nvSpPr>
        <dsp:cNvPr id="0" name=""/>
        <dsp:cNvSpPr/>
      </dsp:nvSpPr>
      <dsp:spPr>
        <a:xfrm rot="5400000">
          <a:off x="6083209" y="538523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969410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A0CAB-A8A1-4FF3-AD97-EAC4DB54552A}">
      <dsp:nvSpPr>
        <dsp:cNvPr id="0" name=""/>
        <dsp:cNvSpPr/>
      </dsp:nvSpPr>
      <dsp:spPr>
        <a:xfrm>
          <a:off x="4202389" y="668263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0569164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56916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Pathien toh chengkhom ding u ahi (Rev. 14:1)</a:t>
          </a:r>
        </a:p>
      </dsp:txBody>
      <dsp:txXfrm>
        <a:off x="4216865" y="682739"/>
        <a:ext cx="3819181" cy="465295"/>
      </dsp:txXfrm>
    </dsp:sp>
    <dsp:sp modelId="{9203FAC0-0E6F-43AE-A1CA-F5D4C0CFCF1A}">
      <dsp:nvSpPr>
        <dsp:cNvPr id="0" name=""/>
        <dsp:cNvSpPr/>
      </dsp:nvSpPr>
      <dsp:spPr>
        <a:xfrm rot="5400000">
          <a:off x="6083209" y="1205758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1632928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2B545-364D-4030-AB4B-BEC9E2309F3A}">
      <dsp:nvSpPr>
        <dsp:cNvPr id="0" name=""/>
        <dsp:cNvSpPr/>
      </dsp:nvSpPr>
      <dsp:spPr>
        <a:xfrm>
          <a:off x="4202389" y="1335498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2682996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682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Pathien chibai abuoh ui (Ps. 5:7)</a:t>
          </a:r>
        </a:p>
      </dsp:txBody>
      <dsp:txXfrm>
        <a:off x="4216865" y="1349974"/>
        <a:ext cx="3819181" cy="465295"/>
      </dsp:txXfrm>
    </dsp:sp>
    <dsp:sp modelId="{B73798CF-76F8-4AA2-B5D4-F5F0D32F4381}">
      <dsp:nvSpPr>
        <dsp:cNvPr id="0" name=""/>
        <dsp:cNvSpPr/>
      </dsp:nvSpPr>
      <dsp:spPr>
        <a:xfrm rot="5400000">
          <a:off x="6083209" y="1872992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357174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78B18-C361-410E-982B-678C2EB25053}">
      <dsp:nvSpPr>
        <dsp:cNvPr id="0" name=""/>
        <dsp:cNvSpPr/>
      </dsp:nvSpPr>
      <dsp:spPr>
        <a:xfrm>
          <a:off x="4202389" y="2002732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4796828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479682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Jouthu tahsah lou ahi uve       (Rev. 14:5)</a:t>
          </a:r>
        </a:p>
      </dsp:txBody>
      <dsp:txXfrm>
        <a:off x="4216865" y="2017208"/>
        <a:ext cx="3819181" cy="465295"/>
      </dsp:txXfrm>
    </dsp:sp>
    <dsp:sp modelId="{1C19AFCF-A663-4D3C-97AE-0C7C69A3569A}">
      <dsp:nvSpPr>
        <dsp:cNvPr id="0" name=""/>
        <dsp:cNvSpPr/>
      </dsp:nvSpPr>
      <dsp:spPr>
        <a:xfrm rot="5400000">
          <a:off x="6083209" y="2540227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551056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603D5-0128-4C88-BEA3-34E686F65CF0}">
      <dsp:nvSpPr>
        <dsp:cNvPr id="0" name=""/>
        <dsp:cNvSpPr/>
      </dsp:nvSpPr>
      <dsp:spPr>
        <a:xfrm>
          <a:off x="4202389" y="2669967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6910662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691066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Pathien chohdohsa te ahi uve</a:t>
          </a:r>
          <a:br>
            <a:rPr lang="en" sz="2100" b="1" kern="1200" dirty="0"/>
          </a:br>
          <a:r>
            <a:rPr lang="en" sz="2100" b="1" kern="1200" dirty="0"/>
            <a:t>(Rev. 14:4)</a:t>
          </a:r>
        </a:p>
      </dsp:txBody>
      <dsp:txXfrm>
        <a:off x="4216865" y="2684443"/>
        <a:ext cx="3819181" cy="465295"/>
      </dsp:txXfrm>
    </dsp:sp>
    <dsp:sp modelId="{12F070E5-8FBC-45FE-9CB2-304C266EED22}">
      <dsp:nvSpPr>
        <dsp:cNvPr id="0" name=""/>
        <dsp:cNvSpPr/>
      </dsp:nvSpPr>
      <dsp:spPr>
        <a:xfrm rot="5400000">
          <a:off x="6083209" y="3207461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7449391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E2DAA3-4558-450E-8385-5813A3E42918}">
      <dsp:nvSpPr>
        <dsp:cNvPr id="0" name=""/>
        <dsp:cNvSpPr/>
      </dsp:nvSpPr>
      <dsp:spPr>
        <a:xfrm>
          <a:off x="4202389" y="3337201"/>
          <a:ext cx="3848133" cy="654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9024493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9024493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Huhhingna kipa tah in aphuong uve (Ps. 5:11; Rev. 14:6-7)</a:t>
          </a:r>
        </a:p>
      </dsp:txBody>
      <dsp:txXfrm>
        <a:off x="4221566" y="3356378"/>
        <a:ext cx="3809779" cy="616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8CD5C-F8FD-B5AB-2273-8D4EC706A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29324D-428A-710F-FF80-3AB325AE8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2C638-9C70-FDF3-9B67-7B01BF71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18EC03-1694-3D2D-C204-7A20B4C9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9C009-71D5-17AF-941C-42F84EF3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3BABA-90FC-3808-C15B-97852B15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CD30FF-FCED-CDA2-6E52-0F9B72B0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265AE-02D8-1D3C-3B23-2606E6DB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600BC5-4E7E-3004-CB1B-C5C23FFA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745EA-BEB9-CDC2-8101-752D5C75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778095-580A-F1CE-79A6-B7DE96FC0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F1B9C2-CE23-35CE-788E-0EB0695F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C1120-8930-7342-F278-BD325B13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4C05C-B106-A640-34D7-B7481F5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9E3F3-74F8-B605-F80A-B33D06A8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93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33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94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25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64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98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90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47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E6CAC-BB9D-B7F7-8021-9B40AB77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54FCE-2EFE-FF09-9365-25C3AED7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C3F2E-114E-887B-A6A0-77AC9039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E55268-E05A-80DC-3D86-EB75D5C5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DB3CA-A832-5DDA-BA28-31536D72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221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66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3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C3231-4BA2-36C8-0143-56AD262C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1E3079-CBD7-A031-FCF4-DE31BEB07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1AA96-2F68-1C7A-E1AF-BEED7CD4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5C224F-A7D2-B1D6-F53C-FA4DF316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B08FD-BEDF-C2A5-306F-789B2572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91D80-B33D-F4C6-CCE2-B19B292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C1AB4-F65E-D8B9-4F27-3FB76800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4041C4-EDF6-FFEA-5183-62904FB89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AD8629-E679-81B0-5399-C5367945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FEBA1-1D97-AEF0-6F18-D28EA259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6F4D9-08B7-9A72-850E-85B1C27D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7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A364-B774-BF9A-693B-0A958364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23C23A-2A4F-17DA-A6B0-830FAC42B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395A6A-BDF2-B8D6-4D00-A46854D46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D25B64-36C9-2E41-D244-FCFF24E4E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77C719-9BF4-3B2E-252A-A9D8A255C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6E01E-86E9-EBBA-B1FF-9E1DF80D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BF0327-3CE8-0371-319D-9B2C140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FA08BC-A67D-763B-0480-73DABD21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9C021-C23F-8022-D0B3-60567BB8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9EDFF6-3AE0-368F-0E5D-5AD5A22A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4E6DE9-6412-D85A-A3D2-919FA466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5710EC-D8E5-20BA-B25D-C9A58EC3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C67B3C-6357-6CF2-4062-B5471228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BD5683-50CB-09DA-52B1-49B286DA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94C03A-E080-2B04-E326-43896C4D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8FB9E-156F-54DE-E376-52F49848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1B72C-B971-920E-E8FB-D99B47DD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455C25-B0FB-E495-9659-4FF0A5AB7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60D4F2-C69C-6D98-37C3-6DD57DA9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1EC585-580F-CAF4-F786-580F58CF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7D1B67-3782-64D1-4B04-653E87E0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EA2C-3E39-D9F5-3EE8-1F76A816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829E68-E71E-27F8-ED90-28AFEB248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508D7-EED3-AEA2-5E51-E9DED01DD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6E0332-BB4B-3168-C7D5-59F5FDE5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A2B8CC-C521-E9A7-0C0F-913AC8D9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B52854-F81F-86CB-7105-EBD204A4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93CA88-98F3-E4BE-2F4F-AC0FE98E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8D945-A284-421D-5E34-BECCA616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8BA04-29E8-1454-6FBB-7ADE5DFFB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4E7E7-B54C-C6EF-AEBA-B0C7EC7F6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02DE9-8946-9DFD-6CEA-207A66A5C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1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48590C2-EF6A-D6A3-D470-85115ABBC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77C5AD-9768-FA45-A4C4-D4EA2F6904F9}"/>
              </a:ext>
            </a:extLst>
          </p:cNvPr>
          <p:cNvSpPr txBox="1"/>
          <p:nvPr/>
        </p:nvSpPr>
        <p:spPr>
          <a:xfrm>
            <a:off x="647114" y="29184"/>
            <a:ext cx="1090246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woPt" dir="t"/>
            </a:scene3d>
            <a:sp3d extrusionH="215900" contourW="19050">
              <a:bevelT w="38100" h="38100" prst="angle"/>
              <a:extrusionClr>
                <a:srgbClr val="FF0000"/>
              </a:extrusionClr>
              <a:contourClr>
                <a:srgbClr val="9966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1" i="0" u="none" strike="noStrike" kern="1200" cap="none" spc="600" normalizeH="0" baseline="0" noProof="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LABU  SUNG  A: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9DAA67-7F6C-ABDA-FC35-9A3ACEB76676}"/>
              </a:ext>
            </a:extLst>
          </p:cNvPr>
          <p:cNvSpPr txBox="1"/>
          <p:nvPr/>
        </p:nvSpPr>
        <p:spPr>
          <a:xfrm>
            <a:off x="3503428" y="6256547"/>
            <a:ext cx="51851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5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Simmun 8: May 24,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684A5C-07D4-2B60-6CEC-BE154BEDE06D}"/>
              </a:ext>
            </a:extLst>
          </p:cNvPr>
          <p:cNvSpPr txBox="1"/>
          <p:nvPr/>
        </p:nvSpPr>
        <p:spPr>
          <a:xfrm>
            <a:off x="1123949" y="5534132"/>
            <a:ext cx="99441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woPt" dir="t"/>
            </a:scene3d>
            <a:sp3d extrusionH="127000" contourW="19050">
              <a:bevelT w="38100" h="38100" prst="angle"/>
              <a:extrusionClr>
                <a:srgbClr val="FF0000"/>
              </a:extrusionClr>
              <a:contourClr>
                <a:srgbClr val="9966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600" normalizeH="0" baseline="0" noProof="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</a:t>
            </a:r>
            <a:r>
              <a:rPr lang="en" sz="4400" b="1" spc="60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latin typeface="Aptos" panose="02110004020202020204"/>
              </a:rPr>
              <a:t>-</a:t>
            </a:r>
            <a:r>
              <a:rPr kumimoji="0" lang="en" sz="4400" b="1" i="0" u="none" strike="noStrike" kern="1200" cap="none" spc="600" normalizeH="0" baseline="0" noProof="0" dirty="0">
                <a:ln w="41275"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endParaRPr kumimoji="0" lang="es-ES" sz="5400" b="1" i="0" u="none" strike="noStrike" kern="1200" cap="none" spc="600" normalizeH="0" baseline="0" noProof="0" dirty="0">
              <a:ln w="41275"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370523-ABC5-679C-6EE7-5161CE8768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30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69EBF8-D020-26CA-B2A5-CE8010283DEE}"/>
              </a:ext>
            </a:extLst>
          </p:cNvPr>
          <p:cNvSpPr txBox="1"/>
          <p:nvPr/>
        </p:nvSpPr>
        <p:spPr>
          <a:xfrm>
            <a:off x="2657230" y="379829"/>
            <a:ext cx="62476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LHATSA TE 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8B98FB-D859-1F4C-668D-8E3C4CA846BB}"/>
              </a:ext>
            </a:extLst>
          </p:cNvPr>
          <p:cNvSpPr txBox="1"/>
          <p:nvPr/>
        </p:nvSpPr>
        <p:spPr>
          <a:xfrm>
            <a:off x="487683" y="42101"/>
            <a:ext cx="11582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Ajieh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chu nang hi thilse a kipah ji Pathien nahi pon, thilse chu nang toh kilhon thei lou hiel ahibou 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(Labu 5:4)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560711-DD6F-3A7E-7ECA-8382E5A061C8}"/>
              </a:ext>
            </a:extLst>
          </p:cNvPr>
          <p:cNvSpPr txBox="1"/>
          <p:nvPr/>
        </p:nvSpPr>
        <p:spPr>
          <a:xfrm>
            <a:off x="2032000" y="1232688"/>
            <a:ext cx="812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Labu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 5 hin Pathien kisaan ho leh nungsun ho kibahlouna</a:t>
            </a:r>
            <a:r>
              <a:rPr lang="en" sz="2200" b="1" noProof="0" dirty="0"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tah ho atahlah e; phaat kichai nikho tieng hiche loitum ni- Pathien mohor kisaan ho leh sahiem melchihna neiho- hung kimaito ding amu masa’n ahi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0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(Rev. 13 and 14).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737B608-A327-9A00-E084-CCA01919D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793123"/>
              </p:ext>
            </p:extLst>
          </p:nvPr>
        </p:nvGraphicFramePr>
        <p:xfrm>
          <a:off x="2032000" y="2725876"/>
          <a:ext cx="8128000" cy="399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BB761B2-109D-BB00-FD6B-D76ADE1AC1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2063" y="4165599"/>
            <a:ext cx="1726372" cy="24638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E1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08D4E67-3501-F436-B86C-86DF72A97C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3565" y="4165599"/>
            <a:ext cx="1726372" cy="2463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74998AA3-039F-D912-F164-CF0F50C72A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"/>
          <a:stretch/>
        </p:blipFill>
        <p:spPr>
          <a:xfrm>
            <a:off x="10303565" y="1292322"/>
            <a:ext cx="1726372" cy="2680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14" name="Imagen 13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3FD72BB3-7C94-3B64-55CF-57E59158661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63" y="1288555"/>
            <a:ext cx="1726372" cy="2680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E1FF"/>
            </a:contourClr>
          </a:sp3d>
        </p:spPr>
      </p:pic>
    </p:spTree>
    <p:extLst>
      <p:ext uri="{BB962C8B-B14F-4D97-AF65-F5344CB8AC3E}">
        <p14:creationId xmlns:p14="http://schemas.microsoft.com/office/powerpoint/2010/main" val="3669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30ABE-37F4-D897-905B-8D387FD6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93E7AB-7C2F-23CF-543A-75F3CE02B884}"/>
              </a:ext>
            </a:extLst>
          </p:cNvPr>
          <p:cNvSpPr txBox="1"/>
          <p:nvPr/>
        </p:nvSpPr>
        <p:spPr>
          <a:xfrm>
            <a:off x="594721" y="967090"/>
            <a:ext cx="11191461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“Tahsanna leh thuohhatna patep ding hahsatna te hung lhung ding ahi. Hangsan tah in kimaituopi</a:t>
            </a:r>
            <a:r>
              <a:rPr kumimoji="0" lang="en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in. Kipana hung lhung ding ho geldoh in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[…]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Vangam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kipana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jieng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ahi. Hi a chu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mihiem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huhdoh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a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kilhaanna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kidang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chungnung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hin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bolpa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vahchoi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pachatna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awgin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kithong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jieng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ahi. Lei a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jong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hiche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kipana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vahchoina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a chu dim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lou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u ham?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Vannuoi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a Christian hon Christa a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kipana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asapphuong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lou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u ham?[…]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Nabolkhielna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um jong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gallelna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galjona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suo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go’n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in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aphaat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phaat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kihilna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pieh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hetthiem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go ji leu hen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eiho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panhu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thahat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a pang ding ahi.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tahsan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in,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tao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in,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gingchalel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in.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Kinepna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tuhdet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in,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Tuonsot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Thahat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kolchah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in,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chuti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galjou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khelpeh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nahi</a:t>
            </a:r>
            <a:r>
              <a:rPr 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ahi.</a:t>
            </a:r>
            <a:endParaRPr kumimoji="0" lang="e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68AA0C-DB23-160A-E8D5-754CF9F428CB}"/>
              </a:ext>
            </a:extLst>
          </p:cNvPr>
          <p:cNvSpPr txBox="1"/>
          <p:nvPr/>
        </p:nvSpPr>
        <p:spPr>
          <a:xfrm>
            <a:off x="4395868" y="6173075"/>
            <a:ext cx="70577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(Testimonies for the Church, volume 7, page 244)</a:t>
            </a:r>
          </a:p>
        </p:txBody>
      </p:sp>
    </p:spTree>
    <p:extLst>
      <p:ext uri="{BB962C8B-B14F-4D97-AF65-F5344CB8AC3E}">
        <p14:creationId xmlns:p14="http://schemas.microsoft.com/office/powerpoint/2010/main" val="14420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A838E355-9D06-CB3E-DBF1-0468138CA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70871"/>
          </a:xfrm>
          <a:prstGeom prst="rect">
            <a:avLst/>
          </a:prstGeom>
          <a:blipFill dpi="0" rotWithShape="1">
            <a:blip r:embed="rId3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68D362-3ECA-6A08-1804-10FB5DB80B2F}"/>
              </a:ext>
            </a:extLst>
          </p:cNvPr>
          <p:cNvSpPr txBox="1"/>
          <p:nvPr/>
        </p:nvSpPr>
        <p:spPr>
          <a:xfrm>
            <a:off x="5880294" y="-56273"/>
            <a:ext cx="6227297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79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ptos" panose="02110004020202020204"/>
              </a:rPr>
              <a:t>GOSPEL   KILHANGSAP</a:t>
            </a:r>
            <a:endParaRPr kumimoji="0" lang="en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CDC4DE-F170-6AAF-D3F8-40FA545ECB9F}"/>
              </a:ext>
            </a:extLst>
          </p:cNvPr>
          <p:cNvSpPr txBox="1"/>
          <p:nvPr/>
        </p:nvSpPr>
        <p:spPr>
          <a:xfrm>
            <a:off x="42195" y="268775"/>
            <a:ext cx="84556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“Chutieng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keiman suhkhiel neiho lampi kahil 		      ding; chonse ho jong nahieng a hung kile kit diu ahi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(Labu 51:13)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A474D-00FB-EF21-5ABF-004A7C6E4726}"/>
              </a:ext>
            </a:extLst>
          </p:cNvPr>
          <p:cNvSpPr txBox="1"/>
          <p:nvPr/>
        </p:nvSpPr>
        <p:spPr>
          <a:xfrm>
            <a:off x="190477" y="1059690"/>
            <a:ext cx="783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2100" b="1" noProof="0" dirty="0">
                <a:solidFill>
                  <a:prstClr val="black"/>
                </a:solidFill>
                <a:latin typeface="Aptos" panose="02110004020202020204"/>
              </a:rPr>
              <a:t>Mi jouse chonse ahi: koi ham kahi poi ti ding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(Ps. 14:3;</a:t>
            </a:r>
            <a:b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</a:b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Rom. 3:10; 1 Jn. 1:8). Chonse hina jal a huhhingna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thupha lhangsap dia lhinglousa kihi ahi tai. Hiti chun Isaiah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(Is. 6:5) leh Leng David (Ps. 51:3-5)</a:t>
            </a:r>
            <a:r>
              <a:rPr lang="en" sz="2100" b="1" dirty="0">
                <a:solidFill>
                  <a:prstClr val="black"/>
                </a:solidFill>
              </a:rPr>
              <a:t> jong akigel lhon tai 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5CEFD0D-6ACF-BEFE-3E6C-B060A1CE95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393" y="3719249"/>
            <a:ext cx="4005244" cy="2989421"/>
          </a:xfrm>
          <a:prstGeom prst="roundRect">
            <a:avLst>
              <a:gd name="adj" fmla="val 96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8ABBD35-4D51-6809-D4DB-CE4E4E5F4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63" y="3837802"/>
            <a:ext cx="1840644" cy="2869426"/>
          </a:xfrm>
          <a:prstGeom prst="round2DiagRect">
            <a:avLst>
              <a:gd name="adj1" fmla="val 0"/>
              <a:gd name="adj2" fmla="val 15989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280B46A-577E-5CCC-5B20-056C9B20AC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975" y="1261164"/>
            <a:ext cx="2065085" cy="2267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arado, hombre, foto, vistiendo&#10;&#10;El contenido generado por IA puede ser incorrecto.">
            <a:extLst>
              <a:ext uri="{FF2B5EF4-FFF2-40B4-BE49-F238E27FC236}">
                <a16:creationId xmlns:a16="http://schemas.microsoft.com/office/drawing/2014/main" id="{034DCC70-1F41-93AA-7B5B-667683055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6535" y="1261164"/>
            <a:ext cx="2021056" cy="2267791"/>
          </a:xfrm>
          <a:prstGeom prst="snip2DiagRect">
            <a:avLst>
              <a:gd name="adj1" fmla="val 159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interior, cama, cortina, mujer&#10;&#10;El contenido generado por IA puede ser incorrecto.">
            <a:extLst>
              <a:ext uri="{FF2B5EF4-FFF2-40B4-BE49-F238E27FC236}">
                <a16:creationId xmlns:a16="http://schemas.microsoft.com/office/drawing/2014/main" id="{EEDB600E-079B-6B89-2B9A-C25417FF44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493" y="3839244"/>
            <a:ext cx="1921671" cy="286942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23AE22D-F9E0-7892-F120-184E1E5C8828}"/>
              </a:ext>
            </a:extLst>
          </p:cNvPr>
          <p:cNvSpPr txBox="1"/>
          <p:nvPr/>
        </p:nvSpPr>
        <p:spPr>
          <a:xfrm>
            <a:off x="4198309" y="3837802"/>
            <a:ext cx="389062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Khang nunung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pen a kilhangsap ding thupha thum lah a ni chu chonsiet dalhah ding kouna ahi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(Rev. 14:8-10). Hi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teni lhangsap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masang chun thupha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akhatna in asei chonsiet thoidamna thupha chu lhangsap masah ngai ah ahi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(Rev. 14:6-7).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B1E760-468C-C34D-8B90-DB651B307583}"/>
              </a:ext>
            </a:extLst>
          </p:cNvPr>
          <p:cNvSpPr txBox="1"/>
          <p:nvPr/>
        </p:nvSpPr>
        <p:spPr>
          <a:xfrm>
            <a:off x="190476" y="2425333"/>
            <a:ext cx="7835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Ahin kipa um tah chu: eiho jong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hiche thiemgao teni bang chanvou changthei ihi uve! Ani lhon in chonsiet akingaidam pih in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(Is. 6:7; Ps. 51:12); vannuoi ah Pathien thu alhangsap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lhon tai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(Is. 6:8; Ps. 51:13).</a:t>
            </a:r>
          </a:p>
        </p:txBody>
      </p:sp>
    </p:spTree>
    <p:extLst>
      <p:ext uri="{BB962C8B-B14F-4D97-AF65-F5344CB8AC3E}">
        <p14:creationId xmlns:p14="http://schemas.microsoft.com/office/powerpoint/2010/main" val="36675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1F1BE1-3E49-0A08-3291-4A1A01AC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A926C7-FF32-B2E7-8E8C-CE5A67ADE7EE}"/>
              </a:ext>
            </a:extLst>
          </p:cNvPr>
          <p:cNvSpPr txBox="1"/>
          <p:nvPr/>
        </p:nvSpPr>
        <p:spPr>
          <a:xfrm>
            <a:off x="2321172" y="1378485"/>
            <a:ext cx="9874661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“Thuphuon lekhabu</a:t>
            </a: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18 a gaothu kiseidoh ho bulhit a um loi ding ahi. Vantiil thumna thuphuon kiphuon jing lai hin “vantiil achuom khat” van a kuon hung kumlha ding, ama chu “thunei tah” hi ding, “aloupi chun vannuoi asalvah suoh” jieng ding ahi.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Pakai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Lhagao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ading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kisuthieng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amanchah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mihiem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phattheina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achan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numei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pasal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chuleh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chapang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hon jong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akam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akeh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u,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thangvah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vahchoina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jieng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aphuon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u,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geldohna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vannuoi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aluodim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sah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u,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tuipi’n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tuikhanglien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achup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bang a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loupina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muntin a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dopsang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a um ding ahi.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DA2935-0376-CF00-21D0-2C0D5A870434}"/>
              </a:ext>
            </a:extLst>
          </p:cNvPr>
          <p:cNvSpPr txBox="1"/>
          <p:nvPr/>
        </p:nvSpPr>
        <p:spPr>
          <a:xfrm>
            <a:off x="5633708" y="6436416"/>
            <a:ext cx="627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EGW (Maranatha: </a:t>
            </a:r>
            <a:r>
              <a:rPr lang="en-US" sz="2000" b="1" dirty="0">
                <a:solidFill>
                  <a:prstClr val="black"/>
                </a:solidFill>
              </a:rPr>
              <a:t>The Angel of Revelation 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July 29)</a:t>
            </a:r>
          </a:p>
        </p:txBody>
      </p:sp>
    </p:spTree>
    <p:extLst>
      <p:ext uri="{BB962C8B-B14F-4D97-AF65-F5344CB8AC3E}">
        <p14:creationId xmlns:p14="http://schemas.microsoft.com/office/powerpoint/2010/main" val="21059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3CC1A1-5BC0-1C43-4B8E-EADE306BEE10}"/>
              </a:ext>
            </a:extLst>
          </p:cNvPr>
          <p:cNvSpPr txBox="1"/>
          <p:nvPr/>
        </p:nvSpPr>
        <p:spPr>
          <a:xfrm>
            <a:off x="355531" y="318256"/>
            <a:ext cx="8858807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</a:rPr>
              <a:t>«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Bible a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thulu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pen, Bible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lekhabu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jouse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’n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lailung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pen a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asei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jing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chu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huhhingna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tohguon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mihiem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Pathien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mel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putsah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kit ding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tohguon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chu ahi. </a:t>
            </a:r>
          </a:p>
          <a:p>
            <a:pPr lvl="0">
              <a:spcBef>
                <a:spcPts val="600"/>
              </a:spcBef>
              <a:defRPr/>
            </a:pP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Eden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huon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kinepna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thucheng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kipieh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masatna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pen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apat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Thuphuon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lekhabu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kitepna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loupi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kipe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nukhah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pen, “ama hon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amai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amu ding u ahi;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chule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noProof="0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achal</a:t>
            </a:r>
            <a:r>
              <a:rPr lang="en-US" sz="3000" b="1" noProof="0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uva amin um ding ahi” 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Thuphuon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22:4)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gei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in, Bible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lekhabu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jouse’n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aphuon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nuom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leh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akomu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nuom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pen chu-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mihiem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lhatdoh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ding- chu ahi. Hichu Christa Jesu vang a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Pathien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thahat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in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galjona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ei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chan</a:t>
            </a:r>
            <a:r>
              <a:rPr lang="en-US" sz="3000" b="1" dirty="0"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ding u chu ahi.</a:t>
            </a:r>
            <a:r>
              <a:rPr kumimoji="0" lang="e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5342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</a:rPr>
              <a:t>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CF0C5C-A248-E85B-DB2A-CA917A888D22}"/>
              </a:ext>
            </a:extLst>
          </p:cNvPr>
          <p:cNvSpPr txBox="1"/>
          <p:nvPr/>
        </p:nvSpPr>
        <p:spPr>
          <a:xfrm>
            <a:off x="6719096" y="6395037"/>
            <a:ext cx="322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(Education, p. 125)</a:t>
            </a:r>
          </a:p>
        </p:txBody>
      </p:sp>
    </p:spTree>
    <p:extLst>
      <p:ext uri="{BB962C8B-B14F-4D97-AF65-F5344CB8AC3E}">
        <p14:creationId xmlns:p14="http://schemas.microsoft.com/office/powerpoint/2010/main" val="7367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60338-0526-82DA-C083-48513786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ECDCC94B-A7B7-5F83-CAA0-52C4479DD5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0727" y="72889"/>
            <a:ext cx="5372101" cy="3763616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gradFill flip="none" rotWithShape="1">
            <a:gsLst>
              <a:gs pos="41000">
                <a:srgbClr val="F2C136"/>
              </a:gs>
              <a:gs pos="92000">
                <a:srgbClr val="B577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241300" dist="101600" dir="54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0727" y="72889"/>
            <a:ext cx="5372101" cy="3763616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7AF28F-A07B-6E0C-A4C4-F7B7891F22EF}"/>
              </a:ext>
            </a:extLst>
          </p:cNvPr>
          <p:cNvSpPr txBox="1"/>
          <p:nvPr/>
        </p:nvSpPr>
        <p:spPr>
          <a:xfrm>
            <a:off x="6770727" y="256978"/>
            <a:ext cx="520088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“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Chujou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chun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ve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uvin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Kelgnoinou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chu Zion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muolchung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a chu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adin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kamu’n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, mi sang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jakhat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le sang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somli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le sang li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toh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ahi; </a:t>
            </a:r>
            <a:r>
              <a:rPr kumimoji="0" lang="en-US" sz="29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amaho</a:t>
            </a:r>
            <a:r>
              <a:rPr kumimoji="0" lang="en-US" sz="29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</a:t>
            </a:r>
            <a:r>
              <a:rPr lang="en-US" sz="29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achal</a:t>
            </a:r>
            <a:r>
              <a:rPr lang="en-US" sz="29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uva ama min le </a:t>
            </a:r>
            <a:r>
              <a:rPr lang="en-US" sz="29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apa</a:t>
            </a:r>
            <a:r>
              <a:rPr lang="en-US" sz="29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min </a:t>
            </a:r>
            <a:r>
              <a:rPr lang="en-US" sz="29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kisun</a:t>
            </a:r>
            <a:r>
              <a:rPr lang="en-US" sz="29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a ahi”</a:t>
            </a:r>
            <a:endParaRPr kumimoji="0" lang="en-US" sz="29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glow rad="50800">
                  <a:srgbClr val="B577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glow rad="50800">
                  <a:srgbClr val="B577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Thuphuon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glow rad="50800">
                    <a:srgbClr val="B57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</a:rPr>
              <a:t> 14:1</a:t>
            </a:r>
          </a:p>
        </p:txBody>
      </p:sp>
    </p:spTree>
    <p:extLst>
      <p:ext uri="{BB962C8B-B14F-4D97-AF65-F5344CB8AC3E}">
        <p14:creationId xmlns:p14="http://schemas.microsoft.com/office/powerpoint/2010/main" val="19442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54D880-2A3A-DBC3-1692-188908A352FE}"/>
              </a:ext>
            </a:extLst>
          </p:cNvPr>
          <p:cNvSpPr txBox="1"/>
          <p:nvPr/>
        </p:nvSpPr>
        <p:spPr>
          <a:xfrm>
            <a:off x="7003915" y="3853711"/>
            <a:ext cx="519761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Labu 122: </a:t>
            </a:r>
            <a:r>
              <a:rPr lang="en" sz="2200" b="1" dirty="0">
                <a:solidFill>
                  <a:srgbClr val="3234A4"/>
                </a:solidFill>
                <a:latin typeface="Aptos" panose="02110004020202020204"/>
              </a:rPr>
              <a:t>V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rgbClr val="3234A4"/>
                </a:solidFill>
                <a:effectLst/>
                <a:uLnTx/>
                <a:uFillTx/>
                <a:latin typeface="Aptos" panose="02110004020202020204"/>
              </a:rPr>
              <a:t>anmun Houbuh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  <a:defRPr/>
            </a:pPr>
            <a:r>
              <a:rPr lang="en" sz="2200" b="1" dirty="0">
                <a:solidFill>
                  <a:prstClr val="black"/>
                </a:solidFill>
              </a:rPr>
              <a:t>Labu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15 leh 24: </a:t>
            </a:r>
            <a:r>
              <a:rPr lang="en" sz="2200" b="1" noProof="0" dirty="0">
                <a:solidFill>
                  <a:srgbClr val="188632"/>
                </a:solidFill>
                <a:latin typeface="Aptos" panose="02110004020202020204"/>
              </a:rPr>
              <a:t>Lhaang</a:t>
            </a:r>
            <a:r>
              <a:rPr lang="en" sz="2200" b="1" dirty="0">
                <a:solidFill>
                  <a:srgbClr val="188632"/>
                </a:solidFill>
                <a:latin typeface="Aptos" panose="02110004020202020204"/>
              </a:rPr>
              <a:t> thieng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  <a:defRPr/>
            </a:pPr>
            <a:r>
              <a:rPr lang="en" sz="2200" b="1" dirty="0">
                <a:solidFill>
                  <a:prstClr val="black"/>
                </a:solidFill>
              </a:rPr>
              <a:t>Labu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119: </a:t>
            </a:r>
            <a:r>
              <a:rPr lang="en" sz="2200" b="1" dirty="0">
                <a:solidFill>
                  <a:srgbClr val="9332A7"/>
                </a:solidFill>
                <a:latin typeface="Aptos" panose="02110004020202020204"/>
              </a:rPr>
              <a:t>Pathien min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  <a:defRPr/>
            </a:pPr>
            <a:r>
              <a:rPr lang="en" sz="2200" b="1" dirty="0">
                <a:solidFill>
                  <a:prstClr val="black"/>
                </a:solidFill>
              </a:rPr>
              <a:t>Labu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5: </a:t>
            </a:r>
            <a:r>
              <a:rPr lang="en" sz="2200" b="1" dirty="0">
                <a:solidFill>
                  <a:srgbClr val="8D8643"/>
                </a:solidFill>
                <a:latin typeface="Aptos" panose="02110004020202020204"/>
              </a:rPr>
              <a:t>Lhatsa te ho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  <a:defRPr/>
            </a:pPr>
            <a:r>
              <a:rPr lang="en" sz="2200" b="1" dirty="0">
                <a:solidFill>
                  <a:prstClr val="black"/>
                </a:solidFill>
              </a:rPr>
              <a:t>Labu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51: </a:t>
            </a:r>
            <a:r>
              <a:rPr lang="en" sz="2200" b="1" dirty="0">
                <a:solidFill>
                  <a:srgbClr val="A73250"/>
                </a:solidFill>
                <a:latin typeface="Aptos" panose="02110004020202020204"/>
              </a:rPr>
              <a:t>Gospel kilhangsap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FC4D51-90F6-B7A3-2C34-DB7A354C9D0C}"/>
              </a:ext>
            </a:extLst>
          </p:cNvPr>
          <p:cNvSpPr txBox="1"/>
          <p:nvPr/>
        </p:nvSpPr>
        <p:spPr>
          <a:xfrm>
            <a:off x="314325" y="140248"/>
            <a:ext cx="8353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Psalm kiti Labu hi hon leh chang Pathien houna ding a kimang ahina ban a jong gaothu tampi thiemgao hon asutna lekhabu a het ahi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2:30-31).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EBCA3D-823D-40DA-B7F4-E67AF75805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52" y="3268494"/>
            <a:ext cx="6099601" cy="3435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2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persona, hombre, vistiendo, parado&#10;&#10;El contenido generado por IA puede ser incorrecto.">
            <a:extLst>
              <a:ext uri="{FF2B5EF4-FFF2-40B4-BE49-F238E27FC236}">
                <a16:creationId xmlns:a16="http://schemas.microsoft.com/office/drawing/2014/main" id="{BF09EF3F-DC35-E75A-6347-DAA0835CC8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362" y="143236"/>
            <a:ext cx="2872091" cy="3539611"/>
          </a:xfrm>
          <a:prstGeom prst="rect">
            <a:avLst/>
          </a:prstGeom>
          <a:ln w="88900" cap="rnd">
            <a:solidFill>
              <a:srgbClr val="C08670"/>
            </a:solidFill>
          </a:ln>
          <a:effectLst>
            <a:outerShdw blurRad="76200" dist="95250" dir="10500000" sx="97000" sy="23000" kx="900000" algn="br" rotWithShape="0">
              <a:srgbClr val="7A4936">
                <a:alpha val="36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Imagen que contiene monitor, tabla, reloj, puesto&#10;&#10;El contenido generado por IA puede ser incorrecto.">
            <a:extLst>
              <a:ext uri="{FF2B5EF4-FFF2-40B4-BE49-F238E27FC236}">
                <a16:creationId xmlns:a16="http://schemas.microsoft.com/office/drawing/2014/main" id="{9662F63E-6F7B-A310-ED36-A2197FB563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5634576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2EFA40CC-3918-0DDB-CD09-A688D8B4CB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4490721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1832C0B4-84A4-FDD9-1E2E-8D06DBEB2D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3932861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&#10;&#10;El contenido generado por IA puede ser incorrecto.">
            <a:extLst>
              <a:ext uri="{FF2B5EF4-FFF2-40B4-BE49-F238E27FC236}">
                <a16:creationId xmlns:a16="http://schemas.microsoft.com/office/drawing/2014/main" id="{CAC05444-90EA-4B8D-BA84-6DCF0196CB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5062649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EB694D96-E422-2DFD-F155-5C503AD0A3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6192435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D7D99E-C535-BE5B-CDBD-90F660A13DDF}"/>
              </a:ext>
            </a:extLst>
          </p:cNvPr>
          <p:cNvSpPr txBox="1"/>
          <p:nvPr/>
        </p:nvSpPr>
        <p:spPr>
          <a:xfrm>
            <a:off x="314324" y="2298573"/>
            <a:ext cx="8353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Jesu’n lei a huhhing natoh atoh ding kisei masahna ahina ban ah Labu hi huhhing</a:t>
            </a: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na 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thusim thulu ho kitahlahna jong ahi.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A069A1-B586-51E4-F655-63F65170BC98}"/>
              </a:ext>
            </a:extLst>
          </p:cNvPr>
          <p:cNvSpPr txBox="1"/>
          <p:nvPr/>
        </p:nvSpPr>
        <p:spPr>
          <a:xfrm>
            <a:off x="314324" y="1338795"/>
            <a:ext cx="8353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Thulhun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Thah hin sunho’n hiche Labu hi Jesu Messiah ahi photchietna in amang uve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13:33; Heb. 1:8).</a:t>
            </a:r>
          </a:p>
        </p:txBody>
      </p:sp>
    </p:spTree>
    <p:extLst>
      <p:ext uri="{BB962C8B-B14F-4D97-AF65-F5344CB8AC3E}">
        <p14:creationId xmlns:p14="http://schemas.microsoft.com/office/powerpoint/2010/main" val="12823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38C43-D7E0-5D7E-A736-869F3662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11DDF5A-BC1F-8E5B-321C-32D5733CF3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35C9A6-8016-42DB-3EDF-EA08333CD9D9}"/>
              </a:ext>
            </a:extLst>
          </p:cNvPr>
          <p:cNvSpPr txBox="1"/>
          <p:nvPr/>
        </p:nvSpPr>
        <p:spPr>
          <a:xfrm>
            <a:off x="-534572" y="0"/>
            <a:ext cx="71627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VANMUN     HOUBUH</a:t>
            </a:r>
            <a:endParaRPr kumimoji="0" lang="en" sz="4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35810-1A56-E47B-9FFD-2C68A3F82A6D}"/>
              </a:ext>
            </a:extLst>
          </p:cNvPr>
          <p:cNvSpPr txBox="1"/>
          <p:nvPr/>
        </p:nvSpPr>
        <p:spPr>
          <a:xfrm>
            <a:off x="5786513" y="41271"/>
            <a:ext cx="608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Pakai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inn kai in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ute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tiem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katha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anuom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lheh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jieng</a:t>
            </a:r>
            <a:r>
              <a:rPr lang="en-US" sz="2000" b="1" noProof="0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Labu 122:1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EE8E2A-913E-DC96-03A3-F7FCB97A00CC}"/>
              </a:ext>
            </a:extLst>
          </p:cNvPr>
          <p:cNvSpPr txBox="1"/>
          <p:nvPr/>
        </p:nvSpPr>
        <p:spPr>
          <a:xfrm>
            <a:off x="4007224" y="815690"/>
            <a:ext cx="81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Israel te Houbuh leh Hou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inn umdol phatah a ivet tieng Pathien in amite toh kinai tah aum ding, Huhhingna Tohguon musah tei ding aguot akimu thei e.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EA03D2-FC0B-9778-0A72-0C821A4F6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964423"/>
              </p:ext>
            </p:extLst>
          </p:nvPr>
        </p:nvGraphicFramePr>
        <p:xfrm>
          <a:off x="266700" y="4532251"/>
          <a:ext cx="7081331" cy="226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7C5060C-03AF-64B3-7838-B9CDDFF917AF}"/>
              </a:ext>
            </a:extLst>
          </p:cNvPr>
          <p:cNvSpPr txBox="1"/>
          <p:nvPr/>
        </p:nvSpPr>
        <p:spPr>
          <a:xfrm>
            <a:off x="7470084" y="5371805"/>
            <a:ext cx="4778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Labu 122</a:t>
            </a: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 a hin Thuphuon lekhabu a kihasei lheh- ‘vahchoi’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(v. 4); ‘thutan’ (v. 5); ‘chamna’ (v. 6, 8); ‘muonna’ (v. 7)-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tiho jong akimui.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5" name="Imagen 1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EF69F2A7-C66F-FA7F-7A1C-093CC94ECE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853424"/>
            <a:ext cx="3623886" cy="158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grupo de personas junto a un florero con flores&#10;&#10;El contenido generado por IA puede ser incorrecto.">
            <a:extLst>
              <a:ext uri="{FF2B5EF4-FFF2-40B4-BE49-F238E27FC236}">
                <a16:creationId xmlns:a16="http://schemas.microsoft.com/office/drawing/2014/main" id="{7276B52B-3DC3-298D-7060-84DC4BB2AC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617" y="3060116"/>
            <a:ext cx="3735683" cy="204645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213F23-F95F-913C-081D-63E402439B64}"/>
              </a:ext>
            </a:extLst>
          </p:cNvPr>
          <p:cNvSpPr txBox="1"/>
          <p:nvPr/>
        </p:nvSpPr>
        <p:spPr>
          <a:xfrm>
            <a:off x="111951" y="3783877"/>
            <a:ext cx="8077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Thuphuon lekhabu a jong Vanmun Houbuh kiminphah akimui [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polam aleituol</a:t>
            </a:r>
            <a:r>
              <a:rPr lang="en" sz="2200" b="1" noProof="0" dirty="0">
                <a:solidFill>
                  <a:prstClr val="black"/>
                </a:solidFill>
                <a:latin typeface="Aptos" panose="02110004020202020204"/>
              </a:rPr>
              <a:t>, leisiet vetsah chu, jaolou in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(Rev. 11:2)]: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CFAA37-4492-9DDF-7C12-F95ECC16B40F}"/>
              </a:ext>
            </a:extLst>
          </p:cNvPr>
          <p:cNvSpPr txBox="1"/>
          <p:nvPr/>
        </p:nvSpPr>
        <p:spPr>
          <a:xfrm>
            <a:off x="97884" y="2671991"/>
            <a:ext cx="849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Labu 122 hin gao in lhatsa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 Jerusalem Thah ahung kikhopkhom uva, vanmun a um houbuh dih tah a chu Pathien ahoukhom        ding u aphuong e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(Heb. 8:1-2; 9:11-12, 24; Rev. 14:17; 21:3).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671FC9-BA8C-D626-1A0B-7667FAC11F01}"/>
              </a:ext>
            </a:extLst>
          </p:cNvPr>
          <p:cNvSpPr txBox="1"/>
          <p:nvPr/>
        </p:nvSpPr>
        <p:spPr>
          <a:xfrm>
            <a:off x="4007225" y="1882511"/>
            <a:ext cx="81847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David in thingkuong chu Jerusalem ah atol lut in, Pathien hou chu alailung pen ahisah tai. Hilai mun a chun Pathien inn ahung 				                                           kitung doh tai.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93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5" grpId="0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DA7243-A5D9-B155-1836-6FB281F43704}"/>
              </a:ext>
            </a:extLst>
          </p:cNvPr>
          <p:cNvSpPr txBox="1"/>
          <p:nvPr/>
        </p:nvSpPr>
        <p:spPr>
          <a:xfrm>
            <a:off x="1026943" y="1037178"/>
            <a:ext cx="998806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Christa,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eiho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Thiempu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Chungnung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mihiem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tundoh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hilou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a, Pakai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tundoh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tahbeh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munthieng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lhacha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le a” pang chu ahi .Hebrews 9:9, 23; 8:2. […]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Thiemgaopa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vanmun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pindan masa mu ding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akiphalpih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in,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hiva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meivah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khompi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sagi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“sana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maicham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phung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 chu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amui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Hi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teni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lei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 kikoi sana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meivah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sagi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sana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maicham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phung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in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avetsah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ahi. Hiva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kitepna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thingkuong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 jong chu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amui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(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Thuphuon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11:19),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hichu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Mosi’n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suongpheng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teni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akoina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thingkuong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kisiem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vetsah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ahi. 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Mosi’n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lei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asiem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in,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muolchung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kivetsah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bang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” in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abol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in ahi. Paul in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hiche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lhachale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manchah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chengse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jong”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vanmun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limguon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bang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ahi” tin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asei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e (Acts 7:44; Hebrew 9:21, 23). John in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hiche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vanmun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kamui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Hichu Jesu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eiho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thalheng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palai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atohna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mun,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houbuh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dihtah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pen, alim le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aguong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Mosi’n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asiem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chu ahi.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6FAA3F-10BD-F4AC-4055-C6AB705482E5}"/>
              </a:ext>
            </a:extLst>
          </p:cNvPr>
          <p:cNvSpPr txBox="1"/>
          <p:nvPr/>
        </p:nvSpPr>
        <p:spPr>
          <a:xfrm>
            <a:off x="5464463" y="5693749"/>
            <a:ext cx="5371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pg. 324)</a:t>
            </a:r>
          </a:p>
        </p:txBody>
      </p:sp>
    </p:spTree>
    <p:extLst>
      <p:ext uri="{BB962C8B-B14F-4D97-AF65-F5344CB8AC3E}">
        <p14:creationId xmlns:p14="http://schemas.microsoft.com/office/powerpoint/2010/main" val="16865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DF51A-BC9A-22E1-C61A-0CC20254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88CDCF-764D-BFF0-2CEE-32718CDE1433}"/>
              </a:ext>
            </a:extLst>
          </p:cNvPr>
          <p:cNvSpPr txBox="1"/>
          <p:nvPr/>
        </p:nvSpPr>
        <p:spPr>
          <a:xfrm>
            <a:off x="6610350" y="143714"/>
            <a:ext cx="5495925" cy="707886"/>
          </a:xfrm>
          <a:prstGeom prst="rect">
            <a:avLst/>
          </a:prstGeom>
          <a:noFill/>
          <a:effectLst>
            <a:outerShdw dist="38100" dir="8100000" algn="tr" rotWithShape="0">
              <a:schemeClr val="accent6">
                <a:lumMod val="75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b="1" dirty="0">
                <a:ln/>
                <a:solidFill>
                  <a:srgbClr val="ED7D31">
                    <a:lumMod val="75000"/>
                  </a:srgbClr>
                </a:solidFill>
                <a:effectLst>
                  <a:outerShdw dist="38100" dir="8100000" algn="tr" rotWithShape="0">
                    <a:srgbClr val="70AD47">
                      <a:lumMod val="50000"/>
                    </a:srgbClr>
                  </a:outerShdw>
                </a:effectLst>
                <a:latin typeface="Aptos" panose="02110004020202020204"/>
              </a:rPr>
              <a:t>LHAANG  THIENG</a:t>
            </a:r>
            <a:endParaRPr kumimoji="0" lang="en" sz="4000" b="1" i="0" u="none" strike="noStrike" kern="1200" cap="none" spc="0" normalizeH="0" baseline="0" noProof="0" dirty="0">
              <a:ln/>
              <a:solidFill>
                <a:srgbClr val="ED7D31">
                  <a:lumMod val="75000"/>
                </a:srgbClr>
              </a:solidFill>
              <a:effectLst>
                <a:outerShdw dist="38100" dir="8100000" algn="tr" rotWithShape="0">
                  <a:srgbClr val="70AD47">
                    <a:lumMod val="5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4DCA3E-68C5-DC02-07DC-5D8FB7204506}"/>
              </a:ext>
            </a:extLst>
          </p:cNvPr>
          <p:cNvSpPr txBox="1"/>
          <p:nvPr/>
        </p:nvSpPr>
        <p:spPr>
          <a:xfrm>
            <a:off x="2308681" y="245100"/>
            <a:ext cx="46689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Pakai, koi ham na houbuh a vahle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thei? Koi ham, Pakai, na lhaang thieng a cheng ding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   (Labu 15:1)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82D7B1-8245-FDC6-0442-7CD2DBFE5B6E}"/>
              </a:ext>
            </a:extLst>
          </p:cNvPr>
          <p:cNvSpPr txBox="1"/>
          <p:nvPr/>
        </p:nvSpPr>
        <p:spPr>
          <a:xfrm>
            <a:off x="109536" y="1661118"/>
            <a:ext cx="59959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Zion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muol hin Jerusalem khopi lien tah aluo’</a:t>
            </a:r>
            <a:r>
              <a:rPr lang="en-IN" sz="2100" b="1" dirty="0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hijieh chun Hou-inn kisahna mun chu Zion muol tin jong akihe’i. Atiil abul chun Moriah muol kiti anahi.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Pathien</a:t>
            </a:r>
            <a:r>
              <a:rPr lang="en" sz="2100" b="1" dirty="0">
                <a:solidFill>
                  <a:prstClr val="black"/>
                </a:solidFill>
              </a:rPr>
              <a:t> laltouna  (Is. 8:18)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vetsah </a:t>
            </a:r>
            <a:r>
              <a:rPr lang="en" sz="2100" b="1" dirty="0">
                <a:solidFill>
                  <a:prstClr val="black"/>
                </a:solidFill>
              </a:rPr>
              <a:t>ahi jieh chun lhaang thieng (Ps. 2:6) tin jong akihe’i.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ABE229-016F-E52C-FBC7-CAD725339DB2}"/>
              </a:ext>
            </a:extLst>
          </p:cNvPr>
          <p:cNvSpPr txBox="1"/>
          <p:nvPr/>
        </p:nvSpPr>
        <p:spPr>
          <a:xfrm>
            <a:off x="6315075" y="5524498"/>
            <a:ext cx="5994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Eima ho changseh a vang hiti ho neidoh thei ding ihi po uve. Pathien hepina le thahatna vang a hilai mun chu lhung thei ding bou ihi uve. Ama chu vahchoi in um ta hen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!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0F4F62-34D9-32B1-6663-58BA79E07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975097"/>
              </p:ext>
            </p:extLst>
          </p:nvPr>
        </p:nvGraphicFramePr>
        <p:xfrm>
          <a:off x="6610350" y="1057274"/>
          <a:ext cx="5495925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18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03776636-687A-B832-3468-235577669E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280" y="3464679"/>
            <a:ext cx="2728257" cy="3302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BB11ABF-931F-09D1-CCF9-979A03E732A2}"/>
              </a:ext>
            </a:extLst>
          </p:cNvPr>
          <p:cNvSpPr txBox="1"/>
          <p:nvPr/>
        </p:nvSpPr>
        <p:spPr>
          <a:xfrm>
            <a:off x="114299" y="3404605"/>
            <a:ext cx="3362981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Gaothu kisutna ah hichu lhatsa te kikhopkhomna ding mun in jong akisei e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(Is. 37:32; Ps. 74:2; Rev. 14:1). Zion muol a Jesu toh ding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khom ding chu koi hin tem?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3" name="Imagen 22" descr="Un grupo de personas de pie sobre superficie terrosa&#10;&#10;El contenido generado por IA puede ser incorrecto.">
            <a:extLst>
              <a:ext uri="{FF2B5EF4-FFF2-40B4-BE49-F238E27FC236}">
                <a16:creationId xmlns:a16="http://schemas.microsoft.com/office/drawing/2014/main" id="{ED46F5AC-94BA-C4C1-D71A-0BE5D94F420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5" y="72757"/>
            <a:ext cx="2464853" cy="1553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213C94-7376-91B8-6E6C-042C38266305}"/>
              </a:ext>
            </a:extLst>
          </p:cNvPr>
          <p:cNvSpPr txBox="1"/>
          <p:nvPr/>
        </p:nvSpPr>
        <p:spPr>
          <a:xfrm>
            <a:off x="39196" y="5819920"/>
            <a:ext cx="336774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Labu 15 leh 24 hin hitobang mite chu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itobang ahi u asei e.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F61379-18A6-4E2C-BB5A-F9E534BA3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0F61379-18A6-4E2C-BB5A-F9E534BA3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34269-7CC7-4690-B582-0E20F88D4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6934269-7CC7-4690-B582-0E20F88D4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97E75-888C-436E-A180-6CC480E7D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4897E75-888C-436E-A180-6CC480E7D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A8AE6-0B89-4F12-9A7B-939DC4A09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2CA8AE6-0B89-4F12-9A7B-939DC4A09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538D71-6D00-46EF-A69C-39E8E30E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BC538D71-6D00-46EF-A69C-39E8E30ED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57475-5C4D-49B5-A7C4-E980EF99C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0257475-5C4D-49B5-A7C4-E980EF99C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B7135-0F8F-4D98-AD3A-0D09772BD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E9B7135-0F8F-4D98-AD3A-0D09772BD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702902-7688-4CEC-AB33-FABC083C7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32702902-7688-4CEC-AB33-FABC083C7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8728CF-99C1-49A7-A38B-B7384E2AA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F8728CF-99C1-49A7-A38B-B7384E2AA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531633-2C15-4587-A879-4BE6869EF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1C531633-2C15-4587-A879-4BE6869EF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>
        <p:bldSub>
          <a:bldDgm bld="one"/>
        </p:bldSub>
      </p:bldGraphic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9E87A-3F9A-8589-FD79-FF6871F77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3941DD-63B7-5816-DDA2-416F09F14371}"/>
              </a:ext>
            </a:extLst>
          </p:cNvPr>
          <p:cNvSpPr txBox="1"/>
          <p:nvPr/>
        </p:nvSpPr>
        <p:spPr>
          <a:xfrm>
            <a:off x="2833062" y="773830"/>
            <a:ext cx="908153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“Thiemgao thilmu chun amaho</a:t>
            </a: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chu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Zion</a:t>
            </a: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muol chung a ding a, kinthieng bol ding a kivonsa a um a, mithieng te chondih kihetna tupat puon banglieh a kivon un asei e. 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Ahin, vanmun a Kelgnoinou nung nung a kijot ho chun lei a jong anung nung ajuisa u hi ding ahi. Geuchao tah leh gitahlou tah a ajuisa u hi ding ahipon, kelngoi hon achingpa tahsan tah, ngailu tah chuleh thunung tah a ajui u bang tah a ajuisa u hi ding ahi jo’i.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288EA5-C43D-308C-D0DF-E034B781FF7B}"/>
              </a:ext>
            </a:extLst>
          </p:cNvPr>
          <p:cNvSpPr txBox="1"/>
          <p:nvPr/>
        </p:nvSpPr>
        <p:spPr>
          <a:xfrm>
            <a:off x="7032909" y="4918433"/>
            <a:ext cx="50082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Acts of the Apostles, p. 591)</a:t>
            </a:r>
          </a:p>
        </p:txBody>
      </p:sp>
    </p:spTree>
    <p:extLst>
      <p:ext uri="{BB962C8B-B14F-4D97-AF65-F5344CB8AC3E}">
        <p14:creationId xmlns:p14="http://schemas.microsoft.com/office/powerpoint/2010/main" val="32639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FAFB53C-2212-3FE4-6DFD-5BE604F8B4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2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ACE3C3-5A9A-4875-960D-D56635094E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PATHIEN   MIN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4B6A42-4726-2A1C-3891-2FFEB4E6DEC8}"/>
              </a:ext>
            </a:extLst>
          </p:cNvPr>
          <p:cNvSpPr txBox="1"/>
          <p:nvPr/>
        </p:nvSpPr>
        <p:spPr>
          <a:xfrm>
            <a:off x="1271586" y="622875"/>
            <a:ext cx="10482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 Pakai,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jaan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tieng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naming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kageldoh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ji’n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danthu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kanit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noProof="0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jing</a:t>
            </a:r>
            <a:r>
              <a:rPr lang="en-US" sz="2000" b="1" noProof="0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!”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(Labu 119:55)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615B60-78B6-C9B1-4797-AA5E3AEEF1FA}"/>
              </a:ext>
            </a:extLst>
          </p:cNvPr>
          <p:cNvSpPr txBox="1"/>
          <p:nvPr/>
        </p:nvSpPr>
        <p:spPr>
          <a:xfrm>
            <a:off x="201780" y="1099918"/>
            <a:ext cx="8323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Zion muol hi Pathien min umna ahi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(Is. 18:7; Rev. 14:1).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Hiche min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 mihiem chonchan kiseina’n jong ana kimang e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(Gen. 32:28).</a:t>
            </a:r>
          </a:p>
        </p:txBody>
      </p:sp>
      <p:pic>
        <p:nvPicPr>
          <p:cNvPr id="4" name="Imagen 3" descr="Imagen que contiene jaula&#10;&#10;El contenido generado por IA puede ser incorrecto.">
            <a:extLst>
              <a:ext uri="{FF2B5EF4-FFF2-40B4-BE49-F238E27FC236}">
                <a16:creationId xmlns:a16="http://schemas.microsoft.com/office/drawing/2014/main" id="{E0885B0C-E74C-23E5-E719-D9ECEC66C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"/>
          <a:stretch/>
        </p:blipFill>
        <p:spPr>
          <a:xfrm>
            <a:off x="7904250" y="1174814"/>
            <a:ext cx="4223827" cy="4688849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7066EC-8574-7D12-99EF-BB1E80863056}"/>
              </a:ext>
            </a:extLst>
          </p:cNvPr>
          <p:cNvSpPr txBox="1"/>
          <p:nvPr/>
        </p:nvSpPr>
        <p:spPr>
          <a:xfrm>
            <a:off x="2837968" y="4256433"/>
            <a:ext cx="54478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Labu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sunpa’n Pathien aminphah chu Pathien hina giltah a agel chu ahi. Hichun Pathien danthu nit dia thanopna kidang ahin nei tai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(Ps. 119:55).</a:t>
            </a:r>
          </a:p>
        </p:txBody>
      </p:sp>
      <p:pic>
        <p:nvPicPr>
          <p:cNvPr id="10" name="Imagen 9" descr="Texto&#10;&#10;El contenido generado por IA puede ser incorrecto.">
            <a:extLst>
              <a:ext uri="{FF2B5EF4-FFF2-40B4-BE49-F238E27FC236}">
                <a16:creationId xmlns:a16="http://schemas.microsoft.com/office/drawing/2014/main" id="{0A8DD0C9-5EBF-9F69-5AEC-089EFA489E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" y="4466666"/>
            <a:ext cx="2466588" cy="2298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EAC7358-8333-2E8C-7777-7AE40DF36DB3}"/>
              </a:ext>
            </a:extLst>
          </p:cNvPr>
          <p:cNvSpPr txBox="1"/>
          <p:nvPr/>
        </p:nvSpPr>
        <p:spPr>
          <a:xfrm>
            <a:off x="2894241" y="5728923"/>
            <a:ext cx="92135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Iti dan hin tem? Pathien danthu chu ahina 				   lekha jem a kisundoh ahi jieh ahi. Pathien min chu ama ngailu leh adanthu nit ding nuom jouse chal a kisun ding ahi.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6696B5-6BB9-9991-73EE-7E3B1742BAFB}"/>
              </a:ext>
            </a:extLst>
          </p:cNvPr>
          <p:cNvSpPr txBox="1"/>
          <p:nvPr/>
        </p:nvSpPr>
        <p:spPr>
          <a:xfrm>
            <a:off x="131440" y="3035451"/>
            <a:ext cx="78308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Pathien min chu ama tobang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umlou, hina kidang anei vetsah chu ahi: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KEIMA CHU KEIMA KAHI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(Ex. 3:14). </a:t>
            </a: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Ahina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chu amin ahin, hichu aloupina le aphatna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jong ahi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(Ex. 33:18-19).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77A6B1-8308-00C9-8015-7471F24A86F6}"/>
              </a:ext>
            </a:extLst>
          </p:cNvPr>
          <p:cNvSpPr txBox="1"/>
          <p:nvPr/>
        </p:nvSpPr>
        <p:spPr>
          <a:xfrm>
            <a:off x="173644" y="1912940"/>
            <a:ext cx="76479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Hijieh chun lhatsa te chalpaang a Pathien min kisun chu Hebrew thucheng khat </a:t>
            </a:r>
            <a:r>
              <a:rPr lang="he-IL" sz="2200" b="1" dirty="0">
                <a:solidFill>
                  <a:prstClr val="black"/>
                </a:solidFill>
              </a:rPr>
              <a:t>יהוה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(YHWH)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mai mai bou vetsah ahipoi.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17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B3A202-936F-929A-FA46-0D95D8BF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3F47C-EDCD-8BD2-210E-FE3C18F0ADE0}"/>
              </a:ext>
            </a:extLst>
          </p:cNvPr>
          <p:cNvSpPr txBox="1"/>
          <p:nvPr/>
        </p:nvSpPr>
        <p:spPr>
          <a:xfrm>
            <a:off x="1171579" y="805454"/>
            <a:ext cx="9660542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“Christ loupina chu ahina achonchan</a:t>
            </a:r>
            <a:r>
              <a:rPr kumimoji="0" lang="e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chu ahi; ahina achonchan chu Pathien danthu kilahna jieng ahi. Aman danthu chu ahel ahel in abulhit in, ahinkho man a kuon chun Pathien toh kithokhom a panla jouse dia bolmo leh jolel umlou ahi dan ei musah uve. 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e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Mihiem melpo a aum sung chun van thahat muna din Pa kom abel jing in, nuolna bei chonchan anei theina din Pa kom athuum jing e”.</a:t>
            </a: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D7611F-730A-3EA6-0C09-9D972280B353}"/>
              </a:ext>
            </a:extLst>
          </p:cNvPr>
          <p:cNvSpPr txBox="1"/>
          <p:nvPr/>
        </p:nvSpPr>
        <p:spPr>
          <a:xfrm>
            <a:off x="4484007" y="5657118"/>
            <a:ext cx="6462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</a:t>
            </a:r>
            <a:r>
              <a:rPr kumimoji="0" lang="en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Signs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the Times, December 12, 1895)</a:t>
            </a:r>
          </a:p>
        </p:txBody>
      </p:sp>
    </p:spTree>
    <p:extLst>
      <p:ext uri="{BB962C8B-B14F-4D97-AF65-F5344CB8AC3E}">
        <p14:creationId xmlns:p14="http://schemas.microsoft.com/office/powerpoint/2010/main" val="2745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2002</Words>
  <Application>Microsoft Office PowerPoint</Application>
  <PresentationFormat>Panorámica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Californian FB</vt:lpstr>
      <vt:lpstr>Comic Sans MS</vt:lpstr>
      <vt:lpstr>Constantia</vt:lpstr>
      <vt:lpstr>Times New Roman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Isabel Laveda</cp:lastModifiedBy>
  <cp:revision>180</cp:revision>
  <dcterms:created xsi:type="dcterms:W3CDTF">2025-05-02T02:01:28Z</dcterms:created>
  <dcterms:modified xsi:type="dcterms:W3CDTF">2025-05-16T05:50:59Z</dcterms:modified>
</cp:coreProperties>
</file>