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309" r:id="rId4"/>
    <p:sldId id="310" r:id="rId5"/>
    <p:sldId id="257" r:id="rId6"/>
    <p:sldId id="306" r:id="rId7"/>
    <p:sldId id="308" r:id="rId8"/>
    <p:sldId id="260" r:id="rId9"/>
    <p:sldId id="261" r:id="rId10"/>
    <p:sldId id="262" r:id="rId11"/>
    <p:sldId id="307" r:id="rId12"/>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
      <p:font typeface="Ebrima" panose="02000000000000000000" pitchFamily="2" charset="0"/>
      <p:regular r:id="rId21"/>
      <p:bold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9A761-076B-4704-B729-03C41644B3DB}">
          <p14:sldIdLst>
            <p14:sldId id="309"/>
            <p14:sldId id="310"/>
            <p14:sldId id="257"/>
            <p14:sldId id="306"/>
            <p14:sldId id="308"/>
            <p14:sldId id="260"/>
            <p14:sldId id="261"/>
            <p14:sldId id="262"/>
          </p14:sldIdLst>
        </p14:section>
        <p14:section name="Untitled Section" id="{2D538A0C-31D6-4C23-BCBB-A116BB172D0D}">
          <p14:sldIdLst>
            <p14:sldId id="3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B8"/>
    <a:srgbClr val="C6645C"/>
    <a:srgbClr val="1C7719"/>
    <a:srgbClr val="BC3CA4"/>
    <a:srgbClr val="0B6B1B"/>
    <a:srgbClr val="3B833A"/>
    <a:srgbClr val="003192"/>
    <a:srgbClr val="A971C4"/>
    <a:srgbClr val="F6DB55"/>
    <a:srgbClr val="12A3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0" d="100"/>
          <a:sy n="30" d="100"/>
        </p:scale>
        <p:origin x="78" y="15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0B68A-A1FF-43E0-BFCA-73221CE69B17}" type="doc">
      <dgm:prSet loTypeId="urn:microsoft.com/office/officeart/2005/8/layout/hProcess7" loCatId="list" qsTypeId="urn:microsoft.com/office/officeart/2005/8/quickstyle/3d1" qsCatId="3D" csTypeId="urn:microsoft.com/office/officeart/2005/8/colors/accent1_2" csCatId="accent1" phldr="1"/>
      <dgm:spPr/>
      <dgm:t>
        <a:bodyPr/>
        <a:lstStyle/>
        <a:p>
          <a:endParaRPr lang="es-ES"/>
        </a:p>
      </dgm:t>
    </dgm:pt>
    <dgm:pt modelId="{BDA7847A-5757-48D4-9FEF-797943133505}">
      <dgm:prSet phldrT="[Texto]"/>
      <dgm:spPr>
        <a:blipFill dpi="0" rotWithShape="0">
          <a:blip xmlns:r="http://schemas.openxmlformats.org/officeDocument/2006/relationships" r:embed="rId1"/>
          <a:srcRect/>
          <a:stretch>
            <a:fillRect l="-32972" r="-29569"/>
          </a:stretch>
        </a:blipFill>
      </dgm:spPr>
      <dgm:t>
        <a:bodyPr/>
        <a:lstStyle/>
        <a:p>
          <a:r>
            <a:rPr lang="en" dirty="0"/>
            <a:t> </a:t>
          </a:r>
        </a:p>
      </dgm:t>
    </dgm:pt>
    <dgm:pt modelId="{91B10DC7-0058-4E94-9C3C-A9B5771BA8EB}" type="parTrans" cxnId="{6D402531-7A4F-4197-8E33-CB9E4B7F51BC}">
      <dgm:prSet/>
      <dgm:spPr/>
      <dgm:t>
        <a:bodyPr/>
        <a:lstStyle/>
        <a:p>
          <a:endParaRPr lang="es-ES"/>
        </a:p>
      </dgm:t>
    </dgm:pt>
    <dgm:pt modelId="{04F7459F-4818-476F-BF17-B576954AE29D}" type="sibTrans" cxnId="{6D402531-7A4F-4197-8E33-CB9E4B7F51BC}">
      <dgm:prSet/>
      <dgm:spPr/>
      <dgm:t>
        <a:bodyPr/>
        <a:lstStyle/>
        <a:p>
          <a:endParaRPr lang="es-ES"/>
        </a:p>
      </dgm:t>
    </dgm:pt>
    <dgm:pt modelId="{7B133737-87BC-45CC-838B-5F4836C608A6}">
      <dgm:prSet phldrT="[Texto]"/>
      <dgm:spPr/>
      <dgm:t>
        <a:bodyPr/>
        <a:lstStyle/>
        <a:p>
          <a:r>
            <a:rPr lang="en" dirty="0"/>
            <a:t> </a:t>
          </a:r>
        </a:p>
      </dgm:t>
    </dgm:pt>
    <dgm:pt modelId="{71950BE8-D90D-43BE-8DF6-254A091BAB9F}" type="parTrans" cxnId="{A295B0AD-7A2B-4796-BA24-7D6D7A0FA758}">
      <dgm:prSet/>
      <dgm:spPr/>
      <dgm:t>
        <a:bodyPr/>
        <a:lstStyle/>
        <a:p>
          <a:endParaRPr lang="es-ES"/>
        </a:p>
      </dgm:t>
    </dgm:pt>
    <dgm:pt modelId="{2E154694-4A5F-4877-BADA-6D2ED1447218}" type="sibTrans" cxnId="{A295B0AD-7A2B-4796-BA24-7D6D7A0FA758}">
      <dgm:prSet/>
      <dgm:spPr/>
      <dgm:t>
        <a:bodyPr/>
        <a:lstStyle/>
        <a:p>
          <a:endParaRPr lang="es-ES"/>
        </a:p>
      </dgm:t>
    </dgm:pt>
    <dgm:pt modelId="{98151638-7FDE-43FE-97E8-504053F9B882}">
      <dgm:prSet phldrT="[Texto]"/>
      <dgm:spPr>
        <a:blipFill dpi="0" rotWithShape="0">
          <a:blip xmlns:r="http://schemas.openxmlformats.org/officeDocument/2006/relationships" r:embed="rId2"/>
          <a:srcRect/>
          <a:stretch>
            <a:fillRect t="-12433" b="-801"/>
          </a:stretch>
        </a:blipFill>
      </dgm:spPr>
      <dgm:t>
        <a:bodyPr/>
        <a:lstStyle/>
        <a:p>
          <a:r>
            <a:rPr lang="en" dirty="0"/>
            <a:t> </a:t>
          </a:r>
        </a:p>
      </dgm:t>
    </dgm:pt>
    <dgm:pt modelId="{157983A6-7AD4-4AEB-8D77-8ECAF8548138}" type="parTrans" cxnId="{B39A280B-A5CB-453C-B659-8864241A0160}">
      <dgm:prSet/>
      <dgm:spPr/>
      <dgm:t>
        <a:bodyPr/>
        <a:lstStyle/>
        <a:p>
          <a:endParaRPr lang="es-ES"/>
        </a:p>
      </dgm:t>
    </dgm:pt>
    <dgm:pt modelId="{4F99519A-3CC2-409F-9CBD-BD60B3ADA59B}" type="sibTrans" cxnId="{B39A280B-A5CB-453C-B659-8864241A0160}">
      <dgm:prSet/>
      <dgm:spPr/>
      <dgm:t>
        <a:bodyPr/>
        <a:lstStyle/>
        <a:p>
          <a:endParaRPr lang="es-ES"/>
        </a:p>
      </dgm:t>
    </dgm:pt>
    <dgm:pt modelId="{CBADE409-1B5F-43F2-8920-F3C7C7F9D37D}">
      <dgm:prSet phldrT="[Texto]"/>
      <dgm:spPr/>
      <dgm:t>
        <a:bodyPr/>
        <a:lstStyle/>
        <a:p>
          <a:r>
            <a:rPr lang="en" dirty="0"/>
            <a:t> </a:t>
          </a:r>
        </a:p>
      </dgm:t>
    </dgm:pt>
    <dgm:pt modelId="{CA5575AF-A13B-4BE6-BD20-77F38AB52C89}" type="parTrans" cxnId="{439F2800-0777-4758-924E-D6BC62842854}">
      <dgm:prSet/>
      <dgm:spPr/>
      <dgm:t>
        <a:bodyPr/>
        <a:lstStyle/>
        <a:p>
          <a:endParaRPr lang="es-ES"/>
        </a:p>
      </dgm:t>
    </dgm:pt>
    <dgm:pt modelId="{3B768B32-D817-4BD6-A90B-984716A8DF73}" type="sibTrans" cxnId="{439F2800-0777-4758-924E-D6BC62842854}">
      <dgm:prSet/>
      <dgm:spPr/>
      <dgm:t>
        <a:bodyPr/>
        <a:lstStyle/>
        <a:p>
          <a:endParaRPr lang="es-ES"/>
        </a:p>
      </dgm:t>
    </dgm:pt>
    <dgm:pt modelId="{3CCE61E6-6474-4171-916E-75825DD3E226}">
      <dgm:prSet phldrT="[Texto]"/>
      <dgm:spPr>
        <a:blipFill dpi="0" rotWithShape="0">
          <a:blip xmlns:r="http://schemas.openxmlformats.org/officeDocument/2006/relationships" r:embed="rId3"/>
          <a:srcRect/>
          <a:stretch>
            <a:fillRect l="-61369" t="-3983" r="-18402" b="-1965"/>
          </a:stretch>
        </a:blipFill>
      </dgm:spPr>
      <dgm:t>
        <a:bodyPr/>
        <a:lstStyle/>
        <a:p>
          <a:r>
            <a:rPr lang="en" dirty="0"/>
            <a:t> </a:t>
          </a:r>
        </a:p>
      </dgm:t>
    </dgm:pt>
    <dgm:pt modelId="{6BC6CEF8-DB35-4E48-A787-F2BA3F15A2CA}" type="parTrans" cxnId="{1BBA8135-8738-47CE-9D60-02AB63E11DCD}">
      <dgm:prSet/>
      <dgm:spPr/>
      <dgm:t>
        <a:bodyPr/>
        <a:lstStyle/>
        <a:p>
          <a:endParaRPr lang="es-ES"/>
        </a:p>
      </dgm:t>
    </dgm:pt>
    <dgm:pt modelId="{54CE9195-BC3B-4719-876B-91A346F4EE26}" type="sibTrans" cxnId="{1BBA8135-8738-47CE-9D60-02AB63E11DCD}">
      <dgm:prSet/>
      <dgm:spPr/>
      <dgm:t>
        <a:bodyPr/>
        <a:lstStyle/>
        <a:p>
          <a:endParaRPr lang="es-ES"/>
        </a:p>
      </dgm:t>
    </dgm:pt>
    <dgm:pt modelId="{6A1624EF-03F5-47A1-B268-17755985BB51}">
      <dgm:prSet phldrT="[Texto]"/>
      <dgm:spPr/>
      <dgm:t>
        <a:bodyPr/>
        <a:lstStyle/>
        <a:p>
          <a:r>
            <a:rPr lang="en" dirty="0"/>
            <a:t> </a:t>
          </a:r>
        </a:p>
      </dgm:t>
    </dgm:pt>
    <dgm:pt modelId="{55E18C7D-DA27-4955-BD69-707B04BAC379}" type="parTrans" cxnId="{F8CD3046-5CB2-4392-9FF1-F86957527392}">
      <dgm:prSet/>
      <dgm:spPr/>
      <dgm:t>
        <a:bodyPr/>
        <a:lstStyle/>
        <a:p>
          <a:endParaRPr lang="es-ES"/>
        </a:p>
      </dgm:t>
    </dgm:pt>
    <dgm:pt modelId="{CE8AAEB5-53A3-48D5-9EE5-525FF062D7FB}" type="sibTrans" cxnId="{F8CD3046-5CB2-4392-9FF1-F86957527392}">
      <dgm:prSet/>
      <dgm:spPr/>
      <dgm:t>
        <a:bodyPr/>
        <a:lstStyle/>
        <a:p>
          <a:endParaRPr lang="es-ES"/>
        </a:p>
      </dgm:t>
    </dgm:pt>
    <dgm:pt modelId="{2D6AB8A7-8BE8-4C8B-A641-8ACBD049F624}" type="pres">
      <dgm:prSet presAssocID="{B7E0B68A-A1FF-43E0-BFCA-73221CE69B17}" presName="Name0" presStyleCnt="0">
        <dgm:presLayoutVars>
          <dgm:dir/>
          <dgm:animLvl val="lvl"/>
          <dgm:resizeHandles val="exact"/>
        </dgm:presLayoutVars>
      </dgm:prSet>
      <dgm:spPr/>
    </dgm:pt>
    <dgm:pt modelId="{C86C2A5F-8A4A-4411-98B9-68851A6DDE17}" type="pres">
      <dgm:prSet presAssocID="{BDA7847A-5757-48D4-9FEF-797943133505}" presName="compositeNode" presStyleCnt="0">
        <dgm:presLayoutVars>
          <dgm:bulletEnabled val="1"/>
        </dgm:presLayoutVars>
      </dgm:prSet>
      <dgm:spPr/>
    </dgm:pt>
    <dgm:pt modelId="{19263953-3770-4188-94EB-955B1141E932}" type="pres">
      <dgm:prSet presAssocID="{BDA7847A-5757-48D4-9FEF-797943133505}" presName="bgRect" presStyleLbl="node1" presStyleIdx="0" presStyleCnt="3" custScaleY="122741"/>
      <dgm:spPr/>
    </dgm:pt>
    <dgm:pt modelId="{6C30AA57-B738-48C7-A1CF-4A24E593D1E4}" type="pres">
      <dgm:prSet presAssocID="{BDA7847A-5757-48D4-9FEF-797943133505}" presName="parentNode" presStyleLbl="node1" presStyleIdx="0" presStyleCnt="3">
        <dgm:presLayoutVars>
          <dgm:chMax val="0"/>
          <dgm:bulletEnabled val="1"/>
        </dgm:presLayoutVars>
      </dgm:prSet>
      <dgm:spPr/>
    </dgm:pt>
    <dgm:pt modelId="{196E77F4-C5ED-4235-8E86-35803B1D4F35}" type="pres">
      <dgm:prSet presAssocID="{BDA7847A-5757-48D4-9FEF-797943133505}" presName="childNode" presStyleLbl="node1" presStyleIdx="0" presStyleCnt="3">
        <dgm:presLayoutVars>
          <dgm:bulletEnabled val="1"/>
        </dgm:presLayoutVars>
      </dgm:prSet>
      <dgm:spPr/>
    </dgm:pt>
    <dgm:pt modelId="{AC2EAEF6-EE3A-47D6-AE8C-3457AC9B2CA8}" type="pres">
      <dgm:prSet presAssocID="{04F7459F-4818-476F-BF17-B576954AE29D}" presName="hSp" presStyleCnt="0"/>
      <dgm:spPr/>
    </dgm:pt>
    <dgm:pt modelId="{55CA6B21-F302-42DE-9C20-AB89ECACFAE1}" type="pres">
      <dgm:prSet presAssocID="{04F7459F-4818-476F-BF17-B576954AE29D}" presName="vProcSp" presStyleCnt="0"/>
      <dgm:spPr/>
    </dgm:pt>
    <dgm:pt modelId="{A6585E4E-D8A6-47A9-8656-D0CBE44152E8}" type="pres">
      <dgm:prSet presAssocID="{04F7459F-4818-476F-BF17-B576954AE29D}" presName="vSp1" presStyleCnt="0"/>
      <dgm:spPr/>
    </dgm:pt>
    <dgm:pt modelId="{1C039A61-1CB4-4879-98EB-6B1F6BFFBCE0}" type="pres">
      <dgm:prSet presAssocID="{04F7459F-4818-476F-BF17-B576954AE29D}" presName="simulatedConn" presStyleLbl="solidFgAcc1" presStyleIdx="0" presStyleCnt="2">
        <dgm:style>
          <a:lnRef idx="0">
            <a:schemeClr val="accent5"/>
          </a:lnRef>
          <a:fillRef idx="3">
            <a:schemeClr val="accent5"/>
          </a:fillRef>
          <a:effectRef idx="3">
            <a:schemeClr val="accent5"/>
          </a:effectRef>
          <a:fontRef idx="minor">
            <a:schemeClr val="lt1"/>
          </a:fontRef>
        </dgm:style>
      </dgm:prSet>
      <dgm:spPr/>
    </dgm:pt>
    <dgm:pt modelId="{6E6ADAAD-CC10-4A80-850B-5775F3DB4E47}" type="pres">
      <dgm:prSet presAssocID="{04F7459F-4818-476F-BF17-B576954AE29D}" presName="vSp2" presStyleCnt="0"/>
      <dgm:spPr/>
    </dgm:pt>
    <dgm:pt modelId="{D77A8878-7CF8-49CB-948F-AC2D1755DF41}" type="pres">
      <dgm:prSet presAssocID="{04F7459F-4818-476F-BF17-B576954AE29D}" presName="sibTrans" presStyleCnt="0"/>
      <dgm:spPr/>
    </dgm:pt>
    <dgm:pt modelId="{9565F738-36F4-4E0B-A426-CACD38C6EAA5}" type="pres">
      <dgm:prSet presAssocID="{98151638-7FDE-43FE-97E8-504053F9B882}" presName="compositeNode" presStyleCnt="0">
        <dgm:presLayoutVars>
          <dgm:bulletEnabled val="1"/>
        </dgm:presLayoutVars>
      </dgm:prSet>
      <dgm:spPr/>
    </dgm:pt>
    <dgm:pt modelId="{CD937342-3A29-49E0-A54C-D182C16641EE}" type="pres">
      <dgm:prSet presAssocID="{98151638-7FDE-43FE-97E8-504053F9B882}" presName="bgRect" presStyleLbl="node1" presStyleIdx="1" presStyleCnt="3" custScaleY="122741"/>
      <dgm:spPr/>
    </dgm:pt>
    <dgm:pt modelId="{F0D3C503-FC28-4C5E-B41F-11C35ADEE2EF}" type="pres">
      <dgm:prSet presAssocID="{98151638-7FDE-43FE-97E8-504053F9B882}" presName="parentNode" presStyleLbl="node1" presStyleIdx="1" presStyleCnt="3">
        <dgm:presLayoutVars>
          <dgm:chMax val="0"/>
          <dgm:bulletEnabled val="1"/>
        </dgm:presLayoutVars>
      </dgm:prSet>
      <dgm:spPr/>
    </dgm:pt>
    <dgm:pt modelId="{B5D1C816-F408-499C-BE20-212F162531B8}" type="pres">
      <dgm:prSet presAssocID="{98151638-7FDE-43FE-97E8-504053F9B882}" presName="childNode" presStyleLbl="node1" presStyleIdx="1" presStyleCnt="3">
        <dgm:presLayoutVars>
          <dgm:bulletEnabled val="1"/>
        </dgm:presLayoutVars>
      </dgm:prSet>
      <dgm:spPr/>
    </dgm:pt>
    <dgm:pt modelId="{5F3E7E20-7FD2-4590-8756-5A403C34902A}" type="pres">
      <dgm:prSet presAssocID="{4F99519A-3CC2-409F-9CBD-BD60B3ADA59B}" presName="hSp" presStyleCnt="0"/>
      <dgm:spPr/>
    </dgm:pt>
    <dgm:pt modelId="{78820578-9796-4766-AE77-464018B55621}" type="pres">
      <dgm:prSet presAssocID="{4F99519A-3CC2-409F-9CBD-BD60B3ADA59B}" presName="vProcSp" presStyleCnt="0"/>
      <dgm:spPr/>
    </dgm:pt>
    <dgm:pt modelId="{110FD9E0-5852-4EA8-99E1-E89B04C7B434}" type="pres">
      <dgm:prSet presAssocID="{4F99519A-3CC2-409F-9CBD-BD60B3ADA59B}" presName="vSp1" presStyleCnt="0"/>
      <dgm:spPr/>
    </dgm:pt>
    <dgm:pt modelId="{1ADB229D-E033-4323-8FED-85E406BE1DCA}" type="pres">
      <dgm:prSet presAssocID="{4F99519A-3CC2-409F-9CBD-BD60B3ADA59B}" presName="simulatedConn" presStyleLbl="solidFgAcc1" presStyleIdx="1" presStyleCnt="2">
        <dgm:style>
          <a:lnRef idx="0">
            <a:schemeClr val="accent6"/>
          </a:lnRef>
          <a:fillRef idx="3">
            <a:schemeClr val="accent6"/>
          </a:fillRef>
          <a:effectRef idx="3">
            <a:schemeClr val="accent6"/>
          </a:effectRef>
          <a:fontRef idx="minor">
            <a:schemeClr val="lt1"/>
          </a:fontRef>
        </dgm:style>
      </dgm:prSet>
      <dgm:spPr/>
    </dgm:pt>
    <dgm:pt modelId="{544853C2-EA3B-463A-B16E-AF2860821267}" type="pres">
      <dgm:prSet presAssocID="{4F99519A-3CC2-409F-9CBD-BD60B3ADA59B}" presName="vSp2" presStyleCnt="0"/>
      <dgm:spPr/>
    </dgm:pt>
    <dgm:pt modelId="{60A81A55-86B9-44B6-8B05-538480065FFA}" type="pres">
      <dgm:prSet presAssocID="{4F99519A-3CC2-409F-9CBD-BD60B3ADA59B}" presName="sibTrans" presStyleCnt="0"/>
      <dgm:spPr/>
    </dgm:pt>
    <dgm:pt modelId="{C11BD658-0B4C-497C-A470-D1F2B4413792}" type="pres">
      <dgm:prSet presAssocID="{3CCE61E6-6474-4171-916E-75825DD3E226}" presName="compositeNode" presStyleCnt="0">
        <dgm:presLayoutVars>
          <dgm:bulletEnabled val="1"/>
        </dgm:presLayoutVars>
      </dgm:prSet>
      <dgm:spPr/>
    </dgm:pt>
    <dgm:pt modelId="{41AB42C4-1E96-4EA4-963E-BB5885DC32E6}" type="pres">
      <dgm:prSet presAssocID="{3CCE61E6-6474-4171-916E-75825DD3E226}" presName="bgRect" presStyleLbl="node1" presStyleIdx="2" presStyleCnt="3" custScaleY="122741"/>
      <dgm:spPr/>
    </dgm:pt>
    <dgm:pt modelId="{BFB261BD-7CF7-497C-A29E-B42D84FB44F9}" type="pres">
      <dgm:prSet presAssocID="{3CCE61E6-6474-4171-916E-75825DD3E226}" presName="parentNode" presStyleLbl="node1" presStyleIdx="2" presStyleCnt="3">
        <dgm:presLayoutVars>
          <dgm:chMax val="0"/>
          <dgm:bulletEnabled val="1"/>
        </dgm:presLayoutVars>
      </dgm:prSet>
      <dgm:spPr/>
    </dgm:pt>
    <dgm:pt modelId="{5F5E0419-2888-46E2-986C-871C8FA39E08}" type="pres">
      <dgm:prSet presAssocID="{3CCE61E6-6474-4171-916E-75825DD3E226}" presName="childNode" presStyleLbl="node1" presStyleIdx="2" presStyleCnt="3">
        <dgm:presLayoutVars>
          <dgm:bulletEnabled val="1"/>
        </dgm:presLayoutVars>
      </dgm:prSet>
      <dgm:spPr/>
    </dgm:pt>
  </dgm:ptLst>
  <dgm:cxnLst>
    <dgm:cxn modelId="{439F2800-0777-4758-924E-D6BC62842854}" srcId="{98151638-7FDE-43FE-97E8-504053F9B882}" destId="{CBADE409-1B5F-43F2-8920-F3C7C7F9D37D}" srcOrd="0" destOrd="0" parTransId="{CA5575AF-A13B-4BE6-BD20-77F38AB52C89}" sibTransId="{3B768B32-D817-4BD6-A90B-984716A8DF73}"/>
    <dgm:cxn modelId="{603E2E01-8B3A-4E54-A4C6-6EA2D715A1DB}" type="presOf" srcId="{BDA7847A-5757-48D4-9FEF-797943133505}" destId="{6C30AA57-B738-48C7-A1CF-4A24E593D1E4}" srcOrd="1" destOrd="0" presId="urn:microsoft.com/office/officeart/2005/8/layout/hProcess7"/>
    <dgm:cxn modelId="{D30AC702-3293-45B0-A395-B57B1EB9EFBA}" type="presOf" srcId="{7B133737-87BC-45CC-838B-5F4836C608A6}" destId="{196E77F4-C5ED-4235-8E86-35803B1D4F35}" srcOrd="0" destOrd="0" presId="urn:microsoft.com/office/officeart/2005/8/layout/hProcess7"/>
    <dgm:cxn modelId="{B39A280B-A5CB-453C-B659-8864241A0160}" srcId="{B7E0B68A-A1FF-43E0-BFCA-73221CE69B17}" destId="{98151638-7FDE-43FE-97E8-504053F9B882}" srcOrd="1" destOrd="0" parTransId="{157983A6-7AD4-4AEB-8D77-8ECAF8548138}" sibTransId="{4F99519A-3CC2-409F-9CBD-BD60B3ADA59B}"/>
    <dgm:cxn modelId="{6D402531-7A4F-4197-8E33-CB9E4B7F51BC}" srcId="{B7E0B68A-A1FF-43E0-BFCA-73221CE69B17}" destId="{BDA7847A-5757-48D4-9FEF-797943133505}" srcOrd="0" destOrd="0" parTransId="{91B10DC7-0058-4E94-9C3C-A9B5771BA8EB}" sibTransId="{04F7459F-4818-476F-BF17-B576954AE29D}"/>
    <dgm:cxn modelId="{1BBA8135-8738-47CE-9D60-02AB63E11DCD}" srcId="{B7E0B68A-A1FF-43E0-BFCA-73221CE69B17}" destId="{3CCE61E6-6474-4171-916E-75825DD3E226}" srcOrd="2" destOrd="0" parTransId="{6BC6CEF8-DB35-4E48-A787-F2BA3F15A2CA}" sibTransId="{54CE9195-BC3B-4719-876B-91A346F4EE26}"/>
    <dgm:cxn modelId="{9DB44562-4AA6-4AA8-BCCE-DD9596F50A40}" type="presOf" srcId="{B7E0B68A-A1FF-43E0-BFCA-73221CE69B17}" destId="{2D6AB8A7-8BE8-4C8B-A641-8ACBD049F624}" srcOrd="0" destOrd="0" presId="urn:microsoft.com/office/officeart/2005/8/layout/hProcess7"/>
    <dgm:cxn modelId="{F8CD3046-5CB2-4392-9FF1-F86957527392}" srcId="{3CCE61E6-6474-4171-916E-75825DD3E226}" destId="{6A1624EF-03F5-47A1-B268-17755985BB51}" srcOrd="0" destOrd="0" parTransId="{55E18C7D-DA27-4955-BD69-707B04BAC379}" sibTransId="{CE8AAEB5-53A3-48D5-9EE5-525FF062D7FB}"/>
    <dgm:cxn modelId="{130B4B4A-7533-4BF5-B546-F40B3094A2B7}" type="presOf" srcId="{CBADE409-1B5F-43F2-8920-F3C7C7F9D37D}" destId="{B5D1C816-F408-499C-BE20-212F162531B8}" srcOrd="0" destOrd="0" presId="urn:microsoft.com/office/officeart/2005/8/layout/hProcess7"/>
    <dgm:cxn modelId="{834F9C75-2B46-4EEB-96CE-FC62DB799828}" type="presOf" srcId="{98151638-7FDE-43FE-97E8-504053F9B882}" destId="{F0D3C503-FC28-4C5E-B41F-11C35ADEE2EF}" srcOrd="1" destOrd="0" presId="urn:microsoft.com/office/officeart/2005/8/layout/hProcess7"/>
    <dgm:cxn modelId="{9BECD687-89C0-457B-BA36-41A301102EE7}" type="presOf" srcId="{6A1624EF-03F5-47A1-B268-17755985BB51}" destId="{5F5E0419-2888-46E2-986C-871C8FA39E08}" srcOrd="0" destOrd="0" presId="urn:microsoft.com/office/officeart/2005/8/layout/hProcess7"/>
    <dgm:cxn modelId="{350C6B94-EC62-4AA8-8364-18A4F1F2B621}" type="presOf" srcId="{3CCE61E6-6474-4171-916E-75825DD3E226}" destId="{41AB42C4-1E96-4EA4-963E-BB5885DC32E6}" srcOrd="0" destOrd="0" presId="urn:microsoft.com/office/officeart/2005/8/layout/hProcess7"/>
    <dgm:cxn modelId="{A295B0AD-7A2B-4796-BA24-7D6D7A0FA758}" srcId="{BDA7847A-5757-48D4-9FEF-797943133505}" destId="{7B133737-87BC-45CC-838B-5F4836C608A6}" srcOrd="0" destOrd="0" parTransId="{71950BE8-D90D-43BE-8DF6-254A091BAB9F}" sibTransId="{2E154694-4A5F-4877-BADA-6D2ED1447218}"/>
    <dgm:cxn modelId="{21939FC9-1F5A-4F5D-A907-6C1D8A3A7073}" type="presOf" srcId="{BDA7847A-5757-48D4-9FEF-797943133505}" destId="{19263953-3770-4188-94EB-955B1141E932}" srcOrd="0" destOrd="0" presId="urn:microsoft.com/office/officeart/2005/8/layout/hProcess7"/>
    <dgm:cxn modelId="{8FAE1DCF-53A1-48BF-83EA-3D67B007B2EA}" type="presOf" srcId="{3CCE61E6-6474-4171-916E-75825DD3E226}" destId="{BFB261BD-7CF7-497C-A29E-B42D84FB44F9}" srcOrd="1" destOrd="0" presId="urn:microsoft.com/office/officeart/2005/8/layout/hProcess7"/>
    <dgm:cxn modelId="{3AA2A9F7-FB15-4B91-8D2D-C2B9FC8A8184}" type="presOf" srcId="{98151638-7FDE-43FE-97E8-504053F9B882}" destId="{CD937342-3A29-49E0-A54C-D182C16641EE}" srcOrd="0" destOrd="0" presId="urn:microsoft.com/office/officeart/2005/8/layout/hProcess7"/>
    <dgm:cxn modelId="{DADDBD43-6B0B-4E30-B8B4-09AB9B55B3F4}" type="presParOf" srcId="{2D6AB8A7-8BE8-4C8B-A641-8ACBD049F624}" destId="{C86C2A5F-8A4A-4411-98B9-68851A6DDE17}" srcOrd="0" destOrd="0" presId="urn:microsoft.com/office/officeart/2005/8/layout/hProcess7"/>
    <dgm:cxn modelId="{31DC2753-72D3-4039-8252-714A32C8AE5F}" type="presParOf" srcId="{C86C2A5F-8A4A-4411-98B9-68851A6DDE17}" destId="{19263953-3770-4188-94EB-955B1141E932}" srcOrd="0" destOrd="0" presId="urn:microsoft.com/office/officeart/2005/8/layout/hProcess7"/>
    <dgm:cxn modelId="{CC82B2C1-5C54-4380-8C80-12D5FBBEEF6C}" type="presParOf" srcId="{C86C2A5F-8A4A-4411-98B9-68851A6DDE17}" destId="{6C30AA57-B738-48C7-A1CF-4A24E593D1E4}" srcOrd="1" destOrd="0" presId="urn:microsoft.com/office/officeart/2005/8/layout/hProcess7"/>
    <dgm:cxn modelId="{88ECD0B8-43B4-43D9-B6E4-F23ED84E99FA}" type="presParOf" srcId="{C86C2A5F-8A4A-4411-98B9-68851A6DDE17}" destId="{196E77F4-C5ED-4235-8E86-35803B1D4F35}" srcOrd="2" destOrd="0" presId="urn:microsoft.com/office/officeart/2005/8/layout/hProcess7"/>
    <dgm:cxn modelId="{016ED99E-0A81-4316-A259-54EDBB63048B}" type="presParOf" srcId="{2D6AB8A7-8BE8-4C8B-A641-8ACBD049F624}" destId="{AC2EAEF6-EE3A-47D6-AE8C-3457AC9B2CA8}" srcOrd="1" destOrd="0" presId="urn:microsoft.com/office/officeart/2005/8/layout/hProcess7"/>
    <dgm:cxn modelId="{22F467E8-CA0F-49A9-A597-2465414F9ECA}" type="presParOf" srcId="{2D6AB8A7-8BE8-4C8B-A641-8ACBD049F624}" destId="{55CA6B21-F302-42DE-9C20-AB89ECACFAE1}" srcOrd="2" destOrd="0" presId="urn:microsoft.com/office/officeart/2005/8/layout/hProcess7"/>
    <dgm:cxn modelId="{82F07547-2366-4179-9B4E-2EA3EC754864}" type="presParOf" srcId="{55CA6B21-F302-42DE-9C20-AB89ECACFAE1}" destId="{A6585E4E-D8A6-47A9-8656-D0CBE44152E8}" srcOrd="0" destOrd="0" presId="urn:microsoft.com/office/officeart/2005/8/layout/hProcess7"/>
    <dgm:cxn modelId="{84062997-4A21-4E86-BF4D-00A5CB5AB92B}" type="presParOf" srcId="{55CA6B21-F302-42DE-9C20-AB89ECACFAE1}" destId="{1C039A61-1CB4-4879-98EB-6B1F6BFFBCE0}" srcOrd="1" destOrd="0" presId="urn:microsoft.com/office/officeart/2005/8/layout/hProcess7"/>
    <dgm:cxn modelId="{A63FDA39-C3F3-48EA-B84E-94E512E366DA}" type="presParOf" srcId="{55CA6B21-F302-42DE-9C20-AB89ECACFAE1}" destId="{6E6ADAAD-CC10-4A80-850B-5775F3DB4E47}" srcOrd="2" destOrd="0" presId="urn:microsoft.com/office/officeart/2005/8/layout/hProcess7"/>
    <dgm:cxn modelId="{41C617D1-CAEA-45F4-8AC9-802167DA56B8}" type="presParOf" srcId="{2D6AB8A7-8BE8-4C8B-A641-8ACBD049F624}" destId="{D77A8878-7CF8-49CB-948F-AC2D1755DF41}" srcOrd="3" destOrd="0" presId="urn:microsoft.com/office/officeart/2005/8/layout/hProcess7"/>
    <dgm:cxn modelId="{91441C93-F166-4207-824B-75E30D96176D}" type="presParOf" srcId="{2D6AB8A7-8BE8-4C8B-A641-8ACBD049F624}" destId="{9565F738-36F4-4E0B-A426-CACD38C6EAA5}" srcOrd="4" destOrd="0" presId="urn:microsoft.com/office/officeart/2005/8/layout/hProcess7"/>
    <dgm:cxn modelId="{0530DC4B-5ECB-474A-B9CB-4FF07704A283}" type="presParOf" srcId="{9565F738-36F4-4E0B-A426-CACD38C6EAA5}" destId="{CD937342-3A29-49E0-A54C-D182C16641EE}" srcOrd="0" destOrd="0" presId="urn:microsoft.com/office/officeart/2005/8/layout/hProcess7"/>
    <dgm:cxn modelId="{95876E2E-3C4C-4159-B430-3A789C2ABDF5}" type="presParOf" srcId="{9565F738-36F4-4E0B-A426-CACD38C6EAA5}" destId="{F0D3C503-FC28-4C5E-B41F-11C35ADEE2EF}" srcOrd="1" destOrd="0" presId="urn:microsoft.com/office/officeart/2005/8/layout/hProcess7"/>
    <dgm:cxn modelId="{BF3405B0-F78B-4017-B373-ABD64A0571AE}" type="presParOf" srcId="{9565F738-36F4-4E0B-A426-CACD38C6EAA5}" destId="{B5D1C816-F408-499C-BE20-212F162531B8}" srcOrd="2" destOrd="0" presId="urn:microsoft.com/office/officeart/2005/8/layout/hProcess7"/>
    <dgm:cxn modelId="{B1EA9237-2337-4641-A2BA-696042C25E89}" type="presParOf" srcId="{2D6AB8A7-8BE8-4C8B-A641-8ACBD049F624}" destId="{5F3E7E20-7FD2-4590-8756-5A403C34902A}" srcOrd="5" destOrd="0" presId="urn:microsoft.com/office/officeart/2005/8/layout/hProcess7"/>
    <dgm:cxn modelId="{1E304087-6FB7-4F66-9D54-F0363ACCA24C}" type="presParOf" srcId="{2D6AB8A7-8BE8-4C8B-A641-8ACBD049F624}" destId="{78820578-9796-4766-AE77-464018B55621}" srcOrd="6" destOrd="0" presId="urn:microsoft.com/office/officeart/2005/8/layout/hProcess7"/>
    <dgm:cxn modelId="{8B1A0E5C-A475-45E4-999F-9688AC701C92}" type="presParOf" srcId="{78820578-9796-4766-AE77-464018B55621}" destId="{110FD9E0-5852-4EA8-99E1-E89B04C7B434}" srcOrd="0" destOrd="0" presId="urn:microsoft.com/office/officeart/2005/8/layout/hProcess7"/>
    <dgm:cxn modelId="{4A9CA3CC-9D6E-459E-8224-73D6C0C7BF63}" type="presParOf" srcId="{78820578-9796-4766-AE77-464018B55621}" destId="{1ADB229D-E033-4323-8FED-85E406BE1DCA}" srcOrd="1" destOrd="0" presId="urn:microsoft.com/office/officeart/2005/8/layout/hProcess7"/>
    <dgm:cxn modelId="{F86858F0-984D-4896-BF47-2D33E9E6CB15}" type="presParOf" srcId="{78820578-9796-4766-AE77-464018B55621}" destId="{544853C2-EA3B-463A-B16E-AF2860821267}" srcOrd="2" destOrd="0" presId="urn:microsoft.com/office/officeart/2005/8/layout/hProcess7"/>
    <dgm:cxn modelId="{3E2CD16B-639C-4D2D-BC16-4D07B73D0AAC}" type="presParOf" srcId="{2D6AB8A7-8BE8-4C8B-A641-8ACBD049F624}" destId="{60A81A55-86B9-44B6-8B05-538480065FFA}" srcOrd="7" destOrd="0" presId="urn:microsoft.com/office/officeart/2005/8/layout/hProcess7"/>
    <dgm:cxn modelId="{FE8DA97E-66D0-4821-BE77-F86D31FCE4F2}" type="presParOf" srcId="{2D6AB8A7-8BE8-4C8B-A641-8ACBD049F624}" destId="{C11BD658-0B4C-497C-A470-D1F2B4413792}" srcOrd="8" destOrd="0" presId="urn:microsoft.com/office/officeart/2005/8/layout/hProcess7"/>
    <dgm:cxn modelId="{D8F4D7B6-6451-4C27-A12B-784946F10096}" type="presParOf" srcId="{C11BD658-0B4C-497C-A470-D1F2B4413792}" destId="{41AB42C4-1E96-4EA4-963E-BB5885DC32E6}" srcOrd="0" destOrd="0" presId="urn:microsoft.com/office/officeart/2005/8/layout/hProcess7"/>
    <dgm:cxn modelId="{2D14BBEA-383F-4EC0-8369-89542C0A406D}" type="presParOf" srcId="{C11BD658-0B4C-497C-A470-D1F2B4413792}" destId="{BFB261BD-7CF7-497C-A29E-B42D84FB44F9}" srcOrd="1" destOrd="0" presId="urn:microsoft.com/office/officeart/2005/8/layout/hProcess7"/>
    <dgm:cxn modelId="{42C0759A-F1C4-4368-9F4E-BC06EF00C73B}" type="presParOf" srcId="{C11BD658-0B4C-497C-A470-D1F2B4413792}" destId="{5F5E0419-2888-46E2-986C-871C8FA39E08}"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0AEB7-CB97-4E0B-B764-A56E90DB1340}" type="doc">
      <dgm:prSet loTypeId="urn:microsoft.com/office/officeart/2005/8/layout/hierarchy3" loCatId="list" qsTypeId="urn:microsoft.com/office/officeart/2005/8/quickstyle/simple5" qsCatId="simple" csTypeId="urn:microsoft.com/office/officeart/2005/8/colors/colorful1" csCatId="colorful" phldr="1"/>
      <dgm:spPr/>
      <dgm:t>
        <a:bodyPr/>
        <a:lstStyle/>
        <a:p>
          <a:endParaRPr lang="es-ES"/>
        </a:p>
      </dgm:t>
    </dgm:pt>
    <dgm:pt modelId="{34DD28C3-830E-4367-B009-16AB7E7E3984}">
      <dgm:prSet phldrT="[Texto]" custT="1"/>
      <dgm:spPr>
        <a:solidFill>
          <a:schemeClr val="accent2">
            <a:lumMod val="75000"/>
          </a:schemeClr>
        </a:solidFill>
      </dgm:spPr>
      <dgm:t>
        <a:bodyPr/>
        <a:lstStyle/>
        <a:p>
          <a:r>
            <a:rPr lang="en" sz="2000" b="1" dirty="0">
              <a:effectLst>
                <a:outerShdw blurRad="38100" dist="38100" dir="2700000" algn="tl">
                  <a:srgbClr val="000000">
                    <a:alpha val="43137"/>
                  </a:srgbClr>
                </a:outerShdw>
              </a:effectLst>
            </a:rPr>
            <a:t>Leisiet a ipi thilsuoh um ham?</a:t>
          </a:r>
        </a:p>
      </dgm:t>
    </dgm:pt>
    <dgm:pt modelId="{11E7B6F6-75AE-454A-B531-5532CF83FAB0}" type="parTrans" cxnId="{09236C51-3B67-4A54-BD30-EF05A37D0390}">
      <dgm:prSet/>
      <dgm:spPr/>
      <dgm:t>
        <a:bodyPr/>
        <a:lstStyle/>
        <a:p>
          <a:endParaRPr lang="es-ES" b="1"/>
        </a:p>
      </dgm:t>
    </dgm:pt>
    <dgm:pt modelId="{2B20656B-A64C-4278-8B8D-99A211D2D21A}" type="sibTrans" cxnId="{09236C51-3B67-4A54-BD30-EF05A37D0390}">
      <dgm:prSet/>
      <dgm:spPr/>
      <dgm:t>
        <a:bodyPr/>
        <a:lstStyle/>
        <a:p>
          <a:endParaRPr lang="es-ES" b="1"/>
        </a:p>
      </dgm:t>
    </dgm:pt>
    <dgm:pt modelId="{BC05B867-F21D-4858-A6DE-549A921F1713}">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Leisiet atolmang tai</a:t>
          </a:r>
        </a:p>
      </dgm:t>
    </dgm:pt>
    <dgm:pt modelId="{D49EBA92-0B9F-49FE-9507-402D68C463A2}" type="parTrans" cxnId="{935D1264-387B-4AA4-A2A5-EBED0B1DADA3}">
      <dgm:prSet/>
      <dgm:spPr/>
      <dgm:t>
        <a:bodyPr/>
        <a:lstStyle/>
        <a:p>
          <a:endParaRPr lang="es-ES" b="1"/>
        </a:p>
      </dgm:t>
    </dgm:pt>
    <dgm:pt modelId="{BB241842-D8CD-4934-8DF3-A797AED2C67A}" type="sibTrans" cxnId="{935D1264-387B-4AA4-A2A5-EBED0B1DADA3}">
      <dgm:prSet/>
      <dgm:spPr/>
      <dgm:t>
        <a:bodyPr/>
        <a:lstStyle/>
        <a:p>
          <a:endParaRPr lang="es-ES" b="1"/>
        </a:p>
      </dgm:t>
    </dgm:pt>
    <dgm:pt modelId="{847963C5-096A-45CA-81B5-6D8BBCA8AC5C}">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Muolsang ho jong tolmang ta</a:t>
          </a:r>
        </a:p>
      </dgm:t>
    </dgm:pt>
    <dgm:pt modelId="{94E7DE06-41FA-4E51-A4D6-5D7C0D41BF9D}" type="parTrans" cxnId="{626EB783-5821-48E5-985A-1E6A9DCD7E27}">
      <dgm:prSet/>
      <dgm:spPr/>
      <dgm:t>
        <a:bodyPr/>
        <a:lstStyle/>
        <a:p>
          <a:endParaRPr lang="es-ES" b="1"/>
        </a:p>
      </dgm:t>
    </dgm:pt>
    <dgm:pt modelId="{044CE2B4-E57E-407C-8F5F-9487B370045E}" type="sibTrans" cxnId="{626EB783-5821-48E5-985A-1E6A9DCD7E27}">
      <dgm:prSet/>
      <dgm:spPr/>
      <dgm:t>
        <a:bodyPr/>
        <a:lstStyle/>
        <a:p>
          <a:endParaRPr lang="es-ES" b="1"/>
        </a:p>
      </dgm:t>
    </dgm:pt>
    <dgm:pt modelId="{6643D7D7-BCA8-422C-BFF5-31B2A635CC31}">
      <dgm:prSet phldrT="[Texto]" custT="1"/>
      <dgm:spPr>
        <a:solidFill>
          <a:schemeClr val="accent1">
            <a:lumMod val="75000"/>
          </a:schemeClr>
        </a:solidFill>
      </dgm:spPr>
      <dgm:t>
        <a:bodyPr/>
        <a:lstStyle/>
        <a:p>
          <a:r>
            <a:rPr lang="en" sz="2000" b="1" dirty="0">
              <a:effectLst>
                <a:outerShdw blurRad="38100" dist="38100" dir="2700000" algn="tl">
                  <a:srgbClr val="000000">
                    <a:alpha val="43137"/>
                  </a:srgbClr>
                </a:outerShdw>
              </a:effectLst>
            </a:rPr>
            <a:t>Pathien in ipi abol em?</a:t>
          </a:r>
        </a:p>
      </dgm:t>
    </dgm:pt>
    <dgm:pt modelId="{CF541218-7086-47F7-8572-18072C248603}" type="parTrans" cxnId="{ED442485-D571-4B9C-A0ED-99511AB95B1B}">
      <dgm:prSet/>
      <dgm:spPr/>
      <dgm:t>
        <a:bodyPr/>
        <a:lstStyle/>
        <a:p>
          <a:endParaRPr lang="es-ES" b="1"/>
        </a:p>
      </dgm:t>
    </dgm:pt>
    <dgm:pt modelId="{6294D458-DE54-4E78-9DE8-D345C8968B1B}" type="sibTrans" cxnId="{ED442485-D571-4B9C-A0ED-99511AB95B1B}">
      <dgm:prSet/>
      <dgm:spPr/>
      <dgm:t>
        <a:bodyPr/>
        <a:lstStyle/>
        <a:p>
          <a:endParaRPr lang="es-ES" b="1"/>
        </a:p>
      </dgm:t>
    </dgm:pt>
    <dgm:pt modelId="{2E06CAC7-494B-4AB1-96D4-AD1BBB1A4F91}">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Amite aveng in, athahat sah e</a:t>
          </a:r>
        </a:p>
      </dgm:t>
    </dgm:pt>
    <dgm:pt modelId="{A13F3A1A-1AD5-4CC8-A8D3-9FAE36CAFDA1}" type="parTrans" cxnId="{211D5004-67D4-4343-AA33-748345BD9AA6}">
      <dgm:prSet/>
      <dgm:spPr>
        <a:ln>
          <a:solidFill>
            <a:schemeClr val="accent1">
              <a:lumMod val="75000"/>
            </a:schemeClr>
          </a:solidFill>
        </a:ln>
      </dgm:spPr>
      <dgm:t>
        <a:bodyPr/>
        <a:lstStyle/>
        <a:p>
          <a:endParaRPr lang="es-ES" b="1"/>
        </a:p>
      </dgm:t>
    </dgm:pt>
    <dgm:pt modelId="{B9761392-5C05-4CBF-A22A-C6602B532101}" type="sibTrans" cxnId="{211D5004-67D4-4343-AA33-748345BD9AA6}">
      <dgm:prSet/>
      <dgm:spPr/>
      <dgm:t>
        <a:bodyPr/>
        <a:lstStyle/>
        <a:p>
          <a:endParaRPr lang="es-ES" b="1"/>
        </a:p>
      </dgm:t>
    </dgm:pt>
    <dgm:pt modelId="{F5DBBAC1-E375-4598-83ED-CF6DB6CDF5CD}">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pPr>
            <a:lnSpc>
              <a:spcPts val="1800"/>
            </a:lnSpc>
            <a:spcAft>
              <a:spcPts val="0"/>
            </a:spcAft>
          </a:pPr>
          <a:r>
            <a:rPr lang="en" sz="2000" b="1" dirty="0">
              <a:solidFill>
                <a:srgbClr val="105860"/>
              </a:solidFill>
            </a:rPr>
            <a:t>Aman ei panpi un, ei kipasah uve</a:t>
          </a:r>
        </a:p>
      </dgm:t>
    </dgm:pt>
    <dgm:pt modelId="{9162140F-6426-4D4E-8C39-564B337CA904}" type="parTrans" cxnId="{CFFF6ACB-26A6-4A8B-8D89-77E3CA4744DD}">
      <dgm:prSet/>
      <dgm:spPr>
        <a:ln>
          <a:solidFill>
            <a:schemeClr val="accent1">
              <a:lumMod val="75000"/>
            </a:schemeClr>
          </a:solidFill>
        </a:ln>
      </dgm:spPr>
      <dgm:t>
        <a:bodyPr/>
        <a:lstStyle/>
        <a:p>
          <a:endParaRPr lang="es-ES" b="1"/>
        </a:p>
      </dgm:t>
    </dgm:pt>
    <dgm:pt modelId="{A2C10CDE-04E4-478A-AD01-BC94A47849E7}" type="sibTrans" cxnId="{CFFF6ACB-26A6-4A8B-8D89-77E3CA4744DD}">
      <dgm:prSet/>
      <dgm:spPr/>
      <dgm:t>
        <a:bodyPr/>
        <a:lstStyle/>
        <a:p>
          <a:endParaRPr lang="es-ES" b="1"/>
        </a:p>
      </dgm:t>
    </dgm:pt>
    <dgm:pt modelId="{402DB9C7-D3C0-48DC-AA50-7C7FC3E6BC85}">
      <dgm:prSet phldrT="[Texto]" custT="1"/>
      <dgm:spPr>
        <a:solidFill>
          <a:schemeClr val="accent3">
            <a:lumMod val="50000"/>
          </a:schemeClr>
        </a:solidFill>
      </dgm:spPr>
      <dgm:t>
        <a:bodyPr/>
        <a:lstStyle/>
        <a:p>
          <a:r>
            <a:rPr lang="en" sz="2000" b="1" dirty="0">
              <a:effectLst>
                <a:outerShdw blurRad="38100" dist="38100" dir="2700000" algn="tl">
                  <a:srgbClr val="000000">
                    <a:alpha val="43137"/>
                  </a:srgbClr>
                </a:outerShdw>
              </a:effectLst>
            </a:rPr>
            <a:t>Ken ipi kabol ding ham?</a:t>
          </a:r>
        </a:p>
      </dgm:t>
    </dgm:pt>
    <dgm:pt modelId="{50F4DA5E-970C-46A6-A624-54060970131D}" type="parTrans" cxnId="{E4C5EC63-1A6D-4D12-B05F-045338704849}">
      <dgm:prSet/>
      <dgm:spPr/>
      <dgm:t>
        <a:bodyPr/>
        <a:lstStyle/>
        <a:p>
          <a:endParaRPr lang="es-ES" b="1"/>
        </a:p>
      </dgm:t>
    </dgm:pt>
    <dgm:pt modelId="{C79C5556-22FB-46AC-831F-77AB4DEE9AC7}" type="sibTrans" cxnId="{E4C5EC63-1A6D-4D12-B05F-045338704849}">
      <dgm:prSet/>
      <dgm:spPr/>
      <dgm:t>
        <a:bodyPr/>
        <a:lstStyle/>
        <a:p>
          <a:endParaRPr lang="es-ES" b="1"/>
        </a:p>
      </dgm:t>
    </dgm:pt>
    <dgm:pt modelId="{29BA70F7-D254-418D-BAAC-636827C8EE83}">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Pathien thilbol kavet ding</a:t>
          </a:r>
        </a:p>
      </dgm:t>
    </dgm:pt>
    <dgm:pt modelId="{7559ACCD-1EAE-41D4-8F6E-03460DED42A2}" type="parTrans" cxnId="{9E6C701F-228A-49E8-933C-E8FEC9F41F2A}">
      <dgm:prSet/>
      <dgm:spPr>
        <a:ln>
          <a:solidFill>
            <a:schemeClr val="accent3">
              <a:lumMod val="50000"/>
            </a:schemeClr>
          </a:solidFill>
        </a:ln>
      </dgm:spPr>
      <dgm:t>
        <a:bodyPr/>
        <a:lstStyle/>
        <a:p>
          <a:endParaRPr lang="es-ES" b="1"/>
        </a:p>
      </dgm:t>
    </dgm:pt>
    <dgm:pt modelId="{BFB205D3-3C93-4975-B773-EED24799B265}" type="sibTrans" cxnId="{9E6C701F-228A-49E8-933C-E8FEC9F41F2A}">
      <dgm:prSet/>
      <dgm:spPr/>
      <dgm:t>
        <a:bodyPr/>
        <a:lstStyle/>
        <a:p>
          <a:endParaRPr lang="es-ES" b="1"/>
        </a:p>
      </dgm:t>
    </dgm:pt>
    <dgm:pt modelId="{FE119585-FB8A-4268-9971-DDB07621DA12}">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Kicha lou ding</a:t>
          </a:r>
        </a:p>
      </dgm:t>
    </dgm:pt>
    <dgm:pt modelId="{8EE90800-FEFC-41C9-8FB0-98C3C2C1D461}" type="parTrans" cxnId="{6DC9BF68-BAAD-4F83-864B-04582C1289CB}">
      <dgm:prSet/>
      <dgm:spPr>
        <a:ln>
          <a:solidFill>
            <a:schemeClr val="accent3">
              <a:lumMod val="50000"/>
            </a:schemeClr>
          </a:solidFill>
        </a:ln>
      </dgm:spPr>
      <dgm:t>
        <a:bodyPr/>
        <a:lstStyle/>
        <a:p>
          <a:endParaRPr lang="es-ES" b="1"/>
        </a:p>
      </dgm:t>
    </dgm:pt>
    <dgm:pt modelId="{7A62A320-6DFE-4D6E-87AE-B23335C72394}" type="sibTrans" cxnId="{6DC9BF68-BAAD-4F83-864B-04582C1289CB}">
      <dgm:prSet/>
      <dgm:spPr/>
      <dgm:t>
        <a:bodyPr/>
        <a:lstStyle/>
        <a:p>
          <a:endParaRPr lang="es-ES" b="1"/>
        </a:p>
      </dgm:t>
    </dgm:pt>
    <dgm:pt modelId="{C66CE432-C441-4683-B7A4-8DBE716B4F98}">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Tuipi ho jong ginglul lul jieng ta</a:t>
          </a:r>
        </a:p>
      </dgm:t>
    </dgm:pt>
    <dgm:pt modelId="{F2616C13-818D-49EE-BB8D-ABA4F49B158D}" type="parTrans" cxnId="{4982532C-1122-46A6-94E8-7776B8DD2D12}">
      <dgm:prSet/>
      <dgm:spPr/>
      <dgm:t>
        <a:bodyPr/>
        <a:lstStyle/>
        <a:p>
          <a:endParaRPr lang="es-ES" b="1"/>
        </a:p>
      </dgm:t>
    </dgm:pt>
    <dgm:pt modelId="{43509676-B1B9-4D7A-BC68-E44DA44012A2}" type="sibTrans" cxnId="{4982532C-1122-46A6-94E8-7776B8DD2D12}">
      <dgm:prSet/>
      <dgm:spPr/>
      <dgm:t>
        <a:bodyPr/>
        <a:lstStyle/>
        <a:p>
          <a:endParaRPr lang="es-ES" b="1"/>
        </a:p>
      </dgm:t>
    </dgm:pt>
    <dgm:pt modelId="{1BFD02D3-17FD-4665-AD19-F92093539519}">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Namtin lunghang ta</a:t>
          </a:r>
        </a:p>
      </dgm:t>
    </dgm:pt>
    <dgm:pt modelId="{AB6CEF04-3E71-4437-9867-F74D1AE54AAF}" type="parTrans" cxnId="{94840119-7E6A-4EE9-8D95-9F3056C126C6}">
      <dgm:prSet/>
      <dgm:spPr/>
      <dgm:t>
        <a:bodyPr/>
        <a:lstStyle/>
        <a:p>
          <a:endParaRPr lang="es-ES" b="1"/>
        </a:p>
      </dgm:t>
    </dgm:pt>
    <dgm:pt modelId="{9E3B01FD-4C86-4B34-9ECF-3834598BDA15}" type="sibTrans" cxnId="{94840119-7E6A-4EE9-8D95-9F3056C126C6}">
      <dgm:prSet/>
      <dgm:spPr/>
      <dgm:t>
        <a:bodyPr/>
        <a:lstStyle/>
        <a:p>
          <a:endParaRPr lang="es-ES" b="1"/>
        </a:p>
      </dgm:t>
    </dgm:pt>
    <dgm:pt modelId="{BCCA4814-D808-4212-89BB-36C54E2F3935}">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Leisiet ahalvam tai</a:t>
          </a:r>
        </a:p>
      </dgm:t>
    </dgm:pt>
    <dgm:pt modelId="{0DCC0343-571C-4CD6-93F7-C802ACA89E1A}" type="parTrans" cxnId="{12E511FF-ED2B-4C15-B690-B8717BD2F28B}">
      <dgm:prSet/>
      <dgm:spPr>
        <a:ln>
          <a:solidFill>
            <a:schemeClr val="accent1">
              <a:lumMod val="75000"/>
            </a:schemeClr>
          </a:solidFill>
        </a:ln>
      </dgm:spPr>
      <dgm:t>
        <a:bodyPr/>
        <a:lstStyle/>
        <a:p>
          <a:endParaRPr lang="es-ES" b="1"/>
        </a:p>
      </dgm:t>
    </dgm:pt>
    <dgm:pt modelId="{13D2A3B9-A311-460F-A2DD-85161623F75F}" type="sibTrans" cxnId="{12E511FF-ED2B-4C15-B690-B8717BD2F28B}">
      <dgm:prSet/>
      <dgm:spPr/>
      <dgm:t>
        <a:bodyPr/>
        <a:lstStyle/>
        <a:p>
          <a:endParaRPr lang="es-ES" b="1"/>
        </a:p>
      </dgm:t>
    </dgm:pt>
    <dgm:pt modelId="{16766F11-0A4E-4EFB-847E-283A74899588}">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Ikiselna u ahi</a:t>
          </a:r>
        </a:p>
      </dgm:t>
    </dgm:pt>
    <dgm:pt modelId="{F05C76C1-AD54-45E3-8C62-F4030482EAF4}" type="parTrans" cxnId="{E84DADAF-FB68-407C-8E9E-4B19427920AA}">
      <dgm:prSet/>
      <dgm:spPr>
        <a:ln>
          <a:solidFill>
            <a:schemeClr val="accent1">
              <a:lumMod val="75000"/>
            </a:schemeClr>
          </a:solidFill>
        </a:ln>
      </dgm:spPr>
      <dgm:t>
        <a:bodyPr/>
        <a:lstStyle/>
        <a:p>
          <a:endParaRPr lang="es-ES" b="1"/>
        </a:p>
      </dgm:t>
    </dgm:pt>
    <dgm:pt modelId="{E5139295-0B44-4671-B086-51CC38FCC0CA}" type="sibTrans" cxnId="{E84DADAF-FB68-407C-8E9E-4B19427920AA}">
      <dgm:prSet/>
      <dgm:spPr/>
      <dgm:t>
        <a:bodyPr/>
        <a:lstStyle/>
        <a:p>
          <a:endParaRPr lang="es-ES" b="1"/>
        </a:p>
      </dgm:t>
    </dgm:pt>
    <dgm:pt modelId="{1D9A807F-F6A3-48F8-BAF2-4B5F65E4BCB6}">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Gal kisat avotaang tai</a:t>
          </a:r>
        </a:p>
      </dgm:t>
    </dgm:pt>
    <dgm:pt modelId="{ADE61B16-E700-4CED-8084-83D90F746944}" type="parTrans" cxnId="{697C628E-2AAE-41B0-9CDF-1ABF31A87CAC}">
      <dgm:prSet/>
      <dgm:spPr>
        <a:ln>
          <a:solidFill>
            <a:schemeClr val="accent1">
              <a:lumMod val="75000"/>
            </a:schemeClr>
          </a:solidFill>
        </a:ln>
      </dgm:spPr>
      <dgm:t>
        <a:bodyPr/>
        <a:lstStyle/>
        <a:p>
          <a:endParaRPr lang="es-ES" b="1"/>
        </a:p>
      </dgm:t>
    </dgm:pt>
    <dgm:pt modelId="{4619F0D7-AB0B-4B92-A68F-01E25DE60F8C}" type="sibTrans" cxnId="{697C628E-2AAE-41B0-9CDF-1ABF31A87CAC}">
      <dgm:prSet/>
      <dgm:spPr/>
      <dgm:t>
        <a:bodyPr/>
        <a:lstStyle/>
        <a:p>
          <a:endParaRPr lang="es-ES" b="1"/>
        </a:p>
      </dgm:t>
    </dgm:pt>
    <dgm:pt modelId="{A73E75BA-DC5C-40E4-93FF-B7D2C28E4389}">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pPr>
            <a:lnSpc>
              <a:spcPts val="1800"/>
            </a:lnSpc>
            <a:spcAft>
              <a:spcPts val="0"/>
            </a:spcAft>
          </a:pPr>
          <a:r>
            <a:rPr lang="en" sz="2000" b="1" dirty="0">
              <a:solidFill>
                <a:srgbClr val="105860"/>
              </a:solidFill>
            </a:rPr>
            <a:t>Namtin lah a choisang in aum tai</a:t>
          </a:r>
        </a:p>
      </dgm:t>
    </dgm:pt>
    <dgm:pt modelId="{73766341-3871-4B4C-9FF4-EBC4FEE8F707}" type="parTrans" cxnId="{796B4E33-23AC-41AB-A5EF-0763FCC310F1}">
      <dgm:prSet/>
      <dgm:spPr>
        <a:ln>
          <a:solidFill>
            <a:schemeClr val="accent1">
              <a:lumMod val="75000"/>
            </a:schemeClr>
          </a:solidFill>
        </a:ln>
      </dgm:spPr>
      <dgm:t>
        <a:bodyPr/>
        <a:lstStyle/>
        <a:p>
          <a:endParaRPr lang="es-ES" b="1"/>
        </a:p>
      </dgm:t>
    </dgm:pt>
    <dgm:pt modelId="{DA041A88-899C-4FFA-A115-662391E3F6FD}" type="sibTrans" cxnId="{796B4E33-23AC-41AB-A5EF-0763FCC310F1}">
      <dgm:prSet/>
      <dgm:spPr/>
      <dgm:t>
        <a:bodyPr/>
        <a:lstStyle/>
        <a:p>
          <a:endParaRPr lang="es-ES" b="1"/>
        </a:p>
      </dgm:t>
    </dgm:pt>
    <dgm:pt modelId="{18DBB2B7-E9AF-4E12-AA4D-B61618E59ED0}">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Umthim ding, Pathien he ding</a:t>
          </a:r>
        </a:p>
      </dgm:t>
    </dgm:pt>
    <dgm:pt modelId="{1088BC69-D5CB-440D-8D2A-E96AE74251A3}" type="parTrans" cxnId="{5CE7D354-590E-43FF-8D23-B20D954CDAC4}">
      <dgm:prSet/>
      <dgm:spPr>
        <a:ln>
          <a:solidFill>
            <a:schemeClr val="accent3">
              <a:lumMod val="50000"/>
            </a:schemeClr>
          </a:solidFill>
        </a:ln>
      </dgm:spPr>
      <dgm:t>
        <a:bodyPr/>
        <a:lstStyle/>
        <a:p>
          <a:endParaRPr lang="es-ES" b="1"/>
        </a:p>
      </dgm:t>
    </dgm:pt>
    <dgm:pt modelId="{70D450B2-966F-4E7A-8913-D74336B73541}" type="sibTrans" cxnId="{5CE7D354-590E-43FF-8D23-B20D954CDAC4}">
      <dgm:prSet/>
      <dgm:spPr/>
      <dgm:t>
        <a:bodyPr/>
        <a:lstStyle/>
        <a:p>
          <a:endParaRPr lang="es-ES" b="1"/>
        </a:p>
      </dgm:t>
    </dgm:pt>
    <dgm:pt modelId="{7BFB7113-B6D8-4C2D-AEA0-7519C2D38E40}">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Ama a ka kisel ding</a:t>
          </a:r>
        </a:p>
      </dgm:t>
    </dgm:pt>
    <dgm:pt modelId="{DAB603F8-897A-474B-89DA-3F7FCAE93C74}" type="parTrans" cxnId="{F3887F4E-9ED4-4B7A-A192-85DF3943479F}">
      <dgm:prSet/>
      <dgm:spPr>
        <a:ln>
          <a:solidFill>
            <a:schemeClr val="accent3">
              <a:lumMod val="50000"/>
            </a:schemeClr>
          </a:solidFill>
        </a:ln>
      </dgm:spPr>
      <dgm:t>
        <a:bodyPr/>
        <a:lstStyle/>
        <a:p>
          <a:endParaRPr lang="es-ES" b="1"/>
        </a:p>
      </dgm:t>
    </dgm:pt>
    <dgm:pt modelId="{304A99A5-3A13-48ED-8476-E972AD764061}" type="sibTrans" cxnId="{F3887F4E-9ED4-4B7A-A192-85DF3943479F}">
      <dgm:prSet/>
      <dgm:spPr/>
      <dgm:t>
        <a:bodyPr/>
        <a:lstStyle/>
        <a:p>
          <a:endParaRPr lang="es-ES" b="1"/>
        </a:p>
      </dgm:t>
    </dgm:pt>
    <dgm:pt modelId="{C3F0C146-4946-415E-A130-8542C4AECAAC}" type="pres">
      <dgm:prSet presAssocID="{6FC0AEB7-CB97-4E0B-B764-A56E90DB1340}" presName="diagram" presStyleCnt="0">
        <dgm:presLayoutVars>
          <dgm:chPref val="1"/>
          <dgm:dir/>
          <dgm:animOne val="branch"/>
          <dgm:animLvl val="lvl"/>
          <dgm:resizeHandles/>
        </dgm:presLayoutVars>
      </dgm:prSet>
      <dgm:spPr/>
    </dgm:pt>
    <dgm:pt modelId="{D62EDC3A-D037-4452-9ADA-28FA41D5FC59}" type="pres">
      <dgm:prSet presAssocID="{34DD28C3-830E-4367-B009-16AB7E7E3984}" presName="root" presStyleCnt="0"/>
      <dgm:spPr/>
    </dgm:pt>
    <dgm:pt modelId="{0A987076-C5F8-4F65-8CED-8A1DDFE1AF48}" type="pres">
      <dgm:prSet presAssocID="{34DD28C3-830E-4367-B009-16AB7E7E3984}" presName="rootComposite" presStyleCnt="0"/>
      <dgm:spPr/>
    </dgm:pt>
    <dgm:pt modelId="{D1B582F1-75B7-4E76-92F0-5EBC1BCA2753}" type="pres">
      <dgm:prSet presAssocID="{34DD28C3-830E-4367-B009-16AB7E7E3984}" presName="rootText" presStyleLbl="node1" presStyleIdx="0" presStyleCnt="3" custScaleX="267189" custScaleY="130650" custLinFactNeighborX="-24245" custLinFactNeighborY="-28"/>
      <dgm:spPr/>
    </dgm:pt>
    <dgm:pt modelId="{5B0C7197-83FD-41DF-8A93-B4CFB7276253}" type="pres">
      <dgm:prSet presAssocID="{34DD28C3-830E-4367-B009-16AB7E7E3984}" presName="rootConnector" presStyleLbl="node1" presStyleIdx="0" presStyleCnt="3"/>
      <dgm:spPr/>
    </dgm:pt>
    <dgm:pt modelId="{24667F78-6450-48E4-A854-9AD97AAC3990}" type="pres">
      <dgm:prSet presAssocID="{34DD28C3-830E-4367-B009-16AB7E7E3984}" presName="childShape" presStyleCnt="0"/>
      <dgm:spPr/>
    </dgm:pt>
    <dgm:pt modelId="{64F43F45-A354-481A-9578-13EC103B4921}" type="pres">
      <dgm:prSet presAssocID="{D49EBA92-0B9F-49FE-9507-402D68C463A2}" presName="Name13" presStyleLbl="parChTrans1D2" presStyleIdx="0" presStyleCnt="14"/>
      <dgm:spPr/>
    </dgm:pt>
    <dgm:pt modelId="{F16B3266-DF93-4C22-95E2-28D20D32C79F}" type="pres">
      <dgm:prSet presAssocID="{BC05B867-F21D-4858-A6DE-549A921F1713}" presName="childText" presStyleLbl="bgAcc1" presStyleIdx="0" presStyleCnt="14" custScaleX="267189" custScaleY="189821" custLinFactNeighborX="-30312" custLinFactNeighborY="9802">
        <dgm:presLayoutVars>
          <dgm:bulletEnabled val="1"/>
        </dgm:presLayoutVars>
      </dgm:prSet>
      <dgm:spPr/>
    </dgm:pt>
    <dgm:pt modelId="{675F7EEB-D3DE-4F44-B28C-CB42058C8423}" type="pres">
      <dgm:prSet presAssocID="{94E7DE06-41FA-4E51-A4D6-5D7C0D41BF9D}" presName="Name13" presStyleLbl="parChTrans1D2" presStyleIdx="1" presStyleCnt="14"/>
      <dgm:spPr/>
    </dgm:pt>
    <dgm:pt modelId="{B32A3216-424C-4CF3-9137-C63181E70FB1}" type="pres">
      <dgm:prSet presAssocID="{847963C5-096A-45CA-81B5-6D8BBCA8AC5C}" presName="childText" presStyleLbl="bgAcc1" presStyleIdx="1" presStyleCnt="14" custScaleX="267189" custScaleY="189821" custLinFactNeighborX="-30312" custLinFactNeighborY="9802">
        <dgm:presLayoutVars>
          <dgm:bulletEnabled val="1"/>
        </dgm:presLayoutVars>
      </dgm:prSet>
      <dgm:spPr/>
    </dgm:pt>
    <dgm:pt modelId="{D4FB9E03-660E-4322-8ECF-43FF4C035E34}" type="pres">
      <dgm:prSet presAssocID="{F2616C13-818D-49EE-BB8D-ABA4F49B158D}" presName="Name13" presStyleLbl="parChTrans1D2" presStyleIdx="2" presStyleCnt="14"/>
      <dgm:spPr/>
    </dgm:pt>
    <dgm:pt modelId="{143F1A01-A971-476E-8EB7-78E32B672065}" type="pres">
      <dgm:prSet presAssocID="{C66CE432-C441-4683-B7A4-8DBE716B4F98}" presName="childText" presStyleLbl="bgAcc1" presStyleIdx="2" presStyleCnt="14" custScaleX="267189" custScaleY="189821" custLinFactNeighborX="-30312" custLinFactNeighborY="9802">
        <dgm:presLayoutVars>
          <dgm:bulletEnabled val="1"/>
        </dgm:presLayoutVars>
      </dgm:prSet>
      <dgm:spPr/>
    </dgm:pt>
    <dgm:pt modelId="{51891DDC-BA3D-4533-8D4E-728816B839B7}" type="pres">
      <dgm:prSet presAssocID="{AB6CEF04-3E71-4437-9867-F74D1AE54AAF}" presName="Name13" presStyleLbl="parChTrans1D2" presStyleIdx="3" presStyleCnt="14"/>
      <dgm:spPr/>
    </dgm:pt>
    <dgm:pt modelId="{6C655B60-79EE-40A1-AB61-FE2E0E1CFBA1}" type="pres">
      <dgm:prSet presAssocID="{1BFD02D3-17FD-4665-AD19-F92093539519}" presName="childText" presStyleLbl="bgAcc1" presStyleIdx="3" presStyleCnt="14" custScaleX="267189" custScaleY="189821" custLinFactNeighborX="-30312" custLinFactNeighborY="9802">
        <dgm:presLayoutVars>
          <dgm:bulletEnabled val="1"/>
        </dgm:presLayoutVars>
      </dgm:prSet>
      <dgm:spPr/>
    </dgm:pt>
    <dgm:pt modelId="{1E0199CE-66AA-46FE-BD42-B640602E292F}" type="pres">
      <dgm:prSet presAssocID="{6643D7D7-BCA8-422C-BFF5-31B2A635CC31}" presName="root" presStyleCnt="0"/>
      <dgm:spPr/>
    </dgm:pt>
    <dgm:pt modelId="{DFBF1036-A460-4F76-A26D-A1BC1E9E0F24}" type="pres">
      <dgm:prSet presAssocID="{6643D7D7-BCA8-422C-BFF5-31B2A635CC31}" presName="rootComposite" presStyleCnt="0"/>
      <dgm:spPr/>
    </dgm:pt>
    <dgm:pt modelId="{F5484701-AF3C-4B77-A428-ED82EDD1ECD9}" type="pres">
      <dgm:prSet presAssocID="{6643D7D7-BCA8-422C-BFF5-31B2A635CC31}" presName="rootText" presStyleLbl="node1" presStyleIdx="1" presStyleCnt="3" custScaleX="267189" custScaleY="130650" custLinFactNeighborX="-1102" custLinFactNeighborY="-28"/>
      <dgm:spPr/>
    </dgm:pt>
    <dgm:pt modelId="{F2EB5CB6-B0CB-4699-BB39-335E70B79D0D}" type="pres">
      <dgm:prSet presAssocID="{6643D7D7-BCA8-422C-BFF5-31B2A635CC31}" presName="rootConnector" presStyleLbl="node1" presStyleIdx="1" presStyleCnt="3"/>
      <dgm:spPr/>
    </dgm:pt>
    <dgm:pt modelId="{C97F3EC8-8A41-44CF-A38B-678C2708F3BB}" type="pres">
      <dgm:prSet presAssocID="{6643D7D7-BCA8-422C-BFF5-31B2A635CC31}" presName="childShape" presStyleCnt="0"/>
      <dgm:spPr/>
    </dgm:pt>
    <dgm:pt modelId="{6AB1EC06-66D9-4E41-B467-1D2B3715E66B}" type="pres">
      <dgm:prSet presAssocID="{A13F3A1A-1AD5-4CC8-A8D3-9FAE36CAFDA1}" presName="Name13" presStyleLbl="parChTrans1D2" presStyleIdx="4" presStyleCnt="14"/>
      <dgm:spPr/>
    </dgm:pt>
    <dgm:pt modelId="{7C813BC0-C468-4FA3-83FC-7B446B236F54}" type="pres">
      <dgm:prSet presAssocID="{2E06CAC7-494B-4AB1-96D4-AD1BBB1A4F91}" presName="childText" presStyleLbl="bgAcc1" presStyleIdx="4" presStyleCnt="14" custScaleX="319661" custScaleY="123564" custLinFactNeighborX="-1378" custLinFactNeighborY="9802">
        <dgm:presLayoutVars>
          <dgm:bulletEnabled val="1"/>
        </dgm:presLayoutVars>
      </dgm:prSet>
      <dgm:spPr/>
    </dgm:pt>
    <dgm:pt modelId="{27A77040-6B5F-482D-B763-D146245C2281}" type="pres">
      <dgm:prSet presAssocID="{9162140F-6426-4D4E-8C39-564B337CA904}" presName="Name13" presStyleLbl="parChTrans1D2" presStyleIdx="5" presStyleCnt="14"/>
      <dgm:spPr/>
    </dgm:pt>
    <dgm:pt modelId="{9545852C-3547-4746-8C1B-AC641A091736}" type="pres">
      <dgm:prSet presAssocID="{F5DBBAC1-E375-4598-83ED-CF6DB6CDF5CD}" presName="childText" presStyleLbl="bgAcc1" presStyleIdx="5" presStyleCnt="14" custScaleX="319661" custScaleY="178356" custLinFactNeighborX="-1378" custLinFactNeighborY="9802">
        <dgm:presLayoutVars>
          <dgm:bulletEnabled val="1"/>
        </dgm:presLayoutVars>
      </dgm:prSet>
      <dgm:spPr/>
    </dgm:pt>
    <dgm:pt modelId="{65B25ECD-7CF4-4DF6-B4CE-D653484DF7F7}" type="pres">
      <dgm:prSet presAssocID="{0DCC0343-571C-4CD6-93F7-C802ACA89E1A}" presName="Name13" presStyleLbl="parChTrans1D2" presStyleIdx="6" presStyleCnt="14"/>
      <dgm:spPr/>
    </dgm:pt>
    <dgm:pt modelId="{AFFD3E74-5BE6-44BA-BEF1-FB6C0A689F50}" type="pres">
      <dgm:prSet presAssocID="{BCCA4814-D808-4212-89BB-36C54E2F3935}" presName="childText" presStyleLbl="bgAcc1" presStyleIdx="6" presStyleCnt="14" custScaleX="319661" custLinFactNeighborX="-1378" custLinFactNeighborY="9802">
        <dgm:presLayoutVars>
          <dgm:bulletEnabled val="1"/>
        </dgm:presLayoutVars>
      </dgm:prSet>
      <dgm:spPr/>
    </dgm:pt>
    <dgm:pt modelId="{E2748C09-B8EA-4161-A7C1-4E20C4397710}" type="pres">
      <dgm:prSet presAssocID="{F05C76C1-AD54-45E3-8C62-F4030482EAF4}" presName="Name13" presStyleLbl="parChTrans1D2" presStyleIdx="7" presStyleCnt="14"/>
      <dgm:spPr/>
    </dgm:pt>
    <dgm:pt modelId="{FA9FDAB9-73AF-4A34-8BD4-B7C92DC774F0}" type="pres">
      <dgm:prSet presAssocID="{16766F11-0A4E-4EFB-847E-283A74899588}" presName="childText" presStyleLbl="bgAcc1" presStyleIdx="7" presStyleCnt="14" custScaleX="319661" custLinFactNeighborX="-1378" custLinFactNeighborY="9802">
        <dgm:presLayoutVars>
          <dgm:bulletEnabled val="1"/>
        </dgm:presLayoutVars>
      </dgm:prSet>
      <dgm:spPr/>
    </dgm:pt>
    <dgm:pt modelId="{E1C40DEB-9313-4460-87A4-CBFFED5F1491}" type="pres">
      <dgm:prSet presAssocID="{ADE61B16-E700-4CED-8084-83D90F746944}" presName="Name13" presStyleLbl="parChTrans1D2" presStyleIdx="8" presStyleCnt="14"/>
      <dgm:spPr/>
    </dgm:pt>
    <dgm:pt modelId="{D890B8D6-9A36-4CEC-B2A4-E8158D8CCA6F}" type="pres">
      <dgm:prSet presAssocID="{1D9A807F-F6A3-48F8-BAF2-4B5F65E4BCB6}" presName="childText" presStyleLbl="bgAcc1" presStyleIdx="8" presStyleCnt="14" custScaleX="319661" custScaleY="123564" custLinFactNeighborX="-1378" custLinFactNeighborY="9802">
        <dgm:presLayoutVars>
          <dgm:bulletEnabled val="1"/>
        </dgm:presLayoutVars>
      </dgm:prSet>
      <dgm:spPr/>
    </dgm:pt>
    <dgm:pt modelId="{DC365886-3769-4158-BFDD-3EF4AB7B6D44}" type="pres">
      <dgm:prSet presAssocID="{73766341-3871-4B4C-9FF4-EBC4FEE8F707}" presName="Name13" presStyleLbl="parChTrans1D2" presStyleIdx="9" presStyleCnt="14"/>
      <dgm:spPr/>
    </dgm:pt>
    <dgm:pt modelId="{DE08E350-CC92-456B-8B17-6C5C6508CB17}" type="pres">
      <dgm:prSet presAssocID="{A73E75BA-DC5C-40E4-93FF-B7D2C28E4389}" presName="childText" presStyleLbl="bgAcc1" presStyleIdx="9" presStyleCnt="14" custScaleX="319661" custScaleY="178356" custLinFactNeighborX="-1378" custLinFactNeighborY="-1758">
        <dgm:presLayoutVars>
          <dgm:bulletEnabled val="1"/>
        </dgm:presLayoutVars>
      </dgm:prSet>
      <dgm:spPr/>
    </dgm:pt>
    <dgm:pt modelId="{BAD966E5-EF61-4AA5-821D-BB90B8E5F7E6}" type="pres">
      <dgm:prSet presAssocID="{402DB9C7-D3C0-48DC-AA50-7C7FC3E6BC85}" presName="root" presStyleCnt="0"/>
      <dgm:spPr/>
    </dgm:pt>
    <dgm:pt modelId="{60AB6665-AF7B-4907-A444-85600F62AAD3}" type="pres">
      <dgm:prSet presAssocID="{402DB9C7-D3C0-48DC-AA50-7C7FC3E6BC85}" presName="rootComposite" presStyleCnt="0"/>
      <dgm:spPr/>
    </dgm:pt>
    <dgm:pt modelId="{157C76BB-785C-4A6E-AA85-AEEBFBA08C66}" type="pres">
      <dgm:prSet presAssocID="{402DB9C7-D3C0-48DC-AA50-7C7FC3E6BC85}" presName="rootText" presStyleLbl="node1" presStyleIdx="2" presStyleCnt="3" custScaleX="267189" custScaleY="130650" custLinFactNeighborX="28657" custLinFactNeighborY="-28"/>
      <dgm:spPr/>
    </dgm:pt>
    <dgm:pt modelId="{AB9D9C7E-02D9-4623-970D-CEA13185E374}" type="pres">
      <dgm:prSet presAssocID="{402DB9C7-D3C0-48DC-AA50-7C7FC3E6BC85}" presName="rootConnector" presStyleLbl="node1" presStyleIdx="2" presStyleCnt="3"/>
      <dgm:spPr/>
    </dgm:pt>
    <dgm:pt modelId="{E16ED370-85A7-4F85-98AB-916B632EF06D}" type="pres">
      <dgm:prSet presAssocID="{402DB9C7-D3C0-48DC-AA50-7C7FC3E6BC85}" presName="childShape" presStyleCnt="0"/>
      <dgm:spPr/>
    </dgm:pt>
    <dgm:pt modelId="{620B0E9E-B112-43A8-804D-70F83E5CA64B}" type="pres">
      <dgm:prSet presAssocID="{8EE90800-FEFC-41C9-8FB0-98C3C2C1D461}" presName="Name13" presStyleLbl="parChTrans1D2" presStyleIdx="10" presStyleCnt="14"/>
      <dgm:spPr/>
    </dgm:pt>
    <dgm:pt modelId="{2FB458D9-E5DC-49C9-8B12-A6798DB34DC7}" type="pres">
      <dgm:prSet presAssocID="{FE119585-FB8A-4268-9971-DDB07621DA12}" presName="childText" presStyleLbl="bgAcc1" presStyleIdx="10" presStyleCnt="14" custScaleX="267189" custScaleY="189821" custLinFactNeighborX="35820" custLinFactNeighborY="9802">
        <dgm:presLayoutVars>
          <dgm:bulletEnabled val="1"/>
        </dgm:presLayoutVars>
      </dgm:prSet>
      <dgm:spPr/>
    </dgm:pt>
    <dgm:pt modelId="{F625A1C4-0A1D-453B-9FCC-24FAFF9B7403}" type="pres">
      <dgm:prSet presAssocID="{7559ACCD-1EAE-41D4-8F6E-03460DED42A2}" presName="Name13" presStyleLbl="parChTrans1D2" presStyleIdx="11" presStyleCnt="14"/>
      <dgm:spPr/>
    </dgm:pt>
    <dgm:pt modelId="{A044FF75-46C0-44F9-B573-A45E0D07F5EB}" type="pres">
      <dgm:prSet presAssocID="{29BA70F7-D254-418D-BAAC-636827C8EE83}" presName="childText" presStyleLbl="bgAcc1" presStyleIdx="11" presStyleCnt="14" custScaleX="267189" custScaleY="189821" custLinFactNeighborX="35820" custLinFactNeighborY="9802">
        <dgm:presLayoutVars>
          <dgm:bulletEnabled val="1"/>
        </dgm:presLayoutVars>
      </dgm:prSet>
      <dgm:spPr/>
    </dgm:pt>
    <dgm:pt modelId="{3F481BF8-6C93-4777-88F3-1C529B3A5A55}" type="pres">
      <dgm:prSet presAssocID="{1088BC69-D5CB-440D-8D2A-E96AE74251A3}" presName="Name13" presStyleLbl="parChTrans1D2" presStyleIdx="12" presStyleCnt="14"/>
      <dgm:spPr/>
    </dgm:pt>
    <dgm:pt modelId="{CEE0F72B-9EDC-4693-9F3D-114F1FBD2CAC}" type="pres">
      <dgm:prSet presAssocID="{18DBB2B7-E9AF-4E12-AA4D-B61618E59ED0}" presName="childText" presStyleLbl="bgAcc1" presStyleIdx="12" presStyleCnt="14" custScaleX="267189" custScaleY="189821" custLinFactNeighborX="35820" custLinFactNeighborY="9802">
        <dgm:presLayoutVars>
          <dgm:bulletEnabled val="1"/>
        </dgm:presLayoutVars>
      </dgm:prSet>
      <dgm:spPr/>
    </dgm:pt>
    <dgm:pt modelId="{080720ED-670A-4084-97D2-282FB95EE1FB}" type="pres">
      <dgm:prSet presAssocID="{DAB603F8-897A-474B-89DA-3F7FCAE93C74}" presName="Name13" presStyleLbl="parChTrans1D2" presStyleIdx="13" presStyleCnt="14"/>
      <dgm:spPr/>
    </dgm:pt>
    <dgm:pt modelId="{67A5D9E2-25DB-445B-9A99-17938F9E4616}" type="pres">
      <dgm:prSet presAssocID="{7BFB7113-B6D8-4C2D-AEA0-7519C2D38E40}" presName="childText" presStyleLbl="bgAcc1" presStyleIdx="13" presStyleCnt="14" custScaleX="267189" custScaleY="189821" custLinFactNeighborX="35820" custLinFactNeighborY="9802">
        <dgm:presLayoutVars>
          <dgm:bulletEnabled val="1"/>
        </dgm:presLayoutVars>
      </dgm:prSet>
      <dgm:spPr/>
    </dgm:pt>
  </dgm:ptLst>
  <dgm:cxnLst>
    <dgm:cxn modelId="{39393500-E1A8-41FC-8942-C5EABB821902}" type="presOf" srcId="{F05C76C1-AD54-45E3-8C62-F4030482EAF4}" destId="{E2748C09-B8EA-4161-A7C1-4E20C4397710}" srcOrd="0" destOrd="0" presId="urn:microsoft.com/office/officeart/2005/8/layout/hierarchy3"/>
    <dgm:cxn modelId="{F492B600-5EDB-4B73-B0C9-4CB05AC019DE}" type="presOf" srcId="{94E7DE06-41FA-4E51-A4D6-5D7C0D41BF9D}" destId="{675F7EEB-D3DE-4F44-B28C-CB42058C8423}" srcOrd="0" destOrd="0" presId="urn:microsoft.com/office/officeart/2005/8/layout/hierarchy3"/>
    <dgm:cxn modelId="{BF0AFE02-A3B9-4EAB-8C88-25E198FB2B2D}" type="presOf" srcId="{ADE61B16-E700-4CED-8084-83D90F746944}" destId="{E1C40DEB-9313-4460-87A4-CBFFED5F1491}" srcOrd="0" destOrd="0" presId="urn:microsoft.com/office/officeart/2005/8/layout/hierarchy3"/>
    <dgm:cxn modelId="{211D5004-67D4-4343-AA33-748345BD9AA6}" srcId="{6643D7D7-BCA8-422C-BFF5-31B2A635CC31}" destId="{2E06CAC7-494B-4AB1-96D4-AD1BBB1A4F91}" srcOrd="0" destOrd="0" parTransId="{A13F3A1A-1AD5-4CC8-A8D3-9FAE36CAFDA1}" sibTransId="{B9761392-5C05-4CBF-A22A-C6602B532101}"/>
    <dgm:cxn modelId="{6E5D9606-9A94-42D6-A5D2-FCBEBAA6A163}" type="presOf" srcId="{73766341-3871-4B4C-9FF4-EBC4FEE8F707}" destId="{DC365886-3769-4158-BFDD-3EF4AB7B6D44}" srcOrd="0" destOrd="0" presId="urn:microsoft.com/office/officeart/2005/8/layout/hierarchy3"/>
    <dgm:cxn modelId="{C52B1E0A-9AD2-40A0-9BB9-781A71D6291B}" type="presOf" srcId="{2E06CAC7-494B-4AB1-96D4-AD1BBB1A4F91}" destId="{7C813BC0-C468-4FA3-83FC-7B446B236F54}" srcOrd="0" destOrd="0" presId="urn:microsoft.com/office/officeart/2005/8/layout/hierarchy3"/>
    <dgm:cxn modelId="{2116260C-A6B5-43B6-9B86-1A1B16E06019}" type="presOf" srcId="{DAB603F8-897A-474B-89DA-3F7FCAE93C74}" destId="{080720ED-670A-4084-97D2-282FB95EE1FB}" srcOrd="0" destOrd="0" presId="urn:microsoft.com/office/officeart/2005/8/layout/hierarchy3"/>
    <dgm:cxn modelId="{69282E10-418B-4F25-BF1B-58DCE18326FC}" type="presOf" srcId="{AB6CEF04-3E71-4437-9867-F74D1AE54AAF}" destId="{51891DDC-BA3D-4533-8D4E-728816B839B7}" srcOrd="0" destOrd="0" presId="urn:microsoft.com/office/officeart/2005/8/layout/hierarchy3"/>
    <dgm:cxn modelId="{203AEA16-10B7-45C8-918C-8DF25F8AD607}" type="presOf" srcId="{402DB9C7-D3C0-48DC-AA50-7C7FC3E6BC85}" destId="{157C76BB-785C-4A6E-AA85-AEEBFBA08C66}" srcOrd="0" destOrd="0" presId="urn:microsoft.com/office/officeart/2005/8/layout/hierarchy3"/>
    <dgm:cxn modelId="{B5D29D18-146E-4CEF-8F55-292924AFBC19}" type="presOf" srcId="{6643D7D7-BCA8-422C-BFF5-31B2A635CC31}" destId="{F2EB5CB6-B0CB-4699-BB39-335E70B79D0D}" srcOrd="1" destOrd="0" presId="urn:microsoft.com/office/officeart/2005/8/layout/hierarchy3"/>
    <dgm:cxn modelId="{94840119-7E6A-4EE9-8D95-9F3056C126C6}" srcId="{34DD28C3-830E-4367-B009-16AB7E7E3984}" destId="{1BFD02D3-17FD-4665-AD19-F92093539519}" srcOrd="3" destOrd="0" parTransId="{AB6CEF04-3E71-4437-9867-F74D1AE54AAF}" sibTransId="{9E3B01FD-4C86-4B34-9ECF-3834598BDA15}"/>
    <dgm:cxn modelId="{D295481E-B866-441F-B95C-8D9985A2ABF7}" type="presOf" srcId="{BC05B867-F21D-4858-A6DE-549A921F1713}" destId="{F16B3266-DF93-4C22-95E2-28D20D32C79F}" srcOrd="0" destOrd="0" presId="urn:microsoft.com/office/officeart/2005/8/layout/hierarchy3"/>
    <dgm:cxn modelId="{9E6C701F-228A-49E8-933C-E8FEC9F41F2A}" srcId="{402DB9C7-D3C0-48DC-AA50-7C7FC3E6BC85}" destId="{29BA70F7-D254-418D-BAAC-636827C8EE83}" srcOrd="1" destOrd="0" parTransId="{7559ACCD-1EAE-41D4-8F6E-03460DED42A2}" sibTransId="{BFB205D3-3C93-4975-B773-EED24799B265}"/>
    <dgm:cxn modelId="{0E7BB125-375B-40A5-8658-305FD5EA73CA}" type="presOf" srcId="{BCCA4814-D808-4212-89BB-36C54E2F3935}" destId="{AFFD3E74-5BE6-44BA-BEF1-FB6C0A689F50}" srcOrd="0" destOrd="0" presId="urn:microsoft.com/office/officeart/2005/8/layout/hierarchy3"/>
    <dgm:cxn modelId="{4982532C-1122-46A6-94E8-7776B8DD2D12}" srcId="{34DD28C3-830E-4367-B009-16AB7E7E3984}" destId="{C66CE432-C441-4683-B7A4-8DBE716B4F98}" srcOrd="2" destOrd="0" parTransId="{F2616C13-818D-49EE-BB8D-ABA4F49B158D}" sibTransId="{43509676-B1B9-4D7A-BC68-E44DA44012A2}"/>
    <dgm:cxn modelId="{796B4E33-23AC-41AB-A5EF-0763FCC310F1}" srcId="{6643D7D7-BCA8-422C-BFF5-31B2A635CC31}" destId="{A73E75BA-DC5C-40E4-93FF-B7D2C28E4389}" srcOrd="5" destOrd="0" parTransId="{73766341-3871-4B4C-9FF4-EBC4FEE8F707}" sibTransId="{DA041A88-899C-4FFA-A115-662391E3F6FD}"/>
    <dgm:cxn modelId="{12FF9062-2F46-4F9E-9AAB-0446D5CBDC3E}" type="presOf" srcId="{C66CE432-C441-4683-B7A4-8DBE716B4F98}" destId="{143F1A01-A971-476E-8EB7-78E32B672065}" srcOrd="0" destOrd="0" presId="urn:microsoft.com/office/officeart/2005/8/layout/hierarchy3"/>
    <dgm:cxn modelId="{8C12A643-7A46-4C8C-B738-AB491A414B6D}" type="presOf" srcId="{18DBB2B7-E9AF-4E12-AA4D-B61618E59ED0}" destId="{CEE0F72B-9EDC-4693-9F3D-114F1FBD2CAC}" srcOrd="0" destOrd="0" presId="urn:microsoft.com/office/officeart/2005/8/layout/hierarchy3"/>
    <dgm:cxn modelId="{E4C5EC63-1A6D-4D12-B05F-045338704849}" srcId="{6FC0AEB7-CB97-4E0B-B764-A56E90DB1340}" destId="{402DB9C7-D3C0-48DC-AA50-7C7FC3E6BC85}" srcOrd="2" destOrd="0" parTransId="{50F4DA5E-970C-46A6-A624-54060970131D}" sibTransId="{C79C5556-22FB-46AC-831F-77AB4DEE9AC7}"/>
    <dgm:cxn modelId="{935D1264-387B-4AA4-A2A5-EBED0B1DADA3}" srcId="{34DD28C3-830E-4367-B009-16AB7E7E3984}" destId="{BC05B867-F21D-4858-A6DE-549A921F1713}" srcOrd="0" destOrd="0" parTransId="{D49EBA92-0B9F-49FE-9507-402D68C463A2}" sibTransId="{BB241842-D8CD-4934-8DF3-A797AED2C67A}"/>
    <dgm:cxn modelId="{DE1E9D45-6106-48CB-B9A4-ED862DA84BDB}" type="presOf" srcId="{34DD28C3-830E-4367-B009-16AB7E7E3984}" destId="{5B0C7197-83FD-41DF-8A93-B4CFB7276253}" srcOrd="1" destOrd="0" presId="urn:microsoft.com/office/officeart/2005/8/layout/hierarchy3"/>
    <dgm:cxn modelId="{6DC9BF68-BAAD-4F83-864B-04582C1289CB}" srcId="{402DB9C7-D3C0-48DC-AA50-7C7FC3E6BC85}" destId="{FE119585-FB8A-4268-9971-DDB07621DA12}" srcOrd="0" destOrd="0" parTransId="{8EE90800-FEFC-41C9-8FB0-98C3C2C1D461}" sibTransId="{7A62A320-6DFE-4D6E-87AE-B23335C72394}"/>
    <dgm:cxn modelId="{07A3EA4A-FDB2-44A2-861C-1219DAB8DDA3}" type="presOf" srcId="{34DD28C3-830E-4367-B009-16AB7E7E3984}" destId="{D1B582F1-75B7-4E76-92F0-5EBC1BCA2753}" srcOrd="0" destOrd="0" presId="urn:microsoft.com/office/officeart/2005/8/layout/hierarchy3"/>
    <dgm:cxn modelId="{B5B2A74B-101E-46B3-ACEF-53E1FB891098}" type="presOf" srcId="{8EE90800-FEFC-41C9-8FB0-98C3C2C1D461}" destId="{620B0E9E-B112-43A8-804D-70F83E5CA64B}" srcOrd="0" destOrd="0" presId="urn:microsoft.com/office/officeart/2005/8/layout/hierarchy3"/>
    <dgm:cxn modelId="{F3887F4E-9ED4-4B7A-A192-85DF3943479F}" srcId="{402DB9C7-D3C0-48DC-AA50-7C7FC3E6BC85}" destId="{7BFB7113-B6D8-4C2D-AEA0-7519C2D38E40}" srcOrd="3" destOrd="0" parTransId="{DAB603F8-897A-474B-89DA-3F7FCAE93C74}" sibTransId="{304A99A5-3A13-48ED-8476-E972AD764061}"/>
    <dgm:cxn modelId="{1C14F24E-8503-4907-8963-5F9E58E89CF6}" type="presOf" srcId="{29BA70F7-D254-418D-BAAC-636827C8EE83}" destId="{A044FF75-46C0-44F9-B573-A45E0D07F5EB}" srcOrd="0" destOrd="0" presId="urn:microsoft.com/office/officeart/2005/8/layout/hierarchy3"/>
    <dgm:cxn modelId="{09236C51-3B67-4A54-BD30-EF05A37D0390}" srcId="{6FC0AEB7-CB97-4E0B-B764-A56E90DB1340}" destId="{34DD28C3-830E-4367-B009-16AB7E7E3984}" srcOrd="0" destOrd="0" parTransId="{11E7B6F6-75AE-454A-B531-5532CF83FAB0}" sibTransId="{2B20656B-A64C-4278-8B8D-99A211D2D21A}"/>
    <dgm:cxn modelId="{5CE7D354-590E-43FF-8D23-B20D954CDAC4}" srcId="{402DB9C7-D3C0-48DC-AA50-7C7FC3E6BC85}" destId="{18DBB2B7-E9AF-4E12-AA4D-B61618E59ED0}" srcOrd="2" destOrd="0" parTransId="{1088BC69-D5CB-440D-8D2A-E96AE74251A3}" sibTransId="{70D450B2-966F-4E7A-8913-D74336B73541}"/>
    <dgm:cxn modelId="{19B8E980-8A3E-4F40-96C2-AF2A9791FB44}" type="presOf" srcId="{402DB9C7-D3C0-48DC-AA50-7C7FC3E6BC85}" destId="{AB9D9C7E-02D9-4623-970D-CEA13185E374}" srcOrd="1" destOrd="0" presId="urn:microsoft.com/office/officeart/2005/8/layout/hierarchy3"/>
    <dgm:cxn modelId="{626EB783-5821-48E5-985A-1E6A9DCD7E27}" srcId="{34DD28C3-830E-4367-B009-16AB7E7E3984}" destId="{847963C5-096A-45CA-81B5-6D8BBCA8AC5C}" srcOrd="1" destOrd="0" parTransId="{94E7DE06-41FA-4E51-A4D6-5D7C0D41BF9D}" sibTransId="{044CE2B4-E57E-407C-8F5F-9487B370045E}"/>
    <dgm:cxn modelId="{ED442485-D571-4B9C-A0ED-99511AB95B1B}" srcId="{6FC0AEB7-CB97-4E0B-B764-A56E90DB1340}" destId="{6643D7D7-BCA8-422C-BFF5-31B2A635CC31}" srcOrd="1" destOrd="0" parTransId="{CF541218-7086-47F7-8572-18072C248603}" sibTransId="{6294D458-DE54-4E78-9DE8-D345C8968B1B}"/>
    <dgm:cxn modelId="{697C628E-2AAE-41B0-9CDF-1ABF31A87CAC}" srcId="{6643D7D7-BCA8-422C-BFF5-31B2A635CC31}" destId="{1D9A807F-F6A3-48F8-BAF2-4B5F65E4BCB6}" srcOrd="4" destOrd="0" parTransId="{ADE61B16-E700-4CED-8084-83D90F746944}" sibTransId="{4619F0D7-AB0B-4B92-A68F-01E25DE60F8C}"/>
    <dgm:cxn modelId="{D2322B92-E13E-425F-847D-A4986AC8A98A}" type="presOf" srcId="{6FC0AEB7-CB97-4E0B-B764-A56E90DB1340}" destId="{C3F0C146-4946-415E-A130-8542C4AECAAC}" srcOrd="0" destOrd="0" presId="urn:microsoft.com/office/officeart/2005/8/layout/hierarchy3"/>
    <dgm:cxn modelId="{84FFBA97-AA06-4786-B902-2AC8F27687CB}" type="presOf" srcId="{FE119585-FB8A-4268-9971-DDB07621DA12}" destId="{2FB458D9-E5DC-49C9-8B12-A6798DB34DC7}" srcOrd="0" destOrd="0" presId="urn:microsoft.com/office/officeart/2005/8/layout/hierarchy3"/>
    <dgm:cxn modelId="{5E7BC19F-C505-424D-AD29-650DA2FADDB6}" type="presOf" srcId="{F2616C13-818D-49EE-BB8D-ABA4F49B158D}" destId="{D4FB9E03-660E-4322-8ECF-43FF4C035E34}" srcOrd="0" destOrd="0" presId="urn:microsoft.com/office/officeart/2005/8/layout/hierarchy3"/>
    <dgm:cxn modelId="{835D79A2-00E3-4CE7-9C67-3716B023A588}" type="presOf" srcId="{7559ACCD-1EAE-41D4-8F6E-03460DED42A2}" destId="{F625A1C4-0A1D-453B-9FCC-24FAFF9B7403}" srcOrd="0" destOrd="0" presId="urn:microsoft.com/office/officeart/2005/8/layout/hierarchy3"/>
    <dgm:cxn modelId="{9B8ABDA8-83F2-4098-BD36-44B38CC63B48}" type="presOf" srcId="{1BFD02D3-17FD-4665-AD19-F92093539519}" destId="{6C655B60-79EE-40A1-AB61-FE2E0E1CFBA1}" srcOrd="0" destOrd="0" presId="urn:microsoft.com/office/officeart/2005/8/layout/hierarchy3"/>
    <dgm:cxn modelId="{E84DADAF-FB68-407C-8E9E-4B19427920AA}" srcId="{6643D7D7-BCA8-422C-BFF5-31B2A635CC31}" destId="{16766F11-0A4E-4EFB-847E-283A74899588}" srcOrd="3" destOrd="0" parTransId="{F05C76C1-AD54-45E3-8C62-F4030482EAF4}" sibTransId="{E5139295-0B44-4671-B086-51CC38FCC0CA}"/>
    <dgm:cxn modelId="{5B7EA6B0-C91A-44AF-83A8-5BDB0A04B890}" type="presOf" srcId="{9162140F-6426-4D4E-8C39-564B337CA904}" destId="{27A77040-6B5F-482D-B763-D146245C2281}" srcOrd="0" destOrd="0" presId="urn:microsoft.com/office/officeart/2005/8/layout/hierarchy3"/>
    <dgm:cxn modelId="{8C4DB3B1-0D10-461F-B1BC-7F8854AA15C3}" type="presOf" srcId="{1D9A807F-F6A3-48F8-BAF2-4B5F65E4BCB6}" destId="{D890B8D6-9A36-4CEC-B2A4-E8158D8CCA6F}" srcOrd="0" destOrd="0" presId="urn:microsoft.com/office/officeart/2005/8/layout/hierarchy3"/>
    <dgm:cxn modelId="{532A58B2-2206-4CEA-B107-EFF9792A528E}" type="presOf" srcId="{1088BC69-D5CB-440D-8D2A-E96AE74251A3}" destId="{3F481BF8-6C93-4777-88F3-1C529B3A5A55}" srcOrd="0" destOrd="0" presId="urn:microsoft.com/office/officeart/2005/8/layout/hierarchy3"/>
    <dgm:cxn modelId="{A43CE5B4-45DA-40FF-B64C-4764FD7701F6}" type="presOf" srcId="{A13F3A1A-1AD5-4CC8-A8D3-9FAE36CAFDA1}" destId="{6AB1EC06-66D9-4E41-B467-1D2B3715E66B}" srcOrd="0" destOrd="0" presId="urn:microsoft.com/office/officeart/2005/8/layout/hierarchy3"/>
    <dgm:cxn modelId="{3CC53CBF-3628-4D1D-AD84-5967A0E3A697}" type="presOf" srcId="{6643D7D7-BCA8-422C-BFF5-31B2A635CC31}" destId="{F5484701-AF3C-4B77-A428-ED82EDD1ECD9}" srcOrd="0" destOrd="0" presId="urn:microsoft.com/office/officeart/2005/8/layout/hierarchy3"/>
    <dgm:cxn modelId="{CFFF6ACB-26A6-4A8B-8D89-77E3CA4744DD}" srcId="{6643D7D7-BCA8-422C-BFF5-31B2A635CC31}" destId="{F5DBBAC1-E375-4598-83ED-CF6DB6CDF5CD}" srcOrd="1" destOrd="0" parTransId="{9162140F-6426-4D4E-8C39-564B337CA904}" sibTransId="{A2C10CDE-04E4-478A-AD01-BC94A47849E7}"/>
    <dgm:cxn modelId="{6984BCCC-5E4E-4086-9B0D-74BF7E43470B}" type="presOf" srcId="{F5DBBAC1-E375-4598-83ED-CF6DB6CDF5CD}" destId="{9545852C-3547-4746-8C1B-AC641A091736}" srcOrd="0" destOrd="0" presId="urn:microsoft.com/office/officeart/2005/8/layout/hierarchy3"/>
    <dgm:cxn modelId="{3BB33AD2-0A96-4684-A71D-89CD69A93458}" type="presOf" srcId="{7BFB7113-B6D8-4C2D-AEA0-7519C2D38E40}" destId="{67A5D9E2-25DB-445B-9A99-17938F9E4616}" srcOrd="0" destOrd="0" presId="urn:microsoft.com/office/officeart/2005/8/layout/hierarchy3"/>
    <dgm:cxn modelId="{698CDBDE-5DDD-4ADF-82E8-AE21E12421FF}" type="presOf" srcId="{16766F11-0A4E-4EFB-847E-283A74899588}" destId="{FA9FDAB9-73AF-4A34-8BD4-B7C92DC774F0}" srcOrd="0" destOrd="0" presId="urn:microsoft.com/office/officeart/2005/8/layout/hierarchy3"/>
    <dgm:cxn modelId="{053661E7-45CC-4940-B2B0-BC2C9E44B675}" type="presOf" srcId="{D49EBA92-0B9F-49FE-9507-402D68C463A2}" destId="{64F43F45-A354-481A-9578-13EC103B4921}" srcOrd="0" destOrd="0" presId="urn:microsoft.com/office/officeart/2005/8/layout/hierarchy3"/>
    <dgm:cxn modelId="{CD8A5AE9-267B-4D11-A42E-CC261D6ADA06}" type="presOf" srcId="{847963C5-096A-45CA-81B5-6D8BBCA8AC5C}" destId="{B32A3216-424C-4CF3-9137-C63181E70FB1}" srcOrd="0" destOrd="0" presId="urn:microsoft.com/office/officeart/2005/8/layout/hierarchy3"/>
    <dgm:cxn modelId="{B22A8FF9-8E1F-4046-8402-F690BED8653C}" type="presOf" srcId="{A73E75BA-DC5C-40E4-93FF-B7D2C28E4389}" destId="{DE08E350-CC92-456B-8B17-6C5C6508CB17}" srcOrd="0" destOrd="0" presId="urn:microsoft.com/office/officeart/2005/8/layout/hierarchy3"/>
    <dgm:cxn modelId="{2BC2E6FE-77CF-44E6-9D93-31B3143A61C2}" type="presOf" srcId="{0DCC0343-571C-4CD6-93F7-C802ACA89E1A}" destId="{65B25ECD-7CF4-4DF6-B4CE-D653484DF7F7}" srcOrd="0" destOrd="0" presId="urn:microsoft.com/office/officeart/2005/8/layout/hierarchy3"/>
    <dgm:cxn modelId="{12E511FF-ED2B-4C15-B690-B8717BD2F28B}" srcId="{6643D7D7-BCA8-422C-BFF5-31B2A635CC31}" destId="{BCCA4814-D808-4212-89BB-36C54E2F3935}" srcOrd="2" destOrd="0" parTransId="{0DCC0343-571C-4CD6-93F7-C802ACA89E1A}" sibTransId="{13D2A3B9-A311-460F-A2DD-85161623F75F}"/>
    <dgm:cxn modelId="{AF1A7A0B-DF27-42C1-B15E-DA4DF280D397}" type="presParOf" srcId="{C3F0C146-4946-415E-A130-8542C4AECAAC}" destId="{D62EDC3A-D037-4452-9ADA-28FA41D5FC59}" srcOrd="0" destOrd="0" presId="urn:microsoft.com/office/officeart/2005/8/layout/hierarchy3"/>
    <dgm:cxn modelId="{85F7365E-E83B-4493-8F2A-3159723FA006}" type="presParOf" srcId="{D62EDC3A-D037-4452-9ADA-28FA41D5FC59}" destId="{0A987076-C5F8-4F65-8CED-8A1DDFE1AF48}" srcOrd="0" destOrd="0" presId="urn:microsoft.com/office/officeart/2005/8/layout/hierarchy3"/>
    <dgm:cxn modelId="{DC4FC7A4-346A-4F82-8231-C9FB09EAC1B8}" type="presParOf" srcId="{0A987076-C5F8-4F65-8CED-8A1DDFE1AF48}" destId="{D1B582F1-75B7-4E76-92F0-5EBC1BCA2753}" srcOrd="0" destOrd="0" presId="urn:microsoft.com/office/officeart/2005/8/layout/hierarchy3"/>
    <dgm:cxn modelId="{526DA4EB-F24F-420C-A914-C7A2C5A92C8E}" type="presParOf" srcId="{0A987076-C5F8-4F65-8CED-8A1DDFE1AF48}" destId="{5B0C7197-83FD-41DF-8A93-B4CFB7276253}" srcOrd="1" destOrd="0" presId="urn:microsoft.com/office/officeart/2005/8/layout/hierarchy3"/>
    <dgm:cxn modelId="{D4EDB24E-BF15-4FD7-9D75-39E5ED6FCFD7}" type="presParOf" srcId="{D62EDC3A-D037-4452-9ADA-28FA41D5FC59}" destId="{24667F78-6450-48E4-A854-9AD97AAC3990}" srcOrd="1" destOrd="0" presId="urn:microsoft.com/office/officeart/2005/8/layout/hierarchy3"/>
    <dgm:cxn modelId="{A2C10791-81EB-4E65-9C79-2A2F06B211E2}" type="presParOf" srcId="{24667F78-6450-48E4-A854-9AD97AAC3990}" destId="{64F43F45-A354-481A-9578-13EC103B4921}" srcOrd="0" destOrd="0" presId="urn:microsoft.com/office/officeart/2005/8/layout/hierarchy3"/>
    <dgm:cxn modelId="{50223131-D6E0-4ECF-9CDC-DA79586463F8}" type="presParOf" srcId="{24667F78-6450-48E4-A854-9AD97AAC3990}" destId="{F16B3266-DF93-4C22-95E2-28D20D32C79F}" srcOrd="1" destOrd="0" presId="urn:microsoft.com/office/officeart/2005/8/layout/hierarchy3"/>
    <dgm:cxn modelId="{279732F7-72C8-4494-B91B-C8076CD4D724}" type="presParOf" srcId="{24667F78-6450-48E4-A854-9AD97AAC3990}" destId="{675F7EEB-D3DE-4F44-B28C-CB42058C8423}" srcOrd="2" destOrd="0" presId="urn:microsoft.com/office/officeart/2005/8/layout/hierarchy3"/>
    <dgm:cxn modelId="{F80C9E82-D0A6-4F71-BE81-47C589B6E39F}" type="presParOf" srcId="{24667F78-6450-48E4-A854-9AD97AAC3990}" destId="{B32A3216-424C-4CF3-9137-C63181E70FB1}" srcOrd="3" destOrd="0" presId="urn:microsoft.com/office/officeart/2005/8/layout/hierarchy3"/>
    <dgm:cxn modelId="{A7CE4EB7-41CE-4A65-8C2E-E0C1C125B596}" type="presParOf" srcId="{24667F78-6450-48E4-A854-9AD97AAC3990}" destId="{D4FB9E03-660E-4322-8ECF-43FF4C035E34}" srcOrd="4" destOrd="0" presId="urn:microsoft.com/office/officeart/2005/8/layout/hierarchy3"/>
    <dgm:cxn modelId="{5B3C7FBB-1D6C-4CA7-8593-32FF0FACC8E8}" type="presParOf" srcId="{24667F78-6450-48E4-A854-9AD97AAC3990}" destId="{143F1A01-A971-476E-8EB7-78E32B672065}" srcOrd="5" destOrd="0" presId="urn:microsoft.com/office/officeart/2005/8/layout/hierarchy3"/>
    <dgm:cxn modelId="{7B60AD3B-AE0A-4573-9829-47C9D33175D4}" type="presParOf" srcId="{24667F78-6450-48E4-A854-9AD97AAC3990}" destId="{51891DDC-BA3D-4533-8D4E-728816B839B7}" srcOrd="6" destOrd="0" presId="urn:microsoft.com/office/officeart/2005/8/layout/hierarchy3"/>
    <dgm:cxn modelId="{02258103-FE3C-4F5F-99A1-323A841DEEBA}" type="presParOf" srcId="{24667F78-6450-48E4-A854-9AD97AAC3990}" destId="{6C655B60-79EE-40A1-AB61-FE2E0E1CFBA1}" srcOrd="7" destOrd="0" presId="urn:microsoft.com/office/officeart/2005/8/layout/hierarchy3"/>
    <dgm:cxn modelId="{30CCAEDB-9480-4A67-9E87-D0F1F8DBCB06}" type="presParOf" srcId="{C3F0C146-4946-415E-A130-8542C4AECAAC}" destId="{1E0199CE-66AA-46FE-BD42-B640602E292F}" srcOrd="1" destOrd="0" presId="urn:microsoft.com/office/officeart/2005/8/layout/hierarchy3"/>
    <dgm:cxn modelId="{28542B7D-3382-4624-82D9-A8AE9802EE9D}" type="presParOf" srcId="{1E0199CE-66AA-46FE-BD42-B640602E292F}" destId="{DFBF1036-A460-4F76-A26D-A1BC1E9E0F24}" srcOrd="0" destOrd="0" presId="urn:microsoft.com/office/officeart/2005/8/layout/hierarchy3"/>
    <dgm:cxn modelId="{273054D0-1013-4B9F-908A-CA2507BC324C}" type="presParOf" srcId="{DFBF1036-A460-4F76-A26D-A1BC1E9E0F24}" destId="{F5484701-AF3C-4B77-A428-ED82EDD1ECD9}" srcOrd="0" destOrd="0" presId="urn:microsoft.com/office/officeart/2005/8/layout/hierarchy3"/>
    <dgm:cxn modelId="{76A00246-0D2C-4A74-9C2B-FC1D5402813A}" type="presParOf" srcId="{DFBF1036-A460-4F76-A26D-A1BC1E9E0F24}" destId="{F2EB5CB6-B0CB-4699-BB39-335E70B79D0D}" srcOrd="1" destOrd="0" presId="urn:microsoft.com/office/officeart/2005/8/layout/hierarchy3"/>
    <dgm:cxn modelId="{6191FEBA-7CE8-4861-AEBD-F40443D37363}" type="presParOf" srcId="{1E0199CE-66AA-46FE-BD42-B640602E292F}" destId="{C97F3EC8-8A41-44CF-A38B-678C2708F3BB}" srcOrd="1" destOrd="0" presId="urn:microsoft.com/office/officeart/2005/8/layout/hierarchy3"/>
    <dgm:cxn modelId="{B00FE65F-42B3-4064-94D6-3C0308FE5FEB}" type="presParOf" srcId="{C97F3EC8-8A41-44CF-A38B-678C2708F3BB}" destId="{6AB1EC06-66D9-4E41-B467-1D2B3715E66B}" srcOrd="0" destOrd="0" presId="urn:microsoft.com/office/officeart/2005/8/layout/hierarchy3"/>
    <dgm:cxn modelId="{E5BEFA94-A721-4397-86CD-2CA8D11DB482}" type="presParOf" srcId="{C97F3EC8-8A41-44CF-A38B-678C2708F3BB}" destId="{7C813BC0-C468-4FA3-83FC-7B446B236F54}" srcOrd="1" destOrd="0" presId="urn:microsoft.com/office/officeart/2005/8/layout/hierarchy3"/>
    <dgm:cxn modelId="{C27C8862-F9B0-4B1B-B4E2-2E5366EB5823}" type="presParOf" srcId="{C97F3EC8-8A41-44CF-A38B-678C2708F3BB}" destId="{27A77040-6B5F-482D-B763-D146245C2281}" srcOrd="2" destOrd="0" presId="urn:microsoft.com/office/officeart/2005/8/layout/hierarchy3"/>
    <dgm:cxn modelId="{877DC48C-C9DB-49A9-A41F-31371F20607D}" type="presParOf" srcId="{C97F3EC8-8A41-44CF-A38B-678C2708F3BB}" destId="{9545852C-3547-4746-8C1B-AC641A091736}" srcOrd="3" destOrd="0" presId="urn:microsoft.com/office/officeart/2005/8/layout/hierarchy3"/>
    <dgm:cxn modelId="{C0362ED7-0015-44C0-BE42-DE9071D6D131}" type="presParOf" srcId="{C97F3EC8-8A41-44CF-A38B-678C2708F3BB}" destId="{65B25ECD-7CF4-4DF6-B4CE-D653484DF7F7}" srcOrd="4" destOrd="0" presId="urn:microsoft.com/office/officeart/2005/8/layout/hierarchy3"/>
    <dgm:cxn modelId="{7BF0CA21-1C91-4775-B50E-3554D17E4FCB}" type="presParOf" srcId="{C97F3EC8-8A41-44CF-A38B-678C2708F3BB}" destId="{AFFD3E74-5BE6-44BA-BEF1-FB6C0A689F50}" srcOrd="5" destOrd="0" presId="urn:microsoft.com/office/officeart/2005/8/layout/hierarchy3"/>
    <dgm:cxn modelId="{A7FD71F7-9064-468A-9F15-713D983CF76C}" type="presParOf" srcId="{C97F3EC8-8A41-44CF-A38B-678C2708F3BB}" destId="{E2748C09-B8EA-4161-A7C1-4E20C4397710}" srcOrd="6" destOrd="0" presId="urn:microsoft.com/office/officeart/2005/8/layout/hierarchy3"/>
    <dgm:cxn modelId="{95D9B5FF-E595-450F-9B90-1228F30E9A4F}" type="presParOf" srcId="{C97F3EC8-8A41-44CF-A38B-678C2708F3BB}" destId="{FA9FDAB9-73AF-4A34-8BD4-B7C92DC774F0}" srcOrd="7" destOrd="0" presId="urn:microsoft.com/office/officeart/2005/8/layout/hierarchy3"/>
    <dgm:cxn modelId="{3F198553-9C99-4853-AA10-814986016A3D}" type="presParOf" srcId="{C97F3EC8-8A41-44CF-A38B-678C2708F3BB}" destId="{E1C40DEB-9313-4460-87A4-CBFFED5F1491}" srcOrd="8" destOrd="0" presId="urn:microsoft.com/office/officeart/2005/8/layout/hierarchy3"/>
    <dgm:cxn modelId="{00E1A895-7C40-481E-9881-9E6447FD9D9E}" type="presParOf" srcId="{C97F3EC8-8A41-44CF-A38B-678C2708F3BB}" destId="{D890B8D6-9A36-4CEC-B2A4-E8158D8CCA6F}" srcOrd="9" destOrd="0" presId="urn:microsoft.com/office/officeart/2005/8/layout/hierarchy3"/>
    <dgm:cxn modelId="{5C1BF15B-A7C0-4FAC-883D-4488468B22B6}" type="presParOf" srcId="{C97F3EC8-8A41-44CF-A38B-678C2708F3BB}" destId="{DC365886-3769-4158-BFDD-3EF4AB7B6D44}" srcOrd="10" destOrd="0" presId="urn:microsoft.com/office/officeart/2005/8/layout/hierarchy3"/>
    <dgm:cxn modelId="{23A351DC-3F94-4618-BB9F-BE77EC2A9FAC}" type="presParOf" srcId="{C97F3EC8-8A41-44CF-A38B-678C2708F3BB}" destId="{DE08E350-CC92-456B-8B17-6C5C6508CB17}" srcOrd="11" destOrd="0" presId="urn:microsoft.com/office/officeart/2005/8/layout/hierarchy3"/>
    <dgm:cxn modelId="{113DFF8F-1AB0-4118-91F0-946B2ADEE9CA}" type="presParOf" srcId="{C3F0C146-4946-415E-A130-8542C4AECAAC}" destId="{BAD966E5-EF61-4AA5-821D-BB90B8E5F7E6}" srcOrd="2" destOrd="0" presId="urn:microsoft.com/office/officeart/2005/8/layout/hierarchy3"/>
    <dgm:cxn modelId="{762C509B-AEAC-4872-BE58-C61BE2157862}" type="presParOf" srcId="{BAD966E5-EF61-4AA5-821D-BB90B8E5F7E6}" destId="{60AB6665-AF7B-4907-A444-85600F62AAD3}" srcOrd="0" destOrd="0" presId="urn:microsoft.com/office/officeart/2005/8/layout/hierarchy3"/>
    <dgm:cxn modelId="{419B0439-9334-487D-95BA-7B825B1DBB4B}" type="presParOf" srcId="{60AB6665-AF7B-4907-A444-85600F62AAD3}" destId="{157C76BB-785C-4A6E-AA85-AEEBFBA08C66}" srcOrd="0" destOrd="0" presId="urn:microsoft.com/office/officeart/2005/8/layout/hierarchy3"/>
    <dgm:cxn modelId="{ECCD2B8B-F670-4AE4-9464-32A5B033E7FE}" type="presParOf" srcId="{60AB6665-AF7B-4907-A444-85600F62AAD3}" destId="{AB9D9C7E-02D9-4623-970D-CEA13185E374}" srcOrd="1" destOrd="0" presId="urn:microsoft.com/office/officeart/2005/8/layout/hierarchy3"/>
    <dgm:cxn modelId="{2E98DBF6-0027-4C0F-8BD1-F1DB5B8486B8}" type="presParOf" srcId="{BAD966E5-EF61-4AA5-821D-BB90B8E5F7E6}" destId="{E16ED370-85A7-4F85-98AB-916B632EF06D}" srcOrd="1" destOrd="0" presId="urn:microsoft.com/office/officeart/2005/8/layout/hierarchy3"/>
    <dgm:cxn modelId="{9E13ACAB-6471-4BD6-B112-D3807EC1B252}" type="presParOf" srcId="{E16ED370-85A7-4F85-98AB-916B632EF06D}" destId="{620B0E9E-B112-43A8-804D-70F83E5CA64B}" srcOrd="0" destOrd="0" presId="urn:microsoft.com/office/officeart/2005/8/layout/hierarchy3"/>
    <dgm:cxn modelId="{5A1D7747-B2DD-46AE-AF64-535FA2520416}" type="presParOf" srcId="{E16ED370-85A7-4F85-98AB-916B632EF06D}" destId="{2FB458D9-E5DC-49C9-8B12-A6798DB34DC7}" srcOrd="1" destOrd="0" presId="urn:microsoft.com/office/officeart/2005/8/layout/hierarchy3"/>
    <dgm:cxn modelId="{9CA5CD7B-E428-4E70-A302-553AA00EBE8A}" type="presParOf" srcId="{E16ED370-85A7-4F85-98AB-916B632EF06D}" destId="{F625A1C4-0A1D-453B-9FCC-24FAFF9B7403}" srcOrd="2" destOrd="0" presId="urn:microsoft.com/office/officeart/2005/8/layout/hierarchy3"/>
    <dgm:cxn modelId="{C571C0EA-AFE8-4B78-A831-8DB986C7BF61}" type="presParOf" srcId="{E16ED370-85A7-4F85-98AB-916B632EF06D}" destId="{A044FF75-46C0-44F9-B573-A45E0D07F5EB}" srcOrd="3" destOrd="0" presId="urn:microsoft.com/office/officeart/2005/8/layout/hierarchy3"/>
    <dgm:cxn modelId="{61C76F41-58CC-414E-82A8-1F26B9F56272}" type="presParOf" srcId="{E16ED370-85A7-4F85-98AB-916B632EF06D}" destId="{3F481BF8-6C93-4777-88F3-1C529B3A5A55}" srcOrd="4" destOrd="0" presId="urn:microsoft.com/office/officeart/2005/8/layout/hierarchy3"/>
    <dgm:cxn modelId="{7A11B167-827E-453F-89A2-36B011E9B9EB}" type="presParOf" srcId="{E16ED370-85A7-4F85-98AB-916B632EF06D}" destId="{CEE0F72B-9EDC-4693-9F3D-114F1FBD2CAC}" srcOrd="5" destOrd="0" presId="urn:microsoft.com/office/officeart/2005/8/layout/hierarchy3"/>
    <dgm:cxn modelId="{50C95AAC-130F-4A6B-867F-2C2647F8671B}" type="presParOf" srcId="{E16ED370-85A7-4F85-98AB-916B632EF06D}" destId="{080720ED-670A-4084-97D2-282FB95EE1FB}" srcOrd="6" destOrd="0" presId="urn:microsoft.com/office/officeart/2005/8/layout/hierarchy3"/>
    <dgm:cxn modelId="{7CBAD679-ECC0-47A7-9008-74CED11726D2}" type="presParOf" srcId="{E16ED370-85A7-4F85-98AB-916B632EF06D}" destId="{67A5D9E2-25DB-445B-9A99-17938F9E4616}"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8801C3-1AFA-47F4-AA21-39095DF9C67C}" type="doc">
      <dgm:prSet loTypeId="urn:microsoft.com/office/officeart/2008/layout/TitlePictureLineup" loCatId="picture" qsTypeId="urn:microsoft.com/office/officeart/2005/8/quickstyle/3d2" qsCatId="3D" csTypeId="urn:microsoft.com/office/officeart/2005/8/colors/colorful5" csCatId="colorful" phldr="1"/>
      <dgm:spPr/>
      <dgm:t>
        <a:bodyPr/>
        <a:lstStyle/>
        <a:p>
          <a:endParaRPr lang="es-ES"/>
        </a:p>
      </dgm:t>
    </dgm:pt>
    <dgm:pt modelId="{CBD412F7-8F03-4FD9-AD3E-0FC7C5413BC8}">
      <dgm:prSet custT="1"/>
      <dgm:spPr/>
      <dgm:t>
        <a:bodyPr/>
        <a:lstStyle/>
        <a:p>
          <a:r>
            <a:rPr lang="es-ES" sz="2200" b="1" i="0" u="none" dirty="0" err="1">
              <a:effectLst>
                <a:outerShdw blurRad="38100" dist="38100" dir="2700000" algn="tl">
                  <a:srgbClr val="000000">
                    <a:alpha val="43137"/>
                  </a:srgbClr>
                </a:outerShdw>
              </a:effectLst>
            </a:rPr>
            <a:t>Namtin</a:t>
          </a:r>
          <a:r>
            <a:rPr lang="es-ES" sz="2200" b="1" i="0" u="none" dirty="0">
              <a:effectLst>
                <a:outerShdw blurRad="38100" dist="38100" dir="2700000" algn="tl">
                  <a:srgbClr val="000000">
                    <a:alpha val="43137"/>
                  </a:srgbClr>
                </a:outerShdw>
              </a:effectLst>
            </a:rPr>
            <a:t> </a:t>
          </a:r>
          <a:r>
            <a:rPr lang="es-ES" sz="2200" b="1" i="0" u="none" dirty="0" err="1">
              <a:effectLst>
                <a:outerShdw blurRad="38100" dist="38100" dir="2700000" algn="tl">
                  <a:srgbClr val="000000">
                    <a:alpha val="43137"/>
                  </a:srgbClr>
                </a:outerShdw>
              </a:effectLst>
            </a:rPr>
            <a:t>vaipi</a:t>
          </a:r>
          <a:r>
            <a:rPr lang="es-ES" sz="2200" b="1" i="0" u="none" dirty="0">
              <a:effectLst>
                <a:outerShdw blurRad="38100" dist="38100" dir="2700000" algn="tl">
                  <a:srgbClr val="000000">
                    <a:alpha val="43137"/>
                  </a:srgbClr>
                </a:outerShdw>
              </a:effectLst>
            </a:rPr>
            <a:t> </a:t>
          </a:r>
          <a:r>
            <a:rPr lang="es-ES" sz="2200" b="1" i="0" u="none" dirty="0" err="1">
              <a:effectLst>
                <a:outerShdw blurRad="38100" dist="38100" dir="2700000" algn="tl">
                  <a:srgbClr val="000000">
                    <a:alpha val="43137"/>
                  </a:srgbClr>
                </a:outerShdw>
              </a:effectLst>
            </a:rPr>
            <a:t>lunghang</a:t>
          </a:r>
          <a:endParaRPr lang="en" sz="2200" b="1" i="0" u="none" dirty="0">
            <a:effectLst>
              <a:outerShdw blurRad="38100" dist="38100" dir="2700000" algn="tl">
                <a:srgbClr val="000000">
                  <a:alpha val="43137"/>
                </a:srgbClr>
              </a:outerShdw>
            </a:effectLst>
          </a:endParaRPr>
        </a:p>
      </dgm:t>
    </dgm:pt>
    <dgm:pt modelId="{3AFE3896-1A00-4A3B-9645-D1361569F749}" type="parTrans" cxnId="{EA8159C2-B552-4871-B902-977259E594C3}">
      <dgm:prSet/>
      <dgm:spPr/>
      <dgm:t>
        <a:bodyPr/>
        <a:lstStyle/>
        <a:p>
          <a:endParaRPr lang="es-ES" sz="1800" b="1" i="0" u="none"/>
        </a:p>
      </dgm:t>
    </dgm:pt>
    <dgm:pt modelId="{FB1EA284-687B-42C3-843F-06B761B124FB}" type="sibTrans" cxnId="{EA8159C2-B552-4871-B902-977259E594C3}">
      <dgm:prSet/>
      <dgm:spPr/>
      <dgm:t>
        <a:bodyPr/>
        <a:lstStyle/>
        <a:p>
          <a:endParaRPr lang="es-ES" sz="1800" b="1" i="0" u="none"/>
        </a:p>
      </dgm:t>
    </dgm:pt>
    <dgm:pt modelId="{2A5191A3-2FB7-4C78-9B60-7077ED1DA4DE}">
      <dgm:prSet custT="1"/>
      <dgm:spPr/>
      <dgm:t>
        <a:bodyPr/>
        <a:lstStyle/>
        <a:p>
          <a:r>
            <a:rPr lang="es-ES" sz="2200" b="1" i="0" u="none" dirty="0" err="1">
              <a:solidFill>
                <a:schemeClr val="tx1"/>
              </a:solidFill>
              <a:effectLst/>
            </a:rPr>
            <a:t>Lenggam</a:t>
          </a:r>
          <a:r>
            <a:rPr lang="es-ES" sz="2200" b="1" i="0" u="none" dirty="0">
              <a:solidFill>
                <a:schemeClr val="tx1"/>
              </a:solidFill>
              <a:effectLst/>
            </a:rPr>
            <a:t> </a:t>
          </a:r>
          <a:r>
            <a:rPr lang="es-ES" sz="2200" b="1" i="0" u="none" dirty="0" err="1">
              <a:solidFill>
                <a:schemeClr val="tx1"/>
              </a:solidFill>
              <a:effectLst/>
            </a:rPr>
            <a:t>ho</a:t>
          </a:r>
          <a:r>
            <a:rPr lang="es-ES" sz="2200" b="1" i="0" u="none" dirty="0">
              <a:solidFill>
                <a:schemeClr val="tx1"/>
              </a:solidFill>
              <a:effectLst/>
            </a:rPr>
            <a:t> </a:t>
          </a:r>
          <a:r>
            <a:rPr lang="es-ES" sz="2200" b="1" i="0" u="none" dirty="0" err="1">
              <a:solidFill>
                <a:schemeClr val="tx1"/>
              </a:solidFill>
              <a:effectLst/>
            </a:rPr>
            <a:t>kiliingsuoh</a:t>
          </a:r>
          <a:r>
            <a:rPr lang="es-ES" sz="2200" b="1" i="0" u="none" dirty="0">
              <a:solidFill>
                <a:schemeClr val="tx1"/>
              </a:solidFill>
              <a:effectLst/>
            </a:rPr>
            <a:t> </a:t>
          </a:r>
          <a:r>
            <a:rPr lang="es-ES" sz="2200" b="1" i="0" u="none" dirty="0" err="1">
              <a:solidFill>
                <a:schemeClr val="tx1"/>
              </a:solidFill>
              <a:effectLst/>
            </a:rPr>
            <a:t>ding</a:t>
          </a:r>
          <a:endParaRPr lang="en" sz="2200" b="1" i="0" u="none" dirty="0">
            <a:solidFill>
              <a:schemeClr val="tx1"/>
            </a:solidFill>
            <a:effectLst/>
          </a:endParaRPr>
        </a:p>
      </dgm:t>
    </dgm:pt>
    <dgm:pt modelId="{16F03430-2CC7-404A-9640-C86486E9E7ED}" type="parTrans" cxnId="{2897B44C-6F1B-4180-8EE2-29AFC74CE954}">
      <dgm:prSet/>
      <dgm:spPr/>
      <dgm:t>
        <a:bodyPr/>
        <a:lstStyle/>
        <a:p>
          <a:endParaRPr lang="es-ES" sz="1800" b="1" i="0" u="none"/>
        </a:p>
      </dgm:t>
    </dgm:pt>
    <dgm:pt modelId="{0D1A3F1E-3732-4E6E-8D96-A58EC789DF5E}" type="sibTrans" cxnId="{2897B44C-6F1B-4180-8EE2-29AFC74CE954}">
      <dgm:prSet/>
      <dgm:spPr/>
      <dgm:t>
        <a:bodyPr/>
        <a:lstStyle/>
        <a:p>
          <a:endParaRPr lang="es-ES" sz="1800" b="1" i="0" u="none"/>
        </a:p>
      </dgm:t>
    </dgm:pt>
    <dgm:pt modelId="{A3FCAA65-1648-41B9-8144-99E2D8FFA253}">
      <dgm:prSet custT="1"/>
      <dgm:spPr/>
      <dgm:t>
        <a:bodyPr/>
        <a:lstStyle/>
        <a:p>
          <a:r>
            <a:rPr lang="en" sz="2200" b="1" i="0" u="none" dirty="0">
              <a:solidFill>
                <a:schemeClr val="tx1"/>
              </a:solidFill>
              <a:effectLst/>
            </a:rPr>
            <a:t>Pathieng aw ging kisam</a:t>
          </a:r>
        </a:p>
      </dgm:t>
    </dgm:pt>
    <dgm:pt modelId="{AC204814-7A29-4E0E-BCA8-DEFC1C8BA886}" type="parTrans" cxnId="{78511795-5C65-4B8F-9FAE-8B0D1838B481}">
      <dgm:prSet/>
      <dgm:spPr/>
      <dgm:t>
        <a:bodyPr/>
        <a:lstStyle/>
        <a:p>
          <a:endParaRPr lang="es-ES" sz="1800" b="1" i="0" u="none"/>
        </a:p>
      </dgm:t>
    </dgm:pt>
    <dgm:pt modelId="{F9A5154C-E69F-4DE4-B05B-834932AE6C0F}" type="sibTrans" cxnId="{78511795-5C65-4B8F-9FAE-8B0D1838B481}">
      <dgm:prSet/>
      <dgm:spPr/>
      <dgm:t>
        <a:bodyPr/>
        <a:lstStyle/>
        <a:p>
          <a:endParaRPr lang="es-ES" sz="1800" b="1" i="0" u="none"/>
        </a:p>
      </dgm:t>
    </dgm:pt>
    <dgm:pt modelId="{A0CBED83-08EA-4DBF-864A-2F2321E1A8D7}">
      <dgm:prSet custT="1"/>
      <dgm:spPr/>
      <dgm:t>
        <a:bodyPr/>
        <a:lstStyle/>
        <a:p>
          <a:r>
            <a:rPr lang="en" sz="2200" b="1" i="0" u="none" dirty="0">
              <a:effectLst>
                <a:outerShdw blurRad="38100" dist="38100" dir="2700000" algn="tl">
                  <a:srgbClr val="000000">
                    <a:alpha val="43137"/>
                  </a:srgbClr>
                </a:outerShdw>
              </a:effectLst>
            </a:rPr>
            <a:t>Leisiet jollha jieng ding</a:t>
          </a:r>
        </a:p>
      </dgm:t>
    </dgm:pt>
    <dgm:pt modelId="{ACD44BEF-A5FC-418A-941D-AE392B815CC2}" type="parTrans" cxnId="{EAEBC6D6-0BDD-45D2-AFDF-15793EFA0B90}">
      <dgm:prSet/>
      <dgm:spPr/>
      <dgm:t>
        <a:bodyPr/>
        <a:lstStyle/>
        <a:p>
          <a:endParaRPr lang="es-ES" sz="1800" b="1" i="0" u="none"/>
        </a:p>
      </dgm:t>
    </dgm:pt>
    <dgm:pt modelId="{A7019E45-6EB4-40DB-9D85-A21A7055DF96}" type="sibTrans" cxnId="{EAEBC6D6-0BDD-45D2-AFDF-15793EFA0B90}">
      <dgm:prSet/>
      <dgm:spPr/>
      <dgm:t>
        <a:bodyPr/>
        <a:lstStyle/>
        <a:p>
          <a:endParaRPr lang="es-ES" sz="1800" b="1" i="0" u="none"/>
        </a:p>
      </dgm:t>
    </dgm:pt>
    <dgm:pt modelId="{ADBB7498-3BCA-4A23-BE2D-DFB56BD300EF}">
      <dgm:prSet custT="1"/>
      <dgm:spPr/>
      <dgm:t>
        <a:bodyPr/>
        <a:lstStyle/>
        <a:p>
          <a:r>
            <a:rPr lang="en" sz="2200" b="1" i="0" u="none" dirty="0"/>
            <a:t>Ichenna u leisiet kisuhlouna tam cheh cheh ding, lenggam ho buoina meipi’n in achup ding, chutieng gam jouse hung dingkhom uva sahiem melchihna aboldoh ding u, hichu mithieng te dia gimbolna kipatna hung hi ding ahi.</a:t>
          </a:r>
        </a:p>
      </dgm:t>
    </dgm:pt>
    <dgm:pt modelId="{BBB9F74E-A787-4FC9-B1D6-F50829231F67}" type="parTrans" cxnId="{E2504A06-E53F-4845-8A2F-2DD9BF653142}">
      <dgm:prSet/>
      <dgm:spPr/>
      <dgm:t>
        <a:bodyPr/>
        <a:lstStyle/>
        <a:p>
          <a:endParaRPr lang="es-ES" sz="1800" b="1" i="0" u="none"/>
        </a:p>
      </dgm:t>
    </dgm:pt>
    <dgm:pt modelId="{5E2038A2-E23D-4B42-8FB7-7F74DDF9BDCC}" type="sibTrans" cxnId="{E2504A06-E53F-4845-8A2F-2DD9BF653142}">
      <dgm:prSet/>
      <dgm:spPr/>
      <dgm:t>
        <a:bodyPr/>
        <a:lstStyle/>
        <a:p>
          <a:endParaRPr lang="es-ES" sz="1800" b="1" i="0" u="none"/>
        </a:p>
      </dgm:t>
    </dgm:pt>
    <dgm:pt modelId="{E0BBAC12-DE2A-4587-9A7E-DA0A37296E72}">
      <dgm:prSet custT="1"/>
      <dgm:spPr/>
      <dgm:t>
        <a:bodyPr/>
        <a:lstStyle/>
        <a:p>
          <a:r>
            <a:rPr lang="en" sz="2000" b="1" i="0" u="none" dirty="0"/>
            <a:t>Gamna nukhah jal chun namtin holiing a um ding, kithattuo ding u ahi                       </a:t>
          </a:r>
          <a:r>
            <a:rPr lang="en" sz="1800" b="1" i="0" u="none" dirty="0"/>
            <a:t>(Rev. 17:16).</a:t>
          </a:r>
        </a:p>
      </dgm:t>
    </dgm:pt>
    <dgm:pt modelId="{5E9C6836-7503-472B-AA6C-05DCFB184770}" type="parTrans" cxnId="{21AB6BC9-F3AE-4BDF-BFF8-7B0242355EBE}">
      <dgm:prSet/>
      <dgm:spPr/>
      <dgm:t>
        <a:bodyPr/>
        <a:lstStyle/>
        <a:p>
          <a:endParaRPr lang="es-ES" sz="1800" b="1" i="0" u="none"/>
        </a:p>
      </dgm:t>
    </dgm:pt>
    <dgm:pt modelId="{1A29DA84-FF55-4EBD-8B9D-104C75DD1AFF}" type="sibTrans" cxnId="{21AB6BC9-F3AE-4BDF-BFF8-7B0242355EBE}">
      <dgm:prSet/>
      <dgm:spPr/>
      <dgm:t>
        <a:bodyPr/>
        <a:lstStyle/>
        <a:p>
          <a:endParaRPr lang="es-ES" sz="1800" b="1" i="0" u="none"/>
        </a:p>
      </dgm:t>
    </dgm:pt>
    <dgm:pt modelId="{75D1D7C2-9318-4B72-ABFA-87B55D95B647}">
      <dgm:prSet custT="1"/>
      <dgm:spPr/>
      <dgm:t>
        <a:bodyPr/>
        <a:lstStyle/>
        <a:p>
          <a:r>
            <a:rPr lang="en" sz="2000" b="1" i="0" u="none" dirty="0"/>
            <a:t>Jesu, “a aw toh […] chuleh “Pathien sumkon gin toh” hung a lenggam jouse asuhmang ding ahi </a:t>
          </a:r>
          <a:r>
            <a:rPr lang="en" sz="1800" b="1" i="0" u="none" dirty="0"/>
            <a:t>(1 Thess. 4:16).</a:t>
          </a:r>
        </a:p>
      </dgm:t>
    </dgm:pt>
    <dgm:pt modelId="{95EA2422-48CC-4DE5-AF43-D84CEDF567DE}" type="parTrans" cxnId="{72B5736E-508C-4527-BED3-B9995560E885}">
      <dgm:prSet/>
      <dgm:spPr/>
      <dgm:t>
        <a:bodyPr/>
        <a:lstStyle/>
        <a:p>
          <a:endParaRPr lang="es-ES" sz="1800" b="1" i="0" u="none"/>
        </a:p>
      </dgm:t>
    </dgm:pt>
    <dgm:pt modelId="{5FD2DDE2-1940-4C36-8401-1A844E213D53}" type="sibTrans" cxnId="{72B5736E-508C-4527-BED3-B9995560E885}">
      <dgm:prSet/>
      <dgm:spPr/>
      <dgm:t>
        <a:bodyPr/>
        <a:lstStyle/>
        <a:p>
          <a:endParaRPr lang="es-ES" sz="1800" b="1" i="0" u="none"/>
        </a:p>
      </dgm:t>
    </dgm:pt>
    <dgm:pt modelId="{EE30A59F-0765-4CD5-B172-33E0D84EAB07}">
      <dgm:prSet custT="1"/>
      <dgm:spPr/>
      <dgm:t>
        <a:bodyPr/>
        <a:lstStyle/>
        <a:p>
          <a:r>
            <a:rPr lang="en" sz="2000" b="1" i="0" u="none" dirty="0"/>
            <a:t>Jeremiah gao bang a leisiet akeo le ahomsa suoh ding ahi t</a:t>
          </a:r>
          <a:r>
            <a:rPr lang="en" sz="1800" b="1" i="0" u="none" dirty="0"/>
            <a:t>ai  (Jer. 4:23-26).</a:t>
          </a:r>
        </a:p>
      </dgm:t>
    </dgm:pt>
    <dgm:pt modelId="{95376697-1AD3-415C-B5FE-F2D0668296C5}" type="parTrans" cxnId="{422F0394-D11D-48A5-BDC7-32078D14A578}">
      <dgm:prSet/>
      <dgm:spPr/>
      <dgm:t>
        <a:bodyPr/>
        <a:lstStyle/>
        <a:p>
          <a:endParaRPr lang="es-ES" sz="1800" b="1" i="0" u="none"/>
        </a:p>
      </dgm:t>
    </dgm:pt>
    <dgm:pt modelId="{6CDF769C-AB1E-4B7C-AB6C-1E517FF5083B}" type="sibTrans" cxnId="{422F0394-D11D-48A5-BDC7-32078D14A578}">
      <dgm:prSet/>
      <dgm:spPr/>
      <dgm:t>
        <a:bodyPr/>
        <a:lstStyle/>
        <a:p>
          <a:endParaRPr lang="es-ES" sz="1800" b="1" i="0" u="none"/>
        </a:p>
      </dgm:t>
    </dgm:pt>
    <dgm:pt modelId="{D2451A36-2C1B-43F2-A016-3BBD427182C2}" type="pres">
      <dgm:prSet presAssocID="{3B8801C3-1AFA-47F4-AA21-39095DF9C67C}" presName="Name0" presStyleCnt="0">
        <dgm:presLayoutVars>
          <dgm:dir/>
        </dgm:presLayoutVars>
      </dgm:prSet>
      <dgm:spPr/>
    </dgm:pt>
    <dgm:pt modelId="{88D8E4B1-4A61-407F-8486-690B58E1978E}" type="pres">
      <dgm:prSet presAssocID="{CBD412F7-8F03-4FD9-AD3E-0FC7C5413BC8}" presName="composite" presStyleCnt="0"/>
      <dgm:spPr/>
    </dgm:pt>
    <dgm:pt modelId="{AC6DCE2D-EB99-4AC9-B839-3DA2F7D85D01}" type="pres">
      <dgm:prSet presAssocID="{CBD412F7-8F03-4FD9-AD3E-0FC7C5413BC8}" presName="Accent" presStyleLbl="alignAcc1" presStyleIdx="0" presStyleCnt="4" custLinFactX="-800000" custLinFactNeighborX="-866873"/>
      <dgm:spPr/>
    </dgm:pt>
    <dgm:pt modelId="{0F4D13F7-9EFF-4145-9661-FF5826B3D373}" type="pres">
      <dgm:prSet presAssocID="{CBD412F7-8F03-4FD9-AD3E-0FC7C5413BC8}" presName="Image" presStyleLbl="node1" presStyleIdx="0" presStyleCnt="4" custScaleX="173312" custLinFactNeighborX="12019"/>
      <dgm:spPr>
        <a:blipFill dpi="0" rotWithShape="1">
          <a:blip xmlns:r="http://schemas.openxmlformats.org/officeDocument/2006/relationships" r:embed="rId1"/>
          <a:srcRect/>
          <a:stretch>
            <a:fillRect t="-5286" b="-1589"/>
          </a:stretch>
        </a:blipFill>
      </dgm:spPr>
    </dgm:pt>
    <dgm:pt modelId="{A3126781-4919-4F61-B2D5-24F63AF65EBD}" type="pres">
      <dgm:prSet presAssocID="{CBD412F7-8F03-4FD9-AD3E-0FC7C5413BC8}" presName="Child" presStyleLbl="revTx" presStyleIdx="0" presStyleCnt="4" custScaleX="323828" custScaleY="118744" custLinFactNeighborX="-1216" custLinFactNeighborY="9328">
        <dgm:presLayoutVars>
          <dgm:bulletEnabled val="1"/>
        </dgm:presLayoutVars>
      </dgm:prSet>
      <dgm:spPr/>
    </dgm:pt>
    <dgm:pt modelId="{6794D39C-E0B1-473D-B355-C394C58CD22E}" type="pres">
      <dgm:prSet presAssocID="{CBD412F7-8F03-4FD9-AD3E-0FC7C5413BC8}" presName="Parent" presStyleLbl="alignNode1" presStyleIdx="0" presStyleCnt="4" custScaleX="186651" custScaleY="240187" custLinFactNeighborX="7408" custLinFactNeighborY="-34178">
        <dgm:presLayoutVars>
          <dgm:bulletEnabled val="1"/>
        </dgm:presLayoutVars>
      </dgm:prSet>
      <dgm:spPr/>
    </dgm:pt>
    <dgm:pt modelId="{659F3A16-C221-40D5-90B8-CB99335DC069}" type="pres">
      <dgm:prSet presAssocID="{FB1EA284-687B-42C3-843F-06B761B124FB}" presName="sibTrans" presStyleCnt="0"/>
      <dgm:spPr/>
    </dgm:pt>
    <dgm:pt modelId="{EE4C220B-E103-49CC-8E46-882BBCC0ECCD}" type="pres">
      <dgm:prSet presAssocID="{2A5191A3-2FB7-4C78-9B60-7077ED1DA4DE}" presName="composite" presStyleCnt="0"/>
      <dgm:spPr/>
    </dgm:pt>
    <dgm:pt modelId="{216EFE3D-368C-47BC-87D0-F947A23F3391}" type="pres">
      <dgm:prSet presAssocID="{2A5191A3-2FB7-4C78-9B60-7077ED1DA4DE}" presName="Accent" presStyleLbl="alignAcc1" presStyleIdx="1" presStyleCnt="4"/>
      <dgm:spPr/>
    </dgm:pt>
    <dgm:pt modelId="{857D6442-310B-498C-B953-92DD2E15691C}" type="pres">
      <dgm:prSet presAssocID="{2A5191A3-2FB7-4C78-9B60-7077ED1DA4DE}" presName="Image" presStyleLbl="node1" presStyleIdx="1" presStyleCnt="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16000" r="-16000"/>
          </a:stretch>
        </a:blipFill>
      </dgm:spPr>
    </dgm:pt>
    <dgm:pt modelId="{E385EB23-739A-46C5-8EAE-0C1CFDD345DB}" type="pres">
      <dgm:prSet presAssocID="{2A5191A3-2FB7-4C78-9B60-7077ED1DA4DE}" presName="Child" presStyleLbl="revTx" presStyleIdx="1" presStyleCnt="4" custScaleX="130353">
        <dgm:presLayoutVars>
          <dgm:bulletEnabled val="1"/>
        </dgm:presLayoutVars>
      </dgm:prSet>
      <dgm:spPr/>
    </dgm:pt>
    <dgm:pt modelId="{5C67C71A-2D38-4A21-8E6C-FFFEE901F6F4}" type="pres">
      <dgm:prSet presAssocID="{2A5191A3-2FB7-4C78-9B60-7077ED1DA4DE}" presName="Parent" presStyleLbl="alignNode1" presStyleIdx="1" presStyleCnt="4" custScaleX="118897" custScaleY="293472" custLinFactNeighborY="-34178">
        <dgm:presLayoutVars>
          <dgm:bulletEnabled val="1"/>
        </dgm:presLayoutVars>
      </dgm:prSet>
      <dgm:spPr/>
    </dgm:pt>
    <dgm:pt modelId="{1C3FE4C9-0F46-4234-B3E2-40C278B7A593}" type="pres">
      <dgm:prSet presAssocID="{0D1A3F1E-3732-4E6E-8D96-A58EC789DF5E}" presName="sibTrans" presStyleCnt="0"/>
      <dgm:spPr/>
    </dgm:pt>
    <dgm:pt modelId="{1D8F1F46-6FDE-4436-B215-ED12CA5ADF98}" type="pres">
      <dgm:prSet presAssocID="{A3FCAA65-1648-41B9-8144-99E2D8FFA253}" presName="composite" presStyleCnt="0"/>
      <dgm:spPr/>
    </dgm:pt>
    <dgm:pt modelId="{98C333F0-263D-4D47-AE69-B4EBF903BB9E}" type="pres">
      <dgm:prSet presAssocID="{A3FCAA65-1648-41B9-8144-99E2D8FFA253}" presName="Accent" presStyleLbl="alignAcc1" presStyleIdx="2" presStyleCnt="4"/>
      <dgm:spPr/>
    </dgm:pt>
    <dgm:pt modelId="{B8C3BF12-5684-4CCF-91A8-86C1C3B36D22}" type="pres">
      <dgm:prSet presAssocID="{A3FCAA65-1648-41B9-8144-99E2D8FFA253}" presName="Image" presStyleLbl="node1" presStyleIdx="2" presStyleCnt="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l="-2000" r="-2000"/>
          </a:stretch>
        </a:blipFill>
      </dgm:spPr>
    </dgm:pt>
    <dgm:pt modelId="{900EDFEF-50E7-4E62-974A-8F3BAD06FE13}" type="pres">
      <dgm:prSet presAssocID="{A3FCAA65-1648-41B9-8144-99E2D8FFA253}" presName="Child" presStyleLbl="revTx" presStyleIdx="2" presStyleCnt="4" custScaleX="147282">
        <dgm:presLayoutVars>
          <dgm:bulletEnabled val="1"/>
        </dgm:presLayoutVars>
      </dgm:prSet>
      <dgm:spPr/>
    </dgm:pt>
    <dgm:pt modelId="{44A94DC8-47DB-418E-96DD-BC450B745D57}" type="pres">
      <dgm:prSet presAssocID="{A3FCAA65-1648-41B9-8144-99E2D8FFA253}" presName="Parent" presStyleLbl="alignNode1" presStyleIdx="2" presStyleCnt="4" custScaleX="123647" custScaleY="188213" custLinFactNeighborY="-34178">
        <dgm:presLayoutVars>
          <dgm:bulletEnabled val="1"/>
        </dgm:presLayoutVars>
      </dgm:prSet>
      <dgm:spPr/>
    </dgm:pt>
    <dgm:pt modelId="{A7B03236-59FD-42CE-A9B3-FBB30940F4A9}" type="pres">
      <dgm:prSet presAssocID="{F9A5154C-E69F-4DE4-B05B-834932AE6C0F}" presName="sibTrans" presStyleCnt="0"/>
      <dgm:spPr/>
    </dgm:pt>
    <dgm:pt modelId="{0F85BBFC-B7A3-4D62-9403-FE848CCE6E0C}" type="pres">
      <dgm:prSet presAssocID="{A0CBED83-08EA-4DBF-864A-2F2321E1A8D7}" presName="composite" presStyleCnt="0"/>
      <dgm:spPr/>
    </dgm:pt>
    <dgm:pt modelId="{A4CD0F48-F48B-4CC3-B059-FF771F34AB07}" type="pres">
      <dgm:prSet presAssocID="{A0CBED83-08EA-4DBF-864A-2F2321E1A8D7}" presName="Accent" presStyleLbl="alignAcc1" presStyleIdx="3" presStyleCnt="4"/>
      <dgm:spPr/>
    </dgm:pt>
    <dgm:pt modelId="{1639057A-C46B-4C99-BFB3-1C0980AE3C71}" type="pres">
      <dgm:prSet presAssocID="{A0CBED83-08EA-4DBF-864A-2F2321E1A8D7}" presName="Image" presStyleLbl="nod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l="-82650" t="-20716" r="-1820" b="-560"/>
          </a:stretch>
        </a:blipFill>
      </dgm:spPr>
    </dgm:pt>
    <dgm:pt modelId="{CDC76F36-97A6-44CE-B32C-4289B1217E94}" type="pres">
      <dgm:prSet presAssocID="{A0CBED83-08EA-4DBF-864A-2F2321E1A8D7}" presName="Child" presStyleLbl="revTx" presStyleIdx="3" presStyleCnt="4" custScaleX="124181">
        <dgm:presLayoutVars>
          <dgm:bulletEnabled val="1"/>
        </dgm:presLayoutVars>
      </dgm:prSet>
      <dgm:spPr/>
    </dgm:pt>
    <dgm:pt modelId="{7E9D762F-9A21-4427-A294-433716BBFDB9}" type="pres">
      <dgm:prSet presAssocID="{A0CBED83-08EA-4DBF-864A-2F2321E1A8D7}" presName="Parent" presStyleLbl="alignNode1" presStyleIdx="3" presStyleCnt="4" custScaleX="114170" custScaleY="173079" custLinFactNeighborY="-34178">
        <dgm:presLayoutVars>
          <dgm:bulletEnabled val="1"/>
        </dgm:presLayoutVars>
      </dgm:prSet>
      <dgm:spPr/>
    </dgm:pt>
  </dgm:ptLst>
  <dgm:cxnLst>
    <dgm:cxn modelId="{E2504A06-E53F-4845-8A2F-2DD9BF653142}" srcId="{CBD412F7-8F03-4FD9-AD3E-0FC7C5413BC8}" destId="{ADBB7498-3BCA-4A23-BE2D-DFB56BD300EF}" srcOrd="0" destOrd="0" parTransId="{BBB9F74E-A787-4FC9-B1D6-F50829231F67}" sibTransId="{5E2038A2-E23D-4B42-8FB7-7F74DDF9BDCC}"/>
    <dgm:cxn modelId="{5B7B7406-1ADD-4A88-8610-C7720F996E07}" type="presOf" srcId="{3B8801C3-1AFA-47F4-AA21-39095DF9C67C}" destId="{D2451A36-2C1B-43F2-A016-3BBD427182C2}" srcOrd="0" destOrd="0" presId="urn:microsoft.com/office/officeart/2008/layout/TitlePictureLineup"/>
    <dgm:cxn modelId="{4A600C20-B10E-4EDC-BBD0-2F133372518D}" type="presOf" srcId="{EE30A59F-0765-4CD5-B172-33E0D84EAB07}" destId="{CDC76F36-97A6-44CE-B32C-4289B1217E94}" srcOrd="0" destOrd="0" presId="urn:microsoft.com/office/officeart/2008/layout/TitlePictureLineup"/>
    <dgm:cxn modelId="{18E24134-9EA7-40C5-984B-A158FBA70AD8}" type="presOf" srcId="{A3FCAA65-1648-41B9-8144-99E2D8FFA253}" destId="{44A94DC8-47DB-418E-96DD-BC450B745D57}" srcOrd="0" destOrd="0" presId="urn:microsoft.com/office/officeart/2008/layout/TitlePictureLineup"/>
    <dgm:cxn modelId="{5B06D73E-39ED-414D-BD9A-783CF6D0264A}" type="presOf" srcId="{75D1D7C2-9318-4B72-ABFA-87B55D95B647}" destId="{900EDFEF-50E7-4E62-974A-8F3BAD06FE13}" srcOrd="0" destOrd="0" presId="urn:microsoft.com/office/officeart/2008/layout/TitlePictureLineup"/>
    <dgm:cxn modelId="{068B9D61-6B9A-4885-AA04-46602E6F3869}" type="presOf" srcId="{CBD412F7-8F03-4FD9-AD3E-0FC7C5413BC8}" destId="{6794D39C-E0B1-473D-B355-C394C58CD22E}" srcOrd="0" destOrd="0" presId="urn:microsoft.com/office/officeart/2008/layout/TitlePictureLineup"/>
    <dgm:cxn modelId="{2897B44C-6F1B-4180-8EE2-29AFC74CE954}" srcId="{3B8801C3-1AFA-47F4-AA21-39095DF9C67C}" destId="{2A5191A3-2FB7-4C78-9B60-7077ED1DA4DE}" srcOrd="1" destOrd="0" parTransId="{16F03430-2CC7-404A-9640-C86486E9E7ED}" sibTransId="{0D1A3F1E-3732-4E6E-8D96-A58EC789DF5E}"/>
    <dgm:cxn modelId="{72B5736E-508C-4527-BED3-B9995560E885}" srcId="{A3FCAA65-1648-41B9-8144-99E2D8FFA253}" destId="{75D1D7C2-9318-4B72-ABFA-87B55D95B647}" srcOrd="0" destOrd="0" parTransId="{95EA2422-48CC-4DE5-AF43-D84CEDF567DE}" sibTransId="{5FD2DDE2-1940-4C36-8401-1A844E213D53}"/>
    <dgm:cxn modelId="{2A883775-FD7E-4488-874A-89A64CBB21E4}" type="presOf" srcId="{A0CBED83-08EA-4DBF-864A-2F2321E1A8D7}" destId="{7E9D762F-9A21-4427-A294-433716BBFDB9}" srcOrd="0" destOrd="0" presId="urn:microsoft.com/office/officeart/2008/layout/TitlePictureLineup"/>
    <dgm:cxn modelId="{721D4F56-D1E0-4DBB-94D3-CCE86FB0364D}" type="presOf" srcId="{2A5191A3-2FB7-4C78-9B60-7077ED1DA4DE}" destId="{5C67C71A-2D38-4A21-8E6C-FFFEE901F6F4}" srcOrd="0" destOrd="0" presId="urn:microsoft.com/office/officeart/2008/layout/TitlePictureLineup"/>
    <dgm:cxn modelId="{2344E67B-58BE-4968-A05E-9CC0C45AFB49}" type="presOf" srcId="{ADBB7498-3BCA-4A23-BE2D-DFB56BD300EF}" destId="{A3126781-4919-4F61-B2D5-24F63AF65EBD}" srcOrd="0" destOrd="0" presId="urn:microsoft.com/office/officeart/2008/layout/TitlePictureLineup"/>
    <dgm:cxn modelId="{422F0394-D11D-48A5-BDC7-32078D14A578}" srcId="{A0CBED83-08EA-4DBF-864A-2F2321E1A8D7}" destId="{EE30A59F-0765-4CD5-B172-33E0D84EAB07}" srcOrd="0" destOrd="0" parTransId="{95376697-1AD3-415C-B5FE-F2D0668296C5}" sibTransId="{6CDF769C-AB1E-4B7C-AB6C-1E517FF5083B}"/>
    <dgm:cxn modelId="{78511795-5C65-4B8F-9FAE-8B0D1838B481}" srcId="{3B8801C3-1AFA-47F4-AA21-39095DF9C67C}" destId="{A3FCAA65-1648-41B9-8144-99E2D8FFA253}" srcOrd="2" destOrd="0" parTransId="{AC204814-7A29-4E0E-BCA8-DEFC1C8BA886}" sibTransId="{F9A5154C-E69F-4DE4-B05B-834932AE6C0F}"/>
    <dgm:cxn modelId="{EF0768B7-51DA-4B68-AA43-275CB3B1944E}" type="presOf" srcId="{E0BBAC12-DE2A-4587-9A7E-DA0A37296E72}" destId="{E385EB23-739A-46C5-8EAE-0C1CFDD345DB}" srcOrd="0" destOrd="0" presId="urn:microsoft.com/office/officeart/2008/layout/TitlePictureLineup"/>
    <dgm:cxn modelId="{EA8159C2-B552-4871-B902-977259E594C3}" srcId="{3B8801C3-1AFA-47F4-AA21-39095DF9C67C}" destId="{CBD412F7-8F03-4FD9-AD3E-0FC7C5413BC8}" srcOrd="0" destOrd="0" parTransId="{3AFE3896-1A00-4A3B-9645-D1361569F749}" sibTransId="{FB1EA284-687B-42C3-843F-06B761B124FB}"/>
    <dgm:cxn modelId="{21AB6BC9-F3AE-4BDF-BFF8-7B0242355EBE}" srcId="{2A5191A3-2FB7-4C78-9B60-7077ED1DA4DE}" destId="{E0BBAC12-DE2A-4587-9A7E-DA0A37296E72}" srcOrd="0" destOrd="0" parTransId="{5E9C6836-7503-472B-AA6C-05DCFB184770}" sibTransId="{1A29DA84-FF55-4EBD-8B9D-104C75DD1AFF}"/>
    <dgm:cxn modelId="{EAEBC6D6-0BDD-45D2-AFDF-15793EFA0B90}" srcId="{3B8801C3-1AFA-47F4-AA21-39095DF9C67C}" destId="{A0CBED83-08EA-4DBF-864A-2F2321E1A8D7}" srcOrd="3" destOrd="0" parTransId="{ACD44BEF-A5FC-418A-941D-AE392B815CC2}" sibTransId="{A7019E45-6EB4-40DB-9D85-A21A7055DF96}"/>
    <dgm:cxn modelId="{7ACDD9BB-99A3-4472-B1B3-43DDBDBEF9AB}" type="presParOf" srcId="{D2451A36-2C1B-43F2-A016-3BBD427182C2}" destId="{88D8E4B1-4A61-407F-8486-690B58E1978E}" srcOrd="0" destOrd="0" presId="urn:microsoft.com/office/officeart/2008/layout/TitlePictureLineup"/>
    <dgm:cxn modelId="{534E363E-E86B-4F91-BE14-4568E53CADC7}" type="presParOf" srcId="{88D8E4B1-4A61-407F-8486-690B58E1978E}" destId="{AC6DCE2D-EB99-4AC9-B839-3DA2F7D85D01}" srcOrd="0" destOrd="0" presId="urn:microsoft.com/office/officeart/2008/layout/TitlePictureLineup"/>
    <dgm:cxn modelId="{B34B8379-1A9C-4EF2-BBE4-B5F9B2CAEFB8}" type="presParOf" srcId="{88D8E4B1-4A61-407F-8486-690B58E1978E}" destId="{0F4D13F7-9EFF-4145-9661-FF5826B3D373}" srcOrd="1" destOrd="0" presId="urn:microsoft.com/office/officeart/2008/layout/TitlePictureLineup"/>
    <dgm:cxn modelId="{D9AFE78C-0987-4871-96DA-03843BEBDA17}" type="presParOf" srcId="{88D8E4B1-4A61-407F-8486-690B58E1978E}" destId="{A3126781-4919-4F61-B2D5-24F63AF65EBD}" srcOrd="2" destOrd="0" presId="urn:microsoft.com/office/officeart/2008/layout/TitlePictureLineup"/>
    <dgm:cxn modelId="{7C3565A3-ADAD-4AF2-B9A6-D1F1EB4580F2}" type="presParOf" srcId="{88D8E4B1-4A61-407F-8486-690B58E1978E}" destId="{6794D39C-E0B1-473D-B355-C394C58CD22E}" srcOrd="3" destOrd="0" presId="urn:microsoft.com/office/officeart/2008/layout/TitlePictureLineup"/>
    <dgm:cxn modelId="{63D7FBF6-4793-4EBB-A4F9-E861599FBAE9}" type="presParOf" srcId="{D2451A36-2C1B-43F2-A016-3BBD427182C2}" destId="{659F3A16-C221-40D5-90B8-CB99335DC069}" srcOrd="1" destOrd="0" presId="urn:microsoft.com/office/officeart/2008/layout/TitlePictureLineup"/>
    <dgm:cxn modelId="{4A16E876-338E-45DC-AB91-B6521FB76348}" type="presParOf" srcId="{D2451A36-2C1B-43F2-A016-3BBD427182C2}" destId="{EE4C220B-E103-49CC-8E46-882BBCC0ECCD}" srcOrd="2" destOrd="0" presId="urn:microsoft.com/office/officeart/2008/layout/TitlePictureLineup"/>
    <dgm:cxn modelId="{CEDD4D7A-F431-453B-84F5-7A525858A983}" type="presParOf" srcId="{EE4C220B-E103-49CC-8E46-882BBCC0ECCD}" destId="{216EFE3D-368C-47BC-87D0-F947A23F3391}" srcOrd="0" destOrd="0" presId="urn:microsoft.com/office/officeart/2008/layout/TitlePictureLineup"/>
    <dgm:cxn modelId="{CFD24D70-3ED3-4B7F-AAE0-5A3BC819B1CD}" type="presParOf" srcId="{EE4C220B-E103-49CC-8E46-882BBCC0ECCD}" destId="{857D6442-310B-498C-B953-92DD2E15691C}" srcOrd="1" destOrd="0" presId="urn:microsoft.com/office/officeart/2008/layout/TitlePictureLineup"/>
    <dgm:cxn modelId="{5682E6FF-40CB-4A8B-9046-E42771E14285}" type="presParOf" srcId="{EE4C220B-E103-49CC-8E46-882BBCC0ECCD}" destId="{E385EB23-739A-46C5-8EAE-0C1CFDD345DB}" srcOrd="2" destOrd="0" presId="urn:microsoft.com/office/officeart/2008/layout/TitlePictureLineup"/>
    <dgm:cxn modelId="{F3AF8233-9264-4330-9F8E-E92AF53ABDC7}" type="presParOf" srcId="{EE4C220B-E103-49CC-8E46-882BBCC0ECCD}" destId="{5C67C71A-2D38-4A21-8E6C-FFFEE901F6F4}" srcOrd="3" destOrd="0" presId="urn:microsoft.com/office/officeart/2008/layout/TitlePictureLineup"/>
    <dgm:cxn modelId="{DDB195DF-0195-42F3-9E4A-8D3C1959BBFA}" type="presParOf" srcId="{D2451A36-2C1B-43F2-A016-3BBD427182C2}" destId="{1C3FE4C9-0F46-4234-B3E2-40C278B7A593}" srcOrd="3" destOrd="0" presId="urn:microsoft.com/office/officeart/2008/layout/TitlePictureLineup"/>
    <dgm:cxn modelId="{BB018D7C-8024-4E1C-A156-F0D0F850DE83}" type="presParOf" srcId="{D2451A36-2C1B-43F2-A016-3BBD427182C2}" destId="{1D8F1F46-6FDE-4436-B215-ED12CA5ADF98}" srcOrd="4" destOrd="0" presId="urn:microsoft.com/office/officeart/2008/layout/TitlePictureLineup"/>
    <dgm:cxn modelId="{F336B5FB-1F28-424C-88A8-7EB295C78777}" type="presParOf" srcId="{1D8F1F46-6FDE-4436-B215-ED12CA5ADF98}" destId="{98C333F0-263D-4D47-AE69-B4EBF903BB9E}" srcOrd="0" destOrd="0" presId="urn:microsoft.com/office/officeart/2008/layout/TitlePictureLineup"/>
    <dgm:cxn modelId="{C57958CA-FE47-4C54-99DF-7A6D8EED40A8}" type="presParOf" srcId="{1D8F1F46-6FDE-4436-B215-ED12CA5ADF98}" destId="{B8C3BF12-5684-4CCF-91A8-86C1C3B36D22}" srcOrd="1" destOrd="0" presId="urn:microsoft.com/office/officeart/2008/layout/TitlePictureLineup"/>
    <dgm:cxn modelId="{46115FA9-0E94-4193-992E-F55004FB757E}" type="presParOf" srcId="{1D8F1F46-6FDE-4436-B215-ED12CA5ADF98}" destId="{900EDFEF-50E7-4E62-974A-8F3BAD06FE13}" srcOrd="2" destOrd="0" presId="urn:microsoft.com/office/officeart/2008/layout/TitlePictureLineup"/>
    <dgm:cxn modelId="{FC2932F3-5876-4F28-A351-F1CF3C504D4F}" type="presParOf" srcId="{1D8F1F46-6FDE-4436-B215-ED12CA5ADF98}" destId="{44A94DC8-47DB-418E-96DD-BC450B745D57}" srcOrd="3" destOrd="0" presId="urn:microsoft.com/office/officeart/2008/layout/TitlePictureLineup"/>
    <dgm:cxn modelId="{C3A4BEFC-EB75-4EBC-A853-83C519206491}" type="presParOf" srcId="{D2451A36-2C1B-43F2-A016-3BBD427182C2}" destId="{A7B03236-59FD-42CE-A9B3-FBB30940F4A9}" srcOrd="5" destOrd="0" presId="urn:microsoft.com/office/officeart/2008/layout/TitlePictureLineup"/>
    <dgm:cxn modelId="{4035A016-2F7C-4412-BA8F-3A2DC64D0268}" type="presParOf" srcId="{D2451A36-2C1B-43F2-A016-3BBD427182C2}" destId="{0F85BBFC-B7A3-4D62-9403-FE848CCE6E0C}" srcOrd="6" destOrd="0" presId="urn:microsoft.com/office/officeart/2008/layout/TitlePictureLineup"/>
    <dgm:cxn modelId="{D87CF696-70AD-4F64-9F89-F2E0430C32B7}" type="presParOf" srcId="{0F85BBFC-B7A3-4D62-9403-FE848CCE6E0C}" destId="{A4CD0F48-F48B-4CC3-B059-FF771F34AB07}" srcOrd="0" destOrd="0" presId="urn:microsoft.com/office/officeart/2008/layout/TitlePictureLineup"/>
    <dgm:cxn modelId="{00FCBAC1-37B8-4CEF-9A56-2D947C5DA937}" type="presParOf" srcId="{0F85BBFC-B7A3-4D62-9403-FE848CCE6E0C}" destId="{1639057A-C46B-4C99-BFB3-1C0980AE3C71}" srcOrd="1" destOrd="0" presId="urn:microsoft.com/office/officeart/2008/layout/TitlePictureLineup"/>
    <dgm:cxn modelId="{561FD93F-12A0-4203-A62D-95E8B9479359}" type="presParOf" srcId="{0F85BBFC-B7A3-4D62-9403-FE848CCE6E0C}" destId="{CDC76F36-97A6-44CE-B32C-4289B1217E94}" srcOrd="2" destOrd="0" presId="urn:microsoft.com/office/officeart/2008/layout/TitlePictureLineup"/>
    <dgm:cxn modelId="{E7C681A1-F533-418D-976C-18B6A6D4023D}" type="presParOf" srcId="{0F85BBFC-B7A3-4D62-9403-FE848CCE6E0C}" destId="{7E9D762F-9A21-4427-A294-433716BBFDB9}"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63953-3770-4188-94EB-955B1141E932}">
      <dsp:nvSpPr>
        <dsp:cNvPr id="0" name=""/>
        <dsp:cNvSpPr/>
      </dsp:nvSpPr>
      <dsp:spPr>
        <a:xfrm>
          <a:off x="484" y="6795"/>
          <a:ext cx="2086609" cy="3073350"/>
        </a:xfrm>
        <a:prstGeom prst="roundRect">
          <a:avLst>
            <a:gd name="adj" fmla="val 5000"/>
          </a:avLst>
        </a:prstGeom>
        <a:blipFill dpi="0" rotWithShape="0">
          <a:blip xmlns:r="http://schemas.openxmlformats.org/officeDocument/2006/relationships" r:embed="rId1"/>
          <a:srcRect/>
          <a:stretch>
            <a:fillRect l="-32972" r="-29569"/>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 sz="2300" kern="1200" dirty="0"/>
            <a:t> </a:t>
          </a:r>
        </a:p>
      </dsp:txBody>
      <dsp:txXfrm rot="16200000">
        <a:off x="-1050927" y="1058208"/>
        <a:ext cx="2520147" cy="417321"/>
      </dsp:txXfrm>
    </dsp:sp>
    <dsp:sp modelId="{196E77F4-C5ED-4235-8E86-35803B1D4F35}">
      <dsp:nvSpPr>
        <dsp:cNvPr id="0" name=""/>
        <dsp:cNvSpPr/>
      </dsp:nvSpPr>
      <dsp:spPr>
        <a:xfrm>
          <a:off x="417806" y="6795"/>
          <a:ext cx="1554524" cy="3073350"/>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en" sz="6500" kern="1200" dirty="0"/>
            <a:t> </a:t>
          </a:r>
        </a:p>
      </dsp:txBody>
      <dsp:txXfrm>
        <a:off x="417806" y="6795"/>
        <a:ext cx="1554524" cy="3073350"/>
      </dsp:txXfrm>
    </dsp:sp>
    <dsp:sp modelId="{CD937342-3A29-49E0-A54C-D182C16641EE}">
      <dsp:nvSpPr>
        <dsp:cNvPr id="0" name=""/>
        <dsp:cNvSpPr/>
      </dsp:nvSpPr>
      <dsp:spPr>
        <a:xfrm>
          <a:off x="2160125" y="6795"/>
          <a:ext cx="2086609" cy="3073350"/>
        </a:xfrm>
        <a:prstGeom prst="roundRect">
          <a:avLst>
            <a:gd name="adj" fmla="val 5000"/>
          </a:avLst>
        </a:prstGeom>
        <a:blipFill dpi="0" rotWithShape="0">
          <a:blip xmlns:r="http://schemas.openxmlformats.org/officeDocument/2006/relationships" r:embed="rId2"/>
          <a:srcRect/>
          <a:stretch>
            <a:fillRect t="-12433" b="-801"/>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 sz="2300" kern="1200" dirty="0"/>
            <a:t> </a:t>
          </a:r>
        </a:p>
      </dsp:txBody>
      <dsp:txXfrm rot="16200000">
        <a:off x="1108713" y="1058208"/>
        <a:ext cx="2520147" cy="417321"/>
      </dsp:txXfrm>
    </dsp:sp>
    <dsp:sp modelId="{1C039A61-1CB4-4879-98EB-6B1F6BFFBCE0}">
      <dsp:nvSpPr>
        <dsp:cNvPr id="0" name=""/>
        <dsp:cNvSpPr/>
      </dsp:nvSpPr>
      <dsp:spPr>
        <a:xfrm rot="5400000">
          <a:off x="1986659" y="1995797"/>
          <a:ext cx="367799" cy="312991"/>
        </a:xfrm>
        <a:prstGeom prst="flowChartExtra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z="190500" extrusionH="12700"/>
      </dsp:spPr>
      <dsp:style>
        <a:lnRef idx="0">
          <a:schemeClr val="accent5"/>
        </a:lnRef>
        <a:fillRef idx="3">
          <a:schemeClr val="accent5"/>
        </a:fillRef>
        <a:effectRef idx="3">
          <a:schemeClr val="accent5"/>
        </a:effectRef>
        <a:fontRef idx="minor">
          <a:schemeClr val="lt1"/>
        </a:fontRef>
      </dsp:style>
    </dsp:sp>
    <dsp:sp modelId="{B5D1C816-F408-499C-BE20-212F162531B8}">
      <dsp:nvSpPr>
        <dsp:cNvPr id="0" name=""/>
        <dsp:cNvSpPr/>
      </dsp:nvSpPr>
      <dsp:spPr>
        <a:xfrm>
          <a:off x="2577447" y="6795"/>
          <a:ext cx="1554524" cy="3073350"/>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en" sz="6500" kern="1200" dirty="0"/>
            <a:t> </a:t>
          </a:r>
        </a:p>
      </dsp:txBody>
      <dsp:txXfrm>
        <a:off x="2577447" y="6795"/>
        <a:ext cx="1554524" cy="3073350"/>
      </dsp:txXfrm>
    </dsp:sp>
    <dsp:sp modelId="{41AB42C4-1E96-4EA4-963E-BB5885DC32E6}">
      <dsp:nvSpPr>
        <dsp:cNvPr id="0" name=""/>
        <dsp:cNvSpPr/>
      </dsp:nvSpPr>
      <dsp:spPr>
        <a:xfrm>
          <a:off x="4319766" y="6795"/>
          <a:ext cx="2086609" cy="3073350"/>
        </a:xfrm>
        <a:prstGeom prst="roundRect">
          <a:avLst>
            <a:gd name="adj" fmla="val 5000"/>
          </a:avLst>
        </a:prstGeom>
        <a:blipFill dpi="0" rotWithShape="0">
          <a:blip xmlns:r="http://schemas.openxmlformats.org/officeDocument/2006/relationships" r:embed="rId3"/>
          <a:srcRect/>
          <a:stretch>
            <a:fillRect l="-61369" t="-3983" r="-18402" b="-1965"/>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 sz="2300" kern="1200" dirty="0"/>
            <a:t> </a:t>
          </a:r>
        </a:p>
      </dsp:txBody>
      <dsp:txXfrm rot="16200000">
        <a:off x="3268353" y="1058208"/>
        <a:ext cx="2520147" cy="417321"/>
      </dsp:txXfrm>
    </dsp:sp>
    <dsp:sp modelId="{1ADB229D-E033-4323-8FED-85E406BE1DCA}">
      <dsp:nvSpPr>
        <dsp:cNvPr id="0" name=""/>
        <dsp:cNvSpPr/>
      </dsp:nvSpPr>
      <dsp:spPr>
        <a:xfrm rot="5400000">
          <a:off x="4146299" y="1995797"/>
          <a:ext cx="367799" cy="312991"/>
        </a:xfrm>
        <a:prstGeom prst="flowChartExtra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z="190500" extrusionH="12700"/>
      </dsp:spPr>
      <dsp:style>
        <a:lnRef idx="0">
          <a:schemeClr val="accent6"/>
        </a:lnRef>
        <a:fillRef idx="3">
          <a:schemeClr val="accent6"/>
        </a:fillRef>
        <a:effectRef idx="3">
          <a:schemeClr val="accent6"/>
        </a:effectRef>
        <a:fontRef idx="minor">
          <a:schemeClr val="lt1"/>
        </a:fontRef>
      </dsp:style>
    </dsp:sp>
    <dsp:sp modelId="{5F5E0419-2888-46E2-986C-871C8FA39E08}">
      <dsp:nvSpPr>
        <dsp:cNvPr id="0" name=""/>
        <dsp:cNvSpPr/>
      </dsp:nvSpPr>
      <dsp:spPr>
        <a:xfrm>
          <a:off x="4737088" y="6795"/>
          <a:ext cx="1554524" cy="3073350"/>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en" sz="6500" kern="1200" dirty="0"/>
            <a:t> </a:t>
          </a:r>
        </a:p>
      </dsp:txBody>
      <dsp:txXfrm>
        <a:off x="4737088" y="6795"/>
        <a:ext cx="1554524" cy="3073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582F1-75B7-4E76-92F0-5EBC1BCA2753}">
      <dsp:nvSpPr>
        <dsp:cNvPr id="0" name=""/>
        <dsp:cNvSpPr/>
      </dsp:nvSpPr>
      <dsp:spPr>
        <a:xfrm>
          <a:off x="174874" y="1"/>
          <a:ext cx="2309034" cy="564535"/>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Leisiet a ipi thilsuoh um ham?</a:t>
          </a:r>
        </a:p>
      </dsp:txBody>
      <dsp:txXfrm>
        <a:off x="191409" y="16536"/>
        <a:ext cx="2275964" cy="531465"/>
      </dsp:txXfrm>
    </dsp:sp>
    <dsp:sp modelId="{64F43F45-A354-481A-9578-13EC103B4921}">
      <dsp:nvSpPr>
        <dsp:cNvPr id="0" name=""/>
        <dsp:cNvSpPr/>
      </dsp:nvSpPr>
      <dsp:spPr>
        <a:xfrm>
          <a:off x="405778" y="564536"/>
          <a:ext cx="230863" cy="560605"/>
        </a:xfrm>
        <a:custGeom>
          <a:avLst/>
          <a:gdLst/>
          <a:ahLst/>
          <a:cxnLst/>
          <a:rect l="0" t="0" r="0" b="0"/>
          <a:pathLst>
            <a:path>
              <a:moveTo>
                <a:pt x="0" y="0"/>
              </a:moveTo>
              <a:lnTo>
                <a:pt x="0" y="560605"/>
              </a:lnTo>
              <a:lnTo>
                <a:pt x="230863" y="56060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6B3266-DF93-4C22-95E2-28D20D32C79F}">
      <dsp:nvSpPr>
        <dsp:cNvPr id="0" name=""/>
        <dsp:cNvSpPr/>
      </dsp:nvSpPr>
      <dsp:spPr>
        <a:xfrm>
          <a:off x="636642" y="715036"/>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Leisiet atolmang tai</a:t>
          </a:r>
        </a:p>
      </dsp:txBody>
      <dsp:txXfrm>
        <a:off x="660665" y="739059"/>
        <a:ext cx="1799181" cy="772166"/>
      </dsp:txXfrm>
    </dsp:sp>
    <dsp:sp modelId="{675F7EEB-D3DE-4F44-B28C-CB42058C8423}">
      <dsp:nvSpPr>
        <dsp:cNvPr id="0" name=""/>
        <dsp:cNvSpPr/>
      </dsp:nvSpPr>
      <dsp:spPr>
        <a:xfrm>
          <a:off x="405778" y="564536"/>
          <a:ext cx="230863" cy="1488842"/>
        </a:xfrm>
        <a:custGeom>
          <a:avLst/>
          <a:gdLst/>
          <a:ahLst/>
          <a:cxnLst/>
          <a:rect l="0" t="0" r="0" b="0"/>
          <a:pathLst>
            <a:path>
              <a:moveTo>
                <a:pt x="0" y="0"/>
              </a:moveTo>
              <a:lnTo>
                <a:pt x="0" y="1488842"/>
              </a:lnTo>
              <a:lnTo>
                <a:pt x="230863" y="1488842"/>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A3216-424C-4CF3-9137-C63181E70FB1}">
      <dsp:nvSpPr>
        <dsp:cNvPr id="0" name=""/>
        <dsp:cNvSpPr/>
      </dsp:nvSpPr>
      <dsp:spPr>
        <a:xfrm>
          <a:off x="636642" y="1643272"/>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Muolsang ho jong tolmang ta</a:t>
          </a:r>
        </a:p>
      </dsp:txBody>
      <dsp:txXfrm>
        <a:off x="660665" y="1667295"/>
        <a:ext cx="1799181" cy="772166"/>
      </dsp:txXfrm>
    </dsp:sp>
    <dsp:sp modelId="{D4FB9E03-660E-4322-8ECF-43FF4C035E34}">
      <dsp:nvSpPr>
        <dsp:cNvPr id="0" name=""/>
        <dsp:cNvSpPr/>
      </dsp:nvSpPr>
      <dsp:spPr>
        <a:xfrm>
          <a:off x="405778" y="564536"/>
          <a:ext cx="230863" cy="2417078"/>
        </a:xfrm>
        <a:custGeom>
          <a:avLst/>
          <a:gdLst/>
          <a:ahLst/>
          <a:cxnLst/>
          <a:rect l="0" t="0" r="0" b="0"/>
          <a:pathLst>
            <a:path>
              <a:moveTo>
                <a:pt x="0" y="0"/>
              </a:moveTo>
              <a:lnTo>
                <a:pt x="0" y="2417078"/>
              </a:lnTo>
              <a:lnTo>
                <a:pt x="230863" y="241707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3F1A01-A971-476E-8EB7-78E32B672065}">
      <dsp:nvSpPr>
        <dsp:cNvPr id="0" name=""/>
        <dsp:cNvSpPr/>
      </dsp:nvSpPr>
      <dsp:spPr>
        <a:xfrm>
          <a:off x="636642" y="2571509"/>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Tuipi ho jong ginglul lul jieng ta</a:t>
          </a:r>
        </a:p>
      </dsp:txBody>
      <dsp:txXfrm>
        <a:off x="660665" y="2595532"/>
        <a:ext cx="1799181" cy="772166"/>
      </dsp:txXfrm>
    </dsp:sp>
    <dsp:sp modelId="{51891DDC-BA3D-4533-8D4E-728816B839B7}">
      <dsp:nvSpPr>
        <dsp:cNvPr id="0" name=""/>
        <dsp:cNvSpPr/>
      </dsp:nvSpPr>
      <dsp:spPr>
        <a:xfrm>
          <a:off x="405778" y="564536"/>
          <a:ext cx="230863" cy="3345315"/>
        </a:xfrm>
        <a:custGeom>
          <a:avLst/>
          <a:gdLst/>
          <a:ahLst/>
          <a:cxnLst/>
          <a:rect l="0" t="0" r="0" b="0"/>
          <a:pathLst>
            <a:path>
              <a:moveTo>
                <a:pt x="0" y="0"/>
              </a:moveTo>
              <a:lnTo>
                <a:pt x="0" y="3345315"/>
              </a:lnTo>
              <a:lnTo>
                <a:pt x="230863" y="334531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655B60-79EE-40A1-AB61-FE2E0E1CFBA1}">
      <dsp:nvSpPr>
        <dsp:cNvPr id="0" name=""/>
        <dsp:cNvSpPr/>
      </dsp:nvSpPr>
      <dsp:spPr>
        <a:xfrm>
          <a:off x="636642" y="3499745"/>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Namtin lunghang ta</a:t>
          </a:r>
        </a:p>
      </dsp:txBody>
      <dsp:txXfrm>
        <a:off x="660665" y="3523768"/>
        <a:ext cx="1799181" cy="772166"/>
      </dsp:txXfrm>
    </dsp:sp>
    <dsp:sp modelId="{F5484701-AF3C-4B77-A428-ED82EDD1ECD9}">
      <dsp:nvSpPr>
        <dsp:cNvPr id="0" name=""/>
        <dsp:cNvSpPr/>
      </dsp:nvSpPr>
      <dsp:spPr>
        <a:xfrm>
          <a:off x="2899959" y="1"/>
          <a:ext cx="2309034" cy="564535"/>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Pathien in ipi abol em?</a:t>
          </a:r>
        </a:p>
      </dsp:txBody>
      <dsp:txXfrm>
        <a:off x="2916494" y="16536"/>
        <a:ext cx="2275964" cy="531465"/>
      </dsp:txXfrm>
    </dsp:sp>
    <dsp:sp modelId="{6AB1EC06-66D9-4E41-B467-1D2B3715E66B}">
      <dsp:nvSpPr>
        <dsp:cNvPr id="0" name=""/>
        <dsp:cNvSpPr/>
      </dsp:nvSpPr>
      <dsp:spPr>
        <a:xfrm>
          <a:off x="3130862" y="564536"/>
          <a:ext cx="230900" cy="417458"/>
        </a:xfrm>
        <a:custGeom>
          <a:avLst/>
          <a:gdLst/>
          <a:ahLst/>
          <a:cxnLst/>
          <a:rect l="0" t="0" r="0" b="0"/>
          <a:pathLst>
            <a:path>
              <a:moveTo>
                <a:pt x="0" y="0"/>
              </a:moveTo>
              <a:lnTo>
                <a:pt x="0" y="417458"/>
              </a:lnTo>
              <a:lnTo>
                <a:pt x="230900" y="41745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C813BC0-C468-4FA3-83FC-7B446B236F54}">
      <dsp:nvSpPr>
        <dsp:cNvPr id="0" name=""/>
        <dsp:cNvSpPr/>
      </dsp:nvSpPr>
      <dsp:spPr>
        <a:xfrm>
          <a:off x="3361762" y="715036"/>
          <a:ext cx="2209996" cy="53391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Amite aveng in, athahat sah e</a:t>
          </a:r>
        </a:p>
      </dsp:txBody>
      <dsp:txXfrm>
        <a:off x="3377400" y="730674"/>
        <a:ext cx="2178720" cy="502641"/>
      </dsp:txXfrm>
    </dsp:sp>
    <dsp:sp modelId="{27A77040-6B5F-482D-B763-D146245C2281}">
      <dsp:nvSpPr>
        <dsp:cNvPr id="0" name=""/>
        <dsp:cNvSpPr/>
      </dsp:nvSpPr>
      <dsp:spPr>
        <a:xfrm>
          <a:off x="3130862" y="564536"/>
          <a:ext cx="230900" cy="1177777"/>
        </a:xfrm>
        <a:custGeom>
          <a:avLst/>
          <a:gdLst/>
          <a:ahLst/>
          <a:cxnLst/>
          <a:rect l="0" t="0" r="0" b="0"/>
          <a:pathLst>
            <a:path>
              <a:moveTo>
                <a:pt x="0" y="0"/>
              </a:moveTo>
              <a:lnTo>
                <a:pt x="0" y="1177777"/>
              </a:lnTo>
              <a:lnTo>
                <a:pt x="230900" y="1177777"/>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9545852C-3547-4746-8C1B-AC641A091736}">
      <dsp:nvSpPr>
        <dsp:cNvPr id="0" name=""/>
        <dsp:cNvSpPr/>
      </dsp:nvSpPr>
      <dsp:spPr>
        <a:xfrm>
          <a:off x="3361762" y="1356977"/>
          <a:ext cx="2209996" cy="770672"/>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n" sz="2000" b="1" kern="1200" dirty="0">
              <a:solidFill>
                <a:srgbClr val="105860"/>
              </a:solidFill>
            </a:rPr>
            <a:t>Aman ei panpi un, ei kipasah uve</a:t>
          </a:r>
        </a:p>
      </dsp:txBody>
      <dsp:txXfrm>
        <a:off x="3384334" y="1379549"/>
        <a:ext cx="2164852" cy="725528"/>
      </dsp:txXfrm>
    </dsp:sp>
    <dsp:sp modelId="{65B25ECD-7CF4-4DF6-B4CE-D653484DF7F7}">
      <dsp:nvSpPr>
        <dsp:cNvPr id="0" name=""/>
        <dsp:cNvSpPr/>
      </dsp:nvSpPr>
      <dsp:spPr>
        <a:xfrm>
          <a:off x="3130862" y="564536"/>
          <a:ext cx="230900" cy="1887186"/>
        </a:xfrm>
        <a:custGeom>
          <a:avLst/>
          <a:gdLst/>
          <a:ahLst/>
          <a:cxnLst/>
          <a:rect l="0" t="0" r="0" b="0"/>
          <a:pathLst>
            <a:path>
              <a:moveTo>
                <a:pt x="0" y="0"/>
              </a:moveTo>
              <a:lnTo>
                <a:pt x="0" y="1887186"/>
              </a:lnTo>
              <a:lnTo>
                <a:pt x="230900" y="1887186"/>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AFFD3E74-5BE6-44BA-BEF1-FB6C0A689F50}">
      <dsp:nvSpPr>
        <dsp:cNvPr id="0" name=""/>
        <dsp:cNvSpPr/>
      </dsp:nvSpPr>
      <dsp:spPr>
        <a:xfrm>
          <a:off x="3361762" y="2235674"/>
          <a:ext cx="2209996" cy="43209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Leisiet ahalvam tai</a:t>
          </a:r>
        </a:p>
      </dsp:txBody>
      <dsp:txXfrm>
        <a:off x="3374418" y="2248330"/>
        <a:ext cx="2184684" cy="406785"/>
      </dsp:txXfrm>
    </dsp:sp>
    <dsp:sp modelId="{E2748C09-B8EA-4161-A7C1-4E20C4397710}">
      <dsp:nvSpPr>
        <dsp:cNvPr id="0" name=""/>
        <dsp:cNvSpPr/>
      </dsp:nvSpPr>
      <dsp:spPr>
        <a:xfrm>
          <a:off x="3130862" y="564536"/>
          <a:ext cx="230900" cy="2427308"/>
        </a:xfrm>
        <a:custGeom>
          <a:avLst/>
          <a:gdLst/>
          <a:ahLst/>
          <a:cxnLst/>
          <a:rect l="0" t="0" r="0" b="0"/>
          <a:pathLst>
            <a:path>
              <a:moveTo>
                <a:pt x="0" y="0"/>
              </a:moveTo>
              <a:lnTo>
                <a:pt x="0" y="2427308"/>
              </a:lnTo>
              <a:lnTo>
                <a:pt x="230900" y="24273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A9FDAB9-73AF-4A34-8BD4-B7C92DC774F0}">
      <dsp:nvSpPr>
        <dsp:cNvPr id="0" name=""/>
        <dsp:cNvSpPr/>
      </dsp:nvSpPr>
      <dsp:spPr>
        <a:xfrm>
          <a:off x="3361762" y="2775796"/>
          <a:ext cx="2209996" cy="43209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Ikiselna u ahi</a:t>
          </a:r>
        </a:p>
      </dsp:txBody>
      <dsp:txXfrm>
        <a:off x="3374418" y="2788452"/>
        <a:ext cx="2184684" cy="406785"/>
      </dsp:txXfrm>
    </dsp:sp>
    <dsp:sp modelId="{E1C40DEB-9313-4460-87A4-CBFFED5F1491}">
      <dsp:nvSpPr>
        <dsp:cNvPr id="0" name=""/>
        <dsp:cNvSpPr/>
      </dsp:nvSpPr>
      <dsp:spPr>
        <a:xfrm>
          <a:off x="3130862" y="564536"/>
          <a:ext cx="230900" cy="3018340"/>
        </a:xfrm>
        <a:custGeom>
          <a:avLst/>
          <a:gdLst/>
          <a:ahLst/>
          <a:cxnLst/>
          <a:rect l="0" t="0" r="0" b="0"/>
          <a:pathLst>
            <a:path>
              <a:moveTo>
                <a:pt x="0" y="0"/>
              </a:moveTo>
              <a:lnTo>
                <a:pt x="0" y="3018340"/>
              </a:lnTo>
              <a:lnTo>
                <a:pt x="230900" y="3018340"/>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D890B8D6-9A36-4CEC-B2A4-E8158D8CCA6F}">
      <dsp:nvSpPr>
        <dsp:cNvPr id="0" name=""/>
        <dsp:cNvSpPr/>
      </dsp:nvSpPr>
      <dsp:spPr>
        <a:xfrm>
          <a:off x="3361762" y="3315918"/>
          <a:ext cx="2209996" cy="53391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Gal kisat avotaang tai</a:t>
          </a:r>
        </a:p>
      </dsp:txBody>
      <dsp:txXfrm>
        <a:off x="3377400" y="3331556"/>
        <a:ext cx="2178720" cy="502641"/>
      </dsp:txXfrm>
    </dsp:sp>
    <dsp:sp modelId="{DC365886-3769-4158-BFDD-3EF4AB7B6D44}">
      <dsp:nvSpPr>
        <dsp:cNvPr id="0" name=""/>
        <dsp:cNvSpPr/>
      </dsp:nvSpPr>
      <dsp:spPr>
        <a:xfrm>
          <a:off x="3130862" y="564536"/>
          <a:ext cx="230900" cy="3728708"/>
        </a:xfrm>
        <a:custGeom>
          <a:avLst/>
          <a:gdLst/>
          <a:ahLst/>
          <a:cxnLst/>
          <a:rect l="0" t="0" r="0" b="0"/>
          <a:pathLst>
            <a:path>
              <a:moveTo>
                <a:pt x="0" y="0"/>
              </a:moveTo>
              <a:lnTo>
                <a:pt x="0" y="3728708"/>
              </a:lnTo>
              <a:lnTo>
                <a:pt x="230900" y="37287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DE08E350-CC92-456B-8B17-6C5C6508CB17}">
      <dsp:nvSpPr>
        <dsp:cNvPr id="0" name=""/>
        <dsp:cNvSpPr/>
      </dsp:nvSpPr>
      <dsp:spPr>
        <a:xfrm>
          <a:off x="3361762" y="3907909"/>
          <a:ext cx="2209996" cy="770672"/>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n" sz="2000" b="1" kern="1200" dirty="0">
              <a:solidFill>
                <a:srgbClr val="105860"/>
              </a:solidFill>
            </a:rPr>
            <a:t>Namtin lah a choisang in aum tai</a:t>
          </a:r>
        </a:p>
      </dsp:txBody>
      <dsp:txXfrm>
        <a:off x="3384334" y="3930481"/>
        <a:ext cx="2164852" cy="725528"/>
      </dsp:txXfrm>
    </dsp:sp>
    <dsp:sp modelId="{157C76BB-785C-4A6E-AA85-AEEBFBA08C66}">
      <dsp:nvSpPr>
        <dsp:cNvPr id="0" name=""/>
        <dsp:cNvSpPr/>
      </dsp:nvSpPr>
      <dsp:spPr>
        <a:xfrm>
          <a:off x="5682218" y="1"/>
          <a:ext cx="2309034" cy="564535"/>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Ken ipi kabol ding ham?</a:t>
          </a:r>
        </a:p>
      </dsp:txBody>
      <dsp:txXfrm>
        <a:off x="5698753" y="16536"/>
        <a:ext cx="2275964" cy="531465"/>
      </dsp:txXfrm>
    </dsp:sp>
    <dsp:sp modelId="{620B0E9E-B112-43A8-804D-70F83E5CA64B}">
      <dsp:nvSpPr>
        <dsp:cNvPr id="0" name=""/>
        <dsp:cNvSpPr/>
      </dsp:nvSpPr>
      <dsp:spPr>
        <a:xfrm>
          <a:off x="5913122" y="564536"/>
          <a:ext cx="230894" cy="560605"/>
        </a:xfrm>
        <a:custGeom>
          <a:avLst/>
          <a:gdLst/>
          <a:ahLst/>
          <a:cxnLst/>
          <a:rect l="0" t="0" r="0" b="0"/>
          <a:pathLst>
            <a:path>
              <a:moveTo>
                <a:pt x="0" y="0"/>
              </a:moveTo>
              <a:lnTo>
                <a:pt x="0" y="560605"/>
              </a:lnTo>
              <a:lnTo>
                <a:pt x="230894" y="560605"/>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FB458D9-E5DC-49C9-8B12-A6798DB34DC7}">
      <dsp:nvSpPr>
        <dsp:cNvPr id="0" name=""/>
        <dsp:cNvSpPr/>
      </dsp:nvSpPr>
      <dsp:spPr>
        <a:xfrm>
          <a:off x="6144017" y="715036"/>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Kicha lou ding</a:t>
          </a:r>
        </a:p>
      </dsp:txBody>
      <dsp:txXfrm>
        <a:off x="6168040" y="739059"/>
        <a:ext cx="1799181" cy="772166"/>
      </dsp:txXfrm>
    </dsp:sp>
    <dsp:sp modelId="{F625A1C4-0A1D-453B-9FCC-24FAFF9B7403}">
      <dsp:nvSpPr>
        <dsp:cNvPr id="0" name=""/>
        <dsp:cNvSpPr/>
      </dsp:nvSpPr>
      <dsp:spPr>
        <a:xfrm>
          <a:off x="5913122" y="564536"/>
          <a:ext cx="230894" cy="1488842"/>
        </a:xfrm>
        <a:custGeom>
          <a:avLst/>
          <a:gdLst/>
          <a:ahLst/>
          <a:cxnLst/>
          <a:rect l="0" t="0" r="0" b="0"/>
          <a:pathLst>
            <a:path>
              <a:moveTo>
                <a:pt x="0" y="0"/>
              </a:moveTo>
              <a:lnTo>
                <a:pt x="0" y="1488842"/>
              </a:lnTo>
              <a:lnTo>
                <a:pt x="230894" y="1488842"/>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044FF75-46C0-44F9-B573-A45E0D07F5EB}">
      <dsp:nvSpPr>
        <dsp:cNvPr id="0" name=""/>
        <dsp:cNvSpPr/>
      </dsp:nvSpPr>
      <dsp:spPr>
        <a:xfrm>
          <a:off x="6144017" y="1643272"/>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Pathien thilbol kavet ding</a:t>
          </a:r>
        </a:p>
      </dsp:txBody>
      <dsp:txXfrm>
        <a:off x="6168040" y="1667295"/>
        <a:ext cx="1799181" cy="772166"/>
      </dsp:txXfrm>
    </dsp:sp>
    <dsp:sp modelId="{3F481BF8-6C93-4777-88F3-1C529B3A5A55}">
      <dsp:nvSpPr>
        <dsp:cNvPr id="0" name=""/>
        <dsp:cNvSpPr/>
      </dsp:nvSpPr>
      <dsp:spPr>
        <a:xfrm>
          <a:off x="5913122" y="564536"/>
          <a:ext cx="230894" cy="2417078"/>
        </a:xfrm>
        <a:custGeom>
          <a:avLst/>
          <a:gdLst/>
          <a:ahLst/>
          <a:cxnLst/>
          <a:rect l="0" t="0" r="0" b="0"/>
          <a:pathLst>
            <a:path>
              <a:moveTo>
                <a:pt x="0" y="0"/>
              </a:moveTo>
              <a:lnTo>
                <a:pt x="0" y="2417078"/>
              </a:lnTo>
              <a:lnTo>
                <a:pt x="230894" y="241707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EE0F72B-9EDC-4693-9F3D-114F1FBD2CAC}">
      <dsp:nvSpPr>
        <dsp:cNvPr id="0" name=""/>
        <dsp:cNvSpPr/>
      </dsp:nvSpPr>
      <dsp:spPr>
        <a:xfrm>
          <a:off x="6144017" y="2571509"/>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Umthim ding, Pathien he ding</a:t>
          </a:r>
        </a:p>
      </dsp:txBody>
      <dsp:txXfrm>
        <a:off x="6168040" y="2595532"/>
        <a:ext cx="1799181" cy="772166"/>
      </dsp:txXfrm>
    </dsp:sp>
    <dsp:sp modelId="{080720ED-670A-4084-97D2-282FB95EE1FB}">
      <dsp:nvSpPr>
        <dsp:cNvPr id="0" name=""/>
        <dsp:cNvSpPr/>
      </dsp:nvSpPr>
      <dsp:spPr>
        <a:xfrm>
          <a:off x="5913122" y="564536"/>
          <a:ext cx="230894" cy="3345315"/>
        </a:xfrm>
        <a:custGeom>
          <a:avLst/>
          <a:gdLst/>
          <a:ahLst/>
          <a:cxnLst/>
          <a:rect l="0" t="0" r="0" b="0"/>
          <a:pathLst>
            <a:path>
              <a:moveTo>
                <a:pt x="0" y="0"/>
              </a:moveTo>
              <a:lnTo>
                <a:pt x="0" y="3345315"/>
              </a:lnTo>
              <a:lnTo>
                <a:pt x="230894" y="3345315"/>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67A5D9E2-25DB-445B-9A99-17938F9E4616}">
      <dsp:nvSpPr>
        <dsp:cNvPr id="0" name=""/>
        <dsp:cNvSpPr/>
      </dsp:nvSpPr>
      <dsp:spPr>
        <a:xfrm>
          <a:off x="6144017" y="3499745"/>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Ama a ka kisel ding</a:t>
          </a:r>
        </a:p>
      </dsp:txBody>
      <dsp:txXfrm>
        <a:off x="6168040" y="3523768"/>
        <a:ext cx="1799181" cy="772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DCE2D-EB99-4AC9-B839-3DA2F7D85D01}">
      <dsp:nvSpPr>
        <dsp:cNvPr id="0" name=""/>
        <dsp:cNvSpPr/>
      </dsp:nvSpPr>
      <dsp:spPr>
        <a:xfrm>
          <a:off x="956797" y="1124812"/>
          <a:ext cx="0" cy="2764435"/>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F4D13F7-9EFF-4145-9661-FF5826B3D373}">
      <dsp:nvSpPr>
        <dsp:cNvPr id="0" name=""/>
        <dsp:cNvSpPr/>
      </dsp:nvSpPr>
      <dsp:spPr>
        <a:xfrm>
          <a:off x="1275454" y="1216959"/>
          <a:ext cx="2519851" cy="1243996"/>
        </a:xfrm>
        <a:prstGeom prst="rect">
          <a:avLst/>
        </a:prstGeom>
        <a:blipFill dpi="0" rotWithShape="1">
          <a:blip xmlns:r="http://schemas.openxmlformats.org/officeDocument/2006/relationships" r:embed="rId1"/>
          <a:srcRect/>
          <a:stretch>
            <a:fillRect t="-5286" b="-1589"/>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126781-4919-4F61-B2D5-24F63AF65EBD}">
      <dsp:nvSpPr>
        <dsp:cNvPr id="0" name=""/>
        <dsp:cNvSpPr/>
      </dsp:nvSpPr>
      <dsp:spPr>
        <a:xfrm>
          <a:off x="0" y="2460327"/>
          <a:ext cx="4708263" cy="169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en" sz="2200" b="1" i="0" u="none" kern="1200" dirty="0"/>
            <a:t>Ichenna u leisiet kisuhlouna tam cheh cheh ding, lenggam ho buoina meipi’n in achup ding, chutieng gam jouse hung dingkhom uva sahiem melchihna aboldoh ding u, hichu mithieng te dia gimbolna kipatna hung hi ding ahi.</a:t>
          </a:r>
        </a:p>
      </dsp:txBody>
      <dsp:txXfrm>
        <a:off x="0" y="2460327"/>
        <a:ext cx="4708263" cy="1696010"/>
      </dsp:txXfrm>
    </dsp:sp>
    <dsp:sp modelId="{6794D39C-E0B1-473D-B355-C394C58CD22E}">
      <dsp:nvSpPr>
        <dsp:cNvPr id="0" name=""/>
        <dsp:cNvSpPr/>
      </dsp:nvSpPr>
      <dsp:spPr>
        <a:xfrm>
          <a:off x="1005251" y="497372"/>
          <a:ext cx="2866581" cy="73775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s-ES" sz="2200" b="1" i="0" u="none" kern="1200" dirty="0" err="1">
              <a:effectLst>
                <a:outerShdw blurRad="38100" dist="38100" dir="2700000" algn="tl">
                  <a:srgbClr val="000000">
                    <a:alpha val="43137"/>
                  </a:srgbClr>
                </a:outerShdw>
              </a:effectLst>
            </a:rPr>
            <a:t>Namtin</a:t>
          </a:r>
          <a:r>
            <a:rPr lang="es-ES" sz="2200" b="1" i="0" u="none" kern="1200" dirty="0">
              <a:effectLst>
                <a:outerShdw blurRad="38100" dist="38100" dir="2700000" algn="tl">
                  <a:srgbClr val="000000">
                    <a:alpha val="43137"/>
                  </a:srgbClr>
                </a:outerShdw>
              </a:effectLst>
            </a:rPr>
            <a:t> </a:t>
          </a:r>
          <a:r>
            <a:rPr lang="es-ES" sz="2200" b="1" i="0" u="none" kern="1200" dirty="0" err="1">
              <a:effectLst>
                <a:outerShdw blurRad="38100" dist="38100" dir="2700000" algn="tl">
                  <a:srgbClr val="000000">
                    <a:alpha val="43137"/>
                  </a:srgbClr>
                </a:outerShdw>
              </a:effectLst>
            </a:rPr>
            <a:t>vaipi</a:t>
          </a:r>
          <a:r>
            <a:rPr lang="es-ES" sz="2200" b="1" i="0" u="none" kern="1200" dirty="0">
              <a:effectLst>
                <a:outerShdw blurRad="38100" dist="38100" dir="2700000" algn="tl">
                  <a:srgbClr val="000000">
                    <a:alpha val="43137"/>
                  </a:srgbClr>
                </a:outerShdw>
              </a:effectLst>
            </a:rPr>
            <a:t> </a:t>
          </a:r>
          <a:r>
            <a:rPr lang="es-ES" sz="2200" b="1" i="0" u="none" kern="1200" dirty="0" err="1">
              <a:effectLst>
                <a:outerShdw blurRad="38100" dist="38100" dir="2700000" algn="tl">
                  <a:srgbClr val="000000">
                    <a:alpha val="43137"/>
                  </a:srgbClr>
                </a:outerShdw>
              </a:effectLst>
            </a:rPr>
            <a:t>lunghang</a:t>
          </a:r>
          <a:endParaRPr lang="en" sz="2200" b="1" i="0" u="none" kern="1200" dirty="0">
            <a:effectLst>
              <a:outerShdw blurRad="38100" dist="38100" dir="2700000" algn="tl">
                <a:srgbClr val="000000">
                  <a:alpha val="43137"/>
                </a:srgbClr>
              </a:outerShdw>
            </a:effectLst>
          </a:endParaRPr>
        </a:p>
      </dsp:txBody>
      <dsp:txXfrm>
        <a:off x="1005251" y="497372"/>
        <a:ext cx="2866581" cy="737757"/>
      </dsp:txXfrm>
    </dsp:sp>
    <dsp:sp modelId="{216EFE3D-368C-47BC-87D0-F947A23F3391}">
      <dsp:nvSpPr>
        <dsp:cNvPr id="0" name=""/>
        <dsp:cNvSpPr/>
      </dsp:nvSpPr>
      <dsp:spPr>
        <a:xfrm>
          <a:off x="5249821" y="1206647"/>
          <a:ext cx="0" cy="2764435"/>
        </a:xfrm>
        <a:prstGeom prst="line">
          <a:avLst/>
        </a:prstGeom>
        <a:solidFill>
          <a:schemeClr val="lt1">
            <a:alpha val="90000"/>
            <a:hueOff val="0"/>
            <a:satOff val="0"/>
            <a:lumOff val="0"/>
            <a:alphaOff val="0"/>
          </a:schemeClr>
        </a:solidFill>
        <a:ln w="12700" cap="flat" cmpd="sng" algn="ctr">
          <a:solidFill>
            <a:schemeClr val="accent5">
              <a:hueOff val="-5799400"/>
              <a:satOff val="2261"/>
              <a:lumOff val="-3922"/>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57D6442-310B-498C-B953-92DD2E15691C}">
      <dsp:nvSpPr>
        <dsp:cNvPr id="0" name=""/>
        <dsp:cNvSpPr/>
      </dsp:nvSpPr>
      <dsp:spPr>
        <a:xfrm>
          <a:off x="5326611" y="1298794"/>
          <a:ext cx="1453939" cy="1243996"/>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16000" r="-16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385EB23-739A-46C5-8EAE-0C1CFDD345DB}">
      <dsp:nvSpPr>
        <dsp:cNvPr id="0" name=""/>
        <dsp:cNvSpPr/>
      </dsp:nvSpPr>
      <dsp:spPr>
        <a:xfrm>
          <a:off x="5105954" y="2542790"/>
          <a:ext cx="1895253" cy="142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 sz="2000" b="1" i="0" u="none" kern="1200" dirty="0"/>
            <a:t>Gamna nukhah jal chun namtin holiing a um ding, kithattuo ding u ahi                       </a:t>
          </a:r>
          <a:r>
            <a:rPr lang="en" sz="1800" b="1" i="0" u="none" kern="1200" dirty="0"/>
            <a:t>(Rev. 17:16).</a:t>
          </a:r>
        </a:p>
      </dsp:txBody>
      <dsp:txXfrm>
        <a:off x="5105954" y="2542790"/>
        <a:ext cx="1895253" cy="1428291"/>
      </dsp:txXfrm>
    </dsp:sp>
    <dsp:sp modelId="{5C67C71A-2D38-4A21-8E6C-FFFEE901F6F4}">
      <dsp:nvSpPr>
        <dsp:cNvPr id="0" name=""/>
        <dsp:cNvSpPr/>
      </dsp:nvSpPr>
      <dsp:spPr>
        <a:xfrm>
          <a:off x="5104711" y="497372"/>
          <a:ext cx="1826017" cy="901427"/>
        </a:xfrm>
        <a:prstGeom prst="rect">
          <a:avLst/>
        </a:prstGeom>
        <a:gradFill rotWithShape="0">
          <a:gsLst>
            <a:gs pos="0">
              <a:schemeClr val="accent5">
                <a:hueOff val="-5799400"/>
                <a:satOff val="2261"/>
                <a:lumOff val="-3922"/>
                <a:alphaOff val="0"/>
                <a:satMod val="103000"/>
                <a:lumMod val="102000"/>
                <a:tint val="94000"/>
              </a:schemeClr>
            </a:gs>
            <a:gs pos="50000">
              <a:schemeClr val="accent5">
                <a:hueOff val="-5799400"/>
                <a:satOff val="2261"/>
                <a:lumOff val="-3922"/>
                <a:alphaOff val="0"/>
                <a:satMod val="110000"/>
                <a:lumMod val="100000"/>
                <a:shade val="100000"/>
              </a:schemeClr>
            </a:gs>
            <a:gs pos="100000">
              <a:schemeClr val="accent5">
                <a:hueOff val="-5799400"/>
                <a:satOff val="2261"/>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s-ES" sz="2200" b="1" i="0" u="none" kern="1200" dirty="0" err="1">
              <a:solidFill>
                <a:schemeClr val="tx1"/>
              </a:solidFill>
              <a:effectLst/>
            </a:rPr>
            <a:t>Lenggam</a:t>
          </a:r>
          <a:r>
            <a:rPr lang="es-ES" sz="2200" b="1" i="0" u="none" kern="1200" dirty="0">
              <a:solidFill>
                <a:schemeClr val="tx1"/>
              </a:solidFill>
              <a:effectLst/>
            </a:rPr>
            <a:t> </a:t>
          </a:r>
          <a:r>
            <a:rPr lang="es-ES" sz="2200" b="1" i="0" u="none" kern="1200" dirty="0" err="1">
              <a:solidFill>
                <a:schemeClr val="tx1"/>
              </a:solidFill>
              <a:effectLst/>
            </a:rPr>
            <a:t>ho</a:t>
          </a:r>
          <a:r>
            <a:rPr lang="es-ES" sz="2200" b="1" i="0" u="none" kern="1200" dirty="0">
              <a:solidFill>
                <a:schemeClr val="tx1"/>
              </a:solidFill>
              <a:effectLst/>
            </a:rPr>
            <a:t> </a:t>
          </a:r>
          <a:r>
            <a:rPr lang="es-ES" sz="2200" b="1" i="0" u="none" kern="1200" dirty="0" err="1">
              <a:solidFill>
                <a:schemeClr val="tx1"/>
              </a:solidFill>
              <a:effectLst/>
            </a:rPr>
            <a:t>kiliingsuoh</a:t>
          </a:r>
          <a:r>
            <a:rPr lang="es-ES" sz="2200" b="1" i="0" u="none" kern="1200" dirty="0">
              <a:solidFill>
                <a:schemeClr val="tx1"/>
              </a:solidFill>
              <a:effectLst/>
            </a:rPr>
            <a:t> </a:t>
          </a:r>
          <a:r>
            <a:rPr lang="es-ES" sz="2200" b="1" i="0" u="none" kern="1200" dirty="0" err="1">
              <a:solidFill>
                <a:schemeClr val="tx1"/>
              </a:solidFill>
              <a:effectLst/>
            </a:rPr>
            <a:t>ding</a:t>
          </a:r>
          <a:endParaRPr lang="en" sz="2200" b="1" i="0" u="none" kern="1200" dirty="0">
            <a:solidFill>
              <a:schemeClr val="tx1"/>
            </a:solidFill>
            <a:effectLst/>
          </a:endParaRPr>
        </a:p>
      </dsp:txBody>
      <dsp:txXfrm>
        <a:off x="5104711" y="497372"/>
        <a:ext cx="1826017" cy="901427"/>
      </dsp:txXfrm>
    </dsp:sp>
    <dsp:sp modelId="{98C333F0-263D-4D47-AE69-B4EBF903BB9E}">
      <dsp:nvSpPr>
        <dsp:cNvPr id="0" name=""/>
        <dsp:cNvSpPr/>
      </dsp:nvSpPr>
      <dsp:spPr>
        <a:xfrm>
          <a:off x="7658092" y="1044990"/>
          <a:ext cx="0" cy="2764435"/>
        </a:xfrm>
        <a:prstGeom prst="line">
          <a:avLst/>
        </a:prstGeom>
        <a:solidFill>
          <a:schemeClr val="lt1">
            <a:alpha val="90000"/>
            <a:hueOff val="0"/>
            <a:satOff val="0"/>
            <a:lumOff val="0"/>
            <a:alphaOff val="0"/>
          </a:schemeClr>
        </a:solidFill>
        <a:ln w="12700" cap="flat" cmpd="sng" algn="ctr">
          <a:solidFill>
            <a:schemeClr val="accent5">
              <a:hueOff val="-11598800"/>
              <a:satOff val="4522"/>
              <a:lumOff val="-784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8C3BF12-5684-4CCF-91A8-86C1C3B36D22}">
      <dsp:nvSpPr>
        <dsp:cNvPr id="0" name=""/>
        <dsp:cNvSpPr/>
      </dsp:nvSpPr>
      <dsp:spPr>
        <a:xfrm>
          <a:off x="7734882" y="1137138"/>
          <a:ext cx="1453939" cy="1243996"/>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l="-2000" r="-2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0EDFEF-50E7-4E62-974A-8F3BAD06FE13}">
      <dsp:nvSpPr>
        <dsp:cNvPr id="0" name=""/>
        <dsp:cNvSpPr/>
      </dsp:nvSpPr>
      <dsp:spPr>
        <a:xfrm>
          <a:off x="7391156" y="2381134"/>
          <a:ext cx="2141391" cy="142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 sz="2000" b="1" i="0" u="none" kern="1200" dirty="0"/>
            <a:t>Jesu, “a aw toh […] chuleh “Pathien sumkon gin toh” hung a lenggam jouse asuhmang ding ahi </a:t>
          </a:r>
          <a:r>
            <a:rPr lang="en" sz="1800" b="1" i="0" u="none" kern="1200" dirty="0"/>
            <a:t>(1 Thess. 4:16).</a:t>
          </a:r>
        </a:p>
      </dsp:txBody>
      <dsp:txXfrm>
        <a:off x="7391156" y="2381134"/>
        <a:ext cx="2141391" cy="1428291"/>
      </dsp:txXfrm>
    </dsp:sp>
    <dsp:sp modelId="{44A94DC8-47DB-418E-96DD-BC450B745D57}">
      <dsp:nvSpPr>
        <dsp:cNvPr id="0" name=""/>
        <dsp:cNvSpPr/>
      </dsp:nvSpPr>
      <dsp:spPr>
        <a:xfrm>
          <a:off x="7476507" y="497372"/>
          <a:ext cx="1898967" cy="578114"/>
        </a:xfrm>
        <a:prstGeom prst="rect">
          <a:avLst/>
        </a:prstGeom>
        <a:gradFill rotWithShape="0">
          <a:gsLst>
            <a:gs pos="0">
              <a:schemeClr val="accent5">
                <a:hueOff val="-11598800"/>
                <a:satOff val="4522"/>
                <a:lumOff val="-7844"/>
                <a:alphaOff val="0"/>
                <a:satMod val="103000"/>
                <a:lumMod val="102000"/>
                <a:tint val="94000"/>
              </a:schemeClr>
            </a:gs>
            <a:gs pos="50000">
              <a:schemeClr val="accent5">
                <a:hueOff val="-11598800"/>
                <a:satOff val="4522"/>
                <a:lumOff val="-7844"/>
                <a:alphaOff val="0"/>
                <a:satMod val="110000"/>
                <a:lumMod val="100000"/>
                <a:shade val="100000"/>
              </a:schemeClr>
            </a:gs>
            <a:gs pos="100000">
              <a:schemeClr val="accent5">
                <a:hueOff val="-11598800"/>
                <a:satOff val="4522"/>
                <a:lumOff val="-784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 sz="2200" b="1" i="0" u="none" kern="1200" dirty="0">
              <a:solidFill>
                <a:schemeClr val="tx1"/>
              </a:solidFill>
              <a:effectLst/>
            </a:rPr>
            <a:t>Pathieng aw ging kisam</a:t>
          </a:r>
        </a:p>
      </dsp:txBody>
      <dsp:txXfrm>
        <a:off x="7476507" y="497372"/>
        <a:ext cx="1898967" cy="578114"/>
      </dsp:txXfrm>
    </dsp:sp>
    <dsp:sp modelId="{A4CD0F48-F48B-4CC3-B059-FF771F34AB07}">
      <dsp:nvSpPr>
        <dsp:cNvPr id="0" name=""/>
        <dsp:cNvSpPr/>
      </dsp:nvSpPr>
      <dsp:spPr>
        <a:xfrm>
          <a:off x="10031307" y="1021747"/>
          <a:ext cx="0" cy="2764435"/>
        </a:xfrm>
        <a:prstGeom prst="line">
          <a:avLst/>
        </a:prstGeom>
        <a:solidFill>
          <a:schemeClr val="lt1">
            <a:alpha val="90000"/>
            <a:hueOff val="0"/>
            <a:satOff val="0"/>
            <a:lumOff val="0"/>
            <a:alphaOff val="0"/>
          </a:schemeClr>
        </a:solidFill>
        <a:ln w="12700" cap="flat" cmpd="sng" algn="ctr">
          <a:solidFill>
            <a:schemeClr val="accent5">
              <a:hueOff val="-17398200"/>
              <a:satOff val="6783"/>
              <a:lumOff val="-1176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639057A-C46B-4C99-BFB3-1C0980AE3C71}">
      <dsp:nvSpPr>
        <dsp:cNvPr id="0" name=""/>
        <dsp:cNvSpPr/>
      </dsp:nvSpPr>
      <dsp:spPr>
        <a:xfrm>
          <a:off x="10108097" y="1113895"/>
          <a:ext cx="1453939" cy="1243996"/>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l="-82650" t="-20716" r="-1820" b="-56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DC76F36-97A6-44CE-B32C-4289B1217E94}">
      <dsp:nvSpPr>
        <dsp:cNvPr id="0" name=""/>
        <dsp:cNvSpPr/>
      </dsp:nvSpPr>
      <dsp:spPr>
        <a:xfrm>
          <a:off x="9932308" y="2357891"/>
          <a:ext cx="1805516" cy="1428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n" sz="2000" b="1" i="0" u="none" kern="1200" dirty="0"/>
            <a:t>Jeremiah gao bang a leisiet akeo le ahomsa suoh ding ahi t</a:t>
          </a:r>
          <a:r>
            <a:rPr lang="en" sz="1800" b="1" i="0" u="none" kern="1200" dirty="0"/>
            <a:t>ai  (Jer. 4:23-26).</a:t>
          </a:r>
        </a:p>
      </dsp:txBody>
      <dsp:txXfrm>
        <a:off x="9932308" y="2357891"/>
        <a:ext cx="1805516" cy="1428291"/>
      </dsp:txXfrm>
    </dsp:sp>
    <dsp:sp modelId="{7E9D762F-9A21-4427-A294-433716BBFDB9}">
      <dsp:nvSpPr>
        <dsp:cNvPr id="0" name=""/>
        <dsp:cNvSpPr/>
      </dsp:nvSpPr>
      <dsp:spPr>
        <a:xfrm>
          <a:off x="9922495" y="497372"/>
          <a:ext cx="1753420" cy="531628"/>
        </a:xfrm>
        <a:prstGeom prst="rect">
          <a:avLst/>
        </a:prstGeom>
        <a:gradFill rotWithShape="0">
          <a:gsLst>
            <a:gs pos="0">
              <a:schemeClr val="accent5">
                <a:hueOff val="-17398200"/>
                <a:satOff val="6783"/>
                <a:lumOff val="-11766"/>
                <a:alphaOff val="0"/>
                <a:satMod val="103000"/>
                <a:lumMod val="102000"/>
                <a:tint val="94000"/>
              </a:schemeClr>
            </a:gs>
            <a:gs pos="50000">
              <a:schemeClr val="accent5">
                <a:hueOff val="-17398200"/>
                <a:satOff val="6783"/>
                <a:lumOff val="-11766"/>
                <a:alphaOff val="0"/>
                <a:satMod val="110000"/>
                <a:lumMod val="100000"/>
                <a:shade val="100000"/>
              </a:schemeClr>
            </a:gs>
            <a:gs pos="100000">
              <a:schemeClr val="accent5">
                <a:hueOff val="-17398200"/>
                <a:satOff val="6783"/>
                <a:lumOff val="-1176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 sz="2200" b="1" i="0" u="none" kern="1200" dirty="0">
              <a:effectLst>
                <a:outerShdw blurRad="38100" dist="38100" dir="2700000" algn="tl">
                  <a:srgbClr val="000000">
                    <a:alpha val="43137"/>
                  </a:srgbClr>
                </a:outerShdw>
              </a:effectLst>
            </a:rPr>
            <a:t>Leisiet jollha jieng ding</a:t>
          </a:r>
        </a:p>
      </dsp:txBody>
      <dsp:txXfrm>
        <a:off x="9922495" y="497372"/>
        <a:ext cx="1753420" cy="5316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D2102-9217-4D8E-7726-FD0A18E005C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7E5939E-7B98-5ADB-2ECF-0CD27231D4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6D6D6C4-8A28-AB9C-8C05-1505AFE4BD4E}"/>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5" name="Marcador de pie de página 4">
            <a:extLst>
              <a:ext uri="{FF2B5EF4-FFF2-40B4-BE49-F238E27FC236}">
                <a16:creationId xmlns:a16="http://schemas.microsoft.com/office/drawing/2014/main" id="{2A393338-EC1B-BCEA-B279-7A859F1CDB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E9D928-28C9-691B-D36F-0F0348B99617}"/>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18034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7153F6-19AC-2FB0-DCCE-C47D4975CF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45BDD0-D2D2-E8F8-1773-C91B08F1081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25499B-AA42-FE3C-6953-BA0988DA64BE}"/>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5" name="Marcador de pie de página 4">
            <a:extLst>
              <a:ext uri="{FF2B5EF4-FFF2-40B4-BE49-F238E27FC236}">
                <a16:creationId xmlns:a16="http://schemas.microsoft.com/office/drawing/2014/main" id="{3EF64A4F-0C11-CC78-4627-57C67E97EF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2F8E52-92DD-8D12-6FA2-8CBEA3BA613E}"/>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2804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39918B-D018-11C4-A3EE-0FB878DF6A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1A1F296-168B-B32D-77D9-E52B03DFC92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09F5DD-1837-98CC-63AE-BF63E50152B0}"/>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5" name="Marcador de pie de página 4">
            <a:extLst>
              <a:ext uri="{FF2B5EF4-FFF2-40B4-BE49-F238E27FC236}">
                <a16:creationId xmlns:a16="http://schemas.microsoft.com/office/drawing/2014/main" id="{176F2B98-511E-6390-12AF-C5002A69FB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137238-8E82-A076-272A-AD9BF9D45C0F}"/>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6012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6214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1008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890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803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66493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81887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49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388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539C4-EA3C-5218-226A-2C6DC7E2489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F9FA13-4746-982B-8B9C-980E3459613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7FAD7A-C63A-551B-C54A-3E2DD563EA62}"/>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5" name="Marcador de pie de página 4">
            <a:extLst>
              <a:ext uri="{FF2B5EF4-FFF2-40B4-BE49-F238E27FC236}">
                <a16:creationId xmlns:a16="http://schemas.microsoft.com/office/drawing/2014/main" id="{D5D99428-DEB8-4F5A-8011-46C4F07008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8A3AC3-E0BD-611C-973D-0EFFDA344665}"/>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7132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46304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22825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22/05/2025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379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B8CD5C-F8FD-B5AB-2273-8D4EC706AE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29324D-428A-710F-FF80-3AB325AE8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B32C638-9C70-FDF3-9B67-7B01BF717268}"/>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5" name="Marcador de pie de página 4">
            <a:extLst>
              <a:ext uri="{FF2B5EF4-FFF2-40B4-BE49-F238E27FC236}">
                <a16:creationId xmlns:a16="http://schemas.microsoft.com/office/drawing/2014/main" id="{0818EC03-1694-3D2D-C204-7A20B4C9E4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79C009-71D5-17AF-941C-42F84EF33678}"/>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14283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E6CAC-BB9D-B7F7-8021-9B40AB77AA5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354FCE-2EFE-FF09-9365-25C3AED7DD3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BC3F2E-114E-887B-A6A0-77AC9039D5DE}"/>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5" name="Marcador de pie de página 4">
            <a:extLst>
              <a:ext uri="{FF2B5EF4-FFF2-40B4-BE49-F238E27FC236}">
                <a16:creationId xmlns:a16="http://schemas.microsoft.com/office/drawing/2014/main" id="{07E55268-E05A-80DC-3D86-EB75D5C515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1DB3CA-A832-5DDA-BA28-31536D722F57}"/>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95786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C3231-4BA2-36C8-0143-56AD262CE3A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1E3079-CBD7-A031-FCF4-DE31BEB07A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D1AA96-2F68-1C7A-E1AF-BEED7CD49F8A}"/>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5" name="Marcador de pie de página 4">
            <a:extLst>
              <a:ext uri="{FF2B5EF4-FFF2-40B4-BE49-F238E27FC236}">
                <a16:creationId xmlns:a16="http://schemas.microsoft.com/office/drawing/2014/main" id="{635C224F-A7D2-B1D6-F53C-FA4DF3169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4B08FD-BEDF-C2A5-306F-789B25725D2E}"/>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18693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91D80-B33D-F4C6-CCE2-B19B2928E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6C1AB4-F65E-D8B9-4F27-3FB768003D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4041C4-EDF6-FFEA-5183-62904FB89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4AD8629-E679-81B0-5399-C53679451882}"/>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6" name="Marcador de pie de página 5">
            <a:extLst>
              <a:ext uri="{FF2B5EF4-FFF2-40B4-BE49-F238E27FC236}">
                <a16:creationId xmlns:a16="http://schemas.microsoft.com/office/drawing/2014/main" id="{FE3FEBA1-1D97-AEF0-6F18-D28EA25949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F26F4D9-08B7-9A72-850E-85B1C27D4B43}"/>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307350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8A364-B774-BF9A-693B-0A958364824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23C23A-2A4F-17DA-A6B0-830FAC42B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395A6A-BDF2-B8D6-4D00-A46854D46F6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D25B64-36C9-2E41-D244-FCFF24E4E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D77C719-9BF4-3B2E-252A-A9D8A255C2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456E01E-86E9-EBBA-B1FF-9E1DF80DC93E}"/>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8" name="Marcador de pie de página 7">
            <a:extLst>
              <a:ext uri="{FF2B5EF4-FFF2-40B4-BE49-F238E27FC236}">
                <a16:creationId xmlns:a16="http://schemas.microsoft.com/office/drawing/2014/main" id="{6FBF0327-3CE8-0371-319D-9B2C14014EE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DFA08BC-A67D-763B-0480-73DABD211D76}"/>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421254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09C021-C23F-8022-D0B3-60567BB850C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9EDFF6-3AE0-368F-0E5D-5AD5A22A6915}"/>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4" name="Marcador de pie de página 3">
            <a:extLst>
              <a:ext uri="{FF2B5EF4-FFF2-40B4-BE49-F238E27FC236}">
                <a16:creationId xmlns:a16="http://schemas.microsoft.com/office/drawing/2014/main" id="{184E6DE9-6412-D85A-A3D2-919FA466693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95710EC-D8E5-20BA-B25D-C9A58EC3921D}"/>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367191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C67B3C-6357-6CF2-4062-B54712289FD9}"/>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3" name="Marcador de pie de página 2">
            <a:extLst>
              <a:ext uri="{FF2B5EF4-FFF2-40B4-BE49-F238E27FC236}">
                <a16:creationId xmlns:a16="http://schemas.microsoft.com/office/drawing/2014/main" id="{96BD5683-50CB-09DA-52B1-49B286DAADC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794C03A-E080-2B04-E326-43896C4DCBF6}"/>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235404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1D6FE-417C-21B0-2683-1B765B4C2CD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A5E889-FFAF-DB04-39B4-261E7D0200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5A8A514-122E-9463-AB15-CBB00F05E2D8}"/>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5" name="Marcador de pie de página 4">
            <a:extLst>
              <a:ext uri="{FF2B5EF4-FFF2-40B4-BE49-F238E27FC236}">
                <a16:creationId xmlns:a16="http://schemas.microsoft.com/office/drawing/2014/main" id="{E69FE0A8-8634-30C8-EFC2-A630DB2EAC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04A0DD-29C3-B21A-09BE-C8845A15D881}"/>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9608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8FB9E-156F-54DE-E376-52F49848C7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11B72C-B971-920E-E8FB-D99B47DDF6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455C25-B0FB-E495-9659-4FF0A5AB7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60D4F2-C69C-6D98-37C3-6DD57DA943FB}"/>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6" name="Marcador de pie de página 5">
            <a:extLst>
              <a:ext uri="{FF2B5EF4-FFF2-40B4-BE49-F238E27FC236}">
                <a16:creationId xmlns:a16="http://schemas.microsoft.com/office/drawing/2014/main" id="{711EC585-580F-CAF4-F786-580F58CFDE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7D1B67-3782-64D1-4B04-653E87E0621A}"/>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8806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F5EA2C-3E39-D9F5-3EE8-1F76A81650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829E68-E71E-27F8-ED90-28AFEB248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38508D7-EED3-AEA2-5E51-E9DED01DD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F6E0332-BB4B-3168-C7D5-59F5FDE50820}"/>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6" name="Marcador de pie de página 5">
            <a:extLst>
              <a:ext uri="{FF2B5EF4-FFF2-40B4-BE49-F238E27FC236}">
                <a16:creationId xmlns:a16="http://schemas.microsoft.com/office/drawing/2014/main" id="{1BA2B8CC-C521-E9A7-0C0F-913AC8D971C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B52854-F81F-86CB-7105-EBD204A454EE}"/>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35023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3BABA-90FC-3808-C15B-97852B1519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6CD30FF-FCED-CDA2-6E52-0F9B72B023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7265AE-02D8-1D3C-3B23-2606E6DB3A14}"/>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5" name="Marcador de pie de página 4">
            <a:extLst>
              <a:ext uri="{FF2B5EF4-FFF2-40B4-BE49-F238E27FC236}">
                <a16:creationId xmlns:a16="http://schemas.microsoft.com/office/drawing/2014/main" id="{CE600BC5-4E7E-3004-CB1B-C5C23FFA85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7745EA-BEB9-CDC2-8101-752D5C75ED20}"/>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20524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778095-580A-F1CE-79A6-B7DE96FC059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CF1B9C2-CE23-35CE-788E-0EB0695F29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2C1120-8930-7342-F278-BD325B130116}"/>
              </a:ext>
            </a:extLst>
          </p:cNvPr>
          <p:cNvSpPr>
            <a:spLocks noGrp="1"/>
          </p:cNvSpPr>
          <p:nvPr>
            <p:ph type="dt" sz="half" idx="10"/>
          </p:nvPr>
        </p:nvSpPr>
        <p:spPr/>
        <p:txBody>
          <a:bodyPr/>
          <a:lstStyle/>
          <a:p>
            <a:fld id="{163A5A03-12E2-42FA-A39E-5702B6817525}" type="datetimeFigureOut">
              <a:rPr lang="es-ES" smtClean="0"/>
              <a:t>22/05/2025</a:t>
            </a:fld>
            <a:endParaRPr lang="es-ES"/>
          </a:p>
        </p:txBody>
      </p:sp>
      <p:sp>
        <p:nvSpPr>
          <p:cNvPr id="5" name="Marcador de pie de página 4">
            <a:extLst>
              <a:ext uri="{FF2B5EF4-FFF2-40B4-BE49-F238E27FC236}">
                <a16:creationId xmlns:a16="http://schemas.microsoft.com/office/drawing/2014/main" id="{88C4C05C-B106-A640-34D7-B7481F5881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729E3F3-74F8-B605-F80A-B33D06A8A170}"/>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274946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BB53A3-7122-2D46-9CBC-8A719C080C3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81E8F7-89A6-329F-84D1-FA23C2BB8AF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CBA64F-7324-8631-81A1-60D3B8C48DD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144DF7-A29D-B741-1E88-F0C7AF6664CC}"/>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6" name="Marcador de pie de página 5">
            <a:extLst>
              <a:ext uri="{FF2B5EF4-FFF2-40B4-BE49-F238E27FC236}">
                <a16:creationId xmlns:a16="http://schemas.microsoft.com/office/drawing/2014/main" id="{1F1E7341-C9FF-5CF0-332D-498221E1A3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8166DB-A505-932C-C195-8A2E5F6F9641}"/>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1711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4310C-A616-99D9-5AA3-60CF5EB201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638992-53EE-262B-7CE2-943A2F3AC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2DF1587-7D34-63F1-4764-CBD73A90B72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2210A9-BB13-C54B-B019-DC1F719C3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FD5E8EF-4F3E-EA35-A08D-7DE8A13181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447D3-EDCA-4027-9D0B-592B73E31CA1}"/>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8" name="Marcador de pie de página 7">
            <a:extLst>
              <a:ext uri="{FF2B5EF4-FFF2-40B4-BE49-F238E27FC236}">
                <a16:creationId xmlns:a16="http://schemas.microsoft.com/office/drawing/2014/main" id="{B1FB7B3E-0C22-F1EE-0DFE-7064D1B09BF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1BE5A3-8686-6699-EE84-D54F70801F13}"/>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42776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F135A-E3E7-9BFC-F7D9-088A8848A72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BA278CA-70EF-1F03-8C94-3270FF91E4A2}"/>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4" name="Marcador de pie de página 3">
            <a:extLst>
              <a:ext uri="{FF2B5EF4-FFF2-40B4-BE49-F238E27FC236}">
                <a16:creationId xmlns:a16="http://schemas.microsoft.com/office/drawing/2014/main" id="{E6E31512-A53F-87E0-4477-584BEAADF7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8D3C710-FFAC-83FB-9A88-32D90E2FB751}"/>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37738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E7042C-34B6-96B6-4187-162D7254BB0B}"/>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3" name="Marcador de pie de página 2">
            <a:extLst>
              <a:ext uri="{FF2B5EF4-FFF2-40B4-BE49-F238E27FC236}">
                <a16:creationId xmlns:a16="http://schemas.microsoft.com/office/drawing/2014/main" id="{9C9829F8-1128-FB2F-CE4F-F424F21696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4E6DB-2211-59F9-F6BB-12C2D4BF9BD9}"/>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3812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1CA2D-59FD-3043-8DCF-17335EF69B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4650BF-3AFC-026D-7E8D-F61483812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DB539B3-4217-B3D1-B90F-8BD60BBEA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C3DCDA-2712-8DAD-A87E-DC519582C632}"/>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6" name="Marcador de pie de página 5">
            <a:extLst>
              <a:ext uri="{FF2B5EF4-FFF2-40B4-BE49-F238E27FC236}">
                <a16:creationId xmlns:a16="http://schemas.microsoft.com/office/drawing/2014/main" id="{93B5DEA9-D9C7-8A4A-A064-11DDD3AB7CD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0F5AEB-6DD8-11FD-C2BD-7A9C0D460E10}"/>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427829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15D76-74AD-D98A-730B-28573302D4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1D19296-87F1-AC51-91BB-4DD8E87AB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85359C3-ACE2-4541-EA28-B674558F4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29CACD-C9FC-814D-D4E2-9A421838FD34}"/>
              </a:ext>
            </a:extLst>
          </p:cNvPr>
          <p:cNvSpPr>
            <a:spLocks noGrp="1"/>
          </p:cNvSpPr>
          <p:nvPr>
            <p:ph type="dt" sz="half" idx="10"/>
          </p:nvPr>
        </p:nvSpPr>
        <p:spPr/>
        <p:txBody>
          <a:bodyPr/>
          <a:lstStyle/>
          <a:p>
            <a:fld id="{E49C5051-382B-4A40-89A8-F5985C588984}" type="datetimeFigureOut">
              <a:rPr lang="es-ES" smtClean="0"/>
              <a:t>22/05/2025</a:t>
            </a:fld>
            <a:endParaRPr lang="es-ES"/>
          </a:p>
        </p:txBody>
      </p:sp>
      <p:sp>
        <p:nvSpPr>
          <p:cNvPr id="6" name="Marcador de pie de página 5">
            <a:extLst>
              <a:ext uri="{FF2B5EF4-FFF2-40B4-BE49-F238E27FC236}">
                <a16:creationId xmlns:a16="http://schemas.microsoft.com/office/drawing/2014/main" id="{8CC31D4E-C4BC-484E-4975-FD0D8CC4AD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D3CAC3-09A4-2957-7EF8-2B3B1B15D4CF}"/>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7347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EB1E8A-CBB4-634F-BA56-09428AA3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5BB052A-894C-6DD4-267A-8B0D00321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B081C-4AE2-F0DC-22E0-0907C9F2E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9C5051-382B-4A40-89A8-F5985C588984}" type="datetimeFigureOut">
              <a:rPr lang="es-ES" smtClean="0"/>
              <a:t>22/05/2025</a:t>
            </a:fld>
            <a:endParaRPr lang="es-ES"/>
          </a:p>
        </p:txBody>
      </p:sp>
      <p:sp>
        <p:nvSpPr>
          <p:cNvPr id="5" name="Marcador de pie de página 4">
            <a:extLst>
              <a:ext uri="{FF2B5EF4-FFF2-40B4-BE49-F238E27FC236}">
                <a16:creationId xmlns:a16="http://schemas.microsoft.com/office/drawing/2014/main" id="{263724C4-CE6B-B570-DB4A-018CBCEF8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B597283-B80B-E1FA-494B-C7612E2CD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95A9D3-9B08-4E51-AD3A-CCE8B5890B25}" type="slidenum">
              <a:rPr lang="es-ES" smtClean="0"/>
              <a:t>‹Nº›</a:t>
            </a:fld>
            <a:endParaRPr lang="es-ES"/>
          </a:p>
        </p:txBody>
      </p:sp>
    </p:spTree>
    <p:extLst>
      <p:ext uri="{BB962C8B-B14F-4D97-AF65-F5344CB8AC3E}">
        <p14:creationId xmlns:p14="http://schemas.microsoft.com/office/powerpoint/2010/main" val="160255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22/05/2025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29799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293CA88-98F3-E4BE-2F4F-AC0FE98E0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2BD8D945-A284-421D-5E34-BECCA61617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F8BA04-29E8-1454-6FBB-7ADE5DFFB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3A5A03-12E2-42FA-A39E-5702B6817525}" type="datetimeFigureOut">
              <a:rPr lang="es-ES" smtClean="0"/>
              <a:t>22/05/2025</a:t>
            </a:fld>
            <a:endParaRPr lang="es-ES"/>
          </a:p>
        </p:txBody>
      </p:sp>
      <p:sp>
        <p:nvSpPr>
          <p:cNvPr id="5" name="Marcador de pie de página 4">
            <a:extLst>
              <a:ext uri="{FF2B5EF4-FFF2-40B4-BE49-F238E27FC236}">
                <a16:creationId xmlns:a16="http://schemas.microsoft.com/office/drawing/2014/main" id="{5D74E7E7-B54C-C6EF-AEBA-B0C7EC7F62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CA02DE9-8946-9DFD-6CEA-207A66A5CA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C41F29-E604-41B2-AFF9-2D51EF0B2DB3}" type="slidenum">
              <a:rPr lang="es-ES" smtClean="0"/>
              <a:t>‹Nº›</a:t>
            </a:fld>
            <a:endParaRPr lang="es-ES"/>
          </a:p>
        </p:txBody>
      </p:sp>
    </p:spTree>
    <p:extLst>
      <p:ext uri="{BB962C8B-B14F-4D97-AF65-F5344CB8AC3E}">
        <p14:creationId xmlns:p14="http://schemas.microsoft.com/office/powerpoint/2010/main" val="2391195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12"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1.png"/><Relationship Id="rId5" Type="http://schemas.openxmlformats.org/officeDocument/2006/relationships/diagramLayout" Target="../diagrams/layout1.xml"/><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Imagen 1" descr="Imagen que contiene interior, tabla, iluminado, luz&#10;&#10;El contenido generado por IA puede ser incorrecto.">
            <a:extLst>
              <a:ext uri="{FF2B5EF4-FFF2-40B4-BE49-F238E27FC236}">
                <a16:creationId xmlns:a16="http://schemas.microsoft.com/office/drawing/2014/main" id="{54E763E1-C0F7-9692-8D9E-B8C2EE8663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762" y="428"/>
            <a:ext cx="12190476" cy="6857143"/>
          </a:xfrm>
          <a:prstGeom prst="rect">
            <a:avLst/>
          </a:prstGeom>
        </p:spPr>
      </p:pic>
      <p:sp>
        <p:nvSpPr>
          <p:cNvPr id="4" name="CuadroTexto 3">
            <a:extLst>
              <a:ext uri="{FF2B5EF4-FFF2-40B4-BE49-F238E27FC236}">
                <a16:creationId xmlns:a16="http://schemas.microsoft.com/office/drawing/2014/main" id="{C077C5AD-9768-FA45-A4C4-D4EA2F6904F9}"/>
              </a:ext>
            </a:extLst>
          </p:cNvPr>
          <p:cNvSpPr txBox="1"/>
          <p:nvPr/>
        </p:nvSpPr>
        <p:spPr>
          <a:xfrm>
            <a:off x="1123949" y="29184"/>
            <a:ext cx="9944100" cy="1323439"/>
          </a:xfrm>
          <a:prstGeom prst="rect">
            <a:avLst/>
          </a:prstGeom>
          <a:noFill/>
        </p:spPr>
        <p:txBody>
          <a:bodyPr wrap="square" rtlCol="0">
            <a:spAutoFit/>
            <a:scene3d>
              <a:camera prst="obliqueTopLeft"/>
              <a:lightRig rig="twoPt" dir="t"/>
            </a:scene3d>
            <a:sp3d extrusionH="215900" contourW="19050">
              <a:bevelT w="38100" h="38100" prst="angle"/>
              <a:extrusionClr>
                <a:srgbClr val="FF0000"/>
              </a:extrusionClr>
              <a:contourClr>
                <a:srgbClr val="9966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8000" b="1" spc="600" dirty="0">
                <a:ln w="41275">
                  <a:noFill/>
                </a:ln>
                <a:blipFill>
                  <a:blip r:embed="rId3"/>
                  <a:tile tx="0" ty="0" sx="100000" sy="100000" flip="none" algn="tl"/>
                </a:blipFill>
                <a:latin typeface="Aptos" panose="02110004020202020204"/>
              </a:rPr>
              <a:t>LABU  SUNG  A</a:t>
            </a:r>
            <a:endParaRPr kumimoji="0" lang="en" sz="8000" b="1" i="0" u="none" strike="noStrike" kern="1200" cap="none" spc="600" normalizeH="0" baseline="0" noProof="0" dirty="0">
              <a:ln w="41275">
                <a:noFill/>
              </a:ln>
              <a:blipFill>
                <a:blip r:embed="rId3"/>
                <a:tile tx="0" ty="0" sx="100000" sy="100000" flip="none" algn="tl"/>
              </a:blip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F9DAA67-7F6C-ABDA-FC35-9A3ACEB76676}"/>
              </a:ext>
            </a:extLst>
          </p:cNvPr>
          <p:cNvSpPr txBox="1"/>
          <p:nvPr/>
        </p:nvSpPr>
        <p:spPr>
          <a:xfrm>
            <a:off x="3503428" y="6306365"/>
            <a:ext cx="518514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500" b="1" i="0" u="none" strike="noStrike" kern="1200" cap="none" spc="0" normalizeH="0" baseline="0" noProof="0" dirty="0" err="1">
                <a:ln>
                  <a:noFill/>
                </a:ln>
                <a:solidFill>
                  <a:srgbClr val="697136"/>
                </a:solidFill>
                <a:effectLst/>
                <a:uLnTx/>
                <a:uFillTx/>
                <a:latin typeface="Aptos" panose="02110004020202020204"/>
                <a:ea typeface="+mn-ea"/>
                <a:cs typeface="+mn-cs"/>
              </a:rPr>
              <a:t>Simmun</a:t>
            </a:r>
            <a:r>
              <a:rPr kumimoji="0" lang="en" sz="2500" b="1" i="0" u="none" strike="noStrike" kern="1200" cap="none" spc="0" normalizeH="0" baseline="0" noProof="0" dirty="0">
                <a:ln>
                  <a:noFill/>
                </a:ln>
                <a:solidFill>
                  <a:srgbClr val="697136"/>
                </a:solidFill>
                <a:effectLst/>
                <a:uLnTx/>
                <a:uFillTx/>
                <a:latin typeface="Aptos" panose="02110004020202020204"/>
                <a:ea typeface="+mn-ea"/>
                <a:cs typeface="+mn-cs"/>
              </a:rPr>
              <a:t> 9: May 31, 2025</a:t>
            </a:r>
          </a:p>
        </p:txBody>
      </p:sp>
      <p:sp>
        <p:nvSpPr>
          <p:cNvPr id="8" name="CuadroTexto 7">
            <a:extLst>
              <a:ext uri="{FF2B5EF4-FFF2-40B4-BE49-F238E27FC236}">
                <a16:creationId xmlns:a16="http://schemas.microsoft.com/office/drawing/2014/main" id="{9C684A5C-07D4-2B60-6CEC-BE154BEDE06D}"/>
              </a:ext>
            </a:extLst>
          </p:cNvPr>
          <p:cNvSpPr txBox="1"/>
          <p:nvPr/>
        </p:nvSpPr>
        <p:spPr>
          <a:xfrm>
            <a:off x="1123949" y="5534132"/>
            <a:ext cx="9944100" cy="769441"/>
          </a:xfrm>
          <a:prstGeom prst="rect">
            <a:avLst/>
          </a:prstGeom>
          <a:noFill/>
        </p:spPr>
        <p:txBody>
          <a:bodyPr wrap="square" rtlCol="0">
            <a:spAutoFit/>
            <a:scene3d>
              <a:camera prst="obliqueTopLeft"/>
              <a:lightRig rig="twoPt" dir="t"/>
            </a:scene3d>
            <a:sp3d extrusionH="127000" contourW="19050">
              <a:bevelT w="38100" h="38100" prst="angle"/>
              <a:extrusionClr>
                <a:srgbClr val="FF0000"/>
              </a:extrusionClr>
              <a:contourClr>
                <a:srgbClr val="9966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41275">
                  <a:noFill/>
                </a:ln>
                <a:blipFill>
                  <a:blip r:embed="rId3"/>
                  <a:tile tx="0" ty="0" sx="100000" sy="100000" flip="none" algn="tl"/>
                </a:blipFill>
                <a:effectLst/>
                <a:uLnTx/>
                <a:uFillTx/>
                <a:latin typeface="Aptos" panose="02110004020202020204"/>
                <a:ea typeface="+mn-ea"/>
                <a:cs typeface="+mn-cs"/>
              </a:rPr>
              <a:t>PART</a:t>
            </a:r>
            <a:r>
              <a:rPr kumimoji="0" lang="en" sz="4400" b="1" i="0" u="none" strike="noStrike" kern="1200" cap="none" spc="600" normalizeH="0" noProof="0" dirty="0">
                <a:ln w="41275">
                  <a:noFill/>
                </a:ln>
                <a:blipFill>
                  <a:blip r:embed="rId3"/>
                  <a:tile tx="0" ty="0" sx="100000" sy="100000" flip="none" algn="tl"/>
                </a:blipFill>
                <a:effectLst/>
                <a:uLnTx/>
                <a:uFillTx/>
                <a:latin typeface="Aptos" panose="02110004020202020204"/>
                <a:ea typeface="+mn-ea"/>
                <a:cs typeface="+mn-cs"/>
              </a:rPr>
              <a:t> 2</a:t>
            </a:r>
            <a:endParaRPr kumimoji="0" lang="es-ES" sz="5400" b="1" i="0" u="none" strike="noStrike" kern="1200" cap="none" spc="600" normalizeH="0" baseline="0" noProof="0" dirty="0">
              <a:ln w="41275">
                <a:noFill/>
              </a:ln>
              <a:blipFill>
                <a:blip r:embed="rId3"/>
                <a:tile tx="0" ty="0" sx="100000" sy="100000" flip="none" algn="tl"/>
              </a:blipFill>
              <a:effectLst/>
              <a:uLnTx/>
              <a:uFillTx/>
              <a:latin typeface="Aptos" panose="02110004020202020204"/>
              <a:ea typeface="+mn-ea"/>
              <a:cs typeface="+mn-cs"/>
            </a:endParaRPr>
          </a:p>
        </p:txBody>
      </p:sp>
    </p:spTree>
    <p:extLst>
      <p:ext uri="{BB962C8B-B14F-4D97-AF65-F5344CB8AC3E}">
        <p14:creationId xmlns:p14="http://schemas.microsoft.com/office/powerpoint/2010/main" val="41647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CE2F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dibujo de una persona con una niña&#10;&#10;El contenido generado por IA puede ser incorrecto.">
            <a:extLst>
              <a:ext uri="{FF2B5EF4-FFF2-40B4-BE49-F238E27FC236}">
                <a16:creationId xmlns:a16="http://schemas.microsoft.com/office/drawing/2014/main" id="{61CB7583-85EC-D6D3-54E1-13208DEC6DF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4607"/>
          <a:stretch/>
        </p:blipFill>
        <p:spPr>
          <a:xfrm>
            <a:off x="20" y="10"/>
            <a:ext cx="5409897" cy="6857990"/>
          </a:xfrm>
          <a:prstGeom prst="rect">
            <a:avLst/>
          </a:prstGeom>
          <a:ln>
            <a:noFill/>
          </a:ln>
          <a:effectLst>
            <a:softEdge rad="112500"/>
          </a:effectLst>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096565" y="252919"/>
            <a:ext cx="5409636" cy="6352162"/>
          </a:xfrm>
          <a:prstGeom prst="rect">
            <a:avLst/>
          </a:prstGeom>
          <a:solidFill>
            <a:srgbClr val="B0D4E9"/>
          </a:solidFill>
          <a:ln>
            <a:noFill/>
          </a:ln>
          <a:effectLst>
            <a:glow rad="139700">
              <a:schemeClr val="accent5">
                <a:lumMod val="60000"/>
                <a:lumOff val="40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0EA400D-9FAB-1225-1A50-EB92008707B3}"/>
              </a:ext>
            </a:extLst>
          </p:cNvPr>
          <p:cNvSpPr txBox="1"/>
          <p:nvPr/>
        </p:nvSpPr>
        <p:spPr>
          <a:xfrm>
            <a:off x="6095436" y="387994"/>
            <a:ext cx="5355641" cy="621708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“Vo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Pathien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mitin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vaipi’n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nangma</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vahchoi</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u hen;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aboncha’n</a:t>
            </a:r>
            <a:r>
              <a:rPr lang="en-US" sz="3600" b="1" dirty="0">
                <a:ln w="12700" cmpd="sng">
                  <a:noFill/>
                  <a:prstDash val="solid"/>
                </a:ln>
                <a:solidFill>
                  <a:srgbClr val="A42C96"/>
                </a:solidFill>
                <a:latin typeface="Comic Sans MS" panose="030F0702030302020204" pitchFamily="66" charset="0"/>
              </a:rPr>
              <a:t>… n</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avahchoi</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u hen.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Namtin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vaipi’n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kipah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thanuom</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in la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sa</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u hen;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nang</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in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mitin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thu</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kithuh</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chieh</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in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natan</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pih</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in,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leisiet</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a:t>
            </a:r>
            <a:r>
              <a:rPr kumimoji="0" lang="en-US" sz="36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nam</a:t>
            </a:r>
            <a:r>
              <a:rPr lang="en-US" sz="3600" b="1" dirty="0">
                <a:ln w="12700" cmpd="sng">
                  <a:noFill/>
                  <a:prstDash val="solid"/>
                </a:ln>
                <a:solidFill>
                  <a:srgbClr val="A42C96"/>
                </a:solidFill>
                <a:latin typeface="Comic Sans MS" panose="030F0702030302020204" pitchFamily="66" charset="0"/>
              </a:rPr>
              <a:t>tin </a:t>
            </a:r>
            <a:r>
              <a:rPr lang="en-US" sz="3600" b="1" dirty="0" err="1">
                <a:ln w="12700" cmpd="sng">
                  <a:noFill/>
                  <a:prstDash val="solid"/>
                </a:ln>
                <a:solidFill>
                  <a:srgbClr val="A42C96"/>
                </a:solidFill>
                <a:latin typeface="Comic Sans MS" panose="030F0702030302020204" pitchFamily="66" charset="0"/>
              </a:rPr>
              <a:t>na</a:t>
            </a:r>
            <a:r>
              <a:rPr lang="en-US" sz="3600" b="1" dirty="0">
                <a:ln w="12700" cmpd="sng">
                  <a:noFill/>
                  <a:prstDash val="solid"/>
                </a:ln>
                <a:solidFill>
                  <a:srgbClr val="A42C96"/>
                </a:solidFill>
                <a:latin typeface="Comic Sans MS" panose="030F0702030302020204" pitchFamily="66" charset="0"/>
              </a:rPr>
              <a:t> </a:t>
            </a:r>
            <a:r>
              <a:rPr lang="en-US" sz="3600" b="1" dirty="0" err="1">
                <a:ln w="12700" cmpd="sng">
                  <a:noFill/>
                  <a:prstDash val="solid"/>
                </a:ln>
                <a:solidFill>
                  <a:srgbClr val="A42C96"/>
                </a:solidFill>
                <a:latin typeface="Comic Sans MS" panose="030F0702030302020204" pitchFamily="66" charset="0"/>
              </a:rPr>
              <a:t>lamkai</a:t>
            </a:r>
            <a:r>
              <a:rPr lang="en-US" sz="3600" b="1" dirty="0">
                <a:ln w="12700" cmpd="sng">
                  <a:noFill/>
                  <a:prstDash val="solid"/>
                </a:ln>
                <a:solidFill>
                  <a:srgbClr val="A42C96"/>
                </a:solidFill>
                <a:latin typeface="Comic Sans MS" panose="030F0702030302020204" pitchFamily="66" charset="0"/>
              </a:rPr>
              <a:t> </a:t>
            </a:r>
            <a:r>
              <a:rPr lang="en-US" sz="3600" b="1" dirty="0" err="1">
                <a:ln w="12700" cmpd="sng">
                  <a:noFill/>
                  <a:prstDash val="solid"/>
                </a:ln>
                <a:solidFill>
                  <a:srgbClr val="A42C96"/>
                </a:solidFill>
                <a:latin typeface="Comic Sans MS" panose="030F0702030302020204" pitchFamily="66" charset="0"/>
              </a:rPr>
              <a:t>jing</a:t>
            </a:r>
            <a:r>
              <a:rPr lang="en-US" sz="3600" b="1" dirty="0">
                <a:ln w="12700" cmpd="sng">
                  <a:noFill/>
                  <a:prstDash val="solid"/>
                </a:ln>
                <a:solidFill>
                  <a:srgbClr val="A42C96"/>
                </a:solidFill>
                <a:latin typeface="Comic Sans MS" panose="030F0702030302020204" pitchFamily="66" charset="0"/>
              </a:rPr>
              <a:t> </a:t>
            </a:r>
            <a:r>
              <a:rPr lang="en-US" sz="3600" b="1" dirty="0" err="1">
                <a:ln w="12700" cmpd="sng">
                  <a:noFill/>
                  <a:prstDash val="solid"/>
                </a:ln>
                <a:solidFill>
                  <a:srgbClr val="A42C96"/>
                </a:solidFill>
                <a:latin typeface="Comic Sans MS" panose="030F0702030302020204" pitchFamily="66" charset="0"/>
              </a:rPr>
              <a:t>jieng</a:t>
            </a:r>
            <a:r>
              <a:rPr lang="en-US" sz="3600" b="1" dirty="0">
                <a:ln w="12700" cmpd="sng">
                  <a:noFill/>
                  <a:prstDash val="solid"/>
                </a:ln>
                <a:solidFill>
                  <a:srgbClr val="A42C96"/>
                </a:solidFill>
                <a:latin typeface="Comic Sans MS" panose="030F0702030302020204" pitchFamily="66" charset="0"/>
              </a:rPr>
              <a:t> e.</a:t>
            </a: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Psalm</a:t>
            </a:r>
            <a:r>
              <a:rPr kumimoji="0" lang="es-ES" sz="28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67:3, 4</a:t>
            </a:r>
            <a:r>
              <a:rPr lang="es-ES" sz="2800" b="1" dirty="0">
                <a:ln w="12700" cmpd="sng">
                  <a:noFill/>
                  <a:prstDash val="solid"/>
                </a:ln>
                <a:solidFill>
                  <a:srgbClr val="A42C96"/>
                </a:solidFill>
                <a:latin typeface="Comic Sans MS" panose="030F0702030302020204" pitchFamily="66" charset="0"/>
              </a:rPr>
              <a:t>.</a:t>
            </a:r>
            <a:endParaRPr kumimoji="0" lang="es-ES" sz="28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018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3000"/>
          </a:stretch>
        </a:blipFill>
        <a:effectLst/>
      </p:bgPr>
    </p:bg>
    <p:spTree>
      <p:nvGrpSpPr>
        <p:cNvPr id="1" name=""/>
        <p:cNvGrpSpPr/>
        <p:nvPr/>
      </p:nvGrpSpPr>
      <p:grpSpPr>
        <a:xfrm>
          <a:off x="0" y="0"/>
          <a:ext cx="0" cy="0"/>
          <a:chOff x="0" y="0"/>
          <a:chExt cx="0" cy="0"/>
        </a:xfrm>
      </p:grpSpPr>
      <p:pic>
        <p:nvPicPr>
          <p:cNvPr id="5" name="Imagen 4" descr="Un grupo de personas haciendo gestos con la cara pintada&#10;&#10;El contenido generado por IA puede ser incorrecto.">
            <a:extLst>
              <a:ext uri="{FF2B5EF4-FFF2-40B4-BE49-F238E27FC236}">
                <a16:creationId xmlns:a16="http://schemas.microsoft.com/office/drawing/2014/main" id="{7B38026B-43D5-8133-FB11-AA9A3046AB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5573" y="274069"/>
            <a:ext cx="5339238" cy="3443147"/>
          </a:xfrm>
          <a:prstGeom prst="roundRect">
            <a:avLst>
              <a:gd name="adj" fmla="val 4167"/>
            </a:avLst>
          </a:prstGeom>
          <a:solidFill>
            <a:srgbClr val="FFFFFF"/>
          </a:solidFill>
          <a:ln w="76200" cap="sq">
            <a:solidFill>
              <a:schemeClr val="accent3">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CuadroTexto 1">
            <a:extLst>
              <a:ext uri="{FF2B5EF4-FFF2-40B4-BE49-F238E27FC236}">
                <a16:creationId xmlns:a16="http://schemas.microsoft.com/office/drawing/2014/main" id="{F233F6AF-857C-6904-261A-DC269577893B}"/>
              </a:ext>
            </a:extLst>
          </p:cNvPr>
          <p:cNvSpPr txBox="1"/>
          <p:nvPr/>
        </p:nvSpPr>
        <p:spPr>
          <a:xfrm>
            <a:off x="7683502" y="4004163"/>
            <a:ext cx="4431289" cy="2600712"/>
          </a:xfrm>
          <a:prstGeom prst="rect">
            <a:avLst/>
          </a:prstGeom>
          <a:noFill/>
        </p:spPr>
        <p:txBody>
          <a:bodyPr wrap="square" rtlCol="0">
            <a:spAutoFit/>
            <a:scene3d>
              <a:camera prst="orthographicFront"/>
              <a:lightRig rig="threePt" dir="t"/>
            </a:scene3d>
            <a:sp3d extrusionH="57150">
              <a:bevelT w="38100" h="38100"/>
            </a:sp3d>
          </a:bodyPr>
          <a:lstStyle/>
          <a:p>
            <a:pPr>
              <a:spcBef>
                <a:spcPts val="3000"/>
              </a:spcBef>
            </a:pPr>
            <a:r>
              <a:rPr lang="en" sz="2200" b="1" dirty="0"/>
              <a:t>Labu 46: </a:t>
            </a:r>
            <a:r>
              <a:rPr lang="en" sz="2200" b="1" dirty="0">
                <a:solidFill>
                  <a:srgbClr val="BC3CA4"/>
                </a:solidFill>
              </a:rPr>
              <a:t>Hesuoh pet a panpi.</a:t>
            </a:r>
          </a:p>
          <a:p>
            <a:pPr>
              <a:spcBef>
                <a:spcPts val="3000"/>
              </a:spcBef>
            </a:pPr>
            <a:r>
              <a:rPr lang="en" sz="2200" b="1" dirty="0"/>
              <a:t>Labu 47: </a:t>
            </a:r>
            <a:r>
              <a:rPr lang="en" sz="2200" b="1" dirty="0">
                <a:solidFill>
                  <a:srgbClr val="1C7719"/>
                </a:solidFill>
              </a:rPr>
              <a:t>Achaina kei dia galjona.</a:t>
            </a:r>
          </a:p>
          <a:p>
            <a:pPr>
              <a:spcBef>
                <a:spcPts val="3000"/>
              </a:spcBef>
            </a:pPr>
            <a:r>
              <a:rPr lang="en" sz="2200" b="1" dirty="0"/>
              <a:t>Labu 75: </a:t>
            </a:r>
            <a:r>
              <a:rPr lang="en" sz="2200" b="1" dirty="0">
                <a:solidFill>
                  <a:srgbClr val="C6645C"/>
                </a:solidFill>
              </a:rPr>
              <a:t>Chonsiet manthahna.</a:t>
            </a:r>
          </a:p>
          <a:p>
            <a:pPr>
              <a:spcBef>
                <a:spcPts val="3000"/>
              </a:spcBef>
            </a:pPr>
            <a:r>
              <a:rPr lang="en" sz="2200" b="1" dirty="0"/>
              <a:t>Labu 67: </a:t>
            </a:r>
            <a:r>
              <a:rPr lang="en" sz="2200" b="1" dirty="0">
                <a:solidFill>
                  <a:srgbClr val="6A4AB8"/>
                </a:solidFill>
              </a:rPr>
              <a:t>Tuni ibol diu natoh.</a:t>
            </a:r>
          </a:p>
        </p:txBody>
      </p:sp>
      <p:sp>
        <p:nvSpPr>
          <p:cNvPr id="3" name="CuadroTexto 2">
            <a:extLst>
              <a:ext uri="{FF2B5EF4-FFF2-40B4-BE49-F238E27FC236}">
                <a16:creationId xmlns:a16="http://schemas.microsoft.com/office/drawing/2014/main" id="{C9246B9F-B489-0D5C-1CC0-E8CB62A8F16B}"/>
              </a:ext>
            </a:extLst>
          </p:cNvPr>
          <p:cNvSpPr txBox="1"/>
          <p:nvPr/>
        </p:nvSpPr>
        <p:spPr>
          <a:xfrm>
            <a:off x="145026" y="99048"/>
            <a:ext cx="6063260" cy="1107996"/>
          </a:xfrm>
          <a:prstGeom prst="rect">
            <a:avLst/>
          </a:prstGeom>
          <a:noFill/>
        </p:spPr>
        <p:txBody>
          <a:bodyPr wrap="square" rtlCol="0">
            <a:spAutoFit/>
          </a:bodyPr>
          <a:lstStyle/>
          <a:p>
            <a:pPr>
              <a:spcBef>
                <a:spcPts val="600"/>
              </a:spcBef>
            </a:pPr>
            <a:r>
              <a:rPr lang="en" sz="2200" b="1" dirty="0"/>
              <a:t>Labu a gaothu kisei lah a hin leisiet mite chung a Pathien vaihomna ahung kitun kit ding kisei masah hi kilang tah leh thanop um tah chu ahi.</a:t>
            </a:r>
          </a:p>
        </p:txBody>
      </p:sp>
      <p:graphicFrame>
        <p:nvGraphicFramePr>
          <p:cNvPr id="12" name="Diagrama 11">
            <a:extLst>
              <a:ext uri="{FF2B5EF4-FFF2-40B4-BE49-F238E27FC236}">
                <a16:creationId xmlns:a16="http://schemas.microsoft.com/office/drawing/2014/main" id="{7F32AE3A-4DD2-7BD6-4F05-F14933FF202B}"/>
              </a:ext>
            </a:extLst>
          </p:cNvPr>
          <p:cNvGraphicFramePr/>
          <p:nvPr>
            <p:extLst>
              <p:ext uri="{D42A27DB-BD31-4B8C-83A1-F6EECF244321}">
                <p14:modId xmlns:p14="http://schemas.microsoft.com/office/powerpoint/2010/main" val="2687861963"/>
              </p:ext>
            </p:extLst>
          </p:nvPr>
        </p:nvGraphicFramePr>
        <p:xfrm>
          <a:off x="165099" y="3552245"/>
          <a:ext cx="6406861" cy="3086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n 12" descr="Imagen que contiene tabla, comida, tostadora, monitor&#10;&#10;El contenido generado por IA puede ser incorrecto.">
            <a:extLst>
              <a:ext uri="{FF2B5EF4-FFF2-40B4-BE49-F238E27FC236}">
                <a16:creationId xmlns:a16="http://schemas.microsoft.com/office/drawing/2014/main" id="{4753BD2D-DEF4-1817-0B24-06C1DCEE539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06674" y="5429718"/>
            <a:ext cx="442119" cy="437535"/>
          </a:xfrm>
          <a:prstGeom prst="rect">
            <a:avLst/>
          </a:prstGeom>
          <a:effectLst>
            <a:outerShdw blurRad="50800" dist="38100" dir="8100000" algn="tr" rotWithShape="0">
              <a:prstClr val="black">
                <a:alpha val="40000"/>
              </a:prstClr>
            </a:outerShdw>
          </a:effectLst>
        </p:spPr>
      </p:pic>
      <p:pic>
        <p:nvPicPr>
          <p:cNvPr id="16" name="Imagen 15" descr="Logotipo, Icono&#10;&#10;El contenido generado por IA puede ser incorrecto.">
            <a:extLst>
              <a:ext uri="{FF2B5EF4-FFF2-40B4-BE49-F238E27FC236}">
                <a16:creationId xmlns:a16="http://schemas.microsoft.com/office/drawing/2014/main" id="{52454282-C01B-DC8F-BB4B-8B81CB9D5F6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036655" y="4713039"/>
            <a:ext cx="442119" cy="437535"/>
          </a:xfrm>
          <a:prstGeom prst="rect">
            <a:avLst/>
          </a:prstGeom>
          <a:effectLst>
            <a:outerShdw blurRad="50800" dist="38100" dir="8100000" algn="tr" rotWithShape="0">
              <a:prstClr val="black">
                <a:alpha val="40000"/>
              </a:prstClr>
            </a:outerShdw>
          </a:effectLst>
        </p:spPr>
      </p:pic>
      <p:pic>
        <p:nvPicPr>
          <p:cNvPr id="20" name="Imagen 19" descr="Imagen que contiene tostadora, reloj&#10;&#10;El contenido generado por IA puede ser incorrecto.">
            <a:extLst>
              <a:ext uri="{FF2B5EF4-FFF2-40B4-BE49-F238E27FC236}">
                <a16:creationId xmlns:a16="http://schemas.microsoft.com/office/drawing/2014/main" id="{F19C368F-AD9C-B75B-1A52-4A81E2C8779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991681" y="6146396"/>
            <a:ext cx="442119" cy="437535"/>
          </a:xfrm>
          <a:prstGeom prst="rect">
            <a:avLst/>
          </a:prstGeom>
          <a:effectLst>
            <a:outerShdw blurRad="50800" dist="38100" dir="8100000" algn="tr" rotWithShape="0">
              <a:prstClr val="black">
                <a:alpha val="40000"/>
              </a:prstClr>
            </a:outerShdw>
          </a:effectLst>
        </p:spPr>
      </p:pic>
      <p:pic>
        <p:nvPicPr>
          <p:cNvPr id="21" name="Imagen 20" descr="Imagen que contiene tostadora, reloj, rosa&#10;&#10;El contenido generado por IA puede ser incorrecto.">
            <a:extLst>
              <a:ext uri="{FF2B5EF4-FFF2-40B4-BE49-F238E27FC236}">
                <a16:creationId xmlns:a16="http://schemas.microsoft.com/office/drawing/2014/main" id="{9E14547E-AAD5-89BF-A482-8C3F1FA9B25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006673" y="3996360"/>
            <a:ext cx="442119" cy="43753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F7D5AF7-E657-F047-A365-36147C4BE010}"/>
              </a:ext>
            </a:extLst>
          </p:cNvPr>
          <p:cNvSpPr txBox="1"/>
          <p:nvPr/>
        </p:nvSpPr>
        <p:spPr>
          <a:xfrm>
            <a:off x="10117" y="2843444"/>
            <a:ext cx="6705478" cy="430887"/>
          </a:xfrm>
          <a:prstGeom prst="rect">
            <a:avLst/>
          </a:prstGeom>
          <a:noFill/>
        </p:spPr>
        <p:txBody>
          <a:bodyPr wrap="square">
            <a:spAutoFit/>
          </a:bodyPr>
          <a:lstStyle/>
          <a:p>
            <a:pPr>
              <a:spcBef>
                <a:spcPts val="600"/>
              </a:spcBef>
            </a:pPr>
            <a:r>
              <a:rPr lang="en" sz="2200" b="1" dirty="0"/>
              <a:t>Hite ho lung a vul pum hin hinkho iti iman diu ham?</a:t>
            </a:r>
          </a:p>
        </p:txBody>
      </p:sp>
      <p:sp>
        <p:nvSpPr>
          <p:cNvPr id="8" name="CuadroTexto 7">
            <a:extLst>
              <a:ext uri="{FF2B5EF4-FFF2-40B4-BE49-F238E27FC236}">
                <a16:creationId xmlns:a16="http://schemas.microsoft.com/office/drawing/2014/main" id="{D397EE19-D6FD-E841-5E91-81097AD8CCAF}"/>
              </a:ext>
            </a:extLst>
          </p:cNvPr>
          <p:cNvSpPr txBox="1"/>
          <p:nvPr/>
        </p:nvSpPr>
        <p:spPr>
          <a:xfrm>
            <a:off x="145025" y="1268880"/>
            <a:ext cx="6426935" cy="1446550"/>
          </a:xfrm>
          <a:prstGeom prst="rect">
            <a:avLst/>
          </a:prstGeom>
          <a:noFill/>
        </p:spPr>
        <p:txBody>
          <a:bodyPr wrap="square">
            <a:spAutoFit/>
          </a:bodyPr>
          <a:lstStyle/>
          <a:p>
            <a:pPr>
              <a:spcBef>
                <a:spcPts val="600"/>
              </a:spcBef>
            </a:pPr>
            <a:r>
              <a:rPr lang="en" sz="2200" b="1" dirty="0"/>
              <a:t>Labu sung isim u toh kilhon hin Jesu hung kit masang chet leisiet thilsuoh ho banneicha a hung kitol leh Kum Sang Lenggam jouva chonsiet suhmang a aum ding jong imu ding u ahi.</a:t>
            </a:r>
          </a:p>
        </p:txBody>
      </p:sp>
    </p:spTree>
    <p:extLst>
      <p:ext uri="{BB962C8B-B14F-4D97-AF65-F5344CB8AC3E}">
        <p14:creationId xmlns:p14="http://schemas.microsoft.com/office/powerpoint/2010/main" val="271514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graphicEl>
                                              <a:dgm id="{19263953-3770-4188-94EB-955B1141E932}"/>
                                            </p:graphicEl>
                                          </p:spTgt>
                                        </p:tgtEl>
                                        <p:attrNameLst>
                                          <p:attrName>style.visibility</p:attrName>
                                        </p:attrNameLst>
                                      </p:cBhvr>
                                      <p:to>
                                        <p:strVal val="visible"/>
                                      </p:to>
                                    </p:set>
                                    <p:anim calcmode="lin" valueType="num">
                                      <p:cBhvr>
                                        <p:cTn id="19" dur="500" fill="hold"/>
                                        <p:tgtEl>
                                          <p:spTgt spid="12">
                                            <p:graphicEl>
                                              <a:dgm id="{19263953-3770-4188-94EB-955B1141E932}"/>
                                            </p:graphicEl>
                                          </p:spTgt>
                                        </p:tgtEl>
                                        <p:attrNameLst>
                                          <p:attrName>ppt_w</p:attrName>
                                        </p:attrNameLst>
                                      </p:cBhvr>
                                      <p:tavLst>
                                        <p:tav tm="0">
                                          <p:val>
                                            <p:fltVal val="0"/>
                                          </p:val>
                                        </p:tav>
                                        <p:tav tm="100000">
                                          <p:val>
                                            <p:strVal val="#ppt_w"/>
                                          </p:val>
                                        </p:tav>
                                      </p:tavLst>
                                    </p:anim>
                                    <p:anim calcmode="lin" valueType="num">
                                      <p:cBhvr>
                                        <p:cTn id="20" dur="500" fill="hold"/>
                                        <p:tgtEl>
                                          <p:spTgt spid="12">
                                            <p:graphicEl>
                                              <a:dgm id="{19263953-3770-4188-94EB-955B1141E932}"/>
                                            </p:graphicEl>
                                          </p:spTgt>
                                        </p:tgtEl>
                                        <p:attrNameLst>
                                          <p:attrName>ppt_h</p:attrName>
                                        </p:attrNameLst>
                                      </p:cBhvr>
                                      <p:tavLst>
                                        <p:tav tm="0">
                                          <p:val>
                                            <p:fltVal val="0"/>
                                          </p:val>
                                        </p:tav>
                                        <p:tav tm="100000">
                                          <p:val>
                                            <p:strVal val="#ppt_h"/>
                                          </p:val>
                                        </p:tav>
                                      </p:tavLst>
                                    </p:anim>
                                    <p:animEffect transition="in" filter="fade">
                                      <p:cBhvr>
                                        <p:cTn id="21" dur="500"/>
                                        <p:tgtEl>
                                          <p:spTgt spid="12">
                                            <p:graphicEl>
                                              <a:dgm id="{19263953-3770-4188-94EB-955B1141E932}"/>
                                            </p:graphic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graphicEl>
                                              <a:dgm id="{1C039A61-1CB4-4879-98EB-6B1F6BFFBCE0}"/>
                                            </p:graphicEl>
                                          </p:spTgt>
                                        </p:tgtEl>
                                        <p:attrNameLst>
                                          <p:attrName>style.visibility</p:attrName>
                                        </p:attrNameLst>
                                      </p:cBhvr>
                                      <p:to>
                                        <p:strVal val="visible"/>
                                      </p:to>
                                    </p:set>
                                    <p:animEffect transition="in" filter="wipe(left)">
                                      <p:cBhvr>
                                        <p:cTn id="25" dur="500"/>
                                        <p:tgtEl>
                                          <p:spTgt spid="12">
                                            <p:graphicEl>
                                              <a:dgm id="{1C039A61-1CB4-4879-98EB-6B1F6BFFBCE0}"/>
                                            </p:graphicEl>
                                          </p:spTgt>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2">
                                            <p:graphicEl>
                                              <a:dgm id="{CD937342-3A29-49E0-A54C-D182C16641EE}"/>
                                            </p:graphicEl>
                                          </p:spTgt>
                                        </p:tgtEl>
                                        <p:attrNameLst>
                                          <p:attrName>style.visibility</p:attrName>
                                        </p:attrNameLst>
                                      </p:cBhvr>
                                      <p:to>
                                        <p:strVal val="visible"/>
                                      </p:to>
                                    </p:set>
                                    <p:anim calcmode="lin" valueType="num">
                                      <p:cBhvr>
                                        <p:cTn id="29" dur="500" fill="hold"/>
                                        <p:tgtEl>
                                          <p:spTgt spid="12">
                                            <p:graphicEl>
                                              <a:dgm id="{CD937342-3A29-49E0-A54C-D182C16641EE}"/>
                                            </p:graphicEl>
                                          </p:spTgt>
                                        </p:tgtEl>
                                        <p:attrNameLst>
                                          <p:attrName>ppt_w</p:attrName>
                                        </p:attrNameLst>
                                      </p:cBhvr>
                                      <p:tavLst>
                                        <p:tav tm="0">
                                          <p:val>
                                            <p:fltVal val="0"/>
                                          </p:val>
                                        </p:tav>
                                        <p:tav tm="100000">
                                          <p:val>
                                            <p:strVal val="#ppt_w"/>
                                          </p:val>
                                        </p:tav>
                                      </p:tavLst>
                                    </p:anim>
                                    <p:anim calcmode="lin" valueType="num">
                                      <p:cBhvr>
                                        <p:cTn id="30" dur="500" fill="hold"/>
                                        <p:tgtEl>
                                          <p:spTgt spid="12">
                                            <p:graphicEl>
                                              <a:dgm id="{CD937342-3A29-49E0-A54C-D182C16641EE}"/>
                                            </p:graphicEl>
                                          </p:spTgt>
                                        </p:tgtEl>
                                        <p:attrNameLst>
                                          <p:attrName>ppt_h</p:attrName>
                                        </p:attrNameLst>
                                      </p:cBhvr>
                                      <p:tavLst>
                                        <p:tav tm="0">
                                          <p:val>
                                            <p:fltVal val="0"/>
                                          </p:val>
                                        </p:tav>
                                        <p:tav tm="100000">
                                          <p:val>
                                            <p:strVal val="#ppt_h"/>
                                          </p:val>
                                        </p:tav>
                                      </p:tavLst>
                                    </p:anim>
                                    <p:animEffect transition="in" filter="fade">
                                      <p:cBhvr>
                                        <p:cTn id="31" dur="500"/>
                                        <p:tgtEl>
                                          <p:spTgt spid="12">
                                            <p:graphicEl>
                                              <a:dgm id="{CD937342-3A29-49E0-A54C-D182C16641EE}"/>
                                            </p:graphicEl>
                                          </p:spTgt>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2">
                                            <p:graphicEl>
                                              <a:dgm id="{1ADB229D-E033-4323-8FED-85E406BE1DCA}"/>
                                            </p:graphicEl>
                                          </p:spTgt>
                                        </p:tgtEl>
                                        <p:attrNameLst>
                                          <p:attrName>style.visibility</p:attrName>
                                        </p:attrNameLst>
                                      </p:cBhvr>
                                      <p:to>
                                        <p:strVal val="visible"/>
                                      </p:to>
                                    </p:set>
                                    <p:animEffect transition="in" filter="wipe(left)">
                                      <p:cBhvr>
                                        <p:cTn id="35" dur="500"/>
                                        <p:tgtEl>
                                          <p:spTgt spid="12">
                                            <p:graphicEl>
                                              <a:dgm id="{1ADB229D-E033-4323-8FED-85E406BE1DCA}"/>
                                            </p:graphicEl>
                                          </p:spTgt>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2">
                                            <p:graphicEl>
                                              <a:dgm id="{41AB42C4-1E96-4EA4-963E-BB5885DC32E6}"/>
                                            </p:graphicEl>
                                          </p:spTgt>
                                        </p:tgtEl>
                                        <p:attrNameLst>
                                          <p:attrName>style.visibility</p:attrName>
                                        </p:attrNameLst>
                                      </p:cBhvr>
                                      <p:to>
                                        <p:strVal val="visible"/>
                                      </p:to>
                                    </p:set>
                                    <p:anim calcmode="lin" valueType="num">
                                      <p:cBhvr>
                                        <p:cTn id="39" dur="500" fill="hold"/>
                                        <p:tgtEl>
                                          <p:spTgt spid="12">
                                            <p:graphicEl>
                                              <a:dgm id="{41AB42C4-1E96-4EA4-963E-BB5885DC32E6}"/>
                                            </p:graphicEl>
                                          </p:spTgt>
                                        </p:tgtEl>
                                        <p:attrNameLst>
                                          <p:attrName>ppt_w</p:attrName>
                                        </p:attrNameLst>
                                      </p:cBhvr>
                                      <p:tavLst>
                                        <p:tav tm="0">
                                          <p:val>
                                            <p:fltVal val="0"/>
                                          </p:val>
                                        </p:tav>
                                        <p:tav tm="100000">
                                          <p:val>
                                            <p:strVal val="#ppt_w"/>
                                          </p:val>
                                        </p:tav>
                                      </p:tavLst>
                                    </p:anim>
                                    <p:anim calcmode="lin" valueType="num">
                                      <p:cBhvr>
                                        <p:cTn id="40" dur="500" fill="hold"/>
                                        <p:tgtEl>
                                          <p:spTgt spid="12">
                                            <p:graphicEl>
                                              <a:dgm id="{41AB42C4-1E96-4EA4-963E-BB5885DC32E6}"/>
                                            </p:graphicEl>
                                          </p:spTgt>
                                        </p:tgtEl>
                                        <p:attrNameLst>
                                          <p:attrName>ppt_h</p:attrName>
                                        </p:attrNameLst>
                                      </p:cBhvr>
                                      <p:tavLst>
                                        <p:tav tm="0">
                                          <p:val>
                                            <p:fltVal val="0"/>
                                          </p:val>
                                        </p:tav>
                                        <p:tav tm="100000">
                                          <p:val>
                                            <p:strVal val="#ppt_h"/>
                                          </p:val>
                                        </p:tav>
                                      </p:tavLst>
                                    </p:anim>
                                    <p:animEffect transition="in" filter="fade">
                                      <p:cBhvr>
                                        <p:cTn id="41" dur="500"/>
                                        <p:tgtEl>
                                          <p:spTgt spid="12">
                                            <p:graphicEl>
                                              <a:dgm id="{41AB42C4-1E96-4EA4-963E-BB5885DC32E6}"/>
                                            </p:graphicEl>
                                          </p:spTgt>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1" end="1"/>
                                            </p:txEl>
                                          </p:spTgt>
                                        </p:tgtEl>
                                        <p:attrNameLst>
                                          <p:attrName>style.visibility</p:attrName>
                                        </p:attrNameLst>
                                      </p:cBhvr>
                                      <p:to>
                                        <p:strVal val="visible"/>
                                      </p:to>
                                    </p:set>
                                    <p:animEffect transition="in" filter="wipe(left)">
                                      <p:cBhvr>
                                        <p:cTn id="72" dur="500"/>
                                        <p:tgtEl>
                                          <p:spTgt spid="2">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2" end="2"/>
                                            </p:txEl>
                                          </p:spTgt>
                                        </p:tgtEl>
                                        <p:attrNameLst>
                                          <p:attrName>style.visibility</p:attrName>
                                        </p:attrNameLst>
                                      </p:cBhvr>
                                      <p:to>
                                        <p:strVal val="visible"/>
                                      </p:to>
                                    </p:set>
                                    <p:animEffect transition="in" filter="wipe(left)">
                                      <p:cBhvr>
                                        <p:cTn id="83" dur="500"/>
                                        <p:tgtEl>
                                          <p:spTgt spid="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fltVal val="0"/>
                                          </p:val>
                                        </p:tav>
                                        <p:tav tm="100000">
                                          <p:val>
                                            <p:strVal val="#ppt_h"/>
                                          </p:val>
                                        </p:tav>
                                      </p:tavLst>
                                    </p:anim>
                                    <p:animEffect transition="in" filter="fade">
                                      <p:cBhvr>
                                        <p:cTn id="90" dur="500"/>
                                        <p:tgtEl>
                                          <p:spTgt spid="20"/>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txEl>
                                              <p:pRg st="3" end="3"/>
                                            </p:txEl>
                                          </p:spTgt>
                                        </p:tgtEl>
                                        <p:attrNameLst>
                                          <p:attrName>style.visibility</p:attrName>
                                        </p:attrNameLst>
                                      </p:cBhvr>
                                      <p:to>
                                        <p:strVal val="visible"/>
                                      </p:to>
                                    </p:set>
                                    <p:animEffect transition="in" filter="wipe(left)">
                                      <p:cBhvr>
                                        <p:cTn id="9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Graphic spid="12" grpId="0" uiExpand="1">
        <p:bldSub>
          <a:bldDgm bld="one"/>
        </p:bldSub>
      </p:bldGraphic>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667B1A29-0B25-5923-B02A-EBD0944BAD6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B4CCBA8-741F-DD5F-E0BA-B9F2BB0A4ADA}"/>
              </a:ext>
            </a:extLst>
          </p:cNvPr>
          <p:cNvSpPr txBox="1"/>
          <p:nvPr/>
        </p:nvSpPr>
        <p:spPr>
          <a:xfrm>
            <a:off x="2752724" y="0"/>
            <a:ext cx="9439276"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chemeClr val="accent5">
                    <a:lumMod val="75000"/>
                  </a:schemeClr>
                </a:solidFill>
              </a:rPr>
              <a:t>HESUOH PET A PANPI (1)</a:t>
            </a:r>
          </a:p>
        </p:txBody>
      </p:sp>
      <p:sp>
        <p:nvSpPr>
          <p:cNvPr id="7" name="CuadroTexto 6">
            <a:extLst>
              <a:ext uri="{FF2B5EF4-FFF2-40B4-BE49-F238E27FC236}">
                <a16:creationId xmlns:a16="http://schemas.microsoft.com/office/drawing/2014/main" id="{E1CF621B-227B-F11C-69D8-2954065D3B6B}"/>
              </a:ext>
            </a:extLst>
          </p:cNvPr>
          <p:cNvSpPr txBox="1"/>
          <p:nvPr/>
        </p:nvSpPr>
        <p:spPr>
          <a:xfrm>
            <a:off x="2752724" y="635942"/>
            <a:ext cx="9704102" cy="584775"/>
          </a:xfrm>
          <a:prstGeom prst="rect">
            <a:avLst/>
          </a:prstGeom>
          <a:noFill/>
        </p:spPr>
        <p:txBody>
          <a:bodyPr wrap="square">
            <a:spAutoFit/>
          </a:bodyPr>
          <a:lstStyle/>
          <a:p>
            <a:pPr algn="ctr"/>
            <a:r>
              <a:rPr lang="en" b="1" dirty="0">
                <a:solidFill>
                  <a:srgbClr val="0B6B1B"/>
                </a:solidFill>
                <a:latin typeface="Comic Sans MS" panose="030F0702030302020204" pitchFamily="66" charset="0"/>
              </a:rPr>
              <a:t>“</a:t>
            </a:r>
            <a:r>
              <a:rPr lang="en-US" b="1" dirty="0" err="1">
                <a:solidFill>
                  <a:srgbClr val="0B6B1B"/>
                </a:solidFill>
                <a:latin typeface="Comic Sans MS" panose="030F0702030302020204" pitchFamily="66" charset="0"/>
              </a:rPr>
              <a:t>Pathien</a:t>
            </a:r>
            <a:r>
              <a:rPr lang="en-US" b="1" dirty="0">
                <a:solidFill>
                  <a:srgbClr val="0B6B1B"/>
                </a:solidFill>
                <a:latin typeface="Comic Sans MS" panose="030F0702030302020204" pitchFamily="66" charset="0"/>
              </a:rPr>
              <a:t> chu </a:t>
            </a:r>
            <a:r>
              <a:rPr lang="en-US" b="1" dirty="0" err="1">
                <a:solidFill>
                  <a:srgbClr val="0B6B1B"/>
                </a:solidFill>
                <a:latin typeface="Comic Sans MS" panose="030F0702030302020204" pitchFamily="66" charset="0"/>
              </a:rPr>
              <a:t>eiho</a:t>
            </a:r>
            <a:r>
              <a:rPr lang="en-US" b="1" dirty="0">
                <a:solidFill>
                  <a:srgbClr val="0B6B1B"/>
                </a:solidFill>
                <a:latin typeface="Comic Sans MS" panose="030F0702030302020204" pitchFamily="66" charset="0"/>
              </a:rPr>
              <a:t> </a:t>
            </a:r>
            <a:r>
              <a:rPr lang="en-US" b="1" dirty="0" err="1">
                <a:solidFill>
                  <a:srgbClr val="0B6B1B"/>
                </a:solidFill>
                <a:latin typeface="Comic Sans MS" panose="030F0702030302020204" pitchFamily="66" charset="0"/>
              </a:rPr>
              <a:t>dia</a:t>
            </a:r>
            <a:r>
              <a:rPr lang="en-US" b="1" dirty="0">
                <a:solidFill>
                  <a:srgbClr val="0B6B1B"/>
                </a:solidFill>
                <a:latin typeface="Comic Sans MS" panose="030F0702030302020204" pitchFamily="66" charset="0"/>
              </a:rPr>
              <a:t> </a:t>
            </a:r>
            <a:r>
              <a:rPr lang="en-US" b="1" dirty="0" err="1">
                <a:solidFill>
                  <a:srgbClr val="0B6B1B"/>
                </a:solidFill>
                <a:latin typeface="Comic Sans MS" panose="030F0702030302020204" pitchFamily="66" charset="0"/>
              </a:rPr>
              <a:t>kielna</a:t>
            </a:r>
            <a:r>
              <a:rPr lang="en-US" b="1" dirty="0">
                <a:solidFill>
                  <a:srgbClr val="0B6B1B"/>
                </a:solidFill>
                <a:latin typeface="Comic Sans MS" panose="030F0702030302020204" pitchFamily="66" charset="0"/>
              </a:rPr>
              <a:t> le </a:t>
            </a:r>
            <a:r>
              <a:rPr lang="en-US" b="1" dirty="0" err="1">
                <a:solidFill>
                  <a:srgbClr val="0B6B1B"/>
                </a:solidFill>
                <a:latin typeface="Comic Sans MS" panose="030F0702030302020204" pitchFamily="66" charset="0"/>
              </a:rPr>
              <a:t>thahatna</a:t>
            </a:r>
            <a:r>
              <a:rPr lang="en-US" b="1" dirty="0">
                <a:solidFill>
                  <a:srgbClr val="0B6B1B"/>
                </a:solidFill>
                <a:latin typeface="Comic Sans MS" panose="030F0702030302020204" pitchFamily="66" charset="0"/>
              </a:rPr>
              <a:t> </a:t>
            </a:r>
            <a:r>
              <a:rPr lang="en-US" b="1" dirty="0" err="1">
                <a:solidFill>
                  <a:srgbClr val="0B6B1B"/>
                </a:solidFill>
                <a:latin typeface="Comic Sans MS" panose="030F0702030302020204" pitchFamily="66" charset="0"/>
              </a:rPr>
              <a:t>ahin</a:t>
            </a:r>
            <a:r>
              <a:rPr lang="en-US" b="1" dirty="0">
                <a:solidFill>
                  <a:srgbClr val="0B6B1B"/>
                </a:solidFill>
                <a:latin typeface="Comic Sans MS" panose="030F0702030302020204" pitchFamily="66" charset="0"/>
              </a:rPr>
              <a:t>; </a:t>
            </a:r>
            <a:r>
              <a:rPr lang="en-US" b="1" dirty="0" err="1">
                <a:solidFill>
                  <a:srgbClr val="0B6B1B"/>
                </a:solidFill>
                <a:latin typeface="Comic Sans MS" panose="030F0702030302020204" pitchFamily="66" charset="0"/>
              </a:rPr>
              <a:t>genthei</a:t>
            </a:r>
            <a:r>
              <a:rPr lang="en-US" b="1" dirty="0">
                <a:solidFill>
                  <a:srgbClr val="0B6B1B"/>
                </a:solidFill>
                <a:latin typeface="Comic Sans MS" panose="030F0702030302020204" pitchFamily="66" charset="0"/>
              </a:rPr>
              <a:t> </a:t>
            </a:r>
            <a:r>
              <a:rPr lang="en-US" b="1" dirty="0" err="1">
                <a:solidFill>
                  <a:srgbClr val="0B6B1B"/>
                </a:solidFill>
                <a:latin typeface="Comic Sans MS" panose="030F0702030302020204" pitchFamily="66" charset="0"/>
              </a:rPr>
              <a:t>hesuoh</a:t>
            </a:r>
            <a:r>
              <a:rPr lang="en-US" b="1" dirty="0">
                <a:solidFill>
                  <a:srgbClr val="0B6B1B"/>
                </a:solidFill>
                <a:latin typeface="Comic Sans MS" panose="030F0702030302020204" pitchFamily="66" charset="0"/>
              </a:rPr>
              <a:t> pet </a:t>
            </a:r>
            <a:r>
              <a:rPr lang="en-US" b="1" dirty="0" err="1">
                <a:solidFill>
                  <a:srgbClr val="0B6B1B"/>
                </a:solidFill>
                <a:latin typeface="Comic Sans MS" panose="030F0702030302020204" pitchFamily="66" charset="0"/>
              </a:rPr>
              <a:t>tah</a:t>
            </a:r>
            <a:r>
              <a:rPr lang="en-US" b="1" dirty="0">
                <a:solidFill>
                  <a:srgbClr val="0B6B1B"/>
                </a:solidFill>
                <a:latin typeface="Comic Sans MS" panose="030F0702030302020204" pitchFamily="66" charset="0"/>
              </a:rPr>
              <a:t> a </a:t>
            </a:r>
            <a:r>
              <a:rPr lang="en-US" b="1" dirty="0" err="1">
                <a:solidFill>
                  <a:srgbClr val="0B6B1B"/>
                </a:solidFill>
                <a:latin typeface="Comic Sans MS" panose="030F0702030302020204" pitchFamily="66" charset="0"/>
              </a:rPr>
              <a:t>ei</a:t>
            </a:r>
            <a:r>
              <a:rPr lang="en-US" b="1" dirty="0">
                <a:solidFill>
                  <a:srgbClr val="0B6B1B"/>
                </a:solidFill>
                <a:latin typeface="Comic Sans MS" panose="030F0702030302020204" pitchFamily="66" charset="0"/>
              </a:rPr>
              <a:t> </a:t>
            </a:r>
            <a:r>
              <a:rPr lang="en-US" b="1" dirty="0" err="1">
                <a:solidFill>
                  <a:srgbClr val="0B6B1B"/>
                </a:solidFill>
                <a:latin typeface="Comic Sans MS" panose="030F0702030302020204" pitchFamily="66" charset="0"/>
              </a:rPr>
              <a:t>panpi</a:t>
            </a:r>
            <a:r>
              <a:rPr lang="en-US" b="1" dirty="0">
                <a:solidFill>
                  <a:srgbClr val="0B6B1B"/>
                </a:solidFill>
                <a:latin typeface="Comic Sans MS" panose="030F0702030302020204" pitchFamily="66" charset="0"/>
              </a:rPr>
              <a:t> ahi</a:t>
            </a:r>
            <a:r>
              <a:rPr lang="en" b="1" dirty="0">
                <a:solidFill>
                  <a:srgbClr val="0B6B1B"/>
                </a:solidFill>
                <a:latin typeface="Comic Sans MS" panose="030F0702030302020204" pitchFamily="66" charset="0"/>
              </a:rPr>
              <a:t>” </a:t>
            </a:r>
            <a:r>
              <a:rPr lang="en" sz="1400" b="1" dirty="0">
                <a:solidFill>
                  <a:srgbClr val="0B6B1B"/>
                </a:solidFill>
                <a:latin typeface="Comic Sans MS" panose="030F0702030302020204" pitchFamily="66" charset="0"/>
              </a:rPr>
              <a:t>(Labu 46:1)</a:t>
            </a:r>
          </a:p>
        </p:txBody>
      </p:sp>
      <p:graphicFrame>
        <p:nvGraphicFramePr>
          <p:cNvPr id="8" name="Diagrama 7">
            <a:extLst>
              <a:ext uri="{FF2B5EF4-FFF2-40B4-BE49-F238E27FC236}">
                <a16:creationId xmlns:a16="http://schemas.microsoft.com/office/drawing/2014/main" id="{6C7F934C-18B6-4FBE-271F-A751072D4A01}"/>
              </a:ext>
            </a:extLst>
          </p:cNvPr>
          <p:cNvGraphicFramePr/>
          <p:nvPr>
            <p:extLst>
              <p:ext uri="{D42A27DB-BD31-4B8C-83A1-F6EECF244321}">
                <p14:modId xmlns:p14="http://schemas.microsoft.com/office/powerpoint/2010/main" val="2402268464"/>
              </p:ext>
            </p:extLst>
          </p:nvPr>
        </p:nvGraphicFramePr>
        <p:xfrm>
          <a:off x="107950" y="2057400"/>
          <a:ext cx="8128000"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1B6243EF-080D-A620-6C21-5A570A33E4BF}"/>
              </a:ext>
            </a:extLst>
          </p:cNvPr>
          <p:cNvSpPr txBox="1"/>
          <p:nvPr/>
        </p:nvSpPr>
        <p:spPr>
          <a:xfrm>
            <a:off x="3400424" y="1190625"/>
            <a:ext cx="9191314" cy="707886"/>
          </a:xfrm>
          <a:prstGeom prst="rect">
            <a:avLst/>
          </a:prstGeom>
          <a:noFill/>
        </p:spPr>
        <p:txBody>
          <a:bodyPr wrap="square" rtlCol="0">
            <a:spAutoFit/>
          </a:bodyPr>
          <a:lstStyle/>
          <a:p>
            <a:pPr>
              <a:spcBef>
                <a:spcPts val="600"/>
              </a:spcBef>
            </a:pPr>
            <a:r>
              <a:rPr lang="en" sz="2000" b="1" dirty="0"/>
              <a:t>Labu 46 hin ahung lhung ding ipi aseidoh masah em? Thuphuon 6:14 leh 2 Peter 3:12 gaothu toh kimatna ipi anei em? Eiho dia ichan poimo hin tem?</a:t>
            </a:r>
          </a:p>
        </p:txBody>
      </p:sp>
      <p:pic>
        <p:nvPicPr>
          <p:cNvPr id="4" name="Imagen 3" descr="Imagen que contiene edificio, fuego, chimenea, cocina&#10;&#10;El contenido generado por IA puede ser incorrecto.">
            <a:extLst>
              <a:ext uri="{FF2B5EF4-FFF2-40B4-BE49-F238E27FC236}">
                <a16:creationId xmlns:a16="http://schemas.microsoft.com/office/drawing/2014/main" id="{DBDA92F1-091B-16E8-AFA2-01E6DD463E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35785" y="1927086"/>
            <a:ext cx="3564911" cy="4754701"/>
          </a:xfrm>
          <a:prstGeom prst="roundRect">
            <a:avLst>
              <a:gd name="adj" fmla="val 4167"/>
            </a:avLst>
          </a:prstGeom>
          <a:solidFill>
            <a:srgbClr val="FFFFFF"/>
          </a:solidFill>
          <a:ln w="76200" cap="sq">
            <a:solidFill>
              <a:schemeClr val="accent5">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descr="Humo saliendo de la tierra&#10;&#10;El contenido generado por IA puede ser incorrecto.">
            <a:extLst>
              <a:ext uri="{FF2B5EF4-FFF2-40B4-BE49-F238E27FC236}">
                <a16:creationId xmlns:a16="http://schemas.microsoft.com/office/drawing/2014/main" id="{E0A5D3E3-0C13-FD15-F6F1-8E6B5046D27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49178" b="1452"/>
          <a:stretch/>
        </p:blipFill>
        <p:spPr>
          <a:xfrm>
            <a:off x="184151" y="133350"/>
            <a:ext cx="2568572" cy="1793736"/>
          </a:xfrm>
          <a:prstGeom prst="roundRect">
            <a:avLst>
              <a:gd name="adj" fmla="val 1135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91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graphicEl>
                                              <a:dgm id="{D1B582F1-75B7-4E76-92F0-5EBC1BCA2753}"/>
                                            </p:graphicEl>
                                          </p:spTgt>
                                        </p:tgtEl>
                                        <p:attrNameLst>
                                          <p:attrName>style.visibility</p:attrName>
                                        </p:attrNameLst>
                                      </p:cBhvr>
                                      <p:to>
                                        <p:strVal val="visible"/>
                                      </p:to>
                                    </p:set>
                                    <p:anim calcmode="lin" valueType="num">
                                      <p:cBhvr>
                                        <p:cTn id="30" dur="500" fill="hold"/>
                                        <p:tgtEl>
                                          <p:spTgt spid="8">
                                            <p:graphicEl>
                                              <a:dgm id="{D1B582F1-75B7-4E76-92F0-5EBC1BCA2753}"/>
                                            </p:graphicEl>
                                          </p:spTgt>
                                        </p:tgtEl>
                                        <p:attrNameLst>
                                          <p:attrName>ppt_w</p:attrName>
                                        </p:attrNameLst>
                                      </p:cBhvr>
                                      <p:tavLst>
                                        <p:tav tm="0">
                                          <p:val>
                                            <p:fltVal val="0"/>
                                          </p:val>
                                        </p:tav>
                                        <p:tav tm="100000">
                                          <p:val>
                                            <p:strVal val="#ppt_w"/>
                                          </p:val>
                                        </p:tav>
                                      </p:tavLst>
                                    </p:anim>
                                    <p:anim calcmode="lin" valueType="num">
                                      <p:cBhvr>
                                        <p:cTn id="31" dur="500" fill="hold"/>
                                        <p:tgtEl>
                                          <p:spTgt spid="8">
                                            <p:graphicEl>
                                              <a:dgm id="{D1B582F1-75B7-4E76-92F0-5EBC1BCA2753}"/>
                                            </p:graphicEl>
                                          </p:spTgt>
                                        </p:tgtEl>
                                        <p:attrNameLst>
                                          <p:attrName>ppt_h</p:attrName>
                                        </p:attrNameLst>
                                      </p:cBhvr>
                                      <p:tavLst>
                                        <p:tav tm="0">
                                          <p:val>
                                            <p:fltVal val="0"/>
                                          </p:val>
                                        </p:tav>
                                        <p:tav tm="100000">
                                          <p:val>
                                            <p:strVal val="#ppt_h"/>
                                          </p:val>
                                        </p:tav>
                                      </p:tavLst>
                                    </p:anim>
                                    <p:animEffect transition="in" filter="fade">
                                      <p:cBhvr>
                                        <p:cTn id="32" dur="500"/>
                                        <p:tgtEl>
                                          <p:spTgt spid="8">
                                            <p:graphicEl>
                                              <a:dgm id="{D1B582F1-75B7-4E76-92F0-5EBC1BCA275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8">
                                            <p:graphicEl>
                                              <a:dgm id="{64F43F45-A354-481A-9578-13EC103B4921}"/>
                                            </p:graphicEl>
                                          </p:spTgt>
                                        </p:tgtEl>
                                        <p:attrNameLst>
                                          <p:attrName>style.visibility</p:attrName>
                                        </p:attrNameLst>
                                      </p:cBhvr>
                                      <p:to>
                                        <p:strVal val="visible"/>
                                      </p:to>
                                    </p:set>
                                    <p:animEffect transition="in" filter="fade">
                                      <p:cBhvr>
                                        <p:cTn id="37" dur="1000"/>
                                        <p:tgtEl>
                                          <p:spTgt spid="8">
                                            <p:graphicEl>
                                              <a:dgm id="{64F43F45-A354-481A-9578-13EC103B4921}"/>
                                            </p:graphicEl>
                                          </p:spTgt>
                                        </p:tgtEl>
                                      </p:cBhvr>
                                    </p:animEffect>
                                    <p:anim calcmode="lin" valueType="num">
                                      <p:cBhvr>
                                        <p:cTn id="38" dur="1000" fill="hold"/>
                                        <p:tgtEl>
                                          <p:spTgt spid="8">
                                            <p:graphicEl>
                                              <a:dgm id="{64F43F45-A354-481A-9578-13EC103B4921}"/>
                                            </p:graphicEl>
                                          </p:spTgt>
                                        </p:tgtEl>
                                        <p:attrNameLst>
                                          <p:attrName>ppt_x</p:attrName>
                                        </p:attrNameLst>
                                      </p:cBhvr>
                                      <p:tavLst>
                                        <p:tav tm="0">
                                          <p:val>
                                            <p:strVal val="#ppt_x"/>
                                          </p:val>
                                        </p:tav>
                                        <p:tav tm="100000">
                                          <p:val>
                                            <p:strVal val="#ppt_x"/>
                                          </p:val>
                                        </p:tav>
                                      </p:tavLst>
                                    </p:anim>
                                    <p:anim calcmode="lin" valueType="num">
                                      <p:cBhvr>
                                        <p:cTn id="39" dur="1000" fill="hold"/>
                                        <p:tgtEl>
                                          <p:spTgt spid="8">
                                            <p:graphicEl>
                                              <a:dgm id="{64F43F45-A354-481A-9578-13EC103B4921}"/>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graphicEl>
                                              <a:dgm id="{F16B3266-DF93-4C22-95E2-28D20D32C79F}"/>
                                            </p:graphicEl>
                                          </p:spTgt>
                                        </p:tgtEl>
                                        <p:attrNameLst>
                                          <p:attrName>style.visibility</p:attrName>
                                        </p:attrNameLst>
                                      </p:cBhvr>
                                      <p:to>
                                        <p:strVal val="visible"/>
                                      </p:to>
                                    </p:set>
                                    <p:animEffect transition="in" filter="fade">
                                      <p:cBhvr>
                                        <p:cTn id="42" dur="1000"/>
                                        <p:tgtEl>
                                          <p:spTgt spid="8">
                                            <p:graphicEl>
                                              <a:dgm id="{F16B3266-DF93-4C22-95E2-28D20D32C79F}"/>
                                            </p:graphicEl>
                                          </p:spTgt>
                                        </p:tgtEl>
                                      </p:cBhvr>
                                    </p:animEffect>
                                    <p:anim calcmode="lin" valueType="num">
                                      <p:cBhvr>
                                        <p:cTn id="43" dur="1000" fill="hold"/>
                                        <p:tgtEl>
                                          <p:spTgt spid="8">
                                            <p:graphicEl>
                                              <a:dgm id="{F16B3266-DF93-4C22-95E2-28D20D32C79F}"/>
                                            </p:graphicEl>
                                          </p:spTgt>
                                        </p:tgtEl>
                                        <p:attrNameLst>
                                          <p:attrName>ppt_x</p:attrName>
                                        </p:attrNameLst>
                                      </p:cBhvr>
                                      <p:tavLst>
                                        <p:tav tm="0">
                                          <p:val>
                                            <p:strVal val="#ppt_x"/>
                                          </p:val>
                                        </p:tav>
                                        <p:tav tm="100000">
                                          <p:val>
                                            <p:strVal val="#ppt_x"/>
                                          </p:val>
                                        </p:tav>
                                      </p:tavLst>
                                    </p:anim>
                                    <p:anim calcmode="lin" valueType="num">
                                      <p:cBhvr>
                                        <p:cTn id="44" dur="1000" fill="hold"/>
                                        <p:tgtEl>
                                          <p:spTgt spid="8">
                                            <p:graphicEl>
                                              <a:dgm id="{F16B3266-DF93-4C22-95E2-28D20D32C79F}"/>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8">
                                            <p:graphicEl>
                                              <a:dgm id="{675F7EEB-D3DE-4F44-B28C-CB42058C8423}"/>
                                            </p:graphicEl>
                                          </p:spTgt>
                                        </p:tgtEl>
                                        <p:attrNameLst>
                                          <p:attrName>style.visibility</p:attrName>
                                        </p:attrNameLst>
                                      </p:cBhvr>
                                      <p:to>
                                        <p:strVal val="visible"/>
                                      </p:to>
                                    </p:set>
                                    <p:animEffect transition="in" filter="fade">
                                      <p:cBhvr>
                                        <p:cTn id="49" dur="1000"/>
                                        <p:tgtEl>
                                          <p:spTgt spid="8">
                                            <p:graphicEl>
                                              <a:dgm id="{675F7EEB-D3DE-4F44-B28C-CB42058C8423}"/>
                                            </p:graphicEl>
                                          </p:spTgt>
                                        </p:tgtEl>
                                      </p:cBhvr>
                                    </p:animEffect>
                                    <p:anim calcmode="lin" valueType="num">
                                      <p:cBhvr>
                                        <p:cTn id="50" dur="1000" fill="hold"/>
                                        <p:tgtEl>
                                          <p:spTgt spid="8">
                                            <p:graphicEl>
                                              <a:dgm id="{675F7EEB-D3DE-4F44-B28C-CB42058C8423}"/>
                                            </p:graphicEl>
                                          </p:spTgt>
                                        </p:tgtEl>
                                        <p:attrNameLst>
                                          <p:attrName>ppt_x</p:attrName>
                                        </p:attrNameLst>
                                      </p:cBhvr>
                                      <p:tavLst>
                                        <p:tav tm="0">
                                          <p:val>
                                            <p:strVal val="#ppt_x"/>
                                          </p:val>
                                        </p:tav>
                                        <p:tav tm="100000">
                                          <p:val>
                                            <p:strVal val="#ppt_x"/>
                                          </p:val>
                                        </p:tav>
                                      </p:tavLst>
                                    </p:anim>
                                    <p:anim calcmode="lin" valueType="num">
                                      <p:cBhvr>
                                        <p:cTn id="51" dur="1000" fill="hold"/>
                                        <p:tgtEl>
                                          <p:spTgt spid="8">
                                            <p:graphicEl>
                                              <a:dgm id="{675F7EEB-D3DE-4F44-B28C-CB42058C8423}"/>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8">
                                            <p:graphicEl>
                                              <a:dgm id="{B32A3216-424C-4CF3-9137-C63181E70FB1}"/>
                                            </p:graphicEl>
                                          </p:spTgt>
                                        </p:tgtEl>
                                        <p:attrNameLst>
                                          <p:attrName>style.visibility</p:attrName>
                                        </p:attrNameLst>
                                      </p:cBhvr>
                                      <p:to>
                                        <p:strVal val="visible"/>
                                      </p:to>
                                    </p:set>
                                    <p:animEffect transition="in" filter="fade">
                                      <p:cBhvr>
                                        <p:cTn id="54" dur="1000"/>
                                        <p:tgtEl>
                                          <p:spTgt spid="8">
                                            <p:graphicEl>
                                              <a:dgm id="{B32A3216-424C-4CF3-9137-C63181E70FB1}"/>
                                            </p:graphicEl>
                                          </p:spTgt>
                                        </p:tgtEl>
                                      </p:cBhvr>
                                    </p:animEffect>
                                    <p:anim calcmode="lin" valueType="num">
                                      <p:cBhvr>
                                        <p:cTn id="55" dur="1000" fill="hold"/>
                                        <p:tgtEl>
                                          <p:spTgt spid="8">
                                            <p:graphicEl>
                                              <a:dgm id="{B32A3216-424C-4CF3-9137-C63181E70FB1}"/>
                                            </p:graphicEl>
                                          </p:spTgt>
                                        </p:tgtEl>
                                        <p:attrNameLst>
                                          <p:attrName>ppt_x</p:attrName>
                                        </p:attrNameLst>
                                      </p:cBhvr>
                                      <p:tavLst>
                                        <p:tav tm="0">
                                          <p:val>
                                            <p:strVal val="#ppt_x"/>
                                          </p:val>
                                        </p:tav>
                                        <p:tav tm="100000">
                                          <p:val>
                                            <p:strVal val="#ppt_x"/>
                                          </p:val>
                                        </p:tav>
                                      </p:tavLst>
                                    </p:anim>
                                    <p:anim calcmode="lin" valueType="num">
                                      <p:cBhvr>
                                        <p:cTn id="56" dur="1000" fill="hold"/>
                                        <p:tgtEl>
                                          <p:spTgt spid="8">
                                            <p:graphicEl>
                                              <a:dgm id="{B32A3216-424C-4CF3-9137-C63181E70FB1}"/>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8">
                                            <p:graphicEl>
                                              <a:dgm id="{D4FB9E03-660E-4322-8ECF-43FF4C035E34}"/>
                                            </p:graphicEl>
                                          </p:spTgt>
                                        </p:tgtEl>
                                        <p:attrNameLst>
                                          <p:attrName>style.visibility</p:attrName>
                                        </p:attrNameLst>
                                      </p:cBhvr>
                                      <p:to>
                                        <p:strVal val="visible"/>
                                      </p:to>
                                    </p:set>
                                    <p:animEffect transition="in" filter="fade">
                                      <p:cBhvr>
                                        <p:cTn id="61" dur="1000"/>
                                        <p:tgtEl>
                                          <p:spTgt spid="8">
                                            <p:graphicEl>
                                              <a:dgm id="{D4FB9E03-660E-4322-8ECF-43FF4C035E34}"/>
                                            </p:graphicEl>
                                          </p:spTgt>
                                        </p:tgtEl>
                                      </p:cBhvr>
                                    </p:animEffect>
                                    <p:anim calcmode="lin" valueType="num">
                                      <p:cBhvr>
                                        <p:cTn id="62" dur="1000" fill="hold"/>
                                        <p:tgtEl>
                                          <p:spTgt spid="8">
                                            <p:graphicEl>
                                              <a:dgm id="{D4FB9E03-660E-4322-8ECF-43FF4C035E34}"/>
                                            </p:graphicEl>
                                          </p:spTgt>
                                        </p:tgtEl>
                                        <p:attrNameLst>
                                          <p:attrName>ppt_x</p:attrName>
                                        </p:attrNameLst>
                                      </p:cBhvr>
                                      <p:tavLst>
                                        <p:tav tm="0">
                                          <p:val>
                                            <p:strVal val="#ppt_x"/>
                                          </p:val>
                                        </p:tav>
                                        <p:tav tm="100000">
                                          <p:val>
                                            <p:strVal val="#ppt_x"/>
                                          </p:val>
                                        </p:tav>
                                      </p:tavLst>
                                    </p:anim>
                                    <p:anim calcmode="lin" valueType="num">
                                      <p:cBhvr>
                                        <p:cTn id="63" dur="1000" fill="hold"/>
                                        <p:tgtEl>
                                          <p:spTgt spid="8">
                                            <p:graphicEl>
                                              <a:dgm id="{D4FB9E03-660E-4322-8ECF-43FF4C035E34}"/>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graphicEl>
                                              <a:dgm id="{143F1A01-A971-476E-8EB7-78E32B672065}"/>
                                            </p:graphicEl>
                                          </p:spTgt>
                                        </p:tgtEl>
                                        <p:attrNameLst>
                                          <p:attrName>style.visibility</p:attrName>
                                        </p:attrNameLst>
                                      </p:cBhvr>
                                      <p:to>
                                        <p:strVal val="visible"/>
                                      </p:to>
                                    </p:set>
                                    <p:animEffect transition="in" filter="fade">
                                      <p:cBhvr>
                                        <p:cTn id="66" dur="1000"/>
                                        <p:tgtEl>
                                          <p:spTgt spid="8">
                                            <p:graphicEl>
                                              <a:dgm id="{143F1A01-A971-476E-8EB7-78E32B672065}"/>
                                            </p:graphicEl>
                                          </p:spTgt>
                                        </p:tgtEl>
                                      </p:cBhvr>
                                    </p:animEffect>
                                    <p:anim calcmode="lin" valueType="num">
                                      <p:cBhvr>
                                        <p:cTn id="67" dur="1000" fill="hold"/>
                                        <p:tgtEl>
                                          <p:spTgt spid="8">
                                            <p:graphicEl>
                                              <a:dgm id="{143F1A01-A971-476E-8EB7-78E32B672065}"/>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143F1A01-A971-476E-8EB7-78E32B672065}"/>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8">
                                            <p:graphicEl>
                                              <a:dgm id="{51891DDC-BA3D-4533-8D4E-728816B839B7}"/>
                                            </p:graphicEl>
                                          </p:spTgt>
                                        </p:tgtEl>
                                        <p:attrNameLst>
                                          <p:attrName>style.visibility</p:attrName>
                                        </p:attrNameLst>
                                      </p:cBhvr>
                                      <p:to>
                                        <p:strVal val="visible"/>
                                      </p:to>
                                    </p:set>
                                    <p:animEffect transition="in" filter="fade">
                                      <p:cBhvr>
                                        <p:cTn id="73" dur="1000"/>
                                        <p:tgtEl>
                                          <p:spTgt spid="8">
                                            <p:graphicEl>
                                              <a:dgm id="{51891DDC-BA3D-4533-8D4E-728816B839B7}"/>
                                            </p:graphicEl>
                                          </p:spTgt>
                                        </p:tgtEl>
                                      </p:cBhvr>
                                    </p:animEffect>
                                    <p:anim calcmode="lin" valueType="num">
                                      <p:cBhvr>
                                        <p:cTn id="74" dur="1000" fill="hold"/>
                                        <p:tgtEl>
                                          <p:spTgt spid="8">
                                            <p:graphicEl>
                                              <a:dgm id="{51891DDC-BA3D-4533-8D4E-728816B839B7}"/>
                                            </p:graphicEl>
                                          </p:spTgt>
                                        </p:tgtEl>
                                        <p:attrNameLst>
                                          <p:attrName>ppt_x</p:attrName>
                                        </p:attrNameLst>
                                      </p:cBhvr>
                                      <p:tavLst>
                                        <p:tav tm="0">
                                          <p:val>
                                            <p:strVal val="#ppt_x"/>
                                          </p:val>
                                        </p:tav>
                                        <p:tav tm="100000">
                                          <p:val>
                                            <p:strVal val="#ppt_x"/>
                                          </p:val>
                                        </p:tav>
                                      </p:tavLst>
                                    </p:anim>
                                    <p:anim calcmode="lin" valueType="num">
                                      <p:cBhvr>
                                        <p:cTn id="75" dur="1000" fill="hold"/>
                                        <p:tgtEl>
                                          <p:spTgt spid="8">
                                            <p:graphicEl>
                                              <a:dgm id="{51891DDC-BA3D-4533-8D4E-728816B839B7}"/>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8">
                                            <p:graphicEl>
                                              <a:dgm id="{6C655B60-79EE-40A1-AB61-FE2E0E1CFBA1}"/>
                                            </p:graphicEl>
                                          </p:spTgt>
                                        </p:tgtEl>
                                        <p:attrNameLst>
                                          <p:attrName>style.visibility</p:attrName>
                                        </p:attrNameLst>
                                      </p:cBhvr>
                                      <p:to>
                                        <p:strVal val="visible"/>
                                      </p:to>
                                    </p:set>
                                    <p:animEffect transition="in" filter="fade">
                                      <p:cBhvr>
                                        <p:cTn id="78" dur="1000"/>
                                        <p:tgtEl>
                                          <p:spTgt spid="8">
                                            <p:graphicEl>
                                              <a:dgm id="{6C655B60-79EE-40A1-AB61-FE2E0E1CFBA1}"/>
                                            </p:graphicEl>
                                          </p:spTgt>
                                        </p:tgtEl>
                                      </p:cBhvr>
                                    </p:animEffect>
                                    <p:anim calcmode="lin" valueType="num">
                                      <p:cBhvr>
                                        <p:cTn id="79" dur="1000" fill="hold"/>
                                        <p:tgtEl>
                                          <p:spTgt spid="8">
                                            <p:graphicEl>
                                              <a:dgm id="{6C655B60-79EE-40A1-AB61-FE2E0E1CFBA1}"/>
                                            </p:graphicEl>
                                          </p:spTgt>
                                        </p:tgtEl>
                                        <p:attrNameLst>
                                          <p:attrName>ppt_x</p:attrName>
                                        </p:attrNameLst>
                                      </p:cBhvr>
                                      <p:tavLst>
                                        <p:tav tm="0">
                                          <p:val>
                                            <p:strVal val="#ppt_x"/>
                                          </p:val>
                                        </p:tav>
                                        <p:tav tm="100000">
                                          <p:val>
                                            <p:strVal val="#ppt_x"/>
                                          </p:val>
                                        </p:tav>
                                      </p:tavLst>
                                    </p:anim>
                                    <p:anim calcmode="lin" valueType="num">
                                      <p:cBhvr>
                                        <p:cTn id="80" dur="1000" fill="hold"/>
                                        <p:tgtEl>
                                          <p:spTgt spid="8">
                                            <p:graphicEl>
                                              <a:dgm id="{6C655B60-79EE-40A1-AB61-FE2E0E1CFBA1}"/>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88" dur="1000" fill="hold"/>
                                        <p:tgtEl>
                                          <p:spTgt spid="4"/>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4"/>
                                        </p:tgtEl>
                                      </p:cBhvr>
                                    </p:animEffect>
                                  </p:childTnLst>
                                </p:cTn>
                              </p:par>
                            </p:childTnLst>
                          </p:cTn>
                        </p:par>
                        <p:par>
                          <p:cTn id="93" fill="hold">
                            <p:stCondLst>
                              <p:cond delay="1000"/>
                            </p:stCondLst>
                            <p:childTnLst>
                              <p:par>
                                <p:cTn id="94" presetID="53" presetClass="entr" presetSubtype="16" fill="hold" grpId="0" nodeType="afterEffect">
                                  <p:stCondLst>
                                    <p:cond delay="0"/>
                                  </p:stCondLst>
                                  <p:childTnLst>
                                    <p:set>
                                      <p:cBhvr>
                                        <p:cTn id="95" dur="1" fill="hold">
                                          <p:stCondLst>
                                            <p:cond delay="0"/>
                                          </p:stCondLst>
                                        </p:cTn>
                                        <p:tgtEl>
                                          <p:spTgt spid="8">
                                            <p:graphicEl>
                                              <a:dgm id="{F5484701-AF3C-4B77-A428-ED82EDD1ECD9}"/>
                                            </p:graphicEl>
                                          </p:spTgt>
                                        </p:tgtEl>
                                        <p:attrNameLst>
                                          <p:attrName>style.visibility</p:attrName>
                                        </p:attrNameLst>
                                      </p:cBhvr>
                                      <p:to>
                                        <p:strVal val="visible"/>
                                      </p:to>
                                    </p:set>
                                    <p:anim calcmode="lin" valueType="num">
                                      <p:cBhvr>
                                        <p:cTn id="96" dur="500" fill="hold"/>
                                        <p:tgtEl>
                                          <p:spTgt spid="8">
                                            <p:graphicEl>
                                              <a:dgm id="{F5484701-AF3C-4B77-A428-ED82EDD1ECD9}"/>
                                            </p:graphicEl>
                                          </p:spTgt>
                                        </p:tgtEl>
                                        <p:attrNameLst>
                                          <p:attrName>ppt_w</p:attrName>
                                        </p:attrNameLst>
                                      </p:cBhvr>
                                      <p:tavLst>
                                        <p:tav tm="0">
                                          <p:val>
                                            <p:fltVal val="0"/>
                                          </p:val>
                                        </p:tav>
                                        <p:tav tm="100000">
                                          <p:val>
                                            <p:strVal val="#ppt_w"/>
                                          </p:val>
                                        </p:tav>
                                      </p:tavLst>
                                    </p:anim>
                                    <p:anim calcmode="lin" valueType="num">
                                      <p:cBhvr>
                                        <p:cTn id="97" dur="500" fill="hold"/>
                                        <p:tgtEl>
                                          <p:spTgt spid="8">
                                            <p:graphicEl>
                                              <a:dgm id="{F5484701-AF3C-4B77-A428-ED82EDD1ECD9}"/>
                                            </p:graphicEl>
                                          </p:spTgt>
                                        </p:tgtEl>
                                        <p:attrNameLst>
                                          <p:attrName>ppt_h</p:attrName>
                                        </p:attrNameLst>
                                      </p:cBhvr>
                                      <p:tavLst>
                                        <p:tav tm="0">
                                          <p:val>
                                            <p:fltVal val="0"/>
                                          </p:val>
                                        </p:tav>
                                        <p:tav tm="100000">
                                          <p:val>
                                            <p:strVal val="#ppt_h"/>
                                          </p:val>
                                        </p:tav>
                                      </p:tavLst>
                                    </p:anim>
                                    <p:animEffect transition="in" filter="fade">
                                      <p:cBhvr>
                                        <p:cTn id="98" dur="500"/>
                                        <p:tgtEl>
                                          <p:spTgt spid="8">
                                            <p:graphicEl>
                                              <a:dgm id="{F5484701-AF3C-4B77-A428-ED82EDD1ECD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8">
                                            <p:graphicEl>
                                              <a:dgm id="{6AB1EC06-66D9-4E41-B467-1D2B3715E66B}"/>
                                            </p:graphicEl>
                                          </p:spTgt>
                                        </p:tgtEl>
                                        <p:attrNameLst>
                                          <p:attrName>style.visibility</p:attrName>
                                        </p:attrNameLst>
                                      </p:cBhvr>
                                      <p:to>
                                        <p:strVal val="visible"/>
                                      </p:to>
                                    </p:set>
                                    <p:animEffect transition="in" filter="fade">
                                      <p:cBhvr>
                                        <p:cTn id="103" dur="1000"/>
                                        <p:tgtEl>
                                          <p:spTgt spid="8">
                                            <p:graphicEl>
                                              <a:dgm id="{6AB1EC06-66D9-4E41-B467-1D2B3715E66B}"/>
                                            </p:graphicEl>
                                          </p:spTgt>
                                        </p:tgtEl>
                                      </p:cBhvr>
                                    </p:animEffect>
                                    <p:anim calcmode="lin" valueType="num">
                                      <p:cBhvr>
                                        <p:cTn id="104" dur="1000" fill="hold"/>
                                        <p:tgtEl>
                                          <p:spTgt spid="8">
                                            <p:graphicEl>
                                              <a:dgm id="{6AB1EC06-66D9-4E41-B467-1D2B3715E66B}"/>
                                            </p:graphicEl>
                                          </p:spTgt>
                                        </p:tgtEl>
                                        <p:attrNameLst>
                                          <p:attrName>ppt_x</p:attrName>
                                        </p:attrNameLst>
                                      </p:cBhvr>
                                      <p:tavLst>
                                        <p:tav tm="0">
                                          <p:val>
                                            <p:strVal val="#ppt_x"/>
                                          </p:val>
                                        </p:tav>
                                        <p:tav tm="100000">
                                          <p:val>
                                            <p:strVal val="#ppt_x"/>
                                          </p:val>
                                        </p:tav>
                                      </p:tavLst>
                                    </p:anim>
                                    <p:anim calcmode="lin" valueType="num">
                                      <p:cBhvr>
                                        <p:cTn id="105" dur="1000" fill="hold"/>
                                        <p:tgtEl>
                                          <p:spTgt spid="8">
                                            <p:graphicEl>
                                              <a:dgm id="{6AB1EC06-66D9-4E41-B467-1D2B3715E66B}"/>
                                            </p:graphicEl>
                                          </p:spTgt>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8">
                                            <p:graphicEl>
                                              <a:dgm id="{7C813BC0-C468-4FA3-83FC-7B446B236F54}"/>
                                            </p:graphicEl>
                                          </p:spTgt>
                                        </p:tgtEl>
                                        <p:attrNameLst>
                                          <p:attrName>style.visibility</p:attrName>
                                        </p:attrNameLst>
                                      </p:cBhvr>
                                      <p:to>
                                        <p:strVal val="visible"/>
                                      </p:to>
                                    </p:set>
                                    <p:animEffect transition="in" filter="fade">
                                      <p:cBhvr>
                                        <p:cTn id="108" dur="1000"/>
                                        <p:tgtEl>
                                          <p:spTgt spid="8">
                                            <p:graphicEl>
                                              <a:dgm id="{7C813BC0-C468-4FA3-83FC-7B446B236F54}"/>
                                            </p:graphicEl>
                                          </p:spTgt>
                                        </p:tgtEl>
                                      </p:cBhvr>
                                    </p:animEffect>
                                    <p:anim calcmode="lin" valueType="num">
                                      <p:cBhvr>
                                        <p:cTn id="109" dur="1000" fill="hold"/>
                                        <p:tgtEl>
                                          <p:spTgt spid="8">
                                            <p:graphicEl>
                                              <a:dgm id="{7C813BC0-C468-4FA3-83FC-7B446B236F54}"/>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7C813BC0-C468-4FA3-83FC-7B446B236F54}"/>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
                                            <p:graphicEl>
                                              <a:dgm id="{27A77040-6B5F-482D-B763-D146245C2281}"/>
                                            </p:graphicEl>
                                          </p:spTgt>
                                        </p:tgtEl>
                                        <p:attrNameLst>
                                          <p:attrName>style.visibility</p:attrName>
                                        </p:attrNameLst>
                                      </p:cBhvr>
                                      <p:to>
                                        <p:strVal val="visible"/>
                                      </p:to>
                                    </p:set>
                                    <p:animEffect transition="in" filter="fade">
                                      <p:cBhvr>
                                        <p:cTn id="115" dur="1000"/>
                                        <p:tgtEl>
                                          <p:spTgt spid="8">
                                            <p:graphicEl>
                                              <a:dgm id="{27A77040-6B5F-482D-B763-D146245C2281}"/>
                                            </p:graphicEl>
                                          </p:spTgt>
                                        </p:tgtEl>
                                      </p:cBhvr>
                                    </p:animEffect>
                                    <p:anim calcmode="lin" valueType="num">
                                      <p:cBhvr>
                                        <p:cTn id="116" dur="1000" fill="hold"/>
                                        <p:tgtEl>
                                          <p:spTgt spid="8">
                                            <p:graphicEl>
                                              <a:dgm id="{27A77040-6B5F-482D-B763-D146245C2281}"/>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27A77040-6B5F-482D-B763-D146245C2281}"/>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9545852C-3547-4746-8C1B-AC641A091736}"/>
                                            </p:graphicEl>
                                          </p:spTgt>
                                        </p:tgtEl>
                                        <p:attrNameLst>
                                          <p:attrName>style.visibility</p:attrName>
                                        </p:attrNameLst>
                                      </p:cBhvr>
                                      <p:to>
                                        <p:strVal val="visible"/>
                                      </p:to>
                                    </p:set>
                                    <p:animEffect transition="in" filter="fade">
                                      <p:cBhvr>
                                        <p:cTn id="120" dur="1000"/>
                                        <p:tgtEl>
                                          <p:spTgt spid="8">
                                            <p:graphicEl>
                                              <a:dgm id="{9545852C-3547-4746-8C1B-AC641A091736}"/>
                                            </p:graphicEl>
                                          </p:spTgt>
                                        </p:tgtEl>
                                      </p:cBhvr>
                                    </p:animEffect>
                                    <p:anim calcmode="lin" valueType="num">
                                      <p:cBhvr>
                                        <p:cTn id="121" dur="1000" fill="hold"/>
                                        <p:tgtEl>
                                          <p:spTgt spid="8">
                                            <p:graphicEl>
                                              <a:dgm id="{9545852C-3547-4746-8C1B-AC641A091736}"/>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9545852C-3547-4746-8C1B-AC641A091736}"/>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8">
                                            <p:graphicEl>
                                              <a:dgm id="{65B25ECD-7CF4-4DF6-B4CE-D653484DF7F7}"/>
                                            </p:graphicEl>
                                          </p:spTgt>
                                        </p:tgtEl>
                                        <p:attrNameLst>
                                          <p:attrName>style.visibility</p:attrName>
                                        </p:attrNameLst>
                                      </p:cBhvr>
                                      <p:to>
                                        <p:strVal val="visible"/>
                                      </p:to>
                                    </p:set>
                                    <p:animEffect transition="in" filter="fade">
                                      <p:cBhvr>
                                        <p:cTn id="127" dur="1000"/>
                                        <p:tgtEl>
                                          <p:spTgt spid="8">
                                            <p:graphicEl>
                                              <a:dgm id="{65B25ECD-7CF4-4DF6-B4CE-D653484DF7F7}"/>
                                            </p:graphicEl>
                                          </p:spTgt>
                                        </p:tgtEl>
                                      </p:cBhvr>
                                    </p:animEffect>
                                    <p:anim calcmode="lin" valueType="num">
                                      <p:cBhvr>
                                        <p:cTn id="128" dur="1000" fill="hold"/>
                                        <p:tgtEl>
                                          <p:spTgt spid="8">
                                            <p:graphicEl>
                                              <a:dgm id="{65B25ECD-7CF4-4DF6-B4CE-D653484DF7F7}"/>
                                            </p:graphicEl>
                                          </p:spTgt>
                                        </p:tgtEl>
                                        <p:attrNameLst>
                                          <p:attrName>ppt_x</p:attrName>
                                        </p:attrNameLst>
                                      </p:cBhvr>
                                      <p:tavLst>
                                        <p:tav tm="0">
                                          <p:val>
                                            <p:strVal val="#ppt_x"/>
                                          </p:val>
                                        </p:tav>
                                        <p:tav tm="100000">
                                          <p:val>
                                            <p:strVal val="#ppt_x"/>
                                          </p:val>
                                        </p:tav>
                                      </p:tavLst>
                                    </p:anim>
                                    <p:anim calcmode="lin" valueType="num">
                                      <p:cBhvr>
                                        <p:cTn id="129" dur="1000" fill="hold"/>
                                        <p:tgtEl>
                                          <p:spTgt spid="8">
                                            <p:graphicEl>
                                              <a:dgm id="{65B25ECD-7CF4-4DF6-B4CE-D653484DF7F7}"/>
                                            </p:graphicEl>
                                          </p:spTgt>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8">
                                            <p:graphicEl>
                                              <a:dgm id="{AFFD3E74-5BE6-44BA-BEF1-FB6C0A689F50}"/>
                                            </p:graphicEl>
                                          </p:spTgt>
                                        </p:tgtEl>
                                        <p:attrNameLst>
                                          <p:attrName>style.visibility</p:attrName>
                                        </p:attrNameLst>
                                      </p:cBhvr>
                                      <p:to>
                                        <p:strVal val="visible"/>
                                      </p:to>
                                    </p:set>
                                    <p:animEffect transition="in" filter="fade">
                                      <p:cBhvr>
                                        <p:cTn id="132" dur="1000"/>
                                        <p:tgtEl>
                                          <p:spTgt spid="8">
                                            <p:graphicEl>
                                              <a:dgm id="{AFFD3E74-5BE6-44BA-BEF1-FB6C0A689F50}"/>
                                            </p:graphicEl>
                                          </p:spTgt>
                                        </p:tgtEl>
                                      </p:cBhvr>
                                    </p:animEffect>
                                    <p:anim calcmode="lin" valueType="num">
                                      <p:cBhvr>
                                        <p:cTn id="133" dur="1000" fill="hold"/>
                                        <p:tgtEl>
                                          <p:spTgt spid="8">
                                            <p:graphicEl>
                                              <a:dgm id="{AFFD3E74-5BE6-44BA-BEF1-FB6C0A689F50}"/>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AFFD3E74-5BE6-44BA-BEF1-FB6C0A689F50}"/>
                                            </p:graphic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8">
                                            <p:graphicEl>
                                              <a:dgm id="{E2748C09-B8EA-4161-A7C1-4E20C4397710}"/>
                                            </p:graphicEl>
                                          </p:spTgt>
                                        </p:tgtEl>
                                        <p:attrNameLst>
                                          <p:attrName>style.visibility</p:attrName>
                                        </p:attrNameLst>
                                      </p:cBhvr>
                                      <p:to>
                                        <p:strVal val="visible"/>
                                      </p:to>
                                    </p:set>
                                    <p:animEffect transition="in" filter="fade">
                                      <p:cBhvr>
                                        <p:cTn id="139" dur="1000"/>
                                        <p:tgtEl>
                                          <p:spTgt spid="8">
                                            <p:graphicEl>
                                              <a:dgm id="{E2748C09-B8EA-4161-A7C1-4E20C4397710}"/>
                                            </p:graphicEl>
                                          </p:spTgt>
                                        </p:tgtEl>
                                      </p:cBhvr>
                                    </p:animEffect>
                                    <p:anim calcmode="lin" valueType="num">
                                      <p:cBhvr>
                                        <p:cTn id="140" dur="1000" fill="hold"/>
                                        <p:tgtEl>
                                          <p:spTgt spid="8">
                                            <p:graphicEl>
                                              <a:dgm id="{E2748C09-B8EA-4161-A7C1-4E20C4397710}"/>
                                            </p:graphicEl>
                                          </p:spTgt>
                                        </p:tgtEl>
                                        <p:attrNameLst>
                                          <p:attrName>ppt_x</p:attrName>
                                        </p:attrNameLst>
                                      </p:cBhvr>
                                      <p:tavLst>
                                        <p:tav tm="0">
                                          <p:val>
                                            <p:strVal val="#ppt_x"/>
                                          </p:val>
                                        </p:tav>
                                        <p:tav tm="100000">
                                          <p:val>
                                            <p:strVal val="#ppt_x"/>
                                          </p:val>
                                        </p:tav>
                                      </p:tavLst>
                                    </p:anim>
                                    <p:anim calcmode="lin" valueType="num">
                                      <p:cBhvr>
                                        <p:cTn id="141" dur="1000" fill="hold"/>
                                        <p:tgtEl>
                                          <p:spTgt spid="8">
                                            <p:graphicEl>
                                              <a:dgm id="{E2748C09-B8EA-4161-A7C1-4E20C4397710}"/>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8">
                                            <p:graphicEl>
                                              <a:dgm id="{FA9FDAB9-73AF-4A34-8BD4-B7C92DC774F0}"/>
                                            </p:graphicEl>
                                          </p:spTgt>
                                        </p:tgtEl>
                                        <p:attrNameLst>
                                          <p:attrName>style.visibility</p:attrName>
                                        </p:attrNameLst>
                                      </p:cBhvr>
                                      <p:to>
                                        <p:strVal val="visible"/>
                                      </p:to>
                                    </p:set>
                                    <p:animEffect transition="in" filter="fade">
                                      <p:cBhvr>
                                        <p:cTn id="144" dur="1000"/>
                                        <p:tgtEl>
                                          <p:spTgt spid="8">
                                            <p:graphicEl>
                                              <a:dgm id="{FA9FDAB9-73AF-4A34-8BD4-B7C92DC774F0}"/>
                                            </p:graphicEl>
                                          </p:spTgt>
                                        </p:tgtEl>
                                      </p:cBhvr>
                                    </p:animEffect>
                                    <p:anim calcmode="lin" valueType="num">
                                      <p:cBhvr>
                                        <p:cTn id="145" dur="1000" fill="hold"/>
                                        <p:tgtEl>
                                          <p:spTgt spid="8">
                                            <p:graphicEl>
                                              <a:dgm id="{FA9FDAB9-73AF-4A34-8BD4-B7C92DC774F0}"/>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FA9FDAB9-73AF-4A34-8BD4-B7C92DC774F0}"/>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8">
                                            <p:graphicEl>
                                              <a:dgm id="{E1C40DEB-9313-4460-87A4-CBFFED5F1491}"/>
                                            </p:graphicEl>
                                          </p:spTgt>
                                        </p:tgtEl>
                                        <p:attrNameLst>
                                          <p:attrName>style.visibility</p:attrName>
                                        </p:attrNameLst>
                                      </p:cBhvr>
                                      <p:to>
                                        <p:strVal val="visible"/>
                                      </p:to>
                                    </p:set>
                                    <p:animEffect transition="in" filter="fade">
                                      <p:cBhvr>
                                        <p:cTn id="151" dur="1000"/>
                                        <p:tgtEl>
                                          <p:spTgt spid="8">
                                            <p:graphicEl>
                                              <a:dgm id="{E1C40DEB-9313-4460-87A4-CBFFED5F1491}"/>
                                            </p:graphicEl>
                                          </p:spTgt>
                                        </p:tgtEl>
                                      </p:cBhvr>
                                    </p:animEffect>
                                    <p:anim calcmode="lin" valueType="num">
                                      <p:cBhvr>
                                        <p:cTn id="152" dur="1000" fill="hold"/>
                                        <p:tgtEl>
                                          <p:spTgt spid="8">
                                            <p:graphicEl>
                                              <a:dgm id="{E1C40DEB-9313-4460-87A4-CBFFED5F1491}"/>
                                            </p:graphicEl>
                                          </p:spTgt>
                                        </p:tgtEl>
                                        <p:attrNameLst>
                                          <p:attrName>ppt_x</p:attrName>
                                        </p:attrNameLst>
                                      </p:cBhvr>
                                      <p:tavLst>
                                        <p:tav tm="0">
                                          <p:val>
                                            <p:strVal val="#ppt_x"/>
                                          </p:val>
                                        </p:tav>
                                        <p:tav tm="100000">
                                          <p:val>
                                            <p:strVal val="#ppt_x"/>
                                          </p:val>
                                        </p:tav>
                                      </p:tavLst>
                                    </p:anim>
                                    <p:anim calcmode="lin" valueType="num">
                                      <p:cBhvr>
                                        <p:cTn id="153" dur="1000" fill="hold"/>
                                        <p:tgtEl>
                                          <p:spTgt spid="8">
                                            <p:graphicEl>
                                              <a:dgm id="{E1C40DEB-9313-4460-87A4-CBFFED5F1491}"/>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8">
                                            <p:graphicEl>
                                              <a:dgm id="{D890B8D6-9A36-4CEC-B2A4-E8158D8CCA6F}"/>
                                            </p:graphicEl>
                                          </p:spTgt>
                                        </p:tgtEl>
                                        <p:attrNameLst>
                                          <p:attrName>style.visibility</p:attrName>
                                        </p:attrNameLst>
                                      </p:cBhvr>
                                      <p:to>
                                        <p:strVal val="visible"/>
                                      </p:to>
                                    </p:set>
                                    <p:animEffect transition="in" filter="fade">
                                      <p:cBhvr>
                                        <p:cTn id="156" dur="1000"/>
                                        <p:tgtEl>
                                          <p:spTgt spid="8">
                                            <p:graphicEl>
                                              <a:dgm id="{D890B8D6-9A36-4CEC-B2A4-E8158D8CCA6F}"/>
                                            </p:graphicEl>
                                          </p:spTgt>
                                        </p:tgtEl>
                                      </p:cBhvr>
                                    </p:animEffect>
                                    <p:anim calcmode="lin" valueType="num">
                                      <p:cBhvr>
                                        <p:cTn id="157" dur="1000" fill="hold"/>
                                        <p:tgtEl>
                                          <p:spTgt spid="8">
                                            <p:graphicEl>
                                              <a:dgm id="{D890B8D6-9A36-4CEC-B2A4-E8158D8CCA6F}"/>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D890B8D6-9A36-4CEC-B2A4-E8158D8CCA6F}"/>
                                            </p:graphic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7" presetClass="entr" presetSubtype="0" fill="hold" grpId="0" nodeType="clickEffect">
                                  <p:stCondLst>
                                    <p:cond delay="0"/>
                                  </p:stCondLst>
                                  <p:childTnLst>
                                    <p:set>
                                      <p:cBhvr>
                                        <p:cTn id="162" dur="1" fill="hold">
                                          <p:stCondLst>
                                            <p:cond delay="0"/>
                                          </p:stCondLst>
                                        </p:cTn>
                                        <p:tgtEl>
                                          <p:spTgt spid="8">
                                            <p:graphicEl>
                                              <a:dgm id="{DC365886-3769-4158-BFDD-3EF4AB7B6D44}"/>
                                            </p:graphicEl>
                                          </p:spTgt>
                                        </p:tgtEl>
                                        <p:attrNameLst>
                                          <p:attrName>style.visibility</p:attrName>
                                        </p:attrNameLst>
                                      </p:cBhvr>
                                      <p:to>
                                        <p:strVal val="visible"/>
                                      </p:to>
                                    </p:set>
                                    <p:animEffect transition="in" filter="fade">
                                      <p:cBhvr>
                                        <p:cTn id="163" dur="1000"/>
                                        <p:tgtEl>
                                          <p:spTgt spid="8">
                                            <p:graphicEl>
                                              <a:dgm id="{DC365886-3769-4158-BFDD-3EF4AB7B6D44}"/>
                                            </p:graphicEl>
                                          </p:spTgt>
                                        </p:tgtEl>
                                      </p:cBhvr>
                                    </p:animEffect>
                                    <p:anim calcmode="lin" valueType="num">
                                      <p:cBhvr>
                                        <p:cTn id="164" dur="1000" fill="hold"/>
                                        <p:tgtEl>
                                          <p:spTgt spid="8">
                                            <p:graphicEl>
                                              <a:dgm id="{DC365886-3769-4158-BFDD-3EF4AB7B6D44}"/>
                                            </p:graphicEl>
                                          </p:spTgt>
                                        </p:tgtEl>
                                        <p:attrNameLst>
                                          <p:attrName>ppt_x</p:attrName>
                                        </p:attrNameLst>
                                      </p:cBhvr>
                                      <p:tavLst>
                                        <p:tav tm="0">
                                          <p:val>
                                            <p:strVal val="#ppt_x"/>
                                          </p:val>
                                        </p:tav>
                                        <p:tav tm="100000">
                                          <p:val>
                                            <p:strVal val="#ppt_x"/>
                                          </p:val>
                                        </p:tav>
                                      </p:tavLst>
                                    </p:anim>
                                    <p:anim calcmode="lin" valueType="num">
                                      <p:cBhvr>
                                        <p:cTn id="165" dur="1000" fill="hold"/>
                                        <p:tgtEl>
                                          <p:spTgt spid="8">
                                            <p:graphicEl>
                                              <a:dgm id="{DC365886-3769-4158-BFDD-3EF4AB7B6D44}"/>
                                            </p:graphicEl>
                                          </p:spTgt>
                                        </p:tgtEl>
                                        <p:attrNameLst>
                                          <p:attrName>ppt_y</p:attrName>
                                        </p:attrNameLst>
                                      </p:cBhvr>
                                      <p:tavLst>
                                        <p:tav tm="0">
                                          <p:val>
                                            <p:strVal val="#ppt_y-.1"/>
                                          </p:val>
                                        </p:tav>
                                        <p:tav tm="100000">
                                          <p:val>
                                            <p:strVal val="#ppt_y"/>
                                          </p:val>
                                        </p:tav>
                                      </p:tavLst>
                                    </p:anim>
                                  </p:childTnLst>
                                </p:cTn>
                              </p:par>
                              <p:par>
                                <p:cTn id="166" presetID="47" presetClass="entr" presetSubtype="0" fill="hold" grpId="0" nodeType="withEffect">
                                  <p:stCondLst>
                                    <p:cond delay="0"/>
                                  </p:stCondLst>
                                  <p:childTnLst>
                                    <p:set>
                                      <p:cBhvr>
                                        <p:cTn id="167" dur="1" fill="hold">
                                          <p:stCondLst>
                                            <p:cond delay="0"/>
                                          </p:stCondLst>
                                        </p:cTn>
                                        <p:tgtEl>
                                          <p:spTgt spid="8">
                                            <p:graphicEl>
                                              <a:dgm id="{DE08E350-CC92-456B-8B17-6C5C6508CB17}"/>
                                            </p:graphicEl>
                                          </p:spTgt>
                                        </p:tgtEl>
                                        <p:attrNameLst>
                                          <p:attrName>style.visibility</p:attrName>
                                        </p:attrNameLst>
                                      </p:cBhvr>
                                      <p:to>
                                        <p:strVal val="visible"/>
                                      </p:to>
                                    </p:set>
                                    <p:animEffect transition="in" filter="fade">
                                      <p:cBhvr>
                                        <p:cTn id="168" dur="1000"/>
                                        <p:tgtEl>
                                          <p:spTgt spid="8">
                                            <p:graphicEl>
                                              <a:dgm id="{DE08E350-CC92-456B-8B17-6C5C6508CB17}"/>
                                            </p:graphicEl>
                                          </p:spTgt>
                                        </p:tgtEl>
                                      </p:cBhvr>
                                    </p:animEffect>
                                    <p:anim calcmode="lin" valueType="num">
                                      <p:cBhvr>
                                        <p:cTn id="169" dur="1000" fill="hold"/>
                                        <p:tgtEl>
                                          <p:spTgt spid="8">
                                            <p:graphicEl>
                                              <a:dgm id="{DE08E350-CC92-456B-8B17-6C5C6508CB17}"/>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E08E350-CC92-456B-8B17-6C5C6508CB17}"/>
                                            </p:graphicEl>
                                          </p:spTgt>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8">
                                            <p:graphicEl>
                                              <a:dgm id="{157C76BB-785C-4A6E-AA85-AEEBFBA08C66}"/>
                                            </p:graphicEl>
                                          </p:spTgt>
                                        </p:tgtEl>
                                        <p:attrNameLst>
                                          <p:attrName>style.visibility</p:attrName>
                                        </p:attrNameLst>
                                      </p:cBhvr>
                                      <p:to>
                                        <p:strVal val="visible"/>
                                      </p:to>
                                    </p:set>
                                    <p:anim calcmode="lin" valueType="num">
                                      <p:cBhvr>
                                        <p:cTn id="175" dur="500" fill="hold"/>
                                        <p:tgtEl>
                                          <p:spTgt spid="8">
                                            <p:graphicEl>
                                              <a:dgm id="{157C76BB-785C-4A6E-AA85-AEEBFBA08C66}"/>
                                            </p:graphicEl>
                                          </p:spTgt>
                                        </p:tgtEl>
                                        <p:attrNameLst>
                                          <p:attrName>ppt_w</p:attrName>
                                        </p:attrNameLst>
                                      </p:cBhvr>
                                      <p:tavLst>
                                        <p:tav tm="0">
                                          <p:val>
                                            <p:fltVal val="0"/>
                                          </p:val>
                                        </p:tav>
                                        <p:tav tm="100000">
                                          <p:val>
                                            <p:strVal val="#ppt_w"/>
                                          </p:val>
                                        </p:tav>
                                      </p:tavLst>
                                    </p:anim>
                                    <p:anim calcmode="lin" valueType="num">
                                      <p:cBhvr>
                                        <p:cTn id="176" dur="500" fill="hold"/>
                                        <p:tgtEl>
                                          <p:spTgt spid="8">
                                            <p:graphicEl>
                                              <a:dgm id="{157C76BB-785C-4A6E-AA85-AEEBFBA08C66}"/>
                                            </p:graphicEl>
                                          </p:spTgt>
                                        </p:tgtEl>
                                        <p:attrNameLst>
                                          <p:attrName>ppt_h</p:attrName>
                                        </p:attrNameLst>
                                      </p:cBhvr>
                                      <p:tavLst>
                                        <p:tav tm="0">
                                          <p:val>
                                            <p:fltVal val="0"/>
                                          </p:val>
                                        </p:tav>
                                        <p:tav tm="100000">
                                          <p:val>
                                            <p:strVal val="#ppt_h"/>
                                          </p:val>
                                        </p:tav>
                                      </p:tavLst>
                                    </p:anim>
                                    <p:animEffect transition="in" filter="fade">
                                      <p:cBhvr>
                                        <p:cTn id="177" dur="500"/>
                                        <p:tgtEl>
                                          <p:spTgt spid="8">
                                            <p:graphicEl>
                                              <a:dgm id="{157C76BB-785C-4A6E-AA85-AEEBFBA08C66}"/>
                                            </p:graphicEl>
                                          </p:spTgt>
                                        </p:tgtEl>
                                      </p:cBhvr>
                                    </p:animEffec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8">
                                            <p:graphicEl>
                                              <a:dgm id="{620B0E9E-B112-43A8-804D-70F83E5CA64B}"/>
                                            </p:graphicEl>
                                          </p:spTgt>
                                        </p:tgtEl>
                                        <p:attrNameLst>
                                          <p:attrName>style.visibility</p:attrName>
                                        </p:attrNameLst>
                                      </p:cBhvr>
                                      <p:to>
                                        <p:strVal val="visible"/>
                                      </p:to>
                                    </p:set>
                                    <p:animEffect transition="in" filter="fade">
                                      <p:cBhvr>
                                        <p:cTn id="182" dur="1000"/>
                                        <p:tgtEl>
                                          <p:spTgt spid="8">
                                            <p:graphicEl>
                                              <a:dgm id="{620B0E9E-B112-43A8-804D-70F83E5CA64B}"/>
                                            </p:graphicEl>
                                          </p:spTgt>
                                        </p:tgtEl>
                                      </p:cBhvr>
                                    </p:animEffect>
                                    <p:anim calcmode="lin" valueType="num">
                                      <p:cBhvr>
                                        <p:cTn id="183" dur="1000" fill="hold"/>
                                        <p:tgtEl>
                                          <p:spTgt spid="8">
                                            <p:graphicEl>
                                              <a:dgm id="{620B0E9E-B112-43A8-804D-70F83E5CA64B}"/>
                                            </p:graphicEl>
                                          </p:spTgt>
                                        </p:tgtEl>
                                        <p:attrNameLst>
                                          <p:attrName>ppt_x</p:attrName>
                                        </p:attrNameLst>
                                      </p:cBhvr>
                                      <p:tavLst>
                                        <p:tav tm="0">
                                          <p:val>
                                            <p:strVal val="#ppt_x"/>
                                          </p:val>
                                        </p:tav>
                                        <p:tav tm="100000">
                                          <p:val>
                                            <p:strVal val="#ppt_x"/>
                                          </p:val>
                                        </p:tav>
                                      </p:tavLst>
                                    </p:anim>
                                    <p:anim calcmode="lin" valueType="num">
                                      <p:cBhvr>
                                        <p:cTn id="184" dur="1000" fill="hold"/>
                                        <p:tgtEl>
                                          <p:spTgt spid="8">
                                            <p:graphicEl>
                                              <a:dgm id="{620B0E9E-B112-43A8-804D-70F83E5CA64B}"/>
                                            </p:graphicEl>
                                          </p:spTgt>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0"/>
                                  </p:stCondLst>
                                  <p:childTnLst>
                                    <p:set>
                                      <p:cBhvr>
                                        <p:cTn id="186" dur="1" fill="hold">
                                          <p:stCondLst>
                                            <p:cond delay="0"/>
                                          </p:stCondLst>
                                        </p:cTn>
                                        <p:tgtEl>
                                          <p:spTgt spid="8">
                                            <p:graphicEl>
                                              <a:dgm id="{2FB458D9-E5DC-49C9-8B12-A6798DB34DC7}"/>
                                            </p:graphicEl>
                                          </p:spTgt>
                                        </p:tgtEl>
                                        <p:attrNameLst>
                                          <p:attrName>style.visibility</p:attrName>
                                        </p:attrNameLst>
                                      </p:cBhvr>
                                      <p:to>
                                        <p:strVal val="visible"/>
                                      </p:to>
                                    </p:set>
                                    <p:animEffect transition="in" filter="fade">
                                      <p:cBhvr>
                                        <p:cTn id="187" dur="1000"/>
                                        <p:tgtEl>
                                          <p:spTgt spid="8">
                                            <p:graphicEl>
                                              <a:dgm id="{2FB458D9-E5DC-49C9-8B12-A6798DB34DC7}"/>
                                            </p:graphicEl>
                                          </p:spTgt>
                                        </p:tgtEl>
                                      </p:cBhvr>
                                    </p:animEffect>
                                    <p:anim calcmode="lin" valueType="num">
                                      <p:cBhvr>
                                        <p:cTn id="188" dur="1000" fill="hold"/>
                                        <p:tgtEl>
                                          <p:spTgt spid="8">
                                            <p:graphicEl>
                                              <a:dgm id="{2FB458D9-E5DC-49C9-8B12-A6798DB34DC7}"/>
                                            </p:graphicEl>
                                          </p:spTgt>
                                        </p:tgtEl>
                                        <p:attrNameLst>
                                          <p:attrName>ppt_x</p:attrName>
                                        </p:attrNameLst>
                                      </p:cBhvr>
                                      <p:tavLst>
                                        <p:tav tm="0">
                                          <p:val>
                                            <p:strVal val="#ppt_x"/>
                                          </p:val>
                                        </p:tav>
                                        <p:tav tm="100000">
                                          <p:val>
                                            <p:strVal val="#ppt_x"/>
                                          </p:val>
                                        </p:tav>
                                      </p:tavLst>
                                    </p:anim>
                                    <p:anim calcmode="lin" valueType="num">
                                      <p:cBhvr>
                                        <p:cTn id="189" dur="1000" fill="hold"/>
                                        <p:tgtEl>
                                          <p:spTgt spid="8">
                                            <p:graphicEl>
                                              <a:dgm id="{2FB458D9-E5DC-49C9-8B12-A6798DB34DC7}"/>
                                            </p:graphicEl>
                                          </p:spTgt>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7" presetClass="entr" presetSubtype="0" fill="hold" grpId="0" nodeType="clickEffect">
                                  <p:stCondLst>
                                    <p:cond delay="0"/>
                                  </p:stCondLst>
                                  <p:childTnLst>
                                    <p:set>
                                      <p:cBhvr>
                                        <p:cTn id="193" dur="1" fill="hold">
                                          <p:stCondLst>
                                            <p:cond delay="0"/>
                                          </p:stCondLst>
                                        </p:cTn>
                                        <p:tgtEl>
                                          <p:spTgt spid="8">
                                            <p:graphicEl>
                                              <a:dgm id="{F625A1C4-0A1D-453B-9FCC-24FAFF9B7403}"/>
                                            </p:graphicEl>
                                          </p:spTgt>
                                        </p:tgtEl>
                                        <p:attrNameLst>
                                          <p:attrName>style.visibility</p:attrName>
                                        </p:attrNameLst>
                                      </p:cBhvr>
                                      <p:to>
                                        <p:strVal val="visible"/>
                                      </p:to>
                                    </p:set>
                                    <p:animEffect transition="in" filter="fade">
                                      <p:cBhvr>
                                        <p:cTn id="194" dur="1000"/>
                                        <p:tgtEl>
                                          <p:spTgt spid="8">
                                            <p:graphicEl>
                                              <a:dgm id="{F625A1C4-0A1D-453B-9FCC-24FAFF9B7403}"/>
                                            </p:graphicEl>
                                          </p:spTgt>
                                        </p:tgtEl>
                                      </p:cBhvr>
                                    </p:animEffect>
                                    <p:anim calcmode="lin" valueType="num">
                                      <p:cBhvr>
                                        <p:cTn id="195" dur="1000" fill="hold"/>
                                        <p:tgtEl>
                                          <p:spTgt spid="8">
                                            <p:graphicEl>
                                              <a:dgm id="{F625A1C4-0A1D-453B-9FCC-24FAFF9B7403}"/>
                                            </p:graphicEl>
                                          </p:spTgt>
                                        </p:tgtEl>
                                        <p:attrNameLst>
                                          <p:attrName>ppt_x</p:attrName>
                                        </p:attrNameLst>
                                      </p:cBhvr>
                                      <p:tavLst>
                                        <p:tav tm="0">
                                          <p:val>
                                            <p:strVal val="#ppt_x"/>
                                          </p:val>
                                        </p:tav>
                                        <p:tav tm="100000">
                                          <p:val>
                                            <p:strVal val="#ppt_x"/>
                                          </p:val>
                                        </p:tav>
                                      </p:tavLst>
                                    </p:anim>
                                    <p:anim calcmode="lin" valueType="num">
                                      <p:cBhvr>
                                        <p:cTn id="196" dur="1000" fill="hold"/>
                                        <p:tgtEl>
                                          <p:spTgt spid="8">
                                            <p:graphicEl>
                                              <a:dgm id="{F625A1C4-0A1D-453B-9FCC-24FAFF9B7403}"/>
                                            </p:graphicEl>
                                          </p:spTgt>
                                        </p:tgtEl>
                                        <p:attrNameLst>
                                          <p:attrName>ppt_y</p:attrName>
                                        </p:attrNameLst>
                                      </p:cBhvr>
                                      <p:tavLst>
                                        <p:tav tm="0">
                                          <p:val>
                                            <p:strVal val="#ppt_y-.1"/>
                                          </p:val>
                                        </p:tav>
                                        <p:tav tm="100000">
                                          <p:val>
                                            <p:strVal val="#ppt_y"/>
                                          </p:val>
                                        </p:tav>
                                      </p:tavLst>
                                    </p:anim>
                                  </p:childTnLst>
                                </p:cTn>
                              </p:par>
                              <p:par>
                                <p:cTn id="197" presetID="47" presetClass="entr" presetSubtype="0" fill="hold" grpId="0" nodeType="withEffect">
                                  <p:stCondLst>
                                    <p:cond delay="0"/>
                                  </p:stCondLst>
                                  <p:childTnLst>
                                    <p:set>
                                      <p:cBhvr>
                                        <p:cTn id="198" dur="1" fill="hold">
                                          <p:stCondLst>
                                            <p:cond delay="0"/>
                                          </p:stCondLst>
                                        </p:cTn>
                                        <p:tgtEl>
                                          <p:spTgt spid="8">
                                            <p:graphicEl>
                                              <a:dgm id="{A044FF75-46C0-44F9-B573-A45E0D07F5EB}"/>
                                            </p:graphicEl>
                                          </p:spTgt>
                                        </p:tgtEl>
                                        <p:attrNameLst>
                                          <p:attrName>style.visibility</p:attrName>
                                        </p:attrNameLst>
                                      </p:cBhvr>
                                      <p:to>
                                        <p:strVal val="visible"/>
                                      </p:to>
                                    </p:set>
                                    <p:animEffect transition="in" filter="fade">
                                      <p:cBhvr>
                                        <p:cTn id="199" dur="1000"/>
                                        <p:tgtEl>
                                          <p:spTgt spid="8">
                                            <p:graphicEl>
                                              <a:dgm id="{A044FF75-46C0-44F9-B573-A45E0D07F5EB}"/>
                                            </p:graphicEl>
                                          </p:spTgt>
                                        </p:tgtEl>
                                      </p:cBhvr>
                                    </p:animEffect>
                                    <p:anim calcmode="lin" valueType="num">
                                      <p:cBhvr>
                                        <p:cTn id="200" dur="1000" fill="hold"/>
                                        <p:tgtEl>
                                          <p:spTgt spid="8">
                                            <p:graphicEl>
                                              <a:dgm id="{A044FF75-46C0-44F9-B573-A45E0D07F5EB}"/>
                                            </p:graphicEl>
                                          </p:spTgt>
                                        </p:tgtEl>
                                        <p:attrNameLst>
                                          <p:attrName>ppt_x</p:attrName>
                                        </p:attrNameLst>
                                      </p:cBhvr>
                                      <p:tavLst>
                                        <p:tav tm="0">
                                          <p:val>
                                            <p:strVal val="#ppt_x"/>
                                          </p:val>
                                        </p:tav>
                                        <p:tav tm="100000">
                                          <p:val>
                                            <p:strVal val="#ppt_x"/>
                                          </p:val>
                                        </p:tav>
                                      </p:tavLst>
                                    </p:anim>
                                    <p:anim calcmode="lin" valueType="num">
                                      <p:cBhvr>
                                        <p:cTn id="201" dur="1000" fill="hold"/>
                                        <p:tgtEl>
                                          <p:spTgt spid="8">
                                            <p:graphicEl>
                                              <a:dgm id="{A044FF75-46C0-44F9-B573-A45E0D07F5EB}"/>
                                            </p:graphicEl>
                                          </p:spTgt>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7" presetClass="entr" presetSubtype="0" fill="hold" grpId="0" nodeType="clickEffect">
                                  <p:stCondLst>
                                    <p:cond delay="0"/>
                                  </p:stCondLst>
                                  <p:childTnLst>
                                    <p:set>
                                      <p:cBhvr>
                                        <p:cTn id="205" dur="1" fill="hold">
                                          <p:stCondLst>
                                            <p:cond delay="0"/>
                                          </p:stCondLst>
                                        </p:cTn>
                                        <p:tgtEl>
                                          <p:spTgt spid="8">
                                            <p:graphicEl>
                                              <a:dgm id="{3F481BF8-6C93-4777-88F3-1C529B3A5A55}"/>
                                            </p:graphicEl>
                                          </p:spTgt>
                                        </p:tgtEl>
                                        <p:attrNameLst>
                                          <p:attrName>style.visibility</p:attrName>
                                        </p:attrNameLst>
                                      </p:cBhvr>
                                      <p:to>
                                        <p:strVal val="visible"/>
                                      </p:to>
                                    </p:set>
                                    <p:animEffect transition="in" filter="fade">
                                      <p:cBhvr>
                                        <p:cTn id="206" dur="1000"/>
                                        <p:tgtEl>
                                          <p:spTgt spid="8">
                                            <p:graphicEl>
                                              <a:dgm id="{3F481BF8-6C93-4777-88F3-1C529B3A5A55}"/>
                                            </p:graphicEl>
                                          </p:spTgt>
                                        </p:tgtEl>
                                      </p:cBhvr>
                                    </p:animEffect>
                                    <p:anim calcmode="lin" valueType="num">
                                      <p:cBhvr>
                                        <p:cTn id="207" dur="1000" fill="hold"/>
                                        <p:tgtEl>
                                          <p:spTgt spid="8">
                                            <p:graphicEl>
                                              <a:dgm id="{3F481BF8-6C93-4777-88F3-1C529B3A5A55}"/>
                                            </p:graphicEl>
                                          </p:spTgt>
                                        </p:tgtEl>
                                        <p:attrNameLst>
                                          <p:attrName>ppt_x</p:attrName>
                                        </p:attrNameLst>
                                      </p:cBhvr>
                                      <p:tavLst>
                                        <p:tav tm="0">
                                          <p:val>
                                            <p:strVal val="#ppt_x"/>
                                          </p:val>
                                        </p:tav>
                                        <p:tav tm="100000">
                                          <p:val>
                                            <p:strVal val="#ppt_x"/>
                                          </p:val>
                                        </p:tav>
                                      </p:tavLst>
                                    </p:anim>
                                    <p:anim calcmode="lin" valueType="num">
                                      <p:cBhvr>
                                        <p:cTn id="208" dur="1000" fill="hold"/>
                                        <p:tgtEl>
                                          <p:spTgt spid="8">
                                            <p:graphicEl>
                                              <a:dgm id="{3F481BF8-6C93-4777-88F3-1C529B3A5A55}"/>
                                            </p:graphicEl>
                                          </p:spTgt>
                                        </p:tgtEl>
                                        <p:attrNameLst>
                                          <p:attrName>ppt_y</p:attrName>
                                        </p:attrNameLst>
                                      </p:cBhvr>
                                      <p:tavLst>
                                        <p:tav tm="0">
                                          <p:val>
                                            <p:strVal val="#ppt_y-.1"/>
                                          </p:val>
                                        </p:tav>
                                        <p:tav tm="100000">
                                          <p:val>
                                            <p:strVal val="#ppt_y"/>
                                          </p:val>
                                        </p:tav>
                                      </p:tavLst>
                                    </p:anim>
                                  </p:childTnLst>
                                </p:cTn>
                              </p:par>
                              <p:par>
                                <p:cTn id="209" presetID="47" presetClass="entr" presetSubtype="0" fill="hold" grpId="0" nodeType="withEffect">
                                  <p:stCondLst>
                                    <p:cond delay="0"/>
                                  </p:stCondLst>
                                  <p:childTnLst>
                                    <p:set>
                                      <p:cBhvr>
                                        <p:cTn id="210" dur="1" fill="hold">
                                          <p:stCondLst>
                                            <p:cond delay="0"/>
                                          </p:stCondLst>
                                        </p:cTn>
                                        <p:tgtEl>
                                          <p:spTgt spid="8">
                                            <p:graphicEl>
                                              <a:dgm id="{CEE0F72B-9EDC-4693-9F3D-114F1FBD2CAC}"/>
                                            </p:graphicEl>
                                          </p:spTgt>
                                        </p:tgtEl>
                                        <p:attrNameLst>
                                          <p:attrName>style.visibility</p:attrName>
                                        </p:attrNameLst>
                                      </p:cBhvr>
                                      <p:to>
                                        <p:strVal val="visible"/>
                                      </p:to>
                                    </p:set>
                                    <p:animEffect transition="in" filter="fade">
                                      <p:cBhvr>
                                        <p:cTn id="211" dur="1000"/>
                                        <p:tgtEl>
                                          <p:spTgt spid="8">
                                            <p:graphicEl>
                                              <a:dgm id="{CEE0F72B-9EDC-4693-9F3D-114F1FBD2CAC}"/>
                                            </p:graphicEl>
                                          </p:spTgt>
                                        </p:tgtEl>
                                      </p:cBhvr>
                                    </p:animEffect>
                                    <p:anim calcmode="lin" valueType="num">
                                      <p:cBhvr>
                                        <p:cTn id="212" dur="1000" fill="hold"/>
                                        <p:tgtEl>
                                          <p:spTgt spid="8">
                                            <p:graphicEl>
                                              <a:dgm id="{CEE0F72B-9EDC-4693-9F3D-114F1FBD2CAC}"/>
                                            </p:graphicEl>
                                          </p:spTgt>
                                        </p:tgtEl>
                                        <p:attrNameLst>
                                          <p:attrName>ppt_x</p:attrName>
                                        </p:attrNameLst>
                                      </p:cBhvr>
                                      <p:tavLst>
                                        <p:tav tm="0">
                                          <p:val>
                                            <p:strVal val="#ppt_x"/>
                                          </p:val>
                                        </p:tav>
                                        <p:tav tm="100000">
                                          <p:val>
                                            <p:strVal val="#ppt_x"/>
                                          </p:val>
                                        </p:tav>
                                      </p:tavLst>
                                    </p:anim>
                                    <p:anim calcmode="lin" valueType="num">
                                      <p:cBhvr>
                                        <p:cTn id="213" dur="1000" fill="hold"/>
                                        <p:tgtEl>
                                          <p:spTgt spid="8">
                                            <p:graphicEl>
                                              <a:dgm id="{CEE0F72B-9EDC-4693-9F3D-114F1FBD2CAC}"/>
                                            </p:graphicEl>
                                          </p:spTgt>
                                        </p:tgtEl>
                                        <p:attrNameLst>
                                          <p:attrName>ppt_y</p:attrName>
                                        </p:attrNameLst>
                                      </p:cBhvr>
                                      <p:tavLst>
                                        <p:tav tm="0">
                                          <p:val>
                                            <p:strVal val="#ppt_y-.1"/>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47" presetClass="entr" presetSubtype="0" fill="hold" grpId="0" nodeType="clickEffect">
                                  <p:stCondLst>
                                    <p:cond delay="0"/>
                                  </p:stCondLst>
                                  <p:childTnLst>
                                    <p:set>
                                      <p:cBhvr>
                                        <p:cTn id="217" dur="1" fill="hold">
                                          <p:stCondLst>
                                            <p:cond delay="0"/>
                                          </p:stCondLst>
                                        </p:cTn>
                                        <p:tgtEl>
                                          <p:spTgt spid="8">
                                            <p:graphicEl>
                                              <a:dgm id="{080720ED-670A-4084-97D2-282FB95EE1FB}"/>
                                            </p:graphicEl>
                                          </p:spTgt>
                                        </p:tgtEl>
                                        <p:attrNameLst>
                                          <p:attrName>style.visibility</p:attrName>
                                        </p:attrNameLst>
                                      </p:cBhvr>
                                      <p:to>
                                        <p:strVal val="visible"/>
                                      </p:to>
                                    </p:set>
                                    <p:animEffect transition="in" filter="fade">
                                      <p:cBhvr>
                                        <p:cTn id="218" dur="1000"/>
                                        <p:tgtEl>
                                          <p:spTgt spid="8">
                                            <p:graphicEl>
                                              <a:dgm id="{080720ED-670A-4084-97D2-282FB95EE1FB}"/>
                                            </p:graphicEl>
                                          </p:spTgt>
                                        </p:tgtEl>
                                      </p:cBhvr>
                                    </p:animEffect>
                                    <p:anim calcmode="lin" valueType="num">
                                      <p:cBhvr>
                                        <p:cTn id="219" dur="1000" fill="hold"/>
                                        <p:tgtEl>
                                          <p:spTgt spid="8">
                                            <p:graphicEl>
                                              <a:dgm id="{080720ED-670A-4084-97D2-282FB95EE1FB}"/>
                                            </p:graphicEl>
                                          </p:spTgt>
                                        </p:tgtEl>
                                        <p:attrNameLst>
                                          <p:attrName>ppt_x</p:attrName>
                                        </p:attrNameLst>
                                      </p:cBhvr>
                                      <p:tavLst>
                                        <p:tav tm="0">
                                          <p:val>
                                            <p:strVal val="#ppt_x"/>
                                          </p:val>
                                        </p:tav>
                                        <p:tav tm="100000">
                                          <p:val>
                                            <p:strVal val="#ppt_x"/>
                                          </p:val>
                                        </p:tav>
                                      </p:tavLst>
                                    </p:anim>
                                    <p:anim calcmode="lin" valueType="num">
                                      <p:cBhvr>
                                        <p:cTn id="220" dur="1000" fill="hold"/>
                                        <p:tgtEl>
                                          <p:spTgt spid="8">
                                            <p:graphicEl>
                                              <a:dgm id="{080720ED-670A-4084-97D2-282FB95EE1FB}"/>
                                            </p:graphicEl>
                                          </p:spTgt>
                                        </p:tgtEl>
                                        <p:attrNameLst>
                                          <p:attrName>ppt_y</p:attrName>
                                        </p:attrNameLst>
                                      </p:cBhvr>
                                      <p:tavLst>
                                        <p:tav tm="0">
                                          <p:val>
                                            <p:strVal val="#ppt_y-.1"/>
                                          </p:val>
                                        </p:tav>
                                        <p:tav tm="100000">
                                          <p:val>
                                            <p:strVal val="#ppt_y"/>
                                          </p:val>
                                        </p:tav>
                                      </p:tavLst>
                                    </p:anim>
                                  </p:childTnLst>
                                </p:cTn>
                              </p:par>
                              <p:par>
                                <p:cTn id="221" presetID="47" presetClass="entr" presetSubtype="0" fill="hold" grpId="0" nodeType="withEffect">
                                  <p:stCondLst>
                                    <p:cond delay="0"/>
                                  </p:stCondLst>
                                  <p:childTnLst>
                                    <p:set>
                                      <p:cBhvr>
                                        <p:cTn id="222" dur="1" fill="hold">
                                          <p:stCondLst>
                                            <p:cond delay="0"/>
                                          </p:stCondLst>
                                        </p:cTn>
                                        <p:tgtEl>
                                          <p:spTgt spid="8">
                                            <p:graphicEl>
                                              <a:dgm id="{67A5D9E2-25DB-445B-9A99-17938F9E4616}"/>
                                            </p:graphicEl>
                                          </p:spTgt>
                                        </p:tgtEl>
                                        <p:attrNameLst>
                                          <p:attrName>style.visibility</p:attrName>
                                        </p:attrNameLst>
                                      </p:cBhvr>
                                      <p:to>
                                        <p:strVal val="visible"/>
                                      </p:to>
                                    </p:set>
                                    <p:animEffect transition="in" filter="fade">
                                      <p:cBhvr>
                                        <p:cTn id="223" dur="1000"/>
                                        <p:tgtEl>
                                          <p:spTgt spid="8">
                                            <p:graphicEl>
                                              <a:dgm id="{67A5D9E2-25DB-445B-9A99-17938F9E4616}"/>
                                            </p:graphicEl>
                                          </p:spTgt>
                                        </p:tgtEl>
                                      </p:cBhvr>
                                    </p:animEffect>
                                    <p:anim calcmode="lin" valueType="num">
                                      <p:cBhvr>
                                        <p:cTn id="224" dur="1000" fill="hold"/>
                                        <p:tgtEl>
                                          <p:spTgt spid="8">
                                            <p:graphicEl>
                                              <a:dgm id="{67A5D9E2-25DB-445B-9A99-17938F9E4616}"/>
                                            </p:graphicEl>
                                          </p:spTgt>
                                        </p:tgtEl>
                                        <p:attrNameLst>
                                          <p:attrName>ppt_x</p:attrName>
                                        </p:attrNameLst>
                                      </p:cBhvr>
                                      <p:tavLst>
                                        <p:tav tm="0">
                                          <p:val>
                                            <p:strVal val="#ppt_x"/>
                                          </p:val>
                                        </p:tav>
                                        <p:tav tm="100000">
                                          <p:val>
                                            <p:strVal val="#ppt_x"/>
                                          </p:val>
                                        </p:tav>
                                      </p:tavLst>
                                    </p:anim>
                                    <p:anim calcmode="lin" valueType="num">
                                      <p:cBhvr>
                                        <p:cTn id="225" dur="1000" fill="hold"/>
                                        <p:tgtEl>
                                          <p:spTgt spid="8">
                                            <p:graphicEl>
                                              <a:dgm id="{67A5D9E2-25DB-445B-9A99-17938F9E461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9000" b="-3000"/>
          </a:stretch>
        </a:blipFill>
        <a:effectLst/>
      </p:bgPr>
    </p:bg>
    <p:spTree>
      <p:nvGrpSpPr>
        <p:cNvPr id="1" name="">
          <a:extLst>
            <a:ext uri="{FF2B5EF4-FFF2-40B4-BE49-F238E27FC236}">
              <a16:creationId xmlns:a16="http://schemas.microsoft.com/office/drawing/2014/main" id="{564C48A4-2E93-469A-A5F9-DD82F20CA3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C22CDB-BC51-542D-BD50-627D198CEBC1}"/>
              </a:ext>
            </a:extLst>
          </p:cNvPr>
          <p:cNvSpPr txBox="1"/>
          <p:nvPr/>
        </p:nvSpPr>
        <p:spPr>
          <a:xfrm>
            <a:off x="1" y="0"/>
            <a:ext cx="9477374"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4400" b="1">
                <a:ln/>
                <a:solidFill>
                  <a:schemeClr val="accent5">
                    <a:lumMod val="75000"/>
                  </a:schemeClr>
                </a:solidFill>
              </a:defRPr>
            </a:lvl1pPr>
          </a:lstStyle>
          <a:p>
            <a:r>
              <a:rPr lang="en" dirty="0"/>
              <a:t>HESUOH  PET  A  PANPI  (2)</a:t>
            </a:r>
          </a:p>
        </p:txBody>
      </p:sp>
      <p:sp>
        <p:nvSpPr>
          <p:cNvPr id="5" name="CuadroTexto 4">
            <a:extLst>
              <a:ext uri="{FF2B5EF4-FFF2-40B4-BE49-F238E27FC236}">
                <a16:creationId xmlns:a16="http://schemas.microsoft.com/office/drawing/2014/main" id="{BAC24466-FDC7-C84D-AEE4-AC69998DC8FA}"/>
              </a:ext>
            </a:extLst>
          </p:cNvPr>
          <p:cNvSpPr txBox="1"/>
          <p:nvPr/>
        </p:nvSpPr>
        <p:spPr>
          <a:xfrm>
            <a:off x="148578" y="832247"/>
            <a:ext cx="9744932" cy="769441"/>
          </a:xfrm>
          <a:prstGeom prst="rect">
            <a:avLst/>
          </a:prstGeom>
          <a:noFill/>
        </p:spPr>
        <p:txBody>
          <a:bodyPr wrap="square">
            <a:spAutoFit/>
          </a:bodyPr>
          <a:lstStyle/>
          <a:p>
            <a:r>
              <a:rPr lang="en" b="1" dirty="0">
                <a:solidFill>
                  <a:schemeClr val="accent6">
                    <a:lumMod val="75000"/>
                  </a:schemeClr>
                </a:solidFill>
                <a:latin typeface="Comic Sans MS" panose="030F0702030302020204" pitchFamily="66" charset="0"/>
              </a:rPr>
              <a:t>“</a:t>
            </a:r>
            <a:r>
              <a:rPr lang="en-US" sz="2200" b="1" dirty="0" err="1">
                <a:solidFill>
                  <a:schemeClr val="accent6">
                    <a:lumMod val="75000"/>
                  </a:schemeClr>
                </a:solidFill>
                <a:latin typeface="Comic Sans MS" panose="030F0702030302020204" pitchFamily="66" charset="0"/>
              </a:rPr>
              <a:t>Namtin</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vaipi</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alunghang</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uvin</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lenggam</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jouse</a:t>
            </a:r>
            <a:r>
              <a:rPr lang="en-US" sz="2200" b="1" dirty="0">
                <a:solidFill>
                  <a:schemeClr val="accent6">
                    <a:lumMod val="75000"/>
                  </a:schemeClr>
                </a:solidFill>
                <a:latin typeface="Comic Sans MS" panose="030F0702030302020204" pitchFamily="66" charset="0"/>
              </a:rPr>
              <a:t> jong </a:t>
            </a:r>
            <a:r>
              <a:rPr lang="en-US" sz="2200" b="1" dirty="0" err="1">
                <a:solidFill>
                  <a:schemeClr val="accent6">
                    <a:lumMod val="75000"/>
                  </a:schemeClr>
                </a:solidFill>
                <a:latin typeface="Comic Sans MS" panose="030F0702030302020204" pitchFamily="66" charset="0"/>
              </a:rPr>
              <a:t>akiliing</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suoh</a:t>
            </a:r>
            <a:r>
              <a:rPr lang="en-US" sz="2200" b="1" dirty="0">
                <a:solidFill>
                  <a:schemeClr val="accent6">
                    <a:lumMod val="75000"/>
                  </a:schemeClr>
                </a:solidFill>
                <a:latin typeface="Comic Sans MS" panose="030F0702030302020204" pitchFamily="66" charset="0"/>
              </a:rPr>
              <a:t> ta </a:t>
            </a:r>
            <a:r>
              <a:rPr lang="en-US" sz="2200" b="1" dirty="0" err="1">
                <a:solidFill>
                  <a:schemeClr val="accent6">
                    <a:lumMod val="75000"/>
                  </a:schemeClr>
                </a:solidFill>
                <a:latin typeface="Comic Sans MS" panose="030F0702030302020204" pitchFamily="66" charset="0"/>
              </a:rPr>
              <a:t>uve;Pathien</a:t>
            </a:r>
            <a:r>
              <a:rPr lang="en-US" sz="2200" b="1" dirty="0">
                <a:solidFill>
                  <a:schemeClr val="accent6">
                    <a:lumMod val="75000"/>
                  </a:schemeClr>
                </a:solidFill>
                <a:latin typeface="Comic Sans MS" panose="030F0702030302020204" pitchFamily="66" charset="0"/>
              </a:rPr>
              <a:t> in </a:t>
            </a:r>
            <a:r>
              <a:rPr lang="en-US" sz="2200" b="1" dirty="0" err="1">
                <a:solidFill>
                  <a:schemeClr val="accent6">
                    <a:lumMod val="75000"/>
                  </a:schemeClr>
                </a:solidFill>
                <a:latin typeface="Comic Sans MS" panose="030F0702030302020204" pitchFamily="66" charset="0"/>
              </a:rPr>
              <a:t>lhaang</a:t>
            </a:r>
            <a:r>
              <a:rPr lang="en-US" sz="2200" b="1" dirty="0">
                <a:solidFill>
                  <a:schemeClr val="accent6">
                    <a:lumMod val="75000"/>
                  </a:schemeClr>
                </a:solidFill>
                <a:latin typeface="Comic Sans MS" panose="030F0702030302020204" pitchFamily="66" charset="0"/>
              </a:rPr>
              <a:t> asap </a:t>
            </a:r>
            <a:r>
              <a:rPr lang="en-US" sz="2200" b="1" dirty="0" err="1">
                <a:solidFill>
                  <a:schemeClr val="accent6">
                    <a:lumMod val="75000"/>
                  </a:schemeClr>
                </a:solidFill>
                <a:latin typeface="Comic Sans MS" panose="030F0702030302020204" pitchFamily="66" charset="0"/>
              </a:rPr>
              <a:t>leh</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leisiet</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ajollha</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suoh</a:t>
            </a:r>
            <a:r>
              <a:rPr lang="en-US" sz="2200" b="1" dirty="0">
                <a:solidFill>
                  <a:schemeClr val="accent6">
                    <a:lumMod val="75000"/>
                  </a:schemeClr>
                </a:solidFill>
                <a:latin typeface="Comic Sans MS" panose="030F0702030302020204" pitchFamily="66" charset="0"/>
              </a:rPr>
              <a:t> </a:t>
            </a:r>
            <a:r>
              <a:rPr lang="en-US" sz="2200" b="1" dirty="0" err="1">
                <a:solidFill>
                  <a:schemeClr val="accent6">
                    <a:lumMod val="75000"/>
                  </a:schemeClr>
                </a:solidFill>
                <a:latin typeface="Comic Sans MS" panose="030F0702030302020204" pitchFamily="66" charset="0"/>
              </a:rPr>
              <a:t>hiel</a:t>
            </a:r>
            <a:r>
              <a:rPr lang="en-US" sz="2200" b="1" dirty="0">
                <a:solidFill>
                  <a:schemeClr val="accent6">
                    <a:lumMod val="75000"/>
                  </a:schemeClr>
                </a:solidFill>
                <a:latin typeface="Comic Sans MS" panose="030F0702030302020204" pitchFamily="66" charset="0"/>
              </a:rPr>
              <a:t> tai</a:t>
            </a:r>
            <a:r>
              <a:rPr lang="en" b="1" dirty="0">
                <a:solidFill>
                  <a:schemeClr val="accent6">
                    <a:lumMod val="75000"/>
                  </a:schemeClr>
                </a:solidFill>
                <a:latin typeface="Comic Sans MS" panose="030F0702030302020204" pitchFamily="66" charset="0"/>
              </a:rPr>
              <a:t>” </a:t>
            </a:r>
            <a:r>
              <a:rPr lang="en" sz="1600" b="1" dirty="0">
                <a:solidFill>
                  <a:schemeClr val="accent6">
                    <a:lumMod val="75000"/>
                  </a:schemeClr>
                </a:solidFill>
                <a:latin typeface="Comic Sans MS" panose="030F0702030302020204" pitchFamily="66" charset="0"/>
              </a:rPr>
              <a:t>(Labu 46:6).</a:t>
            </a:r>
          </a:p>
        </p:txBody>
      </p:sp>
      <p:sp>
        <p:nvSpPr>
          <p:cNvPr id="2" name="CuadroTexto 1">
            <a:extLst>
              <a:ext uri="{FF2B5EF4-FFF2-40B4-BE49-F238E27FC236}">
                <a16:creationId xmlns:a16="http://schemas.microsoft.com/office/drawing/2014/main" id="{C30394C0-D7DE-BCD2-9AEE-837710FF73FB}"/>
              </a:ext>
            </a:extLst>
          </p:cNvPr>
          <p:cNvSpPr txBox="1"/>
          <p:nvPr/>
        </p:nvSpPr>
        <p:spPr>
          <a:xfrm>
            <a:off x="122265" y="1714374"/>
            <a:ext cx="5973735" cy="769441"/>
          </a:xfrm>
          <a:prstGeom prst="rect">
            <a:avLst/>
          </a:prstGeom>
          <a:noFill/>
        </p:spPr>
        <p:txBody>
          <a:bodyPr wrap="square" rtlCol="0">
            <a:spAutoFit/>
          </a:bodyPr>
          <a:lstStyle/>
          <a:p>
            <a:pPr>
              <a:spcBef>
                <a:spcPts val="600"/>
              </a:spcBef>
            </a:pPr>
            <a:r>
              <a:rPr lang="en" sz="2200" b="1" dirty="0"/>
              <a:t>Hiche chaang 6 sung a hin Labu 46 hin ichenna u leisiet kichai nikho umdol asei e:</a:t>
            </a:r>
          </a:p>
        </p:txBody>
      </p:sp>
      <p:graphicFrame>
        <p:nvGraphicFramePr>
          <p:cNvPr id="4" name="Diagrama 3">
            <a:extLst>
              <a:ext uri="{FF2B5EF4-FFF2-40B4-BE49-F238E27FC236}">
                <a16:creationId xmlns:a16="http://schemas.microsoft.com/office/drawing/2014/main" id="{BC2ED10B-D776-A820-B228-2DF58BABE4AA}"/>
              </a:ext>
            </a:extLst>
          </p:cNvPr>
          <p:cNvGraphicFramePr/>
          <p:nvPr>
            <p:extLst>
              <p:ext uri="{D42A27DB-BD31-4B8C-83A1-F6EECF244321}">
                <p14:modId xmlns:p14="http://schemas.microsoft.com/office/powerpoint/2010/main" val="3163064559"/>
              </p:ext>
            </p:extLst>
          </p:nvPr>
        </p:nvGraphicFramePr>
        <p:xfrm>
          <a:off x="190500" y="2118451"/>
          <a:ext cx="11744325" cy="4625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interior, tabla, pastel, comida&#10;&#10;El contenido generado por IA puede ser incorrecto.">
            <a:extLst>
              <a:ext uri="{FF2B5EF4-FFF2-40B4-BE49-F238E27FC236}">
                <a16:creationId xmlns:a16="http://schemas.microsoft.com/office/drawing/2014/main" id="{3E6B2372-51F8-8553-F0F8-020710741DE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12285" y="144067"/>
            <a:ext cx="2457450" cy="1843088"/>
          </a:xfrm>
          <a:prstGeom prst="rect">
            <a:avLst/>
          </a:prstGeom>
          <a:solidFill>
            <a:srgbClr val="FFFFFF">
              <a:shade val="85000"/>
            </a:srgbClr>
          </a:solidFill>
          <a:ln w="88900" cap="sq">
            <a:solidFill>
              <a:srgbClr val="924F5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85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3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4">
                                            <p:graphicEl>
                                              <a:dgm id="{AC6DCE2D-EB99-4AC9-B839-3DA2F7D85D01}"/>
                                            </p:graphicEl>
                                          </p:spTgt>
                                        </p:tgtEl>
                                        <p:attrNameLst>
                                          <p:attrName>style.visibility</p:attrName>
                                        </p:attrNameLst>
                                      </p:cBhvr>
                                      <p:to>
                                        <p:strVal val="visible"/>
                                      </p:to>
                                    </p:set>
                                    <p:animEffect transition="in" filter="fade">
                                      <p:cBhvr>
                                        <p:cTn id="46" dur="1000"/>
                                        <p:tgtEl>
                                          <p:spTgt spid="4">
                                            <p:graphicEl>
                                              <a:dgm id="{AC6DCE2D-EB99-4AC9-B839-3DA2F7D85D01}"/>
                                            </p:graphicEl>
                                          </p:spTgt>
                                        </p:tgtEl>
                                      </p:cBhvr>
                                    </p:animEffect>
                                    <p:anim calcmode="lin" valueType="num">
                                      <p:cBhvr>
                                        <p:cTn id="47" dur="1000" fill="hold"/>
                                        <p:tgtEl>
                                          <p:spTgt spid="4">
                                            <p:graphicEl>
                                              <a:dgm id="{AC6DCE2D-EB99-4AC9-B839-3DA2F7D85D01}"/>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4">
                                            <p:graphicEl>
                                              <a:dgm id="{AC6DCE2D-EB99-4AC9-B839-3DA2F7D85D01}"/>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4">
                                            <p:graphicEl>
                                              <a:dgm id="{AC6DCE2D-EB99-4AC9-B839-3DA2F7D85D01}"/>
                                            </p:graphicEl>
                                          </p:spTgt>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4">
                                            <p:graphicEl>
                                              <a:dgm id="{0F4D13F7-9EFF-4145-9661-FF5826B3D373}"/>
                                            </p:graphicEl>
                                          </p:spTgt>
                                        </p:tgtEl>
                                        <p:attrNameLst>
                                          <p:attrName>style.visibility</p:attrName>
                                        </p:attrNameLst>
                                      </p:cBhvr>
                                      <p:to>
                                        <p:strVal val="visible"/>
                                      </p:to>
                                    </p:set>
                                    <p:animEffect transition="in" filter="fade">
                                      <p:cBhvr>
                                        <p:cTn id="52" dur="1000"/>
                                        <p:tgtEl>
                                          <p:spTgt spid="4">
                                            <p:graphicEl>
                                              <a:dgm id="{0F4D13F7-9EFF-4145-9661-FF5826B3D373}"/>
                                            </p:graphicEl>
                                          </p:spTgt>
                                        </p:tgtEl>
                                      </p:cBhvr>
                                    </p:animEffect>
                                    <p:anim calcmode="lin" valueType="num">
                                      <p:cBhvr>
                                        <p:cTn id="53" dur="1000" fill="hold"/>
                                        <p:tgtEl>
                                          <p:spTgt spid="4">
                                            <p:graphicEl>
                                              <a:dgm id="{0F4D13F7-9EFF-4145-9661-FF5826B3D373}"/>
                                            </p:graphicEl>
                                          </p:spTgt>
                                        </p:tgtEl>
                                        <p:attrNameLst>
                                          <p:attrName>ppt_x</p:attrName>
                                        </p:attrNameLst>
                                      </p:cBhvr>
                                      <p:tavLst>
                                        <p:tav tm="0">
                                          <p:val>
                                            <p:strVal val="#ppt_x"/>
                                          </p:val>
                                        </p:tav>
                                        <p:tav tm="100000">
                                          <p:val>
                                            <p:strVal val="#ppt_x"/>
                                          </p:val>
                                        </p:tav>
                                      </p:tavLst>
                                    </p:anim>
                                    <p:anim calcmode="lin" valueType="num">
                                      <p:cBhvr>
                                        <p:cTn id="54" dur="900" decel="100000" fill="hold"/>
                                        <p:tgtEl>
                                          <p:spTgt spid="4">
                                            <p:graphicEl>
                                              <a:dgm id="{0F4D13F7-9EFF-4145-9661-FF5826B3D373}"/>
                                            </p:graphic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graphicEl>
                                              <a:dgm id="{0F4D13F7-9EFF-4145-9661-FF5826B3D373}"/>
                                            </p:graphicEl>
                                          </p:spTgt>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4">
                                            <p:graphicEl>
                                              <a:dgm id="{6794D39C-E0B1-473D-B355-C394C58CD22E}"/>
                                            </p:graphicEl>
                                          </p:spTgt>
                                        </p:tgtEl>
                                        <p:attrNameLst>
                                          <p:attrName>style.visibility</p:attrName>
                                        </p:attrNameLst>
                                      </p:cBhvr>
                                      <p:to>
                                        <p:strVal val="visible"/>
                                      </p:to>
                                    </p:set>
                                    <p:animEffect transition="in" filter="fade">
                                      <p:cBhvr>
                                        <p:cTn id="58" dur="1000"/>
                                        <p:tgtEl>
                                          <p:spTgt spid="4">
                                            <p:graphicEl>
                                              <a:dgm id="{6794D39C-E0B1-473D-B355-C394C58CD22E}"/>
                                            </p:graphicEl>
                                          </p:spTgt>
                                        </p:tgtEl>
                                      </p:cBhvr>
                                    </p:animEffect>
                                    <p:anim calcmode="lin" valueType="num">
                                      <p:cBhvr>
                                        <p:cTn id="59" dur="1000" fill="hold"/>
                                        <p:tgtEl>
                                          <p:spTgt spid="4">
                                            <p:graphicEl>
                                              <a:dgm id="{6794D39C-E0B1-473D-B355-C394C58CD22E}"/>
                                            </p:graphicEl>
                                          </p:spTgt>
                                        </p:tgtEl>
                                        <p:attrNameLst>
                                          <p:attrName>ppt_x</p:attrName>
                                        </p:attrNameLst>
                                      </p:cBhvr>
                                      <p:tavLst>
                                        <p:tav tm="0">
                                          <p:val>
                                            <p:strVal val="#ppt_x"/>
                                          </p:val>
                                        </p:tav>
                                        <p:tav tm="100000">
                                          <p:val>
                                            <p:strVal val="#ppt_x"/>
                                          </p:val>
                                        </p:tav>
                                      </p:tavLst>
                                    </p:anim>
                                    <p:anim calcmode="lin" valueType="num">
                                      <p:cBhvr>
                                        <p:cTn id="60" dur="900" decel="100000" fill="hold"/>
                                        <p:tgtEl>
                                          <p:spTgt spid="4">
                                            <p:graphicEl>
                                              <a:dgm id="{6794D39C-E0B1-473D-B355-C394C58CD22E}"/>
                                            </p:graphicEl>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4">
                                            <p:graphicEl>
                                              <a:dgm id="{6794D39C-E0B1-473D-B355-C394C58CD22E}"/>
                                            </p:graphicEl>
                                          </p:spTgt>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graphicEl>
                                              <a:dgm id="{A3126781-4919-4F61-B2D5-24F63AF65EBD}"/>
                                            </p:graphicEl>
                                          </p:spTgt>
                                        </p:tgtEl>
                                        <p:attrNameLst>
                                          <p:attrName>style.visibility</p:attrName>
                                        </p:attrNameLst>
                                      </p:cBhvr>
                                      <p:to>
                                        <p:strVal val="visible"/>
                                      </p:to>
                                    </p:set>
                                    <p:anim calcmode="lin" valueType="num">
                                      <p:cBhvr>
                                        <p:cTn id="66" dur="500" fill="hold"/>
                                        <p:tgtEl>
                                          <p:spTgt spid="4">
                                            <p:graphicEl>
                                              <a:dgm id="{A3126781-4919-4F61-B2D5-24F63AF65EBD}"/>
                                            </p:graphicEl>
                                          </p:spTgt>
                                        </p:tgtEl>
                                        <p:attrNameLst>
                                          <p:attrName>ppt_w</p:attrName>
                                        </p:attrNameLst>
                                      </p:cBhvr>
                                      <p:tavLst>
                                        <p:tav tm="0">
                                          <p:val>
                                            <p:fltVal val="0"/>
                                          </p:val>
                                        </p:tav>
                                        <p:tav tm="100000">
                                          <p:val>
                                            <p:strVal val="#ppt_w"/>
                                          </p:val>
                                        </p:tav>
                                      </p:tavLst>
                                    </p:anim>
                                    <p:anim calcmode="lin" valueType="num">
                                      <p:cBhvr>
                                        <p:cTn id="67" dur="500" fill="hold"/>
                                        <p:tgtEl>
                                          <p:spTgt spid="4">
                                            <p:graphicEl>
                                              <a:dgm id="{A3126781-4919-4F61-B2D5-24F63AF65EBD}"/>
                                            </p:graphicEl>
                                          </p:spTgt>
                                        </p:tgtEl>
                                        <p:attrNameLst>
                                          <p:attrName>ppt_h</p:attrName>
                                        </p:attrNameLst>
                                      </p:cBhvr>
                                      <p:tavLst>
                                        <p:tav tm="0">
                                          <p:val>
                                            <p:fltVal val="0"/>
                                          </p:val>
                                        </p:tav>
                                        <p:tav tm="100000">
                                          <p:val>
                                            <p:strVal val="#ppt_h"/>
                                          </p:val>
                                        </p:tav>
                                      </p:tavLst>
                                    </p:anim>
                                    <p:animEffect transition="in" filter="fade">
                                      <p:cBhvr>
                                        <p:cTn id="68" dur="500"/>
                                        <p:tgtEl>
                                          <p:spTgt spid="4">
                                            <p:graphicEl>
                                              <a:dgm id="{A3126781-4919-4F61-B2D5-24F63AF65EBD}"/>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4">
                                            <p:graphicEl>
                                              <a:dgm id="{857D6442-310B-498C-B953-92DD2E15691C}"/>
                                            </p:graphicEl>
                                          </p:spTgt>
                                        </p:tgtEl>
                                        <p:attrNameLst>
                                          <p:attrName>style.visibility</p:attrName>
                                        </p:attrNameLst>
                                      </p:cBhvr>
                                      <p:to>
                                        <p:strVal val="visible"/>
                                      </p:to>
                                    </p:set>
                                    <p:animEffect transition="in" filter="fade">
                                      <p:cBhvr>
                                        <p:cTn id="73" dur="1000"/>
                                        <p:tgtEl>
                                          <p:spTgt spid="4">
                                            <p:graphicEl>
                                              <a:dgm id="{857D6442-310B-498C-B953-92DD2E15691C}"/>
                                            </p:graphicEl>
                                          </p:spTgt>
                                        </p:tgtEl>
                                      </p:cBhvr>
                                    </p:animEffect>
                                    <p:anim calcmode="lin" valueType="num">
                                      <p:cBhvr>
                                        <p:cTn id="74" dur="1000" fill="hold"/>
                                        <p:tgtEl>
                                          <p:spTgt spid="4">
                                            <p:graphicEl>
                                              <a:dgm id="{857D6442-310B-498C-B953-92DD2E15691C}"/>
                                            </p:graphicEl>
                                          </p:spTgt>
                                        </p:tgtEl>
                                        <p:attrNameLst>
                                          <p:attrName>ppt_x</p:attrName>
                                        </p:attrNameLst>
                                      </p:cBhvr>
                                      <p:tavLst>
                                        <p:tav tm="0">
                                          <p:val>
                                            <p:strVal val="#ppt_x"/>
                                          </p:val>
                                        </p:tav>
                                        <p:tav tm="100000">
                                          <p:val>
                                            <p:strVal val="#ppt_x"/>
                                          </p:val>
                                        </p:tav>
                                      </p:tavLst>
                                    </p:anim>
                                    <p:anim calcmode="lin" valueType="num">
                                      <p:cBhvr>
                                        <p:cTn id="75" dur="900" decel="100000" fill="hold"/>
                                        <p:tgtEl>
                                          <p:spTgt spid="4">
                                            <p:graphicEl>
                                              <a:dgm id="{857D6442-310B-498C-B953-92DD2E15691C}"/>
                                            </p:graphic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4">
                                            <p:graphicEl>
                                              <a:dgm id="{857D6442-310B-498C-B953-92DD2E15691C}"/>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0"/>
                                  </p:stCondLst>
                                  <p:childTnLst>
                                    <p:set>
                                      <p:cBhvr>
                                        <p:cTn id="78" dur="1" fill="hold">
                                          <p:stCondLst>
                                            <p:cond delay="0"/>
                                          </p:stCondLst>
                                        </p:cTn>
                                        <p:tgtEl>
                                          <p:spTgt spid="4">
                                            <p:graphicEl>
                                              <a:dgm id="{216EFE3D-368C-47BC-87D0-F947A23F3391}"/>
                                            </p:graphicEl>
                                          </p:spTgt>
                                        </p:tgtEl>
                                        <p:attrNameLst>
                                          <p:attrName>style.visibility</p:attrName>
                                        </p:attrNameLst>
                                      </p:cBhvr>
                                      <p:to>
                                        <p:strVal val="visible"/>
                                      </p:to>
                                    </p:set>
                                    <p:animEffect transition="in" filter="fade">
                                      <p:cBhvr>
                                        <p:cTn id="79" dur="1000"/>
                                        <p:tgtEl>
                                          <p:spTgt spid="4">
                                            <p:graphicEl>
                                              <a:dgm id="{216EFE3D-368C-47BC-87D0-F947A23F3391}"/>
                                            </p:graphicEl>
                                          </p:spTgt>
                                        </p:tgtEl>
                                      </p:cBhvr>
                                    </p:animEffect>
                                    <p:anim calcmode="lin" valueType="num">
                                      <p:cBhvr>
                                        <p:cTn id="80" dur="1000" fill="hold"/>
                                        <p:tgtEl>
                                          <p:spTgt spid="4">
                                            <p:graphicEl>
                                              <a:dgm id="{216EFE3D-368C-47BC-87D0-F947A23F3391}"/>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4">
                                            <p:graphicEl>
                                              <a:dgm id="{216EFE3D-368C-47BC-87D0-F947A23F3391}"/>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
                                            <p:graphicEl>
                                              <a:dgm id="{216EFE3D-368C-47BC-87D0-F947A23F3391}"/>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4">
                                            <p:graphicEl>
                                              <a:dgm id="{5C67C71A-2D38-4A21-8E6C-FFFEE901F6F4}"/>
                                            </p:graphicEl>
                                          </p:spTgt>
                                        </p:tgtEl>
                                        <p:attrNameLst>
                                          <p:attrName>style.visibility</p:attrName>
                                        </p:attrNameLst>
                                      </p:cBhvr>
                                      <p:to>
                                        <p:strVal val="visible"/>
                                      </p:to>
                                    </p:set>
                                    <p:animEffect transition="in" filter="fade">
                                      <p:cBhvr>
                                        <p:cTn id="85" dur="1000"/>
                                        <p:tgtEl>
                                          <p:spTgt spid="4">
                                            <p:graphicEl>
                                              <a:dgm id="{5C67C71A-2D38-4A21-8E6C-FFFEE901F6F4}"/>
                                            </p:graphicEl>
                                          </p:spTgt>
                                        </p:tgtEl>
                                      </p:cBhvr>
                                    </p:animEffect>
                                    <p:anim calcmode="lin" valueType="num">
                                      <p:cBhvr>
                                        <p:cTn id="86" dur="1000" fill="hold"/>
                                        <p:tgtEl>
                                          <p:spTgt spid="4">
                                            <p:graphicEl>
                                              <a:dgm id="{5C67C71A-2D38-4A21-8E6C-FFFEE901F6F4}"/>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4">
                                            <p:graphicEl>
                                              <a:dgm id="{5C67C71A-2D38-4A21-8E6C-FFFEE901F6F4}"/>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4">
                                            <p:graphicEl>
                                              <a:dgm id="{5C67C71A-2D38-4A21-8E6C-FFFEE901F6F4}"/>
                                            </p:graphic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
                                            <p:graphicEl>
                                              <a:dgm id="{E385EB23-739A-46C5-8EAE-0C1CFDD345DB}"/>
                                            </p:graphicEl>
                                          </p:spTgt>
                                        </p:tgtEl>
                                        <p:attrNameLst>
                                          <p:attrName>style.visibility</p:attrName>
                                        </p:attrNameLst>
                                      </p:cBhvr>
                                      <p:to>
                                        <p:strVal val="visible"/>
                                      </p:to>
                                    </p:set>
                                    <p:anim calcmode="lin" valueType="num">
                                      <p:cBhvr>
                                        <p:cTn id="93" dur="500" fill="hold"/>
                                        <p:tgtEl>
                                          <p:spTgt spid="4">
                                            <p:graphicEl>
                                              <a:dgm id="{E385EB23-739A-46C5-8EAE-0C1CFDD345DB}"/>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E385EB23-739A-46C5-8EAE-0C1CFDD345DB}"/>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E385EB23-739A-46C5-8EAE-0C1CFDD345DB}"/>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grpId="0" nodeType="clickEffect">
                                  <p:stCondLst>
                                    <p:cond delay="0"/>
                                  </p:stCondLst>
                                  <p:childTnLst>
                                    <p:set>
                                      <p:cBhvr>
                                        <p:cTn id="99" dur="1" fill="hold">
                                          <p:stCondLst>
                                            <p:cond delay="0"/>
                                          </p:stCondLst>
                                        </p:cTn>
                                        <p:tgtEl>
                                          <p:spTgt spid="4">
                                            <p:graphicEl>
                                              <a:dgm id="{98C333F0-263D-4D47-AE69-B4EBF903BB9E}"/>
                                            </p:graphicEl>
                                          </p:spTgt>
                                        </p:tgtEl>
                                        <p:attrNameLst>
                                          <p:attrName>style.visibility</p:attrName>
                                        </p:attrNameLst>
                                      </p:cBhvr>
                                      <p:to>
                                        <p:strVal val="visible"/>
                                      </p:to>
                                    </p:set>
                                    <p:animEffect transition="in" filter="fade">
                                      <p:cBhvr>
                                        <p:cTn id="100" dur="1000"/>
                                        <p:tgtEl>
                                          <p:spTgt spid="4">
                                            <p:graphicEl>
                                              <a:dgm id="{98C333F0-263D-4D47-AE69-B4EBF903BB9E}"/>
                                            </p:graphicEl>
                                          </p:spTgt>
                                        </p:tgtEl>
                                      </p:cBhvr>
                                    </p:animEffect>
                                    <p:anim calcmode="lin" valueType="num">
                                      <p:cBhvr>
                                        <p:cTn id="101" dur="1000" fill="hold"/>
                                        <p:tgtEl>
                                          <p:spTgt spid="4">
                                            <p:graphicEl>
                                              <a:dgm id="{98C333F0-263D-4D47-AE69-B4EBF903BB9E}"/>
                                            </p:graphicEl>
                                          </p:spTgt>
                                        </p:tgtEl>
                                        <p:attrNameLst>
                                          <p:attrName>ppt_x</p:attrName>
                                        </p:attrNameLst>
                                      </p:cBhvr>
                                      <p:tavLst>
                                        <p:tav tm="0">
                                          <p:val>
                                            <p:strVal val="#ppt_x"/>
                                          </p:val>
                                        </p:tav>
                                        <p:tav tm="100000">
                                          <p:val>
                                            <p:strVal val="#ppt_x"/>
                                          </p:val>
                                        </p:tav>
                                      </p:tavLst>
                                    </p:anim>
                                    <p:anim calcmode="lin" valueType="num">
                                      <p:cBhvr>
                                        <p:cTn id="102" dur="900" decel="100000" fill="hold"/>
                                        <p:tgtEl>
                                          <p:spTgt spid="4">
                                            <p:graphicEl>
                                              <a:dgm id="{98C333F0-263D-4D47-AE69-B4EBF903BB9E}"/>
                                            </p:graphicEl>
                                          </p:spTgt>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4">
                                            <p:graphicEl>
                                              <a:dgm id="{98C333F0-263D-4D47-AE69-B4EBF903BB9E}"/>
                                            </p:graphicEl>
                                          </p:spTgt>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0"/>
                                  </p:stCondLst>
                                  <p:childTnLst>
                                    <p:set>
                                      <p:cBhvr>
                                        <p:cTn id="105" dur="1" fill="hold">
                                          <p:stCondLst>
                                            <p:cond delay="0"/>
                                          </p:stCondLst>
                                        </p:cTn>
                                        <p:tgtEl>
                                          <p:spTgt spid="4">
                                            <p:graphicEl>
                                              <a:dgm id="{B8C3BF12-5684-4CCF-91A8-86C1C3B36D22}"/>
                                            </p:graphicEl>
                                          </p:spTgt>
                                        </p:tgtEl>
                                        <p:attrNameLst>
                                          <p:attrName>style.visibility</p:attrName>
                                        </p:attrNameLst>
                                      </p:cBhvr>
                                      <p:to>
                                        <p:strVal val="visible"/>
                                      </p:to>
                                    </p:set>
                                    <p:animEffect transition="in" filter="fade">
                                      <p:cBhvr>
                                        <p:cTn id="106" dur="1000"/>
                                        <p:tgtEl>
                                          <p:spTgt spid="4">
                                            <p:graphicEl>
                                              <a:dgm id="{B8C3BF12-5684-4CCF-91A8-86C1C3B36D22}"/>
                                            </p:graphicEl>
                                          </p:spTgt>
                                        </p:tgtEl>
                                      </p:cBhvr>
                                    </p:animEffect>
                                    <p:anim calcmode="lin" valueType="num">
                                      <p:cBhvr>
                                        <p:cTn id="107" dur="1000" fill="hold"/>
                                        <p:tgtEl>
                                          <p:spTgt spid="4">
                                            <p:graphicEl>
                                              <a:dgm id="{B8C3BF12-5684-4CCF-91A8-86C1C3B36D22}"/>
                                            </p:graphicEl>
                                          </p:spTgt>
                                        </p:tgtEl>
                                        <p:attrNameLst>
                                          <p:attrName>ppt_x</p:attrName>
                                        </p:attrNameLst>
                                      </p:cBhvr>
                                      <p:tavLst>
                                        <p:tav tm="0">
                                          <p:val>
                                            <p:strVal val="#ppt_x"/>
                                          </p:val>
                                        </p:tav>
                                        <p:tav tm="100000">
                                          <p:val>
                                            <p:strVal val="#ppt_x"/>
                                          </p:val>
                                        </p:tav>
                                      </p:tavLst>
                                    </p:anim>
                                    <p:anim calcmode="lin" valueType="num">
                                      <p:cBhvr>
                                        <p:cTn id="108" dur="900" decel="100000" fill="hold"/>
                                        <p:tgtEl>
                                          <p:spTgt spid="4">
                                            <p:graphicEl>
                                              <a:dgm id="{B8C3BF12-5684-4CCF-91A8-86C1C3B36D22}"/>
                                            </p:graphicEl>
                                          </p:spTgt>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4">
                                            <p:graphicEl>
                                              <a:dgm id="{B8C3BF12-5684-4CCF-91A8-86C1C3B36D22}"/>
                                            </p:graphicEl>
                                          </p:spTgt>
                                        </p:tgtEl>
                                        <p:attrNameLst>
                                          <p:attrName>ppt_y</p:attrName>
                                        </p:attrNameLst>
                                      </p:cBhvr>
                                      <p:tavLst>
                                        <p:tav tm="0">
                                          <p:val>
                                            <p:strVal val="#ppt_y-.03"/>
                                          </p:val>
                                        </p:tav>
                                        <p:tav tm="100000">
                                          <p:val>
                                            <p:strVal val="#ppt_y"/>
                                          </p:val>
                                        </p:tav>
                                      </p:tavLst>
                                    </p:anim>
                                  </p:childTnLst>
                                </p:cTn>
                              </p:par>
                              <p:par>
                                <p:cTn id="110" presetID="37" presetClass="entr" presetSubtype="0" fill="hold" grpId="0" nodeType="withEffect">
                                  <p:stCondLst>
                                    <p:cond delay="0"/>
                                  </p:stCondLst>
                                  <p:childTnLst>
                                    <p:set>
                                      <p:cBhvr>
                                        <p:cTn id="111" dur="1" fill="hold">
                                          <p:stCondLst>
                                            <p:cond delay="0"/>
                                          </p:stCondLst>
                                        </p:cTn>
                                        <p:tgtEl>
                                          <p:spTgt spid="4">
                                            <p:graphicEl>
                                              <a:dgm id="{44A94DC8-47DB-418E-96DD-BC450B745D57}"/>
                                            </p:graphicEl>
                                          </p:spTgt>
                                        </p:tgtEl>
                                        <p:attrNameLst>
                                          <p:attrName>style.visibility</p:attrName>
                                        </p:attrNameLst>
                                      </p:cBhvr>
                                      <p:to>
                                        <p:strVal val="visible"/>
                                      </p:to>
                                    </p:set>
                                    <p:animEffect transition="in" filter="fade">
                                      <p:cBhvr>
                                        <p:cTn id="112" dur="1000"/>
                                        <p:tgtEl>
                                          <p:spTgt spid="4">
                                            <p:graphicEl>
                                              <a:dgm id="{44A94DC8-47DB-418E-96DD-BC450B745D57}"/>
                                            </p:graphicEl>
                                          </p:spTgt>
                                        </p:tgtEl>
                                      </p:cBhvr>
                                    </p:animEffect>
                                    <p:anim calcmode="lin" valueType="num">
                                      <p:cBhvr>
                                        <p:cTn id="113" dur="1000" fill="hold"/>
                                        <p:tgtEl>
                                          <p:spTgt spid="4">
                                            <p:graphicEl>
                                              <a:dgm id="{44A94DC8-47DB-418E-96DD-BC450B745D57}"/>
                                            </p:graphicEl>
                                          </p:spTgt>
                                        </p:tgtEl>
                                        <p:attrNameLst>
                                          <p:attrName>ppt_x</p:attrName>
                                        </p:attrNameLst>
                                      </p:cBhvr>
                                      <p:tavLst>
                                        <p:tav tm="0">
                                          <p:val>
                                            <p:strVal val="#ppt_x"/>
                                          </p:val>
                                        </p:tav>
                                        <p:tav tm="100000">
                                          <p:val>
                                            <p:strVal val="#ppt_x"/>
                                          </p:val>
                                        </p:tav>
                                      </p:tavLst>
                                    </p:anim>
                                    <p:anim calcmode="lin" valueType="num">
                                      <p:cBhvr>
                                        <p:cTn id="114" dur="900" decel="100000" fill="hold"/>
                                        <p:tgtEl>
                                          <p:spTgt spid="4">
                                            <p:graphicEl>
                                              <a:dgm id="{44A94DC8-47DB-418E-96DD-BC450B745D57}"/>
                                            </p:graphicEl>
                                          </p:spTgt>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4">
                                            <p:graphicEl>
                                              <a:dgm id="{44A94DC8-47DB-418E-96DD-BC450B745D57}"/>
                                            </p:graphicEl>
                                          </p:spTgt>
                                        </p:tgtEl>
                                        <p:attrNameLst>
                                          <p:attrName>ppt_y</p:attrName>
                                        </p:attrNameLst>
                                      </p:cBhvr>
                                      <p:tavLst>
                                        <p:tav tm="0">
                                          <p:val>
                                            <p:strVal val="#ppt_y-.03"/>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4">
                                            <p:graphicEl>
                                              <a:dgm id="{900EDFEF-50E7-4E62-974A-8F3BAD06FE13}"/>
                                            </p:graphicEl>
                                          </p:spTgt>
                                        </p:tgtEl>
                                        <p:attrNameLst>
                                          <p:attrName>style.visibility</p:attrName>
                                        </p:attrNameLst>
                                      </p:cBhvr>
                                      <p:to>
                                        <p:strVal val="visible"/>
                                      </p:to>
                                    </p:set>
                                    <p:anim calcmode="lin" valueType="num">
                                      <p:cBhvr>
                                        <p:cTn id="120" dur="500" fill="hold"/>
                                        <p:tgtEl>
                                          <p:spTgt spid="4">
                                            <p:graphicEl>
                                              <a:dgm id="{900EDFEF-50E7-4E62-974A-8F3BAD06FE13}"/>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900EDFEF-50E7-4E62-974A-8F3BAD06FE13}"/>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900EDFEF-50E7-4E62-974A-8F3BAD06FE13}"/>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7" presetClass="entr" presetSubtype="0" fill="hold" grpId="0" nodeType="clickEffect">
                                  <p:stCondLst>
                                    <p:cond delay="0"/>
                                  </p:stCondLst>
                                  <p:childTnLst>
                                    <p:set>
                                      <p:cBhvr>
                                        <p:cTn id="126" dur="1" fill="hold">
                                          <p:stCondLst>
                                            <p:cond delay="0"/>
                                          </p:stCondLst>
                                        </p:cTn>
                                        <p:tgtEl>
                                          <p:spTgt spid="4">
                                            <p:graphicEl>
                                              <a:dgm id="{1639057A-C46B-4C99-BFB3-1C0980AE3C71}"/>
                                            </p:graphicEl>
                                          </p:spTgt>
                                        </p:tgtEl>
                                        <p:attrNameLst>
                                          <p:attrName>style.visibility</p:attrName>
                                        </p:attrNameLst>
                                      </p:cBhvr>
                                      <p:to>
                                        <p:strVal val="visible"/>
                                      </p:to>
                                    </p:set>
                                    <p:animEffect transition="in" filter="fade">
                                      <p:cBhvr>
                                        <p:cTn id="127" dur="1000"/>
                                        <p:tgtEl>
                                          <p:spTgt spid="4">
                                            <p:graphicEl>
                                              <a:dgm id="{1639057A-C46B-4C99-BFB3-1C0980AE3C71}"/>
                                            </p:graphicEl>
                                          </p:spTgt>
                                        </p:tgtEl>
                                      </p:cBhvr>
                                    </p:animEffect>
                                    <p:anim calcmode="lin" valueType="num">
                                      <p:cBhvr>
                                        <p:cTn id="128" dur="1000" fill="hold"/>
                                        <p:tgtEl>
                                          <p:spTgt spid="4">
                                            <p:graphicEl>
                                              <a:dgm id="{1639057A-C46B-4C99-BFB3-1C0980AE3C71}"/>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4">
                                            <p:graphicEl>
                                              <a:dgm id="{1639057A-C46B-4C99-BFB3-1C0980AE3C71}"/>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4">
                                            <p:graphicEl>
                                              <a:dgm id="{1639057A-C46B-4C99-BFB3-1C0980AE3C71}"/>
                                            </p:graphicEl>
                                          </p:spTgt>
                                        </p:tgtEl>
                                        <p:attrNameLst>
                                          <p:attrName>ppt_y</p:attrName>
                                        </p:attrNameLst>
                                      </p:cBhvr>
                                      <p:tavLst>
                                        <p:tav tm="0">
                                          <p:val>
                                            <p:strVal val="#ppt_y-.03"/>
                                          </p:val>
                                        </p:tav>
                                        <p:tav tm="100000">
                                          <p:val>
                                            <p:strVal val="#ppt_y"/>
                                          </p:val>
                                        </p:tav>
                                      </p:tavLst>
                                    </p:anim>
                                  </p:childTnLst>
                                </p:cTn>
                              </p:par>
                              <p:par>
                                <p:cTn id="131" presetID="37" presetClass="entr" presetSubtype="0" fill="hold" grpId="0" nodeType="withEffect">
                                  <p:stCondLst>
                                    <p:cond delay="0"/>
                                  </p:stCondLst>
                                  <p:childTnLst>
                                    <p:set>
                                      <p:cBhvr>
                                        <p:cTn id="132" dur="1" fill="hold">
                                          <p:stCondLst>
                                            <p:cond delay="0"/>
                                          </p:stCondLst>
                                        </p:cTn>
                                        <p:tgtEl>
                                          <p:spTgt spid="4">
                                            <p:graphicEl>
                                              <a:dgm id="{A4CD0F48-F48B-4CC3-B059-FF771F34AB07}"/>
                                            </p:graphicEl>
                                          </p:spTgt>
                                        </p:tgtEl>
                                        <p:attrNameLst>
                                          <p:attrName>style.visibility</p:attrName>
                                        </p:attrNameLst>
                                      </p:cBhvr>
                                      <p:to>
                                        <p:strVal val="visible"/>
                                      </p:to>
                                    </p:set>
                                    <p:animEffect transition="in" filter="fade">
                                      <p:cBhvr>
                                        <p:cTn id="133" dur="1000"/>
                                        <p:tgtEl>
                                          <p:spTgt spid="4">
                                            <p:graphicEl>
                                              <a:dgm id="{A4CD0F48-F48B-4CC3-B059-FF771F34AB07}"/>
                                            </p:graphicEl>
                                          </p:spTgt>
                                        </p:tgtEl>
                                      </p:cBhvr>
                                    </p:animEffect>
                                    <p:anim calcmode="lin" valueType="num">
                                      <p:cBhvr>
                                        <p:cTn id="134" dur="1000" fill="hold"/>
                                        <p:tgtEl>
                                          <p:spTgt spid="4">
                                            <p:graphicEl>
                                              <a:dgm id="{A4CD0F48-F48B-4CC3-B059-FF771F34AB07}"/>
                                            </p:graphicEl>
                                          </p:spTgt>
                                        </p:tgtEl>
                                        <p:attrNameLst>
                                          <p:attrName>ppt_x</p:attrName>
                                        </p:attrNameLst>
                                      </p:cBhvr>
                                      <p:tavLst>
                                        <p:tav tm="0">
                                          <p:val>
                                            <p:strVal val="#ppt_x"/>
                                          </p:val>
                                        </p:tav>
                                        <p:tav tm="100000">
                                          <p:val>
                                            <p:strVal val="#ppt_x"/>
                                          </p:val>
                                        </p:tav>
                                      </p:tavLst>
                                    </p:anim>
                                    <p:anim calcmode="lin" valueType="num">
                                      <p:cBhvr>
                                        <p:cTn id="135" dur="900" decel="100000" fill="hold"/>
                                        <p:tgtEl>
                                          <p:spTgt spid="4">
                                            <p:graphicEl>
                                              <a:dgm id="{A4CD0F48-F48B-4CC3-B059-FF771F34AB07}"/>
                                            </p:graphicEl>
                                          </p:spTgt>
                                        </p:tgtEl>
                                        <p:attrNameLst>
                                          <p:attrName>ppt_y</p:attrName>
                                        </p:attrNameLst>
                                      </p:cBhvr>
                                      <p:tavLst>
                                        <p:tav tm="0">
                                          <p:val>
                                            <p:strVal val="#ppt_y+1"/>
                                          </p:val>
                                        </p:tav>
                                        <p:tav tm="100000">
                                          <p:val>
                                            <p:strVal val="#ppt_y-.03"/>
                                          </p:val>
                                        </p:tav>
                                      </p:tavLst>
                                    </p:anim>
                                    <p:anim calcmode="lin" valueType="num">
                                      <p:cBhvr>
                                        <p:cTn id="136" dur="100" accel="100000" fill="hold">
                                          <p:stCondLst>
                                            <p:cond delay="900"/>
                                          </p:stCondLst>
                                        </p:cTn>
                                        <p:tgtEl>
                                          <p:spTgt spid="4">
                                            <p:graphicEl>
                                              <a:dgm id="{A4CD0F48-F48B-4CC3-B059-FF771F34AB07}"/>
                                            </p:graphicEl>
                                          </p:spTgt>
                                        </p:tgtEl>
                                        <p:attrNameLst>
                                          <p:attrName>ppt_y</p:attrName>
                                        </p:attrNameLst>
                                      </p:cBhvr>
                                      <p:tavLst>
                                        <p:tav tm="0">
                                          <p:val>
                                            <p:strVal val="#ppt_y-.03"/>
                                          </p:val>
                                        </p:tav>
                                        <p:tav tm="100000">
                                          <p:val>
                                            <p:strVal val="#ppt_y"/>
                                          </p:val>
                                        </p:tav>
                                      </p:tavLst>
                                    </p:anim>
                                  </p:childTnLst>
                                </p:cTn>
                              </p:par>
                              <p:par>
                                <p:cTn id="137" presetID="37" presetClass="entr" presetSubtype="0" fill="hold" grpId="0" nodeType="withEffect">
                                  <p:stCondLst>
                                    <p:cond delay="0"/>
                                  </p:stCondLst>
                                  <p:childTnLst>
                                    <p:set>
                                      <p:cBhvr>
                                        <p:cTn id="138" dur="1" fill="hold">
                                          <p:stCondLst>
                                            <p:cond delay="0"/>
                                          </p:stCondLst>
                                        </p:cTn>
                                        <p:tgtEl>
                                          <p:spTgt spid="4">
                                            <p:graphicEl>
                                              <a:dgm id="{7E9D762F-9A21-4427-A294-433716BBFDB9}"/>
                                            </p:graphicEl>
                                          </p:spTgt>
                                        </p:tgtEl>
                                        <p:attrNameLst>
                                          <p:attrName>style.visibility</p:attrName>
                                        </p:attrNameLst>
                                      </p:cBhvr>
                                      <p:to>
                                        <p:strVal val="visible"/>
                                      </p:to>
                                    </p:set>
                                    <p:animEffect transition="in" filter="fade">
                                      <p:cBhvr>
                                        <p:cTn id="139" dur="1000"/>
                                        <p:tgtEl>
                                          <p:spTgt spid="4">
                                            <p:graphicEl>
                                              <a:dgm id="{7E9D762F-9A21-4427-A294-433716BBFDB9}"/>
                                            </p:graphicEl>
                                          </p:spTgt>
                                        </p:tgtEl>
                                      </p:cBhvr>
                                    </p:animEffect>
                                    <p:anim calcmode="lin" valueType="num">
                                      <p:cBhvr>
                                        <p:cTn id="140" dur="1000" fill="hold"/>
                                        <p:tgtEl>
                                          <p:spTgt spid="4">
                                            <p:graphicEl>
                                              <a:dgm id="{7E9D762F-9A21-4427-A294-433716BBFDB9}"/>
                                            </p:graphicEl>
                                          </p:spTgt>
                                        </p:tgtEl>
                                        <p:attrNameLst>
                                          <p:attrName>ppt_x</p:attrName>
                                        </p:attrNameLst>
                                      </p:cBhvr>
                                      <p:tavLst>
                                        <p:tav tm="0">
                                          <p:val>
                                            <p:strVal val="#ppt_x"/>
                                          </p:val>
                                        </p:tav>
                                        <p:tav tm="100000">
                                          <p:val>
                                            <p:strVal val="#ppt_x"/>
                                          </p:val>
                                        </p:tav>
                                      </p:tavLst>
                                    </p:anim>
                                    <p:anim calcmode="lin" valueType="num">
                                      <p:cBhvr>
                                        <p:cTn id="141" dur="900" decel="100000" fill="hold"/>
                                        <p:tgtEl>
                                          <p:spTgt spid="4">
                                            <p:graphicEl>
                                              <a:dgm id="{7E9D762F-9A21-4427-A294-433716BBFDB9}"/>
                                            </p:graphicEl>
                                          </p:spTgt>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4">
                                            <p:graphicEl>
                                              <a:dgm id="{7E9D762F-9A21-4427-A294-433716BBFDB9}"/>
                                            </p:graphicEl>
                                          </p:spTgt>
                                        </p:tgtEl>
                                        <p:attrNameLst>
                                          <p:attrName>ppt_y</p:attrName>
                                        </p:attrNameLst>
                                      </p:cBhvr>
                                      <p:tavLst>
                                        <p:tav tm="0">
                                          <p:val>
                                            <p:strVal val="#ppt_y-.03"/>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4">
                                            <p:graphicEl>
                                              <a:dgm id="{CDC76F36-97A6-44CE-B32C-4289B1217E94}"/>
                                            </p:graphicEl>
                                          </p:spTgt>
                                        </p:tgtEl>
                                        <p:attrNameLst>
                                          <p:attrName>style.visibility</p:attrName>
                                        </p:attrNameLst>
                                      </p:cBhvr>
                                      <p:to>
                                        <p:strVal val="visible"/>
                                      </p:to>
                                    </p:set>
                                    <p:anim calcmode="lin" valueType="num">
                                      <p:cBhvr>
                                        <p:cTn id="147" dur="500" fill="hold"/>
                                        <p:tgtEl>
                                          <p:spTgt spid="4">
                                            <p:graphicEl>
                                              <a:dgm id="{CDC76F36-97A6-44CE-B32C-4289B1217E94}"/>
                                            </p:graphicEl>
                                          </p:spTgt>
                                        </p:tgtEl>
                                        <p:attrNameLst>
                                          <p:attrName>ppt_w</p:attrName>
                                        </p:attrNameLst>
                                      </p:cBhvr>
                                      <p:tavLst>
                                        <p:tav tm="0">
                                          <p:val>
                                            <p:fltVal val="0"/>
                                          </p:val>
                                        </p:tav>
                                        <p:tav tm="100000">
                                          <p:val>
                                            <p:strVal val="#ppt_w"/>
                                          </p:val>
                                        </p:tav>
                                      </p:tavLst>
                                    </p:anim>
                                    <p:anim calcmode="lin" valueType="num">
                                      <p:cBhvr>
                                        <p:cTn id="148" dur="500" fill="hold"/>
                                        <p:tgtEl>
                                          <p:spTgt spid="4">
                                            <p:graphicEl>
                                              <a:dgm id="{CDC76F36-97A6-44CE-B32C-4289B1217E94}"/>
                                            </p:graphicEl>
                                          </p:spTgt>
                                        </p:tgtEl>
                                        <p:attrNameLst>
                                          <p:attrName>ppt_h</p:attrName>
                                        </p:attrNameLst>
                                      </p:cBhvr>
                                      <p:tavLst>
                                        <p:tav tm="0">
                                          <p:val>
                                            <p:fltVal val="0"/>
                                          </p:val>
                                        </p:tav>
                                        <p:tav tm="100000">
                                          <p:val>
                                            <p:strVal val="#ppt_h"/>
                                          </p:val>
                                        </p:tav>
                                      </p:tavLst>
                                    </p:anim>
                                    <p:animEffect transition="in" filter="fade">
                                      <p:cBhvr>
                                        <p:cTn id="149" dur="500"/>
                                        <p:tgtEl>
                                          <p:spTgt spid="4">
                                            <p:graphicEl>
                                              <a:dgm id="{CDC76F36-97A6-44CE-B32C-4289B1217E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duotone>
              <a:prstClr val="black"/>
              <a:schemeClr val="accent5">
                <a:tint val="45000"/>
                <a:satMod val="400000"/>
              </a:schemeClr>
            </a:duotone>
            <a:lum/>
            <a:extLst>
              <a:ext uri="{BEBA8EAE-BF5A-486C-A8C5-ECC9F3942E4B}">
                <a14:imgProps xmlns:a14="http://schemas.microsoft.com/office/drawing/2010/main">
                  <a14:imgLayer r:embed="rId3">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9" name="Imagen 18" descr="Imagen que contiene agua, exterior, hombre, sostener&#10;&#10;El contenido generado por IA puede ser incorrecto.">
            <a:extLst>
              <a:ext uri="{FF2B5EF4-FFF2-40B4-BE49-F238E27FC236}">
                <a16:creationId xmlns:a16="http://schemas.microsoft.com/office/drawing/2014/main" id="{281B2730-9D1E-1DEB-7563-3DD93DF77C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655" y="3105956"/>
            <a:ext cx="1588136" cy="2324101"/>
          </a:xfrm>
          <a:prstGeom prst="roundRect">
            <a:avLst>
              <a:gd name="adj" fmla="val 0"/>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Rectángulo 16">
            <a:extLst>
              <a:ext uri="{FF2B5EF4-FFF2-40B4-BE49-F238E27FC236}">
                <a16:creationId xmlns:a16="http://schemas.microsoft.com/office/drawing/2014/main" id="{F26A5BA7-AB77-7CE9-C8BA-D2D1622F3B36}"/>
              </a:ext>
            </a:extLst>
          </p:cNvPr>
          <p:cNvSpPr>
            <a:spLocks noGrp="1" noRot="1" noMove="1" noResize="1" noEditPoints="1" noAdjustHandles="1" noChangeArrowheads="1" noChangeShapeType="1"/>
          </p:cNvSpPr>
          <p:nvPr/>
        </p:nvSpPr>
        <p:spPr>
          <a:xfrm>
            <a:off x="0" y="0"/>
            <a:ext cx="12192000" cy="1081655"/>
          </a:xfrm>
          <a:prstGeom prst="rect">
            <a:avLst/>
          </a:prstGeom>
          <a:blipFill dpi="0" rotWithShape="1">
            <a:blip r:embed="rId5">
              <a:extLst>
                <a:ext uri="{28A0092B-C50C-407E-A947-70E740481C1C}">
                  <a14:useLocalDpi xmlns:a14="http://schemas.microsoft.com/office/drawing/2010/main"/>
                </a:ext>
              </a:extLst>
            </a:blip>
            <a:srcRect/>
            <a:stretch>
              <a:fillRect t="-58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E4C5E9C-4E93-8746-DFF5-7DDFD8ACF2D3}"/>
              </a:ext>
            </a:extLst>
          </p:cNvPr>
          <p:cNvSpPr txBox="1"/>
          <p:nvPr/>
        </p:nvSpPr>
        <p:spPr>
          <a:xfrm>
            <a:off x="29980" y="404732"/>
            <a:ext cx="12192000" cy="769441"/>
          </a:xfrm>
          <a:prstGeom prst="rect">
            <a:avLst/>
          </a:prstGeom>
          <a:noFill/>
        </p:spPr>
        <p:txBody>
          <a:bodyPr wrap="square">
            <a:spAutoFit/>
          </a:bodyPr>
          <a:lstStyle/>
          <a:p>
            <a:r>
              <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ACHAINA  KEI  DIA  GALJONA</a:t>
            </a:r>
          </a:p>
        </p:txBody>
      </p:sp>
      <p:sp>
        <p:nvSpPr>
          <p:cNvPr id="4" name="CuadroTexto 3">
            <a:extLst>
              <a:ext uri="{FF2B5EF4-FFF2-40B4-BE49-F238E27FC236}">
                <a16:creationId xmlns:a16="http://schemas.microsoft.com/office/drawing/2014/main" id="{74CC6B3C-129F-F3D5-2910-6229B959ED41}"/>
              </a:ext>
            </a:extLst>
          </p:cNvPr>
          <p:cNvSpPr txBox="1"/>
          <p:nvPr/>
        </p:nvSpPr>
        <p:spPr>
          <a:xfrm>
            <a:off x="167646" y="-7333"/>
            <a:ext cx="12024354" cy="800219"/>
          </a:xfrm>
          <a:prstGeom prst="rect">
            <a:avLst/>
          </a:prstGeom>
          <a:noFill/>
        </p:spPr>
        <p:txBody>
          <a:bodyPr wrap="square">
            <a:spAutoFit/>
          </a:bodyPr>
          <a:lstStyle/>
          <a:p>
            <a:pPr algn="ctr"/>
            <a:r>
              <a:rPr lang="en" b="1" dirty="0">
                <a:solidFill>
                  <a:schemeClr val="accent4"/>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t>
            </a:r>
            <a:r>
              <a:rPr lang="en-IN" sz="2300" b="1" dirty="0">
                <a:solidFill>
                  <a:schemeClr val="accent4"/>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Aman</a:t>
            </a:r>
            <a:r>
              <a:rPr lang="en" sz="2300" b="1" dirty="0">
                <a:solidFill>
                  <a:schemeClr val="accent4"/>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mitin vaipi eiho nuoi ah asonkun in, namtin vaipi hijat hi ikengto chotpha 									         uvin akoi e</a:t>
            </a:r>
            <a:r>
              <a:rPr lang="en" b="1" dirty="0">
                <a:solidFill>
                  <a:schemeClr val="accent4"/>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r>
              <a:rPr lang="en" sz="1600" b="1" dirty="0">
                <a:solidFill>
                  <a:schemeClr val="accent4"/>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(Labu 47:3</a:t>
            </a:r>
            <a:r>
              <a:rPr lang="en" sz="1400" b="1" dirty="0">
                <a:solidFill>
                  <a:schemeClr val="accent4"/>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a:t>
            </a:r>
          </a:p>
        </p:txBody>
      </p:sp>
      <p:sp>
        <p:nvSpPr>
          <p:cNvPr id="5" name="CuadroTexto 4">
            <a:extLst>
              <a:ext uri="{FF2B5EF4-FFF2-40B4-BE49-F238E27FC236}">
                <a16:creationId xmlns:a16="http://schemas.microsoft.com/office/drawing/2014/main" id="{F80042F0-B098-8362-2ED3-8951B03BA954}"/>
              </a:ext>
            </a:extLst>
          </p:cNvPr>
          <p:cNvSpPr txBox="1"/>
          <p:nvPr/>
        </p:nvSpPr>
        <p:spPr>
          <a:xfrm>
            <a:off x="3063514" y="1081172"/>
            <a:ext cx="5375947" cy="1446550"/>
          </a:xfrm>
          <a:prstGeom prst="rect">
            <a:avLst/>
          </a:prstGeom>
          <a:noFill/>
        </p:spPr>
        <p:txBody>
          <a:bodyPr wrap="square" rtlCol="0">
            <a:spAutoFit/>
          </a:bodyPr>
          <a:lstStyle/>
          <a:p>
            <a:pPr>
              <a:spcBef>
                <a:spcPts val="600"/>
              </a:spcBef>
            </a:pPr>
            <a:r>
              <a:rPr lang="en" sz="2200" b="1" dirty="0"/>
              <a:t>Puonlap kikhaisang hin agamneite aphuondoh bang in Khanglui lai chun kengphang chotphana chan agam ahi ti vetsahna ana um ji e </a:t>
            </a:r>
            <a:r>
              <a:rPr lang="en" sz="2000" b="1" dirty="0"/>
              <a:t>(Deut. 11:24).</a:t>
            </a:r>
          </a:p>
        </p:txBody>
      </p:sp>
      <p:pic>
        <p:nvPicPr>
          <p:cNvPr id="18" name="Imagen 17" descr="Imagen que contiene pizza, comida, tabla, pieza&#10;&#10;El contenido generado por IA puede ser incorrecto.">
            <a:extLst>
              <a:ext uri="{FF2B5EF4-FFF2-40B4-BE49-F238E27FC236}">
                <a16:creationId xmlns:a16="http://schemas.microsoft.com/office/drawing/2014/main" id="{8E51B6FF-737B-7FB5-3097-1898F8329EFA}"/>
              </a:ext>
            </a:extLst>
          </p:cNvPr>
          <p:cNvPicPr>
            <a:picLocks noChangeAspect="1"/>
          </p:cNvPicPr>
          <p:nvPr/>
        </p:nvPicPr>
        <p:blipFill rotWithShape="1">
          <a:blip r:embed="rId6">
            <a:extLst>
              <a:ext uri="{28A0092B-C50C-407E-A947-70E740481C1C}">
                <a14:useLocalDpi xmlns:a14="http://schemas.microsoft.com/office/drawing/2010/main"/>
              </a:ext>
            </a:extLst>
          </a:blip>
          <a:srcRect l="14206" t="-4" r="404" b="4"/>
          <a:stretch/>
        </p:blipFill>
        <p:spPr>
          <a:xfrm>
            <a:off x="9281483" y="3673461"/>
            <a:ext cx="2822335" cy="3052412"/>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n 22" descr="Dibujo de la tierra desde el espacio&#10;&#10;El contenido generado por IA puede ser incorrecto.">
            <a:extLst>
              <a:ext uri="{FF2B5EF4-FFF2-40B4-BE49-F238E27FC236}">
                <a16:creationId xmlns:a16="http://schemas.microsoft.com/office/drawing/2014/main" id="{C54F168C-A560-55CC-D715-9854996ADF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04901" y="1197632"/>
            <a:ext cx="3553948" cy="2180096"/>
          </a:xfrm>
          <a:prstGeom prst="rect">
            <a:avLst/>
          </a:prstGeom>
          <a:ln w="38100" cap="sq">
            <a:solidFill>
              <a:srgbClr val="003192"/>
            </a:solidFill>
            <a:prstDash val="solid"/>
            <a:miter lim="800000"/>
          </a:ln>
          <a:effectLst>
            <a:outerShdw blurRad="50800" dist="38100" dir="2700000" algn="tl" rotWithShape="0">
              <a:srgbClr val="000000">
                <a:alpha val="43000"/>
              </a:srgbClr>
            </a:outerShdw>
          </a:effectLst>
        </p:spPr>
      </p:pic>
      <p:pic>
        <p:nvPicPr>
          <p:cNvPr id="25" name="Imagen 24" descr="Grupo de personas posando delante de un edificio&#10;&#10;El contenido generado por IA puede ser incorrecto.">
            <a:extLst>
              <a:ext uri="{FF2B5EF4-FFF2-40B4-BE49-F238E27FC236}">
                <a16:creationId xmlns:a16="http://schemas.microsoft.com/office/drawing/2014/main" id="{B66ED5AC-6C6D-2F54-5E89-895CDE0578B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204" y="1238004"/>
            <a:ext cx="2722730" cy="1563562"/>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27" name="CuadroTexto 26">
            <a:extLst>
              <a:ext uri="{FF2B5EF4-FFF2-40B4-BE49-F238E27FC236}">
                <a16:creationId xmlns:a16="http://schemas.microsoft.com/office/drawing/2014/main" id="{03898D1F-D14D-BAFA-4A9F-467993B04C26}"/>
              </a:ext>
            </a:extLst>
          </p:cNvPr>
          <p:cNvSpPr txBox="1"/>
          <p:nvPr/>
        </p:nvSpPr>
        <p:spPr>
          <a:xfrm>
            <a:off x="1838632" y="2485918"/>
            <a:ext cx="6744929" cy="1785104"/>
          </a:xfrm>
          <a:prstGeom prst="rect">
            <a:avLst/>
          </a:prstGeom>
          <a:noFill/>
        </p:spPr>
        <p:txBody>
          <a:bodyPr wrap="square">
            <a:spAutoFit/>
          </a:bodyPr>
          <a:lstStyle/>
          <a:p>
            <a:pPr>
              <a:spcBef>
                <a:spcPts val="600"/>
              </a:spcBef>
            </a:pPr>
            <a:r>
              <a:rPr lang="en" sz="2200" b="1" dirty="0"/>
              <a:t>	     Pathien ang a Satan in, “Leisiet chung ah kanung kama kaga lhah in, chule chung le nuoi kaga koptuo’n, hiche a kuon a hung kit kahi</a:t>
            </a:r>
            <a:r>
              <a:rPr lang="en" sz="2000" b="1" dirty="0"/>
              <a:t>” (Job 1:7) </a:t>
            </a:r>
            <a:r>
              <a:rPr lang="en" sz="2200" b="1" dirty="0"/>
              <a:t>ati chun hiche leisiet neipa kahi ati avetsah nuom jieh a asei ahi.</a:t>
            </a:r>
          </a:p>
        </p:txBody>
      </p:sp>
      <p:sp>
        <p:nvSpPr>
          <p:cNvPr id="29" name="CuadroTexto 28">
            <a:extLst>
              <a:ext uri="{FF2B5EF4-FFF2-40B4-BE49-F238E27FC236}">
                <a16:creationId xmlns:a16="http://schemas.microsoft.com/office/drawing/2014/main" id="{60EC12F8-A330-27F4-0DE9-655698F3C816}"/>
              </a:ext>
            </a:extLst>
          </p:cNvPr>
          <p:cNvSpPr txBox="1"/>
          <p:nvPr/>
        </p:nvSpPr>
        <p:spPr>
          <a:xfrm>
            <a:off x="1776098" y="4099567"/>
            <a:ext cx="7607745" cy="1785104"/>
          </a:xfrm>
          <a:prstGeom prst="rect">
            <a:avLst/>
          </a:prstGeom>
          <a:noFill/>
        </p:spPr>
        <p:txBody>
          <a:bodyPr wrap="square">
            <a:spAutoFit/>
          </a:bodyPr>
          <a:lstStyle/>
          <a:p>
            <a:pPr>
              <a:spcBef>
                <a:spcPts val="600"/>
              </a:spcBef>
            </a:pPr>
            <a:r>
              <a:rPr lang="en" sz="2200" b="1" dirty="0"/>
              <a:t>Midang thilnei achudoh chu kinunglah pih a, anei dih tah kilepieh kit nikho hung lhung ding ahi.  Hichu Jesu hung kit ni tah chu hinai pontin, ajieh chu aman hiche leisiet tuol chonkha nailou ding, vanlam joh eile pui ding u ahi nalai e 					                           </a:t>
            </a:r>
            <a:r>
              <a:rPr lang="en" sz="2000" b="1" dirty="0"/>
              <a:t>(1 Thess. 4:16-17).</a:t>
            </a:r>
          </a:p>
        </p:txBody>
      </p:sp>
      <p:sp>
        <p:nvSpPr>
          <p:cNvPr id="31" name="CuadroTexto 30">
            <a:extLst>
              <a:ext uri="{FF2B5EF4-FFF2-40B4-BE49-F238E27FC236}">
                <a16:creationId xmlns:a16="http://schemas.microsoft.com/office/drawing/2014/main" id="{7C97C960-9898-ABB1-CBEA-BCBCBCD00608}"/>
              </a:ext>
            </a:extLst>
          </p:cNvPr>
          <p:cNvSpPr txBox="1"/>
          <p:nvPr/>
        </p:nvSpPr>
        <p:spPr>
          <a:xfrm>
            <a:off x="63841" y="5481351"/>
            <a:ext cx="9155109" cy="1415772"/>
          </a:xfrm>
          <a:prstGeom prst="rect">
            <a:avLst/>
          </a:prstGeom>
          <a:noFill/>
        </p:spPr>
        <p:txBody>
          <a:bodyPr wrap="square">
            <a:spAutoFit/>
          </a:bodyPr>
          <a:lstStyle/>
          <a:p>
            <a:pPr>
              <a:spcBef>
                <a:spcPts val="600"/>
              </a:spcBef>
            </a:pPr>
            <a:r>
              <a:rPr lang="en" sz="2200" b="1" dirty="0"/>
              <a:t>Vanmun a Kum Sang lenggam imankhom jou tieng u 		  aman hiche leisiet akengto a achot kit ding, amelma te masang a Jerusalem Thah atundoh ding, galjona loupi anei ding ahi </a:t>
            </a:r>
            <a:r>
              <a:rPr lang="en" sz="2000" b="1" dirty="0"/>
              <a:t>(Zech. 14:4-5; Rev. 20:7-9).</a:t>
            </a:r>
          </a:p>
        </p:txBody>
      </p:sp>
    </p:spTree>
    <p:extLst>
      <p:ext uri="{BB962C8B-B14F-4D97-AF65-F5344CB8AC3E}">
        <p14:creationId xmlns:p14="http://schemas.microsoft.com/office/powerpoint/2010/main" val="86591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900" decel="100000" fill="hold"/>
                                        <p:tgtEl>
                                          <p:spTgt spid="1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 calcmode="lin" valueType="num">
                                      <p:cBhvr>
                                        <p:cTn id="54" dur="500" fill="hold"/>
                                        <p:tgtEl>
                                          <p:spTgt spid="18"/>
                                        </p:tgtEl>
                                        <p:attrNameLst>
                                          <p:attrName>style.rotation</p:attrName>
                                        </p:attrNameLst>
                                      </p:cBhvr>
                                      <p:tavLst>
                                        <p:tav tm="0">
                                          <p:val>
                                            <p:fltVal val="360"/>
                                          </p:val>
                                        </p:tav>
                                        <p:tav tm="100000">
                                          <p:val>
                                            <p:fltVal val="0"/>
                                          </p:val>
                                        </p:tav>
                                      </p:tavLst>
                                    </p:anim>
                                    <p:animEffect transition="in" filter="fade">
                                      <p:cBhvr>
                                        <p:cTn id="55" dur="500"/>
                                        <p:tgtEl>
                                          <p:spTgt spid="1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7"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AE0DED-5810-8BB3-22A8-3E49BAFA4384}"/>
              </a:ext>
            </a:extLst>
          </p:cNvPr>
          <p:cNvSpPr txBox="1"/>
          <p:nvPr/>
        </p:nvSpPr>
        <p:spPr>
          <a:xfrm>
            <a:off x="0" y="-78656"/>
            <a:ext cx="12191999" cy="830997"/>
          </a:xfrm>
          <a:prstGeom prst="rect">
            <a:avLst/>
          </a:prstGeom>
          <a:noFill/>
        </p:spPr>
        <p:txBody>
          <a:bodyPr wrap="square">
            <a:spAutoFit/>
            <a:scene3d>
              <a:camera prst="orthographicFront"/>
              <a:lightRig rig="threePt" dir="t"/>
            </a:scene3d>
            <a:sp3d extrusionH="57150">
              <a:bevelT w="38100" h="38100" prst="slope"/>
            </a:sp3d>
          </a:bodyPr>
          <a:lstStyle/>
          <a:p>
            <a:pPr algn="ctr"/>
            <a:r>
              <a:rPr lang="en" sz="4800" b="1" spc="300" dirty="0">
                <a:ln w="6600">
                  <a:solidFill>
                    <a:schemeClr val="accent2">
                      <a:lumMod val="75000"/>
                    </a:schemeClr>
                  </a:solidFill>
                  <a:prstDash val="solid"/>
                </a:ln>
                <a:solidFill>
                  <a:srgbClr val="FFFFFF"/>
                </a:solidFill>
                <a:effectLst>
                  <a:outerShdw dist="38100" dir="2700000" algn="tl" rotWithShape="0">
                    <a:srgbClr val="0B6B1B"/>
                  </a:outerShdw>
                </a:effectLst>
              </a:rPr>
              <a:t>CHONSIET   MANTHAHNA</a:t>
            </a:r>
          </a:p>
        </p:txBody>
      </p:sp>
      <p:sp>
        <p:nvSpPr>
          <p:cNvPr id="4" name="CuadroTexto 3">
            <a:extLst>
              <a:ext uri="{FF2B5EF4-FFF2-40B4-BE49-F238E27FC236}">
                <a16:creationId xmlns:a16="http://schemas.microsoft.com/office/drawing/2014/main" id="{8E8CEB5A-3DCD-06A8-26F4-CBB6A0DFD702}"/>
              </a:ext>
            </a:extLst>
          </p:cNvPr>
          <p:cNvSpPr txBox="1"/>
          <p:nvPr/>
        </p:nvSpPr>
        <p:spPr>
          <a:xfrm>
            <a:off x="77566" y="633323"/>
            <a:ext cx="11884586" cy="1015663"/>
          </a:xfrm>
          <a:prstGeom prst="rect">
            <a:avLst/>
          </a:prstGeom>
          <a:noFill/>
        </p:spPr>
        <p:txBody>
          <a:bodyPr wrap="square">
            <a:spAutoFit/>
          </a:bodyPr>
          <a:lstStyle/>
          <a:p>
            <a:pPr algn="r"/>
            <a:r>
              <a:rPr lang="en" b="1" dirty="0">
                <a:solidFill>
                  <a:srgbClr val="C00000"/>
                </a:solidFill>
                <a:latin typeface="Comic Sans MS" panose="030F0702030302020204" pitchFamily="66" charset="0"/>
              </a:rPr>
              <a:t>“</a:t>
            </a:r>
            <a:r>
              <a:rPr lang="en-IN" sz="2000" b="1" dirty="0" err="1">
                <a:solidFill>
                  <a:srgbClr val="C00000"/>
                </a:solidFill>
                <a:latin typeface="Comic Sans MS" panose="030F0702030302020204" pitchFamily="66" charset="0"/>
              </a:rPr>
              <a:t>Ijieh</a:t>
            </a:r>
            <a:r>
              <a:rPr lang="en" sz="2000" b="1" dirty="0">
                <a:solidFill>
                  <a:srgbClr val="C00000"/>
                </a:solidFill>
                <a:latin typeface="Comic Sans MS" panose="030F0702030302020204" pitchFamily="66" charset="0"/>
              </a:rPr>
              <a:t> in em iti leh Pakai khut ah khon khat aum in, juthuh kihal phuon bebu adimset in ahi. </a:t>
            </a:r>
            <a:r>
              <a:rPr lang="en-IN" sz="2000" b="1" dirty="0">
                <a:solidFill>
                  <a:srgbClr val="C00000"/>
                </a:solidFill>
                <a:latin typeface="Comic Sans MS" panose="030F0702030302020204" pitchFamily="66" charset="0"/>
              </a:rPr>
              <a:t>A</a:t>
            </a:r>
            <a:r>
              <a:rPr lang="en" sz="2000" b="1" dirty="0">
                <a:solidFill>
                  <a:srgbClr val="C00000"/>
                </a:solidFill>
                <a:latin typeface="Comic Sans MS" panose="030F0702030302020204" pitchFamily="66" charset="0"/>
              </a:rPr>
              <a:t>man hiche chu ahin sunlhah ding, leisiet mi giloute aboncha uvahiche juthuh chun abuoh lah a alhoh lut ding u ahi.” </a:t>
            </a:r>
            <a:r>
              <a:rPr lang="en" sz="1600" b="1" dirty="0">
                <a:solidFill>
                  <a:srgbClr val="C00000"/>
                </a:solidFill>
                <a:latin typeface="Comic Sans MS" panose="030F0702030302020204" pitchFamily="66" charset="0"/>
              </a:rPr>
              <a:t>(Labu 75:8)</a:t>
            </a:r>
          </a:p>
        </p:txBody>
      </p:sp>
      <p:sp>
        <p:nvSpPr>
          <p:cNvPr id="5" name="CuadroTexto 4">
            <a:extLst>
              <a:ext uri="{FF2B5EF4-FFF2-40B4-BE49-F238E27FC236}">
                <a16:creationId xmlns:a16="http://schemas.microsoft.com/office/drawing/2014/main" id="{570B98D0-A612-D8F0-0375-DEDB1F4DFACE}"/>
              </a:ext>
            </a:extLst>
          </p:cNvPr>
          <p:cNvSpPr txBox="1"/>
          <p:nvPr/>
        </p:nvSpPr>
        <p:spPr>
          <a:xfrm>
            <a:off x="32596" y="1333894"/>
            <a:ext cx="4310278" cy="1446550"/>
          </a:xfrm>
          <a:prstGeom prst="rect">
            <a:avLst/>
          </a:prstGeom>
          <a:noFill/>
        </p:spPr>
        <p:txBody>
          <a:bodyPr wrap="square" rtlCol="0">
            <a:spAutoFit/>
          </a:bodyPr>
          <a:lstStyle/>
          <a:p>
            <a:pPr>
              <a:spcBef>
                <a:spcPts val="600"/>
              </a:spcBef>
            </a:pPr>
            <a:r>
              <a:rPr lang="en" sz="2000" b="1" dirty="0"/>
              <a:t>Labu 75 </a:t>
            </a:r>
            <a:r>
              <a:rPr lang="en" sz="2200" b="1" dirty="0"/>
              <a:t>hi vantiil thumna thusap, migilou te’n khon a kuon Pathien lungsatna jutui adon diu kiti chu, toh abang e </a:t>
            </a:r>
            <a:r>
              <a:rPr lang="en" sz="2000" b="1" dirty="0"/>
              <a:t>(Ps. 75:8; Rev. 14:9-10).</a:t>
            </a:r>
          </a:p>
        </p:txBody>
      </p:sp>
      <p:pic>
        <p:nvPicPr>
          <p:cNvPr id="8" name="Imagen 7">
            <a:extLst>
              <a:ext uri="{FF2B5EF4-FFF2-40B4-BE49-F238E27FC236}">
                <a16:creationId xmlns:a16="http://schemas.microsoft.com/office/drawing/2014/main" id="{8EDA62E4-45B9-401A-C7BA-13C4CC1C9D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38663" y="1439058"/>
            <a:ext cx="2542676" cy="283313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descr="Imagen que contiene Patrón de fondo&#10;&#10;El contenido generado por IA puede ser incorrecto.">
            <a:extLst>
              <a:ext uri="{FF2B5EF4-FFF2-40B4-BE49-F238E27FC236}">
                <a16:creationId xmlns:a16="http://schemas.microsoft.com/office/drawing/2014/main" id="{BB44EFE1-8615-1E61-121F-3167C96A3C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718" y="4597887"/>
            <a:ext cx="4664925" cy="1213833"/>
          </a:xfrm>
          <a:prstGeom prst="snip2DiagRect">
            <a:avLst>
              <a:gd name="adj1" fmla="val 17829"/>
              <a:gd name="adj2" fmla="val 0"/>
            </a:avLst>
          </a:prstGeom>
          <a:solidFill>
            <a:srgbClr val="FFFFFF">
              <a:shade val="85000"/>
            </a:srgbClr>
          </a:solidFill>
          <a:ln w="762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Mano de una persona&#10;&#10;El contenido generado por IA puede ser incorrecto.">
            <a:extLst>
              <a:ext uri="{FF2B5EF4-FFF2-40B4-BE49-F238E27FC236}">
                <a16:creationId xmlns:a16="http://schemas.microsoft.com/office/drawing/2014/main" id="{57E5F604-1227-4CDE-12F1-2A72D06C8366}"/>
              </a:ext>
            </a:extLst>
          </p:cNvPr>
          <p:cNvPicPr>
            <a:picLocks noChangeAspect="1"/>
          </p:cNvPicPr>
          <p:nvPr/>
        </p:nvPicPr>
        <p:blipFill rotWithShape="1">
          <a:blip r:embed="rId5">
            <a:extLst>
              <a:ext uri="{28A0092B-C50C-407E-A947-70E740481C1C}">
                <a14:useLocalDpi xmlns:a14="http://schemas.microsoft.com/office/drawing/2010/main"/>
              </a:ext>
            </a:extLst>
          </a:blip>
          <a:srcRect l="2849" r="2849"/>
          <a:stretch/>
        </p:blipFill>
        <p:spPr>
          <a:xfrm>
            <a:off x="4910662" y="4612877"/>
            <a:ext cx="3393889" cy="1566584"/>
          </a:xfrm>
          <a:prstGeom prst="snip2DiagRect">
            <a:avLst/>
          </a:prstGeom>
          <a:solidFill>
            <a:srgbClr val="FFFFFF">
              <a:shade val="85000"/>
            </a:srgbClr>
          </a:solidFill>
          <a:ln w="762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interior, tabla, edificio, sostener&#10;&#10;El contenido generado por IA puede ser incorrecto.">
            <a:extLst>
              <a:ext uri="{FF2B5EF4-FFF2-40B4-BE49-F238E27FC236}">
                <a16:creationId xmlns:a16="http://schemas.microsoft.com/office/drawing/2014/main" id="{BD26E1B8-6710-0D0D-1A6D-A06E238BE8BA}"/>
              </a:ext>
            </a:extLst>
          </p:cNvPr>
          <p:cNvPicPr>
            <a:picLocks noChangeAspect="1"/>
          </p:cNvPicPr>
          <p:nvPr/>
        </p:nvPicPr>
        <p:blipFill>
          <a:blip r:embed="rId6">
            <a:extLst>
              <a:ext uri="{28A0092B-C50C-407E-A947-70E740481C1C}">
                <a14:useLocalDpi xmlns:a14="http://schemas.microsoft.com/office/drawing/2010/main"/>
              </a:ext>
            </a:extLst>
          </a:blip>
          <a:srcRect b="2790"/>
          <a:stretch/>
        </p:blipFill>
        <p:spPr>
          <a:xfrm>
            <a:off x="8446571" y="4713054"/>
            <a:ext cx="3658032" cy="2048226"/>
          </a:xfrm>
          <a:prstGeom prst="snip2DiagRect">
            <a:avLst>
              <a:gd name="adj1" fmla="val 15362"/>
              <a:gd name="adj2" fmla="val 16667"/>
            </a:avLst>
          </a:prstGeom>
          <a:solidFill>
            <a:srgbClr val="FFFFFF">
              <a:shade val="85000"/>
            </a:srgbClr>
          </a:solidFill>
          <a:ln w="76200" cap="sq">
            <a:solidFill>
              <a:srgbClr val="0B6B1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1842F315-EB78-3E81-1F33-EFAA5F576EC1}"/>
              </a:ext>
            </a:extLst>
          </p:cNvPr>
          <p:cNvSpPr txBox="1"/>
          <p:nvPr/>
        </p:nvSpPr>
        <p:spPr>
          <a:xfrm>
            <a:off x="7423358" y="1528763"/>
            <a:ext cx="4768642" cy="3139321"/>
          </a:xfrm>
          <a:prstGeom prst="rect">
            <a:avLst/>
          </a:prstGeom>
          <a:noFill/>
        </p:spPr>
        <p:txBody>
          <a:bodyPr wrap="square">
            <a:spAutoFit/>
          </a:bodyPr>
          <a:lstStyle/>
          <a:p>
            <a:pPr>
              <a:spcBef>
                <a:spcPts val="600"/>
              </a:spcBef>
            </a:pPr>
            <a:r>
              <a:rPr lang="en" sz="2200" b="1" dirty="0"/>
              <a:t>Kiletsah hoithona chun namtin leh mimal lhunna ding, tuonsot mun ding chu, akilah sah masa’i </a:t>
            </a:r>
            <a:r>
              <a:rPr lang="en" sz="2000" b="1" dirty="0"/>
              <a:t>(Ps. 75:4-5). </a:t>
            </a:r>
            <a:r>
              <a:rPr lang="en" sz="2200" b="1" dirty="0"/>
              <a:t>Lamkai pipui ho kiletsah hoithona leh thunei ding deichatna, mimal kiletsah lungput leh louchalna chun Pathien sang a mihiem kivahchoina aboldoh sah in, hichu chonsiet thet um pen chu ahi.</a:t>
            </a:r>
          </a:p>
        </p:txBody>
      </p:sp>
      <p:sp>
        <p:nvSpPr>
          <p:cNvPr id="18" name="CuadroTexto 17">
            <a:extLst>
              <a:ext uri="{FF2B5EF4-FFF2-40B4-BE49-F238E27FC236}">
                <a16:creationId xmlns:a16="http://schemas.microsoft.com/office/drawing/2014/main" id="{9FA993DA-FE41-6C98-4A6A-4BE5CCF8F3D8}"/>
              </a:ext>
            </a:extLst>
          </p:cNvPr>
          <p:cNvSpPr txBox="1"/>
          <p:nvPr/>
        </p:nvSpPr>
        <p:spPr>
          <a:xfrm>
            <a:off x="0" y="5798564"/>
            <a:ext cx="8304552" cy="1107996"/>
          </a:xfrm>
          <a:prstGeom prst="rect">
            <a:avLst/>
          </a:prstGeom>
          <a:noFill/>
        </p:spPr>
        <p:txBody>
          <a:bodyPr wrap="square">
            <a:spAutoFit/>
          </a:bodyPr>
          <a:lstStyle/>
          <a:p>
            <a:pPr>
              <a:spcBef>
                <a:spcPts val="600"/>
              </a:spcBef>
            </a:pPr>
            <a:r>
              <a:rPr lang="en" sz="2200" b="1" dirty="0"/>
              <a:t>Ahin, kineosah tah a Pathien hieng 				       kipelut ho lhunna ding chuom beh ahi; vanmun thilsiem jouse lah a Pathien in adopsang ding u ahi </a:t>
            </a:r>
            <a:r>
              <a:rPr lang="en" sz="2000" b="1" dirty="0"/>
              <a:t>(Ps. 75:10; Jacob 4:10).</a:t>
            </a:r>
          </a:p>
        </p:txBody>
      </p:sp>
      <p:sp>
        <p:nvSpPr>
          <p:cNvPr id="6" name="CuadroTexto 5">
            <a:extLst>
              <a:ext uri="{FF2B5EF4-FFF2-40B4-BE49-F238E27FC236}">
                <a16:creationId xmlns:a16="http://schemas.microsoft.com/office/drawing/2014/main" id="{AC6A81F8-EE39-CC4A-F602-6E464B99664C}"/>
              </a:ext>
            </a:extLst>
          </p:cNvPr>
          <p:cNvSpPr txBox="1"/>
          <p:nvPr/>
        </p:nvSpPr>
        <p:spPr>
          <a:xfrm>
            <a:off x="2615" y="2747273"/>
            <a:ext cx="4768642" cy="1785104"/>
          </a:xfrm>
          <a:prstGeom prst="rect">
            <a:avLst/>
          </a:prstGeom>
          <a:noFill/>
        </p:spPr>
        <p:txBody>
          <a:bodyPr wrap="square">
            <a:spAutoFit/>
          </a:bodyPr>
          <a:lstStyle/>
          <a:p>
            <a:pPr>
              <a:spcBef>
                <a:spcPts val="600"/>
              </a:spcBef>
            </a:pPr>
            <a:r>
              <a:rPr lang="en" sz="2200" b="1" dirty="0"/>
              <a:t>Hiche hi itih hung lhung ding ham? Thutan nikho jou tieng, migilou te jouse meidiil a suhmang hi diu, thi nina atekhah tieng u leh hung lhung ding ahi </a:t>
            </a:r>
            <a:r>
              <a:rPr lang="en" sz="2000" b="1" dirty="0"/>
              <a:t>(Ps. 75:2, 7; Rev. 20:11-15).</a:t>
            </a:r>
          </a:p>
        </p:txBody>
      </p:sp>
    </p:spTree>
    <p:extLst>
      <p:ext uri="{BB962C8B-B14F-4D97-AF65-F5344CB8AC3E}">
        <p14:creationId xmlns:p14="http://schemas.microsoft.com/office/powerpoint/2010/main" val="236168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upRigh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Right)">
                                      <p:cBhvr>
                                        <p:cTn id="42" dur="500"/>
                                        <p:tgtEl>
                                          <p:spTgt spid="12"/>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r="-2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EC4B16-90BC-49BC-B303-214703ACCBAD}"/>
              </a:ext>
            </a:extLst>
          </p:cNvPr>
          <p:cNvSpPr txBox="1"/>
          <p:nvPr/>
        </p:nvSpPr>
        <p:spPr>
          <a:xfrm>
            <a:off x="0" y="0"/>
            <a:ext cx="9278911" cy="769441"/>
          </a:xfrm>
          <a:prstGeom prst="rect">
            <a:avLst/>
          </a:prstGeom>
          <a:noFill/>
        </p:spPr>
        <p:txBody>
          <a:bodyPr wrap="square">
            <a:spAutoFit/>
          </a:bodyPr>
          <a:lstStyle/>
          <a:p>
            <a:pPr algn="ctr"/>
            <a:r>
              <a:rPr lang="en" sz="4400" b="1" spc="600" dirty="0">
                <a:ln w="12700">
                  <a:solidFill>
                    <a:srgbClr val="0B6B1B"/>
                  </a:solidFill>
                  <a:prstDash val="solid"/>
                </a:ln>
                <a:pattFill prst="narHorz">
                  <a:fgClr>
                    <a:schemeClr val="accent3"/>
                  </a:fgClr>
                  <a:bgClr>
                    <a:schemeClr val="accent3">
                      <a:lumMod val="40000"/>
                      <a:lumOff val="60000"/>
                    </a:schemeClr>
                  </a:bgClr>
                </a:pattFill>
                <a:effectLst>
                  <a:outerShdw blurRad="38100" dist="38100" dir="2700000" algn="tl">
                    <a:srgbClr val="000000"/>
                  </a:outerShdw>
                </a:effectLst>
              </a:rPr>
              <a:t>TUNI IBOL DING U NATOH</a:t>
            </a:r>
          </a:p>
        </p:txBody>
      </p:sp>
      <p:sp>
        <p:nvSpPr>
          <p:cNvPr id="4" name="CuadroTexto 3">
            <a:extLst>
              <a:ext uri="{FF2B5EF4-FFF2-40B4-BE49-F238E27FC236}">
                <a16:creationId xmlns:a16="http://schemas.microsoft.com/office/drawing/2014/main" id="{FC5ADB7C-4833-8928-7723-04204D8E8E6B}"/>
              </a:ext>
            </a:extLst>
          </p:cNvPr>
          <p:cNvSpPr txBox="1"/>
          <p:nvPr/>
        </p:nvSpPr>
        <p:spPr>
          <a:xfrm>
            <a:off x="911507" y="712291"/>
            <a:ext cx="11173794" cy="707886"/>
          </a:xfrm>
          <a:prstGeom prst="rect">
            <a:avLst/>
          </a:prstGeom>
          <a:noFill/>
        </p:spPr>
        <p:txBody>
          <a:bodyPr wrap="square">
            <a:spAutoFit/>
          </a:bodyPr>
          <a:lstStyle/>
          <a:p>
            <a:pPr algn="r"/>
            <a:r>
              <a:rPr lang="en" b="1" dirty="0">
                <a:solidFill>
                  <a:schemeClr val="accent5">
                    <a:lumMod val="50000"/>
                  </a:schemeClr>
                </a:solidFill>
                <a:latin typeface="Comic Sans MS" panose="030F0702030302020204" pitchFamily="66" charset="0"/>
              </a:rPr>
              <a:t>“</a:t>
            </a:r>
            <a:r>
              <a:rPr lang="en-US" sz="2000" b="1" dirty="0">
                <a:solidFill>
                  <a:schemeClr val="accent5">
                    <a:lumMod val="50000"/>
                  </a:schemeClr>
                </a:solidFill>
                <a:latin typeface="Comic Sans MS" panose="030F0702030302020204" pitchFamily="66" charset="0"/>
              </a:rPr>
              <a:t>Chuti </a:t>
            </a:r>
            <a:r>
              <a:rPr lang="en-US" sz="2000" b="1" dirty="0" err="1">
                <a:solidFill>
                  <a:schemeClr val="accent5">
                    <a:lumMod val="50000"/>
                  </a:schemeClr>
                </a:solidFill>
                <a:latin typeface="Comic Sans MS" panose="030F0702030302020204" pitchFamily="66" charset="0"/>
              </a:rPr>
              <a:t>chun</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leisiet</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chung</a:t>
            </a:r>
            <a:r>
              <a:rPr lang="en-US" sz="2000" b="1" dirty="0">
                <a:solidFill>
                  <a:schemeClr val="accent5">
                    <a:lumMod val="50000"/>
                  </a:schemeClr>
                </a:solidFill>
                <a:latin typeface="Comic Sans MS" panose="030F0702030302020204" pitchFamily="66" charset="0"/>
              </a:rPr>
              <a:t> ah </a:t>
            </a:r>
            <a:r>
              <a:rPr lang="en-US" sz="2000" b="1" dirty="0" err="1">
                <a:solidFill>
                  <a:schemeClr val="accent5">
                    <a:lumMod val="50000"/>
                  </a:schemeClr>
                </a:solidFill>
                <a:latin typeface="Comic Sans MS" panose="030F0702030302020204" pitchFamily="66" charset="0"/>
              </a:rPr>
              <a:t>nangma</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lampi</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kiehdoh</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suohkei</a:t>
            </a:r>
            <a:r>
              <a:rPr lang="en-US" sz="2000" b="1" dirty="0">
                <a:solidFill>
                  <a:schemeClr val="accent5">
                    <a:lumMod val="50000"/>
                  </a:schemeClr>
                </a:solidFill>
                <a:latin typeface="Comic Sans MS" panose="030F0702030302020204" pitchFamily="66" charset="0"/>
              </a:rPr>
              <a:t> hen; </a:t>
            </a:r>
            <a:r>
              <a:rPr lang="en-US" sz="2000" b="1" dirty="0" err="1">
                <a:solidFill>
                  <a:schemeClr val="accent5">
                    <a:lumMod val="50000"/>
                  </a:schemeClr>
                </a:solidFill>
                <a:latin typeface="Comic Sans MS" panose="030F0702030302020204" pitchFamily="66" charset="0"/>
              </a:rPr>
              <a:t>namtin</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vaipi</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lah</a:t>
            </a:r>
            <a:r>
              <a:rPr lang="en-US" sz="2000" b="1" dirty="0">
                <a:solidFill>
                  <a:schemeClr val="accent5">
                    <a:lumMod val="50000"/>
                  </a:schemeClr>
                </a:solidFill>
                <a:latin typeface="Comic Sans MS" panose="030F0702030302020204" pitchFamily="66" charset="0"/>
              </a:rPr>
              <a:t> a jong </a:t>
            </a:r>
            <a:r>
              <a:rPr lang="en-US" sz="2000" b="1" dirty="0" err="1">
                <a:solidFill>
                  <a:schemeClr val="accent5">
                    <a:lumMod val="50000"/>
                  </a:schemeClr>
                </a:solidFill>
                <a:latin typeface="Comic Sans MS" panose="030F0702030302020204" pitchFamily="66" charset="0"/>
              </a:rPr>
              <a:t>na</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mihuhhingna</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thahat</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kihedoh</a:t>
            </a:r>
            <a:r>
              <a:rPr lang="en-US" sz="2000" b="1" dirty="0">
                <a:solidFill>
                  <a:schemeClr val="accent5">
                    <a:lumMod val="50000"/>
                  </a:schemeClr>
                </a:solidFill>
                <a:latin typeface="Comic Sans MS" panose="030F0702030302020204" pitchFamily="66" charset="0"/>
              </a:rPr>
              <a:t> </a:t>
            </a:r>
            <a:r>
              <a:rPr lang="en-US" sz="2000" b="1" dirty="0" err="1">
                <a:solidFill>
                  <a:schemeClr val="accent5">
                    <a:lumMod val="50000"/>
                  </a:schemeClr>
                </a:solidFill>
                <a:latin typeface="Comic Sans MS" panose="030F0702030302020204" pitchFamily="66" charset="0"/>
              </a:rPr>
              <a:t>suohkei</a:t>
            </a:r>
            <a:r>
              <a:rPr lang="en-US" sz="2000" b="1" dirty="0">
                <a:solidFill>
                  <a:schemeClr val="accent5">
                    <a:lumMod val="50000"/>
                  </a:schemeClr>
                </a:solidFill>
                <a:latin typeface="Comic Sans MS" panose="030F0702030302020204" pitchFamily="66" charset="0"/>
              </a:rPr>
              <a:t> hen.</a:t>
            </a:r>
            <a:r>
              <a:rPr lang="en" b="1" dirty="0">
                <a:solidFill>
                  <a:schemeClr val="accent5">
                    <a:lumMod val="50000"/>
                  </a:schemeClr>
                </a:solidFill>
                <a:latin typeface="Comic Sans MS" panose="030F0702030302020204" pitchFamily="66" charset="0"/>
              </a:rPr>
              <a:t>” </a:t>
            </a:r>
            <a:r>
              <a:rPr lang="en" sz="1600" b="1" dirty="0">
                <a:solidFill>
                  <a:schemeClr val="accent5">
                    <a:lumMod val="50000"/>
                  </a:schemeClr>
                </a:solidFill>
                <a:latin typeface="Comic Sans MS" panose="030F0702030302020204" pitchFamily="66" charset="0"/>
              </a:rPr>
              <a:t>(Labu 67:2)</a:t>
            </a:r>
          </a:p>
        </p:txBody>
      </p:sp>
      <p:sp>
        <p:nvSpPr>
          <p:cNvPr id="5" name="CuadroTexto 4">
            <a:extLst>
              <a:ext uri="{FF2B5EF4-FFF2-40B4-BE49-F238E27FC236}">
                <a16:creationId xmlns:a16="http://schemas.microsoft.com/office/drawing/2014/main" id="{9D625740-1D87-AB1A-C57F-6CA9FF8B1766}"/>
              </a:ext>
            </a:extLst>
          </p:cNvPr>
          <p:cNvSpPr txBox="1"/>
          <p:nvPr/>
        </p:nvSpPr>
        <p:spPr>
          <a:xfrm>
            <a:off x="62150" y="1364128"/>
            <a:ext cx="6523908" cy="1107996"/>
          </a:xfrm>
          <a:prstGeom prst="rect">
            <a:avLst/>
          </a:prstGeom>
          <a:noFill/>
        </p:spPr>
        <p:txBody>
          <a:bodyPr wrap="square" rtlCol="0">
            <a:spAutoFit/>
          </a:bodyPr>
          <a:lstStyle/>
          <a:p>
            <a:pPr>
              <a:spcBef>
                <a:spcPts val="600"/>
              </a:spcBef>
            </a:pPr>
            <a:r>
              <a:rPr lang="en" sz="2200" b="1" dirty="0"/>
              <a:t>Thuphuon lekhabu’n nikho khat tieng Pathien loupi vah emsel chun muntin asalvah suoh ding, nisa vah ngai talou ding ahi ti ei hil ui </a:t>
            </a:r>
            <a:r>
              <a:rPr lang="en" sz="2000" b="1" dirty="0"/>
              <a:t>(Rev. 22:5).</a:t>
            </a:r>
          </a:p>
        </p:txBody>
      </p:sp>
      <p:pic>
        <p:nvPicPr>
          <p:cNvPr id="6" name="Imagen 5" descr="Imagen que contiene Patrón de fondo&#10;&#10;El contenido generado por IA puede ser incorrecto.">
            <a:extLst>
              <a:ext uri="{FF2B5EF4-FFF2-40B4-BE49-F238E27FC236}">
                <a16:creationId xmlns:a16="http://schemas.microsoft.com/office/drawing/2014/main" id="{BFBC357B-53B2-4F85-FC6F-5C27066C28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64906" y="1549429"/>
            <a:ext cx="4154530" cy="3043644"/>
          </a:xfrm>
          <a:prstGeom prst="round2DiagRect">
            <a:avLst>
              <a:gd name="adj1" fmla="val 16667"/>
              <a:gd name="adj2" fmla="val 15226"/>
            </a:avLst>
          </a:prstGeom>
          <a:ln w="38100" cap="sq">
            <a:solidFill>
              <a:schemeClr val="accent1">
                <a:lumMod val="40000"/>
                <a:lumOff val="60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D8568ABE-DB47-0751-56BD-9A2EF005F62D}"/>
              </a:ext>
            </a:extLst>
          </p:cNvPr>
          <p:cNvSpPr txBox="1"/>
          <p:nvPr/>
        </p:nvSpPr>
        <p:spPr>
          <a:xfrm>
            <a:off x="7110338" y="4708873"/>
            <a:ext cx="5081662" cy="2092881"/>
          </a:xfrm>
          <a:prstGeom prst="rect">
            <a:avLst/>
          </a:prstGeom>
          <a:noFill/>
        </p:spPr>
        <p:txBody>
          <a:bodyPr wrap="square">
            <a:spAutoFit/>
          </a:bodyPr>
          <a:lstStyle/>
          <a:p>
            <a:pPr>
              <a:spcBef>
                <a:spcPts val="600"/>
              </a:spcBef>
            </a:pPr>
            <a:r>
              <a:rPr lang="en" sz="2200" b="1" dirty="0"/>
              <a:t>Heng e! Ahin, hichu eiho kipa thanop ding jieng se</a:t>
            </a:r>
            <a:r>
              <a:rPr lang="en-IN" sz="2200" b="1" dirty="0"/>
              <a:t>h</a:t>
            </a:r>
            <a:r>
              <a:rPr lang="en" sz="2200" b="1" dirty="0"/>
              <a:t> jieh hilou in, midang te phatthei channa dia aloupi kilahsah ding leh vannuoi in Pathien ahetdoh thei a, avahchoina ding u jieh jong ahi </a:t>
            </a:r>
            <a:r>
              <a:rPr lang="en" sz="2000" b="1" dirty="0"/>
              <a:t>(Ps. 67:3-7).</a:t>
            </a:r>
          </a:p>
        </p:txBody>
      </p:sp>
      <p:pic>
        <p:nvPicPr>
          <p:cNvPr id="12" name="Imagen 11" descr="Imagen que contiene interior, cama, hombre, viendo&#10;&#10;El contenido generado por IA puede ser incorrecto.">
            <a:extLst>
              <a:ext uri="{FF2B5EF4-FFF2-40B4-BE49-F238E27FC236}">
                <a16:creationId xmlns:a16="http://schemas.microsoft.com/office/drawing/2014/main" id="{321CE8B9-D031-008A-DEAC-711827305D2A}"/>
              </a:ext>
            </a:extLst>
          </p:cNvPr>
          <p:cNvPicPr>
            <a:picLocks noChangeAspect="1"/>
          </p:cNvPicPr>
          <p:nvPr/>
        </p:nvPicPr>
        <p:blipFill rotWithShape="1">
          <a:blip r:embed="rId4">
            <a:extLst>
              <a:ext uri="{28A0092B-C50C-407E-A947-70E740481C1C}">
                <a14:useLocalDpi xmlns:a14="http://schemas.microsoft.com/office/drawing/2010/main"/>
              </a:ext>
            </a:extLst>
          </a:blip>
          <a:srcRect l="5840" r="5840"/>
          <a:stretch/>
        </p:blipFill>
        <p:spPr>
          <a:xfrm>
            <a:off x="147486" y="3752606"/>
            <a:ext cx="1563329" cy="3043643"/>
          </a:xfrm>
          <a:prstGeom prst="round2DiagRect">
            <a:avLst>
              <a:gd name="adj1" fmla="val 16667"/>
              <a:gd name="adj2" fmla="val 0"/>
            </a:avLst>
          </a:prstGeom>
          <a:ln w="38100" cap="sq">
            <a:solidFill>
              <a:schemeClr val="accent5">
                <a:lumMod val="75000"/>
              </a:schemeClr>
            </a:solidFill>
            <a:miter lim="800000"/>
          </a:ln>
          <a:effectLst>
            <a:outerShdw blurRad="254000" algn="tl" rotWithShape="0">
              <a:srgbClr val="000000">
                <a:alpha val="43000"/>
              </a:srgbClr>
            </a:outerShdw>
          </a:effectLst>
        </p:spPr>
      </p:pic>
      <p:sp>
        <p:nvSpPr>
          <p:cNvPr id="14" name="CuadroTexto 13">
            <a:extLst>
              <a:ext uri="{FF2B5EF4-FFF2-40B4-BE49-F238E27FC236}">
                <a16:creationId xmlns:a16="http://schemas.microsoft.com/office/drawing/2014/main" id="{BEAE309D-27B2-3E2E-1EFE-15680412B660}"/>
              </a:ext>
            </a:extLst>
          </p:cNvPr>
          <p:cNvSpPr txBox="1"/>
          <p:nvPr/>
        </p:nvSpPr>
        <p:spPr>
          <a:xfrm>
            <a:off x="1839809" y="3707636"/>
            <a:ext cx="3241856" cy="3139321"/>
          </a:xfrm>
          <a:prstGeom prst="rect">
            <a:avLst/>
          </a:prstGeom>
          <a:noFill/>
        </p:spPr>
        <p:txBody>
          <a:bodyPr wrap="square">
            <a:spAutoFit/>
          </a:bodyPr>
          <a:lstStyle/>
          <a:p>
            <a:pPr>
              <a:spcBef>
                <a:spcPts val="600"/>
              </a:spcBef>
            </a:pPr>
            <a:r>
              <a:rPr lang="en" sz="2200" b="1" dirty="0"/>
              <a:t>Thingpel a Christa thi chun Pathien maivah mite chung ahin lhut kit tai. Ama kom idin tieng u leh avah bulhing set chun ei sal ding u ahi. Ahin, Pathien maivah in tun jong ei sal thei ding uvem?</a:t>
            </a:r>
          </a:p>
        </p:txBody>
      </p:sp>
      <p:pic>
        <p:nvPicPr>
          <p:cNvPr id="16" name="Imagen 15" descr="Un par de personas sentadas en una mesa&#10;&#10;El contenido generado por IA puede ser incorrecto.">
            <a:extLst>
              <a:ext uri="{FF2B5EF4-FFF2-40B4-BE49-F238E27FC236}">
                <a16:creationId xmlns:a16="http://schemas.microsoft.com/office/drawing/2014/main" id="{50D5ACCC-7290-467A-5DAF-1D1B9611A1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0109" r="10109"/>
          <a:stretch/>
        </p:blipFill>
        <p:spPr>
          <a:xfrm>
            <a:off x="5037933" y="3632686"/>
            <a:ext cx="1851739" cy="3184477"/>
          </a:xfrm>
          <a:prstGeom prst="round2DiagRect">
            <a:avLst>
              <a:gd name="adj1" fmla="val 0"/>
              <a:gd name="adj2" fmla="val 15226"/>
            </a:avLst>
          </a:prstGeom>
          <a:ln w="38100" cap="sq">
            <a:solidFill>
              <a:schemeClr val="accent3">
                <a:lumMod val="40000"/>
                <a:lumOff val="6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F2865BFE-E13C-175F-2D5B-4EA24EDEEEC1}"/>
              </a:ext>
            </a:extLst>
          </p:cNvPr>
          <p:cNvSpPr txBox="1"/>
          <p:nvPr/>
        </p:nvSpPr>
        <p:spPr>
          <a:xfrm>
            <a:off x="32169" y="2499711"/>
            <a:ext cx="7402955" cy="1107996"/>
          </a:xfrm>
          <a:prstGeom prst="rect">
            <a:avLst/>
          </a:prstGeom>
          <a:noFill/>
        </p:spPr>
        <p:txBody>
          <a:bodyPr wrap="square">
            <a:spAutoFit/>
          </a:bodyPr>
          <a:lstStyle/>
          <a:p>
            <a:pPr>
              <a:spcBef>
                <a:spcPts val="600"/>
              </a:spcBef>
            </a:pPr>
            <a:r>
              <a:rPr lang="en" sz="2000" b="1" dirty="0"/>
              <a:t>Labu 67:1 </a:t>
            </a:r>
            <a:r>
              <a:rPr lang="en" sz="2200" b="1" dirty="0"/>
              <a:t>hin hiche nikho chu alhangai abang e; ajieh chu Pathien “maivah nisa bang a vahsah” din atao e. Thiempu ho taona a jong hiti chun akisei ji e </a:t>
            </a:r>
            <a:r>
              <a:rPr lang="en" sz="2000" b="1" dirty="0"/>
              <a:t>(Minbu 6:25).</a:t>
            </a:r>
          </a:p>
        </p:txBody>
      </p:sp>
    </p:spTree>
    <p:extLst>
      <p:ext uri="{BB962C8B-B14F-4D97-AF65-F5344CB8AC3E}">
        <p14:creationId xmlns:p14="http://schemas.microsoft.com/office/powerpoint/2010/main" val="41398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8)">
                                      <p:cBhvr>
                                        <p:cTn id="24" dur="10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B365A2-E67D-BC68-172F-E3E59ADA490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C7AF09-3F89-4DF4-D6EC-89127686ABE2}"/>
              </a:ext>
            </a:extLst>
          </p:cNvPr>
          <p:cNvSpPr txBox="1"/>
          <p:nvPr/>
        </p:nvSpPr>
        <p:spPr>
          <a:xfrm>
            <a:off x="731582" y="977482"/>
            <a:ext cx="10939308" cy="4770537"/>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Ka </a:t>
            </a:r>
            <a:r>
              <a:rPr lang="en-US" sz="2800" b="1" dirty="0" err="1">
                <a:latin typeface="Constantia" panose="02030602050306030303" pitchFamily="18" charset="0"/>
              </a:rPr>
              <a:t>khuoljin</a:t>
            </a:r>
            <a:r>
              <a:rPr lang="en-US" sz="2800" b="1" dirty="0">
                <a:latin typeface="Constantia" panose="02030602050306030303" pitchFamily="18" charset="0"/>
              </a:rPr>
              <a:t> </a:t>
            </a:r>
            <a:r>
              <a:rPr lang="en-US" sz="2800" b="1" dirty="0" err="1">
                <a:latin typeface="Constantia" panose="02030602050306030303" pitchFamily="18" charset="0"/>
              </a:rPr>
              <a:t>lampi</a:t>
            </a:r>
            <a:r>
              <a:rPr lang="en-US" sz="2800" b="1" dirty="0">
                <a:latin typeface="Constantia" panose="02030602050306030303" pitchFamily="18" charset="0"/>
              </a:rPr>
              <a:t> </a:t>
            </a:r>
            <a:r>
              <a:rPr lang="en-US" sz="2800" b="1" dirty="0" err="1">
                <a:latin typeface="Constantia" panose="02030602050306030303" pitchFamily="18" charset="0"/>
              </a:rPr>
              <a:t>lhonkhompi</a:t>
            </a:r>
            <a:r>
              <a:rPr lang="en-US" sz="2800" b="1" dirty="0">
                <a:latin typeface="Constantia" panose="02030602050306030303" pitchFamily="18" charset="0"/>
              </a:rPr>
              <a:t> </a:t>
            </a:r>
            <a:r>
              <a:rPr lang="en-US" sz="2800" b="1" dirty="0" err="1">
                <a:latin typeface="Constantia" panose="02030602050306030303" pitchFamily="18" charset="0"/>
              </a:rPr>
              <a:t>te</a:t>
            </a:r>
            <a:r>
              <a:rPr lang="en-US" sz="2800" b="1" dirty="0">
                <a:latin typeface="Constantia" panose="02030602050306030303" pitchFamily="18" charset="0"/>
              </a:rPr>
              <a:t> ho, </a:t>
            </a:r>
            <a:r>
              <a:rPr lang="en-US" sz="2800" b="1" dirty="0" err="1">
                <a:latin typeface="Constantia" panose="02030602050306030303" pitchFamily="18" charset="0"/>
              </a:rPr>
              <a:t>hiche</a:t>
            </a:r>
            <a:r>
              <a:rPr lang="en-US" sz="2800" b="1" dirty="0">
                <a:latin typeface="Constantia" panose="02030602050306030303" pitchFamily="18" charset="0"/>
              </a:rPr>
              <a:t> </a:t>
            </a:r>
            <a:r>
              <a:rPr lang="en-US" sz="2800" b="1" dirty="0" err="1">
                <a:latin typeface="Constantia" panose="02030602050306030303" pitchFamily="18" charset="0"/>
              </a:rPr>
              <a:t>leisiet</a:t>
            </a:r>
            <a:r>
              <a:rPr lang="en-US" sz="2800" b="1" dirty="0">
                <a:latin typeface="Constantia" panose="02030602050306030303" pitchFamily="18" charset="0"/>
              </a:rPr>
              <a:t> </a:t>
            </a:r>
            <a:r>
              <a:rPr lang="en-US" sz="2800" b="1" dirty="0" err="1">
                <a:latin typeface="Constantia" panose="02030602050306030303" pitchFamily="18" charset="0"/>
              </a:rPr>
              <a:t>muthim</a:t>
            </a:r>
            <a:r>
              <a:rPr lang="en-US" sz="2800" b="1" dirty="0">
                <a:latin typeface="Constantia" panose="02030602050306030303" pitchFamily="18" charset="0"/>
              </a:rPr>
              <a:t> </a:t>
            </a:r>
            <a:r>
              <a:rPr lang="en-US" sz="2800" b="1" dirty="0" err="1">
                <a:latin typeface="Constantia" panose="02030602050306030303" pitchFamily="18" charset="0"/>
              </a:rPr>
              <a:t>leh</a:t>
            </a:r>
            <a:r>
              <a:rPr lang="en-US" sz="2800" b="1" dirty="0">
                <a:latin typeface="Constantia" panose="02030602050306030303" pitchFamily="18" charset="0"/>
              </a:rPr>
              <a:t> </a:t>
            </a:r>
            <a:r>
              <a:rPr lang="en-US" sz="2800" b="1" dirty="0" err="1">
                <a:latin typeface="Constantia" panose="02030602050306030303" pitchFamily="18" charset="0"/>
              </a:rPr>
              <a:t>buoina</a:t>
            </a:r>
            <a:r>
              <a:rPr lang="en-US" sz="2800" b="1" dirty="0">
                <a:latin typeface="Constantia" panose="02030602050306030303" pitchFamily="18" charset="0"/>
              </a:rPr>
              <a:t> </a:t>
            </a:r>
            <a:r>
              <a:rPr lang="en-US" sz="2800" b="1" dirty="0" err="1">
                <a:latin typeface="Constantia" panose="02030602050306030303" pitchFamily="18" charset="0"/>
              </a:rPr>
              <a:t>meipi</a:t>
            </a:r>
            <a:r>
              <a:rPr lang="en-US" sz="2800" b="1" dirty="0">
                <a:latin typeface="Constantia" panose="02030602050306030303" pitchFamily="18" charset="0"/>
              </a:rPr>
              <a:t> </a:t>
            </a:r>
            <a:r>
              <a:rPr lang="en-US" sz="2800" b="1" dirty="0" err="1">
                <a:latin typeface="Constantia" panose="02030602050306030303" pitchFamily="18" charset="0"/>
              </a:rPr>
              <a:t>lah</a:t>
            </a:r>
            <a:r>
              <a:rPr lang="en-US" sz="2800" b="1" dirty="0">
                <a:latin typeface="Constantia" panose="02030602050306030303" pitchFamily="18" charset="0"/>
              </a:rPr>
              <a:t> a </a:t>
            </a:r>
            <a:r>
              <a:rPr lang="en-US" sz="2800" b="1" dirty="0" err="1">
                <a:latin typeface="Constantia" panose="02030602050306030303" pitchFamily="18" charset="0"/>
              </a:rPr>
              <a:t>lha</a:t>
            </a:r>
            <a:r>
              <a:rPr lang="en-US" sz="2800" b="1" dirty="0">
                <a:latin typeface="Constantia" panose="02030602050306030303" pitchFamily="18" charset="0"/>
              </a:rPr>
              <a:t> </a:t>
            </a:r>
            <a:r>
              <a:rPr lang="en-US" sz="2800" b="1" dirty="0" err="1">
                <a:latin typeface="Constantia" panose="02030602050306030303" pitchFamily="18" charset="0"/>
              </a:rPr>
              <a:t>jing</a:t>
            </a:r>
            <a:r>
              <a:rPr lang="en-US" sz="2800" b="1" dirty="0">
                <a:latin typeface="Constantia" panose="02030602050306030303" pitchFamily="18" charset="0"/>
              </a:rPr>
              <a:t> </a:t>
            </a:r>
            <a:r>
              <a:rPr lang="en-US" sz="2800" b="1" dirty="0" err="1">
                <a:latin typeface="Constantia" panose="02030602050306030303" pitchFamily="18" charset="0"/>
              </a:rPr>
              <a:t>ihi</a:t>
            </a:r>
            <a:r>
              <a:rPr lang="en-US" sz="2800" b="1" dirty="0">
                <a:latin typeface="Constantia" panose="02030602050306030303" pitchFamily="18" charset="0"/>
              </a:rPr>
              <a:t> </a:t>
            </a:r>
            <a:r>
              <a:rPr lang="en-US" sz="2800" b="1" dirty="0" err="1">
                <a:latin typeface="Constantia" panose="02030602050306030303" pitchFamily="18" charset="0"/>
              </a:rPr>
              <a:t>nalai</a:t>
            </a:r>
            <a:r>
              <a:rPr lang="en-US" sz="2800" b="1" dirty="0">
                <a:latin typeface="Constantia" panose="02030602050306030303" pitchFamily="18" charset="0"/>
              </a:rPr>
              <a:t> </a:t>
            </a:r>
            <a:r>
              <a:rPr lang="en-US" sz="2800" b="1" dirty="0" err="1">
                <a:latin typeface="Constantia" panose="02030602050306030303" pitchFamily="18" charset="0"/>
              </a:rPr>
              <a:t>ui</a:t>
            </a:r>
            <a:r>
              <a:rPr lang="en-US" sz="2800" b="1" dirty="0">
                <a:latin typeface="Constantia" panose="02030602050306030303" pitchFamily="18" charset="0"/>
              </a:rPr>
              <a:t>; </a:t>
            </a:r>
            <a:r>
              <a:rPr lang="en-US" sz="2800" b="1" dirty="0" err="1">
                <a:latin typeface="Constantia" panose="02030602050306030303" pitchFamily="18" charset="0"/>
              </a:rPr>
              <a:t>hinla</a:t>
            </a:r>
            <a:r>
              <a:rPr lang="en-US" sz="2800" b="1" dirty="0">
                <a:latin typeface="Constantia" panose="02030602050306030303" pitchFamily="18" charset="0"/>
              </a:rPr>
              <a:t>, </a:t>
            </a:r>
            <a:r>
              <a:rPr lang="en-US" sz="2800" b="1" dirty="0" err="1">
                <a:latin typeface="Constantia" panose="02030602050306030303" pitchFamily="18" charset="0"/>
              </a:rPr>
              <a:t>ei</a:t>
            </a:r>
            <a:r>
              <a:rPr lang="en-US" sz="2800" b="1" dirty="0">
                <a:latin typeface="Constantia" panose="02030602050306030303" pitchFamily="18" charset="0"/>
              </a:rPr>
              <a:t> </a:t>
            </a:r>
            <a:r>
              <a:rPr lang="en-US" sz="2800" b="1" dirty="0" err="1">
                <a:latin typeface="Constantia" panose="02030602050306030303" pitchFamily="18" charset="0"/>
              </a:rPr>
              <a:t>Huhhingpa</a:t>
            </a:r>
            <a:r>
              <a:rPr lang="en-US" sz="2800" b="1" dirty="0">
                <a:latin typeface="Constantia" panose="02030602050306030303" pitchFamily="18" charset="0"/>
              </a:rPr>
              <a:t> u hung </a:t>
            </a:r>
            <a:r>
              <a:rPr lang="en-US" sz="2800" b="1" dirty="0" err="1">
                <a:latin typeface="Constantia" panose="02030602050306030303" pitchFamily="18" charset="0"/>
              </a:rPr>
              <a:t>kilang</a:t>
            </a:r>
            <a:r>
              <a:rPr lang="en-US" sz="2800" b="1" dirty="0">
                <a:latin typeface="Constantia" panose="02030602050306030303" pitchFamily="18" charset="0"/>
              </a:rPr>
              <a:t> </a:t>
            </a:r>
            <a:r>
              <a:rPr lang="en-US" sz="2800" b="1" dirty="0" err="1">
                <a:latin typeface="Constantia" panose="02030602050306030303" pitchFamily="18" charset="0"/>
              </a:rPr>
              <a:t>loi</a:t>
            </a:r>
            <a:r>
              <a:rPr lang="en-US" sz="2800" b="1" dirty="0">
                <a:latin typeface="Constantia" panose="02030602050306030303" pitchFamily="18" charset="0"/>
              </a:rPr>
              <a:t> ding, </a:t>
            </a:r>
            <a:r>
              <a:rPr lang="en-US" sz="2800" b="1" dirty="0" err="1">
                <a:latin typeface="Constantia" panose="02030602050306030303" pitchFamily="18" charset="0"/>
              </a:rPr>
              <a:t>damna</a:t>
            </a:r>
            <a:r>
              <a:rPr lang="en-US" sz="2800" b="1" dirty="0">
                <a:latin typeface="Constantia" panose="02030602050306030303" pitchFamily="18" charset="0"/>
              </a:rPr>
              <a:t> </a:t>
            </a:r>
            <a:r>
              <a:rPr lang="en-US" sz="2800" b="1" dirty="0" err="1">
                <a:latin typeface="Constantia" panose="02030602050306030303" pitchFamily="18" charset="0"/>
              </a:rPr>
              <a:t>leh</a:t>
            </a:r>
            <a:r>
              <a:rPr lang="en-US" sz="2800" b="1" dirty="0">
                <a:latin typeface="Constantia" panose="02030602050306030303" pitchFamily="18" charset="0"/>
              </a:rPr>
              <a:t> </a:t>
            </a:r>
            <a:r>
              <a:rPr lang="en-US" sz="2800" b="1" dirty="0" err="1">
                <a:latin typeface="Constantia" panose="02030602050306030303" pitchFamily="18" charset="0"/>
              </a:rPr>
              <a:t>cholna</a:t>
            </a:r>
            <a:r>
              <a:rPr lang="en-US" sz="2800" b="1" dirty="0">
                <a:latin typeface="Constantia" panose="02030602050306030303" pitchFamily="18" charset="0"/>
              </a:rPr>
              <a:t> </a:t>
            </a:r>
            <a:r>
              <a:rPr lang="en-US" sz="2800" b="1" dirty="0" err="1">
                <a:latin typeface="Constantia" panose="02030602050306030303" pitchFamily="18" charset="0"/>
              </a:rPr>
              <a:t>ahin</a:t>
            </a:r>
            <a:r>
              <a:rPr lang="en-US" sz="2800" b="1" dirty="0">
                <a:latin typeface="Constantia" panose="02030602050306030303" pitchFamily="18" charset="0"/>
              </a:rPr>
              <a:t> </a:t>
            </a:r>
            <a:r>
              <a:rPr lang="en-US" sz="2800" b="1" dirty="0" err="1">
                <a:latin typeface="Constantia" panose="02030602050306030303" pitchFamily="18" charset="0"/>
              </a:rPr>
              <a:t>lhut</a:t>
            </a:r>
            <a:r>
              <a:rPr lang="en-US" sz="2800" b="1" dirty="0">
                <a:latin typeface="Constantia" panose="02030602050306030303" pitchFamily="18" charset="0"/>
              </a:rPr>
              <a:t> ding ahi. </a:t>
            </a:r>
            <a:r>
              <a:rPr lang="en-US" sz="2800" b="1" dirty="0" err="1">
                <a:latin typeface="Constantia" panose="02030602050306030303" pitchFamily="18" charset="0"/>
              </a:rPr>
              <a:t>Tahsan</a:t>
            </a:r>
            <a:r>
              <a:rPr lang="en-US" sz="2800" b="1" dirty="0">
                <a:latin typeface="Constantia" panose="02030602050306030303" pitchFamily="18" charset="0"/>
              </a:rPr>
              <a:t> vang a </a:t>
            </a:r>
            <a:r>
              <a:rPr lang="en-US" sz="2800" b="1" dirty="0" err="1">
                <a:latin typeface="Constantia" panose="02030602050306030303" pitchFamily="18" charset="0"/>
              </a:rPr>
              <a:t>Pathien</a:t>
            </a:r>
            <a:r>
              <a:rPr lang="en-US" sz="2800" b="1" dirty="0">
                <a:latin typeface="Constantia" panose="02030602050306030303" pitchFamily="18" charset="0"/>
              </a:rPr>
              <a:t> </a:t>
            </a:r>
            <a:r>
              <a:rPr lang="en-US" sz="2800" b="1" dirty="0" err="1">
                <a:latin typeface="Constantia" panose="02030602050306030303" pitchFamily="18" charset="0"/>
              </a:rPr>
              <a:t>deibang</a:t>
            </a:r>
            <a:r>
              <a:rPr lang="en-US" sz="2800" b="1" dirty="0">
                <a:latin typeface="Constantia" panose="02030602050306030303" pitchFamily="18" charset="0"/>
              </a:rPr>
              <a:t> </a:t>
            </a:r>
            <a:r>
              <a:rPr lang="en-US" sz="2800" b="1" dirty="0" err="1">
                <a:latin typeface="Constantia" panose="02030602050306030303" pitchFamily="18" charset="0"/>
              </a:rPr>
              <a:t>tah</a:t>
            </a:r>
            <a:r>
              <a:rPr lang="en-US" sz="2800" b="1" dirty="0">
                <a:latin typeface="Constantia" panose="02030602050306030303" pitchFamily="18" charset="0"/>
              </a:rPr>
              <a:t> </a:t>
            </a:r>
            <a:r>
              <a:rPr lang="en-US" sz="2800" b="1" dirty="0" err="1">
                <a:latin typeface="Constantia" panose="02030602050306030303" pitchFamily="18" charset="0"/>
              </a:rPr>
              <a:t>amel</a:t>
            </a:r>
            <a:r>
              <a:rPr lang="en-US" sz="2800" b="1" dirty="0">
                <a:latin typeface="Constantia" panose="02030602050306030303" pitchFamily="18" charset="0"/>
              </a:rPr>
              <a:t> mu </a:t>
            </a:r>
            <a:r>
              <a:rPr lang="en-US" sz="2800" b="1" dirty="0" err="1">
                <a:latin typeface="Constantia" panose="02030602050306030303" pitchFamily="18" charset="0"/>
              </a:rPr>
              <a:t>jing</a:t>
            </a:r>
            <a:r>
              <a:rPr lang="en-US" sz="2800" b="1" dirty="0">
                <a:latin typeface="Constantia" panose="02030602050306030303" pitchFamily="18" charset="0"/>
              </a:rPr>
              <a:t> din um u </a:t>
            </a:r>
            <a:r>
              <a:rPr lang="en-US" sz="2800" b="1" dirty="0" err="1">
                <a:latin typeface="Constantia" panose="02030602050306030303" pitchFamily="18" charset="0"/>
              </a:rPr>
              <a:t>hite</a:t>
            </a:r>
            <a:r>
              <a:rPr lang="en-US" sz="2800" b="1" dirty="0">
                <a:latin typeface="Constantia" panose="02030602050306030303" pitchFamily="18" charset="0"/>
              </a:rPr>
              <a:t>. </a:t>
            </a:r>
            <a:r>
              <a:rPr lang="en-US" sz="2800" b="1" dirty="0" err="1">
                <a:latin typeface="Constantia" panose="02030602050306030303" pitchFamily="18" charset="0"/>
              </a:rPr>
              <a:t>Vannuoi</a:t>
            </a:r>
            <a:r>
              <a:rPr lang="en-US" sz="2800" b="1" dirty="0">
                <a:latin typeface="Constantia" panose="02030602050306030303" pitchFamily="18" charset="0"/>
              </a:rPr>
              <a:t> </a:t>
            </a:r>
            <a:r>
              <a:rPr lang="en-US" sz="2800" b="1" dirty="0" err="1">
                <a:latin typeface="Constantia" panose="02030602050306030303" pitchFamily="18" charset="0"/>
              </a:rPr>
              <a:t>chonsiet</a:t>
            </a:r>
            <a:r>
              <a:rPr lang="en-US" sz="2800" b="1" dirty="0">
                <a:latin typeface="Constantia" panose="02030602050306030303" pitchFamily="18" charset="0"/>
              </a:rPr>
              <a:t> </a:t>
            </a:r>
            <a:r>
              <a:rPr lang="en-US" sz="2800" b="1" dirty="0" err="1">
                <a:latin typeface="Constantia" panose="02030602050306030303" pitchFamily="18" charset="0"/>
              </a:rPr>
              <a:t>jal</a:t>
            </a:r>
            <a:r>
              <a:rPr lang="en-US" sz="2800" b="1" dirty="0">
                <a:latin typeface="Constantia" panose="02030602050306030303" pitchFamily="18" charset="0"/>
              </a:rPr>
              <a:t> </a:t>
            </a:r>
            <a:r>
              <a:rPr lang="en-US" sz="2800" b="1" dirty="0" err="1">
                <a:latin typeface="Constantia" panose="02030602050306030303" pitchFamily="18" charset="0"/>
              </a:rPr>
              <a:t>thina</a:t>
            </a:r>
            <a:r>
              <a:rPr lang="en-US" sz="2800" b="1" dirty="0">
                <a:latin typeface="Constantia" panose="02030602050306030303" pitchFamily="18" charset="0"/>
              </a:rPr>
              <a:t> hung chang </a:t>
            </a:r>
            <a:r>
              <a:rPr lang="en-US" sz="2800" b="1" dirty="0" err="1">
                <a:latin typeface="Constantia" panose="02030602050306030303" pitchFamily="18" charset="0"/>
              </a:rPr>
              <a:t>Pa’n</a:t>
            </a:r>
            <a:r>
              <a:rPr lang="en-US" sz="2800" b="1" dirty="0">
                <a:latin typeface="Constantia" panose="02030602050306030303" pitchFamily="18" charset="0"/>
              </a:rPr>
              <a:t> </a:t>
            </a:r>
            <a:r>
              <a:rPr lang="en-US" sz="2800" b="1" dirty="0" err="1">
                <a:latin typeface="Constantia" panose="02030602050306030303" pitchFamily="18" charset="0"/>
              </a:rPr>
              <a:t>atahsan</a:t>
            </a:r>
            <a:r>
              <a:rPr lang="en-US" sz="2800" b="1" dirty="0">
                <a:latin typeface="Constantia" panose="02030602050306030303" pitchFamily="18" charset="0"/>
              </a:rPr>
              <a:t> </a:t>
            </a:r>
            <a:r>
              <a:rPr lang="en-US" sz="2800" b="1" dirty="0" err="1">
                <a:latin typeface="Constantia" panose="02030602050306030303" pitchFamily="18" charset="0"/>
              </a:rPr>
              <a:t>chan</a:t>
            </a:r>
            <a:r>
              <a:rPr lang="en-US" sz="2800" b="1" dirty="0">
                <a:latin typeface="Constantia" panose="02030602050306030303" pitchFamily="18" charset="0"/>
              </a:rPr>
              <a:t> din Paradise </a:t>
            </a:r>
            <a:r>
              <a:rPr lang="en-US" sz="2800" b="1" dirty="0" err="1">
                <a:latin typeface="Constantia" panose="02030602050306030303" pitchFamily="18" charset="0"/>
              </a:rPr>
              <a:t>kotpi</a:t>
            </a:r>
            <a:r>
              <a:rPr lang="en-US" sz="2800" b="1" dirty="0">
                <a:latin typeface="Constantia" panose="02030602050306030303" pitchFamily="18" charset="0"/>
              </a:rPr>
              <a:t> </a:t>
            </a:r>
            <a:r>
              <a:rPr lang="en-US" sz="2800" b="1" dirty="0" err="1">
                <a:latin typeface="Constantia" panose="02030602050306030303" pitchFamily="18" charset="0"/>
              </a:rPr>
              <a:t>ahong</a:t>
            </a:r>
            <a:r>
              <a:rPr lang="en-US" sz="2800" b="1" dirty="0">
                <a:latin typeface="Constantia" panose="02030602050306030303" pitchFamily="18" charset="0"/>
              </a:rPr>
              <a:t> lien e. </a:t>
            </a:r>
          </a:p>
          <a:p>
            <a:pPr>
              <a:spcBef>
                <a:spcPts val="600"/>
              </a:spcBef>
            </a:pPr>
            <a:endParaRPr lang="en-US" sz="1400" b="1" dirty="0">
              <a:latin typeface="Constantia" panose="02030602050306030303" pitchFamily="18" charset="0"/>
            </a:endParaRPr>
          </a:p>
          <a:p>
            <a:pPr>
              <a:spcBef>
                <a:spcPts val="600"/>
              </a:spcBef>
            </a:pPr>
            <a:r>
              <a:rPr lang="en-US" sz="2800" b="1" dirty="0" err="1">
                <a:latin typeface="Constantia" panose="02030602050306030303" pitchFamily="18" charset="0"/>
              </a:rPr>
              <a:t>Chomlou</a:t>
            </a:r>
            <a:r>
              <a:rPr lang="en-US" sz="2800" b="1" dirty="0">
                <a:latin typeface="Constantia" panose="02030602050306030303" pitchFamily="18" charset="0"/>
              </a:rPr>
              <a:t> </a:t>
            </a:r>
            <a:r>
              <a:rPr lang="en-US" sz="2800" b="1" dirty="0" err="1">
                <a:latin typeface="Constantia" panose="02030602050306030303" pitchFamily="18" charset="0"/>
              </a:rPr>
              <a:t>kah</a:t>
            </a:r>
            <a:r>
              <a:rPr lang="en-US" sz="2800" b="1" dirty="0">
                <a:latin typeface="Constantia" panose="02030602050306030303" pitchFamily="18" charset="0"/>
              </a:rPr>
              <a:t> a </a:t>
            </a:r>
            <a:r>
              <a:rPr lang="en-US" sz="2800" b="1" dirty="0" err="1">
                <a:latin typeface="Constantia" panose="02030602050306030303" pitchFamily="18" charset="0"/>
              </a:rPr>
              <a:t>hiche</a:t>
            </a:r>
            <a:r>
              <a:rPr lang="en-US" sz="2800" b="1" dirty="0">
                <a:latin typeface="Constantia" panose="02030602050306030303" pitchFamily="18" charset="0"/>
              </a:rPr>
              <a:t> gal </a:t>
            </a:r>
            <a:r>
              <a:rPr lang="en-US" sz="2800" b="1" dirty="0" err="1">
                <a:latin typeface="Constantia" panose="02030602050306030303" pitchFamily="18" charset="0"/>
              </a:rPr>
              <a:t>kisat</a:t>
            </a:r>
            <a:r>
              <a:rPr lang="en-US" sz="2800" b="1" dirty="0">
                <a:latin typeface="Constantia" panose="02030602050306030303" pitchFamily="18" charset="0"/>
              </a:rPr>
              <a:t> </a:t>
            </a:r>
            <a:r>
              <a:rPr lang="en-US" sz="2800" b="1" dirty="0" err="1">
                <a:latin typeface="Constantia" panose="02030602050306030303" pitchFamily="18" charset="0"/>
              </a:rPr>
              <a:t>bei</a:t>
            </a:r>
            <a:r>
              <a:rPr lang="en-US" sz="2800" b="1" dirty="0">
                <a:latin typeface="Constantia" panose="02030602050306030303" pitchFamily="18" charset="0"/>
              </a:rPr>
              <a:t> ta ding, </a:t>
            </a:r>
            <a:r>
              <a:rPr lang="en-US" sz="2800" b="1" dirty="0" err="1">
                <a:latin typeface="Constantia" panose="02030602050306030303" pitchFamily="18" charset="0"/>
              </a:rPr>
              <a:t>galjona</a:t>
            </a:r>
            <a:r>
              <a:rPr lang="en-US" sz="2800" b="1" dirty="0">
                <a:latin typeface="Constantia" panose="02030602050306030303" pitchFamily="18" charset="0"/>
              </a:rPr>
              <a:t> chang ta ding. </a:t>
            </a:r>
            <a:r>
              <a:rPr lang="en-US" sz="2800" b="1" dirty="0" err="1">
                <a:latin typeface="Constantia" panose="02030602050306030303" pitchFamily="18" charset="0"/>
              </a:rPr>
              <a:t>Tuonsot</a:t>
            </a:r>
            <a:r>
              <a:rPr lang="en-US" sz="2800" b="1" dirty="0">
                <a:latin typeface="Constantia" panose="02030602050306030303" pitchFamily="18" charset="0"/>
              </a:rPr>
              <a:t> </a:t>
            </a:r>
            <a:r>
              <a:rPr lang="en-US" sz="2800" b="1" dirty="0" err="1">
                <a:latin typeface="Constantia" panose="02030602050306030303" pitchFamily="18" charset="0"/>
              </a:rPr>
              <a:t>hin</a:t>
            </a:r>
            <a:r>
              <a:rPr lang="en-US" sz="2800" b="1" dirty="0">
                <a:latin typeface="Constantia" panose="02030602050306030303" pitchFamily="18" charset="0"/>
              </a:rPr>
              <a:t> </a:t>
            </a:r>
            <a:r>
              <a:rPr lang="en-US" sz="2800" b="1" dirty="0" err="1">
                <a:latin typeface="Constantia" panose="02030602050306030303" pitchFamily="18" charset="0"/>
              </a:rPr>
              <a:t>kuonna</a:t>
            </a:r>
            <a:r>
              <a:rPr lang="en-US" sz="2800" b="1" dirty="0">
                <a:latin typeface="Constantia" panose="02030602050306030303" pitchFamily="18" charset="0"/>
              </a:rPr>
              <a:t> </a:t>
            </a:r>
            <a:r>
              <a:rPr lang="en-US" sz="2800" b="1" dirty="0" err="1">
                <a:latin typeface="Constantia" panose="02030602050306030303" pitchFamily="18" charset="0"/>
              </a:rPr>
              <a:t>Mipa</a:t>
            </a:r>
            <a:r>
              <a:rPr lang="en-US" sz="2800" b="1" dirty="0">
                <a:latin typeface="Constantia" panose="02030602050306030303" pitchFamily="18" charset="0"/>
              </a:rPr>
              <a:t> chu </a:t>
            </a:r>
            <a:r>
              <a:rPr lang="en-US" sz="2800" b="1" dirty="0" err="1">
                <a:latin typeface="Constantia" panose="02030602050306030303" pitchFamily="18" charset="0"/>
              </a:rPr>
              <a:t>imit</a:t>
            </a:r>
            <a:r>
              <a:rPr lang="en-US" sz="2800" b="1" dirty="0">
                <a:latin typeface="Constantia" panose="02030602050306030303" pitchFamily="18" charset="0"/>
              </a:rPr>
              <a:t> un </a:t>
            </a:r>
            <a:r>
              <a:rPr lang="en-US" sz="2800" b="1" dirty="0" err="1">
                <a:latin typeface="Constantia" panose="02030602050306030303" pitchFamily="18" charset="0"/>
              </a:rPr>
              <a:t>ahin</a:t>
            </a:r>
            <a:r>
              <a:rPr lang="en-US" sz="2800" b="1" dirty="0">
                <a:latin typeface="Constantia" panose="02030602050306030303" pitchFamily="18" charset="0"/>
              </a:rPr>
              <a:t> mu </a:t>
            </a:r>
            <a:r>
              <a:rPr lang="en-US" sz="2800" b="1" dirty="0" err="1">
                <a:latin typeface="Constantia" panose="02030602050306030303" pitchFamily="18" charset="0"/>
              </a:rPr>
              <a:t>vah</a:t>
            </a:r>
            <a:r>
              <a:rPr lang="en-US" sz="2800" b="1" dirty="0">
                <a:latin typeface="Constantia" panose="02030602050306030303" pitchFamily="18" charset="0"/>
              </a:rPr>
              <a:t> ding ahi tai. Ama </a:t>
            </a:r>
            <a:r>
              <a:rPr lang="en-US" sz="2800" b="1" dirty="0" err="1">
                <a:latin typeface="Constantia" panose="02030602050306030303" pitchFamily="18" charset="0"/>
              </a:rPr>
              <a:t>kom</a:t>
            </a:r>
            <a:r>
              <a:rPr lang="en-US" sz="2800" b="1" dirty="0">
                <a:latin typeface="Constantia" panose="02030602050306030303" pitchFamily="18" charset="0"/>
              </a:rPr>
              <a:t> </a:t>
            </a:r>
            <a:r>
              <a:rPr lang="en-US" sz="2800" b="1" dirty="0" err="1">
                <a:latin typeface="Constantia" panose="02030602050306030303" pitchFamily="18" charset="0"/>
              </a:rPr>
              <a:t>i</a:t>
            </a:r>
            <a:r>
              <a:rPr lang="en-US" sz="2800" b="1" dirty="0">
                <a:latin typeface="Constantia" panose="02030602050306030303" pitchFamily="18" charset="0"/>
              </a:rPr>
              <a:t> um </a:t>
            </a:r>
            <a:r>
              <a:rPr lang="en-US" sz="2800" b="1" dirty="0" err="1">
                <a:latin typeface="Constantia" panose="02030602050306030303" pitchFamily="18" charset="0"/>
              </a:rPr>
              <a:t>tieng</a:t>
            </a:r>
            <a:r>
              <a:rPr lang="en-US" sz="2800" b="1" dirty="0">
                <a:latin typeface="Constantia" panose="02030602050306030303" pitchFamily="18" charset="0"/>
              </a:rPr>
              <a:t> u </a:t>
            </a:r>
            <a:r>
              <a:rPr lang="en-US" sz="2800" b="1" dirty="0" err="1">
                <a:latin typeface="Constantia" panose="02030602050306030303" pitchFamily="18" charset="0"/>
              </a:rPr>
              <a:t>leh</a:t>
            </a:r>
            <a:r>
              <a:rPr lang="en-US" sz="2800" b="1" dirty="0">
                <a:latin typeface="Constantia" panose="02030602050306030303" pitchFamily="18" charset="0"/>
              </a:rPr>
              <a:t> </a:t>
            </a:r>
            <a:r>
              <a:rPr lang="en-US" sz="2800" b="1" dirty="0" err="1">
                <a:latin typeface="Constantia" panose="02030602050306030303" pitchFamily="18" charset="0"/>
              </a:rPr>
              <a:t>hiche</a:t>
            </a:r>
            <a:r>
              <a:rPr lang="en-US" sz="2800" b="1" dirty="0">
                <a:latin typeface="Constantia" panose="02030602050306030303" pitchFamily="18" charset="0"/>
              </a:rPr>
              <a:t> </a:t>
            </a:r>
            <a:r>
              <a:rPr lang="en-US" sz="2800" b="1" dirty="0" err="1">
                <a:latin typeface="Constantia" panose="02030602050306030303" pitchFamily="18" charset="0"/>
              </a:rPr>
              <a:t>leisiet</a:t>
            </a:r>
            <a:r>
              <a:rPr lang="en-US" sz="2800" b="1" dirty="0">
                <a:latin typeface="Constantia" panose="02030602050306030303" pitchFamily="18" charset="0"/>
              </a:rPr>
              <a:t> </a:t>
            </a:r>
            <a:r>
              <a:rPr lang="en-US" sz="2800" b="1" dirty="0" err="1">
                <a:latin typeface="Constantia" panose="02030602050306030303" pitchFamily="18" charset="0"/>
              </a:rPr>
              <a:t>thohgim</a:t>
            </a:r>
            <a:r>
              <a:rPr lang="en-US" sz="2800" b="1" dirty="0">
                <a:latin typeface="Constantia" panose="02030602050306030303" pitchFamily="18" charset="0"/>
              </a:rPr>
              <a:t> </a:t>
            </a:r>
            <a:r>
              <a:rPr lang="en-US" sz="2800" b="1" dirty="0" err="1">
                <a:latin typeface="Constantia" panose="02030602050306030303" pitchFamily="18" charset="0"/>
              </a:rPr>
              <a:t>leh</a:t>
            </a:r>
            <a:r>
              <a:rPr lang="en-US" sz="2800" b="1" dirty="0">
                <a:latin typeface="Constantia" panose="02030602050306030303" pitchFamily="18" charset="0"/>
              </a:rPr>
              <a:t> </a:t>
            </a:r>
            <a:r>
              <a:rPr lang="en-US" sz="2800" b="1" dirty="0" err="1">
                <a:latin typeface="Constantia" panose="02030602050306030303" pitchFamily="18" charset="0"/>
              </a:rPr>
              <a:t>hahsatna</a:t>
            </a:r>
            <a:r>
              <a:rPr lang="en-US" sz="2800" b="1" dirty="0">
                <a:latin typeface="Constantia" panose="02030602050306030303" pitchFamily="18" charset="0"/>
              </a:rPr>
              <a:t> </a:t>
            </a:r>
            <a:r>
              <a:rPr lang="en-US" sz="2800" b="1" dirty="0" err="1">
                <a:latin typeface="Constantia" panose="02030602050306030303" pitchFamily="18" charset="0"/>
              </a:rPr>
              <a:t>jouse</a:t>
            </a:r>
            <a:r>
              <a:rPr lang="en-US" sz="2800" b="1" dirty="0">
                <a:latin typeface="Constantia" panose="02030602050306030303" pitchFamily="18" charset="0"/>
              </a:rPr>
              <a:t> jong </a:t>
            </a:r>
            <a:r>
              <a:rPr lang="en-US" sz="2800" b="1" dirty="0" err="1">
                <a:latin typeface="Constantia" panose="02030602050306030303" pitchFamily="18" charset="0"/>
              </a:rPr>
              <a:t>imalou</a:t>
            </a:r>
            <a:r>
              <a:rPr lang="en-US" sz="2800" b="1" dirty="0">
                <a:latin typeface="Constantia" panose="02030602050306030303" pitchFamily="18" charset="0"/>
              </a:rPr>
              <a:t> bang ding ahi.</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DCE69A6D-E5E3-98D8-8302-2C88DE8E2E56}"/>
              </a:ext>
            </a:extLst>
          </p:cNvPr>
          <p:cNvSpPr txBox="1"/>
          <p:nvPr/>
        </p:nvSpPr>
        <p:spPr>
          <a:xfrm>
            <a:off x="6532689" y="5788558"/>
            <a:ext cx="5138201" cy="477054"/>
          </a:xfrm>
          <a:prstGeom prst="rect">
            <a:avLst/>
          </a:prstGeom>
          <a:noFill/>
        </p:spPr>
        <p:txBody>
          <a:bodyPr wrap="none" rtlCol="0">
            <a:spAutoFit/>
          </a:bodyPr>
          <a:lstStyle/>
          <a:p>
            <a:pPr algn="r"/>
            <a:r>
              <a:rPr lang="en" sz="2500" b="1" dirty="0"/>
              <a:t>EGW (Prophets and Kings, pg. 732)</a:t>
            </a:r>
          </a:p>
        </p:txBody>
      </p:sp>
    </p:spTree>
    <p:extLst>
      <p:ext uri="{BB962C8B-B14F-4D97-AF65-F5344CB8AC3E}">
        <p14:creationId xmlns:p14="http://schemas.microsoft.com/office/powerpoint/2010/main" val="33036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TotalTime>
  <Words>1254</Words>
  <Application>Microsoft Office PowerPoint</Application>
  <PresentationFormat>Panorámica</PresentationFormat>
  <Paragraphs>71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9</vt:i4>
      </vt:variant>
    </vt:vector>
  </HeadingPairs>
  <TitlesOfParts>
    <vt:vector size="17" baseType="lpstr">
      <vt:lpstr>Comic Sans MS</vt:lpstr>
      <vt:lpstr>Arial</vt:lpstr>
      <vt:lpstr>Constantia</vt:lpstr>
      <vt:lpstr>Aptos</vt:lpstr>
      <vt:lpstr>Ebrima</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216</cp:revision>
  <dcterms:created xsi:type="dcterms:W3CDTF">2025-05-03T05:53:16Z</dcterms:created>
  <dcterms:modified xsi:type="dcterms:W3CDTF">2025-05-22T05:40:57Z</dcterms:modified>
</cp:coreProperties>
</file>