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314"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a:lstStyle/>
        <a:p>
          <a:pPr algn="ctr"/>
          <a:r>
            <a:rPr lang="en" sz="1800" b="1" dirty="0"/>
            <a:t>Paul Phrygia ache (6a)</a:t>
          </a:r>
          <a:endParaRPr lang="es-ES" sz="1800" dirty="0"/>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pPr algn="ctr"/>
          <a:r>
            <a:rPr lang="en" sz="1800" b="1" dirty="0"/>
            <a:t>Hiva leh Galatia a chun thupha asei tapoi (6b)</a:t>
          </a:r>
          <a:endParaRPr lang="es-ES" sz="1800" dirty="0"/>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pPr algn="ctr"/>
          <a:r>
            <a:rPr lang="en" sz="1800" b="1" dirty="0"/>
            <a:t>Mysia alhun (7a)</a:t>
          </a:r>
          <a:endParaRPr lang="es-ES" sz="1800" dirty="0"/>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pPr algn="ctr"/>
          <a:r>
            <a:rPr lang="en" sz="1800" b="1" dirty="0"/>
            <a:t>Bithynia ache guot a ache theilou (7b)</a:t>
          </a:r>
          <a:endParaRPr lang="es-ES" sz="1800" dirty="0"/>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pPr algn="ctr"/>
          <a:r>
            <a:rPr lang="en" sz="1800" b="1" dirty="0"/>
            <a:t>Troas ache a gaothilmu anei (8-10)</a:t>
          </a:r>
          <a:endParaRPr lang="es-ES" sz="1800" dirty="0"/>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pPr algn="ctr"/>
          <a:r>
            <a:rPr lang="en" sz="1800" b="1" dirty="0"/>
            <a:t>Samothrace lam a kuong a akitol (11a)</a:t>
          </a:r>
          <a:endParaRPr lang="es-ES" sz="1800" dirty="0"/>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pPr algn="ctr"/>
          <a:r>
            <a:rPr lang="en" sz="1800" b="1" dirty="0"/>
            <a:t>Neapolis ajuotson (11b)</a:t>
          </a:r>
          <a:endParaRPr lang="es-ES" sz="1800" dirty="0"/>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pPr algn="ctr"/>
          <a:r>
            <a:rPr lang="en" sz="1800" b="1" dirty="0"/>
            <a:t>Achaina kei a Philippi alhun (12)</a:t>
          </a:r>
          <a:endParaRPr lang="es-ES" sz="1800" dirty="0"/>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28360" custLinFactNeighborX="-300000"/>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28360" custLinFactNeighborX="-300000"/>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28360" custLinFactNeighborX="-300000"/>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28360" custLinFactNeighborX="-300000"/>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28360" custLinFactNeighborX="-300000"/>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28360" custLinFactNeighborX="-300000"/>
      <dgm:spPr>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28360" custLinFactNeighborX="-300000"/>
      <dgm:spPr>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28360" custLinFactNeighborX="-300000"/>
      <dgm:spPr>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r>
            <a:rPr lang="en" sz="2100" b="1" dirty="0">
              <a:effectLst>
                <a:outerShdw blurRad="38100" dist="38100" dir="2700000" algn="tl">
                  <a:srgbClr val="000000">
                    <a:alpha val="43137"/>
                  </a:srgbClr>
                </a:outerShdw>
              </a:effectLst>
            </a:rPr>
            <a:t>Philippi leh Colossa mite lekhathot thupatna teni hin kibahna tah anei in, hetdoh bai tah 2 atahlah e (Phil. 1:1; Col. 1:1-2)</a:t>
          </a:r>
          <a:endParaRPr lang="es-ES" sz="2100" dirty="0">
            <a:effectLst>
              <a:outerShdw blurRad="38100" dist="38100" dir="2700000" algn="tl">
                <a:srgbClr val="000000">
                  <a:alpha val="43137"/>
                </a:srgbClr>
              </a:outerShdw>
            </a:effectLst>
          </a:endParaRP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pPr>
            <a:buFont typeface="+mj-lt"/>
            <a:buAutoNum type="arabicPeriod"/>
          </a:pPr>
          <a:r>
            <a:rPr lang="en" sz="2000" b="1" dirty="0">
              <a:effectLst>
                <a:outerShdw blurRad="38100" dist="38100" dir="2700000" algn="tl">
                  <a:srgbClr val="000000">
                    <a:alpha val="43137"/>
                  </a:srgbClr>
                </a:outerShdw>
              </a:effectLst>
            </a:rPr>
            <a:t> Pathien mitmu’n houbung mite chonse tah hijong leh thieng leh kitah tah ahi</a:t>
          </a:r>
          <a:endParaRPr lang="es-ES" sz="2000" dirty="0">
            <a:effectLst>
              <a:outerShdw blurRad="38100" dist="38100" dir="2700000" algn="tl">
                <a:srgbClr val="000000">
                  <a:alpha val="43137"/>
                </a:srgbClr>
              </a:outerShdw>
            </a:effectLst>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en" sz="2100" b="1" dirty="0">
              <a:effectLst>
                <a:outerShdw blurRad="38100" dist="38100" dir="2700000" algn="tl">
                  <a:srgbClr val="000000">
                    <a:alpha val="43137"/>
                  </a:srgbClr>
                </a:outerShdw>
              </a:effectLst>
            </a:rPr>
            <a:t>Houbung sung kilamkai dan kituptah ahin, khat sang a thunei le mopuohna neijo loi aum in ahi:</a:t>
          </a: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r>
            <a:rPr lang="en" sz="2100" b="1" dirty="0">
              <a:effectLst>
                <a:outerShdw blurRad="38100" dist="38100" dir="2700000" algn="tl">
                  <a:srgbClr val="000000">
                    <a:alpha val="43137"/>
                  </a:srgbClr>
                </a:outerShdw>
              </a:effectLst>
            </a:rPr>
            <a:t>Paul solchah ahin, lamkai pipen ahi</a:t>
          </a: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r>
            <a:rPr lang="en" sz="2100" b="1" dirty="0">
              <a:effectLst>
                <a:outerShdw blurRad="38100" dist="38100" dir="2700000" algn="tl">
                  <a:srgbClr val="000000">
                    <a:alpha val="43137"/>
                  </a:srgbClr>
                </a:outerShdw>
              </a:effectLst>
            </a:rPr>
            <a:t>Timothy akithopi ahi (pastor)</a:t>
          </a: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r>
            <a:rPr lang="en" sz="2100" b="1" dirty="0">
              <a:effectLst>
                <a:outerShdw blurRad="38100" dist="38100" dir="2700000" algn="tl">
                  <a:srgbClr val="000000">
                    <a:alpha val="43137"/>
                  </a:srgbClr>
                </a:outerShdw>
              </a:effectLst>
            </a:rPr>
            <a:t>Bishop ho houbung lamkai ahi (upa)</a:t>
          </a: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r>
            <a:rPr lang="en" sz="2100" b="1" dirty="0">
              <a:effectLst>
                <a:outerShdw blurRad="38100" dist="38100" dir="2700000" algn="tl">
                  <a:srgbClr val="000000">
                    <a:alpha val="43137"/>
                  </a:srgbClr>
                </a:outerShdw>
              </a:effectLst>
            </a:rPr>
            <a:t>Deacon hon houbung avesui uve</a:t>
          </a: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158691" custScaleY="194934" custLinFactY="-2301" custLinFactNeighborY="-100000">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613809"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LinFactNeighborX="-64646"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NeighborX="-64646"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NeighborX="-64646"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64646"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rot="10800000">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Paul Phrygia ache (6a)</a:t>
          </a:r>
          <a:endParaRPr lang="es-ES" sz="1800" kern="1200" dirty="0"/>
        </a:p>
      </dsp:txBody>
      <dsp:txXfrm rot="10800000">
        <a:off x="100708" y="1370"/>
        <a:ext cx="5409246" cy="260341"/>
      </dsp:txXfrm>
    </dsp:sp>
    <dsp:sp modelId="{A0854987-322C-46BC-BC7F-82CD3A59358A}">
      <dsp:nvSpPr>
        <dsp:cNvPr id="0" name=""/>
        <dsp:cNvSpPr/>
      </dsp:nvSpPr>
      <dsp:spPr>
        <a:xfrm>
          <a:off x="0" y="1370"/>
          <a:ext cx="260341" cy="260341"/>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rot="10800000">
          <a:off x="35623" y="339426"/>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Hiva leh Galatia a chun thupha asei tapoi (6b)</a:t>
          </a:r>
          <a:endParaRPr lang="es-ES" sz="1800" kern="1200" dirty="0"/>
        </a:p>
      </dsp:txBody>
      <dsp:txXfrm rot="10800000">
        <a:off x="100708" y="339426"/>
        <a:ext cx="5409246" cy="260341"/>
      </dsp:txXfrm>
    </dsp:sp>
    <dsp:sp modelId="{8C3C36EB-75BF-45F7-9BA4-AB84F5DEB128}">
      <dsp:nvSpPr>
        <dsp:cNvPr id="0" name=""/>
        <dsp:cNvSpPr/>
      </dsp:nvSpPr>
      <dsp:spPr>
        <a:xfrm>
          <a:off x="0" y="339426"/>
          <a:ext cx="260341" cy="260341"/>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rot="10800000">
          <a:off x="35623" y="677481"/>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Mysia alhun (7a)</a:t>
          </a:r>
          <a:endParaRPr lang="es-ES" sz="1800" kern="1200" dirty="0"/>
        </a:p>
      </dsp:txBody>
      <dsp:txXfrm rot="10800000">
        <a:off x="100708" y="677481"/>
        <a:ext cx="5409246" cy="260341"/>
      </dsp:txXfrm>
    </dsp:sp>
    <dsp:sp modelId="{65ADFB6D-90B4-43DA-B097-484378D600D2}">
      <dsp:nvSpPr>
        <dsp:cNvPr id="0" name=""/>
        <dsp:cNvSpPr/>
      </dsp:nvSpPr>
      <dsp:spPr>
        <a:xfrm>
          <a:off x="0" y="677481"/>
          <a:ext cx="260341" cy="260341"/>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rot="10800000">
          <a:off x="35623" y="1015537"/>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Bithynia ache guot a ache theilou (7b)</a:t>
          </a:r>
          <a:endParaRPr lang="es-ES" sz="1800" kern="1200" dirty="0"/>
        </a:p>
      </dsp:txBody>
      <dsp:txXfrm rot="10800000">
        <a:off x="100708" y="1015537"/>
        <a:ext cx="5409246" cy="260341"/>
      </dsp:txXfrm>
    </dsp:sp>
    <dsp:sp modelId="{D074A911-3636-4D08-AA99-C91393CD2BF3}">
      <dsp:nvSpPr>
        <dsp:cNvPr id="0" name=""/>
        <dsp:cNvSpPr/>
      </dsp:nvSpPr>
      <dsp:spPr>
        <a:xfrm>
          <a:off x="0" y="1015537"/>
          <a:ext cx="260341" cy="260341"/>
        </a:xfrm>
        <a:prstGeom prst="ellipse">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rot="10800000">
          <a:off x="35623" y="1353592"/>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Troas ache a gaothilmu anei (8-10)</a:t>
          </a:r>
          <a:endParaRPr lang="es-ES" sz="1800" kern="1200" dirty="0"/>
        </a:p>
      </dsp:txBody>
      <dsp:txXfrm rot="10800000">
        <a:off x="100708" y="1353592"/>
        <a:ext cx="5409246" cy="260341"/>
      </dsp:txXfrm>
    </dsp:sp>
    <dsp:sp modelId="{1CEEE802-798D-482C-8D07-EC1949A2019B}">
      <dsp:nvSpPr>
        <dsp:cNvPr id="0" name=""/>
        <dsp:cNvSpPr/>
      </dsp:nvSpPr>
      <dsp:spPr>
        <a:xfrm>
          <a:off x="0" y="1353592"/>
          <a:ext cx="260341" cy="260341"/>
        </a:xfrm>
        <a:prstGeom prst="ellipse">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rot="10800000">
          <a:off x="35623" y="1691648"/>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Samothrace lam a kuong a akitol (11a)</a:t>
          </a:r>
          <a:endParaRPr lang="es-ES" sz="1800" kern="1200" dirty="0"/>
        </a:p>
      </dsp:txBody>
      <dsp:txXfrm rot="10800000">
        <a:off x="100708" y="1691648"/>
        <a:ext cx="5409246" cy="260341"/>
      </dsp:txXfrm>
    </dsp:sp>
    <dsp:sp modelId="{E5C48B8B-7B82-4879-8D72-0CE5587C3F02}">
      <dsp:nvSpPr>
        <dsp:cNvPr id="0" name=""/>
        <dsp:cNvSpPr/>
      </dsp:nvSpPr>
      <dsp:spPr>
        <a:xfrm>
          <a:off x="0" y="1691648"/>
          <a:ext cx="260341" cy="260341"/>
        </a:xfrm>
        <a:prstGeom prst="ellipse">
          <a:avLst/>
        </a:prstGeom>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rot="10800000">
          <a:off x="35623"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Neapolis ajuotson (11b)</a:t>
          </a:r>
          <a:endParaRPr lang="es-ES" sz="1800" kern="1200" dirty="0"/>
        </a:p>
      </dsp:txBody>
      <dsp:txXfrm rot="10800000">
        <a:off x="100708" y="2029703"/>
        <a:ext cx="5409246" cy="260341"/>
      </dsp:txXfrm>
    </dsp:sp>
    <dsp:sp modelId="{0BD0DFE4-7DE3-42AF-B776-CCC2CA146D7A}">
      <dsp:nvSpPr>
        <dsp:cNvPr id="0" name=""/>
        <dsp:cNvSpPr/>
      </dsp:nvSpPr>
      <dsp:spPr>
        <a:xfrm>
          <a:off x="0" y="2029703"/>
          <a:ext cx="260341" cy="260341"/>
        </a:xfrm>
        <a:prstGeom prst="ellipse">
          <a:avLst/>
        </a:prstGeom>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rot="10800000">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Achaina kei a Philippi alhun (12)</a:t>
          </a:r>
          <a:endParaRPr lang="es-ES" sz="1800" kern="1200" dirty="0"/>
        </a:p>
      </dsp:txBody>
      <dsp:txXfrm rot="10800000">
        <a:off x="100708" y="2367759"/>
        <a:ext cx="5409246" cy="260341"/>
      </dsp:txXfrm>
    </dsp:sp>
    <dsp:sp modelId="{045BBDD4-F320-47D6-8617-B9CCADCF75BB}">
      <dsp:nvSpPr>
        <dsp:cNvPr id="0" name=""/>
        <dsp:cNvSpPr/>
      </dsp:nvSpPr>
      <dsp:spPr>
        <a:xfrm>
          <a:off x="0" y="2367759"/>
          <a:ext cx="260341" cy="260341"/>
        </a:xfrm>
        <a:prstGeom prst="ellipse">
          <a:avLst/>
        </a:prstGeom>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5481400" y="1688153"/>
          <a:ext cx="580355" cy="1909774"/>
        </a:xfrm>
        <a:custGeom>
          <a:avLst/>
          <a:gdLst/>
          <a:ahLst/>
          <a:cxnLst/>
          <a:rect l="0" t="0" r="0" b="0"/>
          <a:pathLst>
            <a:path>
              <a:moveTo>
                <a:pt x="0" y="0"/>
              </a:moveTo>
              <a:lnTo>
                <a:pt x="0" y="1909774"/>
              </a:lnTo>
              <a:lnTo>
                <a:pt x="580355" y="1909774"/>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5481400" y="1688153"/>
          <a:ext cx="580355" cy="1376403"/>
        </a:xfrm>
        <a:custGeom>
          <a:avLst/>
          <a:gdLst/>
          <a:ahLst/>
          <a:cxnLst/>
          <a:rect l="0" t="0" r="0" b="0"/>
          <a:pathLst>
            <a:path>
              <a:moveTo>
                <a:pt x="0" y="0"/>
              </a:moveTo>
              <a:lnTo>
                <a:pt x="0" y="1376403"/>
              </a:lnTo>
              <a:lnTo>
                <a:pt x="580355" y="1376403"/>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5481400" y="1688153"/>
          <a:ext cx="580355" cy="843033"/>
        </a:xfrm>
        <a:custGeom>
          <a:avLst/>
          <a:gdLst/>
          <a:ahLst/>
          <a:cxnLst/>
          <a:rect l="0" t="0" r="0" b="0"/>
          <a:pathLst>
            <a:path>
              <a:moveTo>
                <a:pt x="0" y="0"/>
              </a:moveTo>
              <a:lnTo>
                <a:pt x="0" y="843033"/>
              </a:lnTo>
              <a:lnTo>
                <a:pt x="580355" y="843033"/>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5481400" y="1688153"/>
          <a:ext cx="580355" cy="309662"/>
        </a:xfrm>
        <a:custGeom>
          <a:avLst/>
          <a:gdLst/>
          <a:ahLst/>
          <a:cxnLst/>
          <a:rect l="0" t="0" r="0" b="0"/>
          <a:pathLst>
            <a:path>
              <a:moveTo>
                <a:pt x="0" y="0"/>
              </a:moveTo>
              <a:lnTo>
                <a:pt x="0" y="309662"/>
              </a:lnTo>
              <a:lnTo>
                <a:pt x="580355" y="309662"/>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5939623" y="732197"/>
          <a:ext cx="2384425" cy="296950"/>
        </a:xfrm>
        <a:custGeom>
          <a:avLst/>
          <a:gdLst/>
          <a:ahLst/>
          <a:cxnLst/>
          <a:rect l="0" t="0" r="0" b="0"/>
          <a:pathLst>
            <a:path>
              <a:moveTo>
                <a:pt x="0" y="0"/>
              </a:moveTo>
              <a:lnTo>
                <a:pt x="0" y="218071"/>
              </a:lnTo>
              <a:lnTo>
                <a:pt x="2384425" y="218071"/>
              </a:lnTo>
              <a:lnTo>
                <a:pt x="2384425" y="296950"/>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2307434" y="732197"/>
          <a:ext cx="3632189" cy="296950"/>
        </a:xfrm>
        <a:custGeom>
          <a:avLst/>
          <a:gdLst/>
          <a:ahLst/>
          <a:cxnLst/>
          <a:rect l="0" t="0" r="0" b="0"/>
          <a:pathLst>
            <a:path>
              <a:moveTo>
                <a:pt x="3632189" y="0"/>
              </a:moveTo>
              <a:lnTo>
                <a:pt x="3632189" y="218071"/>
              </a:lnTo>
              <a:lnTo>
                <a:pt x="0" y="218071"/>
              </a:lnTo>
              <a:lnTo>
                <a:pt x="0" y="296950"/>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1587429" y="0"/>
          <a:ext cx="8704388" cy="732197"/>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 sz="2100" b="1" kern="1200" dirty="0">
              <a:effectLst>
                <a:outerShdw blurRad="38100" dist="38100" dir="2700000" algn="tl">
                  <a:srgbClr val="000000">
                    <a:alpha val="43137"/>
                  </a:srgbClr>
                </a:outerShdw>
              </a:effectLst>
            </a:rPr>
            <a:t>Philippi leh Colossa mite lekhathot thupatna teni hin kibahna tah anei in, hetdoh bai tah 2 atahlah e (Phil. 1:1; Col. 1:1-2)</a:t>
          </a:r>
          <a:endParaRPr lang="es-ES" sz="2100" kern="1200" dirty="0">
            <a:effectLst>
              <a:outerShdw blurRad="38100" dist="38100" dir="2700000" algn="tl">
                <a:srgbClr val="000000">
                  <a:alpha val="43137"/>
                </a:srgbClr>
              </a:outerShdw>
            </a:effectLst>
          </a:endParaRPr>
        </a:p>
      </dsp:txBody>
      <dsp:txXfrm>
        <a:off x="1587429" y="0"/>
        <a:ext cx="8704388" cy="732197"/>
      </dsp:txXfrm>
    </dsp:sp>
    <dsp:sp modelId="{F9AE677E-BA85-49CB-9D3B-953F8417212C}">
      <dsp:nvSpPr>
        <dsp:cNvPr id="0" name=""/>
        <dsp:cNvSpPr/>
      </dsp:nvSpPr>
      <dsp:spPr>
        <a:xfrm>
          <a:off x="1887" y="1029148"/>
          <a:ext cx="4611092" cy="679754"/>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mj-lt"/>
            <a:buNone/>
          </a:pPr>
          <a:r>
            <a:rPr lang="en" sz="2000" b="1" kern="1200" dirty="0">
              <a:effectLst>
                <a:outerShdw blurRad="38100" dist="38100" dir="2700000" algn="tl">
                  <a:srgbClr val="000000">
                    <a:alpha val="43137"/>
                  </a:srgbClr>
                </a:outerShdw>
              </a:effectLst>
            </a:rPr>
            <a:t> Pathien mitmu’n houbung mite chonse tah hijong leh thieng leh kitah tah ahi</a:t>
          </a:r>
          <a:endParaRPr lang="es-ES" sz="2000" kern="1200" dirty="0">
            <a:effectLst>
              <a:outerShdw blurRad="38100" dist="38100" dir="2700000" algn="tl">
                <a:srgbClr val="000000">
                  <a:alpha val="43137"/>
                </a:srgbClr>
              </a:outerShdw>
            </a:effectLst>
          </a:endParaRPr>
        </a:p>
      </dsp:txBody>
      <dsp:txXfrm>
        <a:off x="1887" y="1029148"/>
        <a:ext cx="4611092" cy="679754"/>
      </dsp:txXfrm>
    </dsp:sp>
    <dsp:sp modelId="{EA48EA70-2FFB-4370-BD91-D187F270BA36}">
      <dsp:nvSpPr>
        <dsp:cNvPr id="0" name=""/>
        <dsp:cNvSpPr/>
      </dsp:nvSpPr>
      <dsp:spPr>
        <a:xfrm>
          <a:off x="4770738" y="1029148"/>
          <a:ext cx="7106620" cy="659005"/>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 sz="2100" b="1" kern="1200" dirty="0">
              <a:effectLst>
                <a:outerShdw blurRad="38100" dist="38100" dir="2700000" algn="tl">
                  <a:srgbClr val="000000">
                    <a:alpha val="43137"/>
                  </a:srgbClr>
                </a:outerShdw>
              </a:effectLst>
            </a:rPr>
            <a:t>Houbung sung kilamkai dan kituptah ahin, khat sang a thunei le mopuohna neijo loi aum in ahi:</a:t>
          </a:r>
        </a:p>
      </dsp:txBody>
      <dsp:txXfrm>
        <a:off x="4770738" y="1029148"/>
        <a:ext cx="7106620" cy="659005"/>
      </dsp:txXfrm>
    </dsp:sp>
    <dsp:sp modelId="{51582FC8-24F4-4E65-BCC8-1BF7E8A4CD5F}">
      <dsp:nvSpPr>
        <dsp:cNvPr id="0" name=""/>
        <dsp:cNvSpPr/>
      </dsp:nvSpPr>
      <dsp:spPr>
        <a:xfrm>
          <a:off x="6061755" y="1810010"/>
          <a:ext cx="5356970" cy="375613"/>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 sz="2100" b="1" kern="1200" dirty="0">
              <a:effectLst>
                <a:outerShdw blurRad="38100" dist="38100" dir="2700000" algn="tl">
                  <a:srgbClr val="000000">
                    <a:alpha val="43137"/>
                  </a:srgbClr>
                </a:outerShdw>
              </a:effectLst>
            </a:rPr>
            <a:t>Paul solchah ahin, lamkai pipen ahi</a:t>
          </a:r>
        </a:p>
      </dsp:txBody>
      <dsp:txXfrm>
        <a:off x="6061755" y="1810010"/>
        <a:ext cx="5356970" cy="375613"/>
      </dsp:txXfrm>
    </dsp:sp>
    <dsp:sp modelId="{428C67BA-E862-48DD-9CD9-BBA0A0D7B395}">
      <dsp:nvSpPr>
        <dsp:cNvPr id="0" name=""/>
        <dsp:cNvSpPr/>
      </dsp:nvSpPr>
      <dsp:spPr>
        <a:xfrm>
          <a:off x="6061755" y="2343380"/>
          <a:ext cx="5356970" cy="375613"/>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 sz="2100" b="1" kern="1200" dirty="0">
              <a:effectLst>
                <a:outerShdw blurRad="38100" dist="38100" dir="2700000" algn="tl">
                  <a:srgbClr val="000000">
                    <a:alpha val="43137"/>
                  </a:srgbClr>
                </a:outerShdw>
              </a:effectLst>
            </a:rPr>
            <a:t>Timothy akithopi ahi (pastor)</a:t>
          </a:r>
        </a:p>
      </dsp:txBody>
      <dsp:txXfrm>
        <a:off x="6061755" y="2343380"/>
        <a:ext cx="5356970" cy="375613"/>
      </dsp:txXfrm>
    </dsp:sp>
    <dsp:sp modelId="{BE6EF37F-EF03-4052-934A-E646F749B2C0}">
      <dsp:nvSpPr>
        <dsp:cNvPr id="0" name=""/>
        <dsp:cNvSpPr/>
      </dsp:nvSpPr>
      <dsp:spPr>
        <a:xfrm>
          <a:off x="6061755" y="2876750"/>
          <a:ext cx="5356970" cy="375613"/>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 sz="2100" b="1" kern="1200" dirty="0">
              <a:effectLst>
                <a:outerShdw blurRad="38100" dist="38100" dir="2700000" algn="tl">
                  <a:srgbClr val="000000">
                    <a:alpha val="43137"/>
                  </a:srgbClr>
                </a:outerShdw>
              </a:effectLst>
            </a:rPr>
            <a:t>Bishop ho houbung lamkai ahi (upa)</a:t>
          </a:r>
        </a:p>
      </dsp:txBody>
      <dsp:txXfrm>
        <a:off x="6061755" y="2876750"/>
        <a:ext cx="5356970" cy="375613"/>
      </dsp:txXfrm>
    </dsp:sp>
    <dsp:sp modelId="{9B3CE791-AD26-43CE-82AE-A54337EA1F93}">
      <dsp:nvSpPr>
        <dsp:cNvPr id="0" name=""/>
        <dsp:cNvSpPr/>
      </dsp:nvSpPr>
      <dsp:spPr>
        <a:xfrm>
          <a:off x="6061755" y="3410121"/>
          <a:ext cx="5356970" cy="375613"/>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 sz="2100" b="1" kern="1200" dirty="0">
              <a:effectLst>
                <a:outerShdw blurRad="38100" dist="38100" dir="2700000" algn="tl">
                  <a:srgbClr val="000000">
                    <a:alpha val="43137"/>
                  </a:srgbClr>
                </a:outerShdw>
              </a:effectLst>
            </a:rPr>
            <a:t>Deacon hon houbung avesui uve</a:t>
          </a:r>
        </a:p>
      </dsp:txBody>
      <dsp:txXfrm>
        <a:off x="6061755" y="3410121"/>
        <a:ext cx="5356970" cy="375613"/>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011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446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623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9714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3188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197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4677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2749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165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7645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755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48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557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316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8961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393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18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735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95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33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111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628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53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29/12/2025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39648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6.wdp"/><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8.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0.jpeg"/><Relationship Id="rId3" Type="http://schemas.openxmlformats.org/officeDocument/2006/relationships/image" Target="../media/image30.jpg"/><Relationship Id="rId7" Type="http://schemas.openxmlformats.org/officeDocument/2006/relationships/diagramLayout" Target="../diagrams/layout1.xml"/><Relationship Id="rId12" Type="http://schemas.microsoft.com/office/2007/relationships/hdphoto" Target="../media/hdphoto5.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9.png"/><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299" y="152400"/>
            <a:ext cx="4802933" cy="2123658"/>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lvl="0" algn="ctr">
              <a:defRPr/>
            </a:pPr>
            <a:r>
              <a:rPr lang="en-US" sz="4400" b="1" spc="50" dirty="0">
                <a:ln w="41275">
                  <a:noFill/>
                </a:ln>
                <a:solidFill>
                  <a:srgbClr val="CC6600">
                    <a:lumMod val="75000"/>
                  </a:srgbClr>
                </a:solidFill>
                <a:effectLst>
                  <a:glow rad="152400">
                    <a:srgbClr val="F6F7B3"/>
                  </a:glow>
                </a:effectLst>
              </a:rPr>
              <a:t>GIMBOLNA CHANG, </a:t>
            </a:r>
          </a:p>
          <a:p>
            <a:pPr lvl="0" algn="ctr">
              <a:defRPr/>
            </a:pPr>
            <a:r>
              <a:rPr lang="en-US" sz="4400" b="1" spc="50" dirty="0">
                <a:ln w="41275">
                  <a:noFill/>
                </a:ln>
                <a:solidFill>
                  <a:srgbClr val="CC6600">
                    <a:lumMod val="75000"/>
                  </a:srgbClr>
                </a:solidFill>
                <a:effectLst>
                  <a:glow rad="152400">
                    <a:srgbClr val="F6F7B3"/>
                  </a:glow>
                </a:effectLst>
              </a:rPr>
              <a:t>KIHAIPIH  HILOU</a:t>
            </a:r>
            <a:endParaRPr kumimoji="0" lang="en" sz="4400" b="1" i="0" u="none" strike="noStrike" kern="1200" cap="none" spc="50" normalizeH="0" baseline="0" noProof="0" dirty="0">
              <a:ln w="41275">
                <a:noFill/>
              </a:ln>
              <a:solidFill>
                <a:srgbClr val="CC6600">
                  <a:lumMod val="75000"/>
                </a:srgbClr>
              </a:solidFill>
              <a:effectLst>
                <a:glow rad="152400">
                  <a:srgbClr val="F6F7B3"/>
                </a:glo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BDCB659-AD9E-2D33-544A-8F22AD72C116}"/>
              </a:ext>
            </a:extLst>
          </p:cNvPr>
          <p:cNvSpPr txBox="1"/>
          <p:nvPr/>
        </p:nvSpPr>
        <p:spPr>
          <a:xfrm>
            <a:off x="7772407" y="6384035"/>
            <a:ext cx="46839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err="1">
                <a:ln>
                  <a:noFill/>
                </a:ln>
                <a:solidFill>
                  <a:srgbClr val="F9F7C2"/>
                </a:solidFill>
                <a:effectLst>
                  <a:outerShdw blurRad="38100" dist="38100" dir="2700000" algn="tl">
                    <a:srgbClr val="000000">
                      <a:alpha val="43137"/>
                    </a:srgbClr>
                  </a:outerShdw>
                </a:effectLst>
                <a:uLnTx/>
                <a:uFillTx/>
                <a:latin typeface="Aptos" panose="02110004020202020204"/>
                <a:ea typeface="+mn-ea"/>
                <a:cs typeface="+mn-cs"/>
              </a:rPr>
              <a:t>Simmun</a:t>
            </a:r>
            <a:r>
              <a:rPr kumimoji="0" lang="en" sz="2400" b="1" i="0" u="none" strike="noStrike" kern="1200" cap="none" spc="0" normalizeH="0" baseline="0" noProof="0" dirty="0">
                <a:ln>
                  <a:noFill/>
                </a:ln>
                <a:solidFill>
                  <a:srgbClr val="F9F7C2"/>
                </a:solidFill>
                <a:effectLst>
                  <a:outerShdw blurRad="38100" dist="38100" dir="2700000" algn="tl">
                    <a:srgbClr val="000000">
                      <a:alpha val="43137"/>
                    </a:srgbClr>
                  </a:outerShdw>
                </a:effectLst>
                <a:uLnTx/>
                <a:uFillTx/>
                <a:latin typeface="Aptos" panose="02110004020202020204"/>
                <a:ea typeface="+mn-ea"/>
                <a:cs typeface="+mn-cs"/>
              </a:rPr>
              <a:t> 1: January 3, 2026</a:t>
            </a:r>
          </a:p>
        </p:txBody>
      </p:sp>
    </p:spTree>
    <p:extLst>
      <p:ext uri="{BB962C8B-B14F-4D97-AF65-F5344CB8AC3E}">
        <p14:creationId xmlns:p14="http://schemas.microsoft.com/office/powerpoint/2010/main" val="125948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1" y="-58992"/>
            <a:ext cx="9153832" cy="769441"/>
          </a:xfrm>
          <a:prstGeom prst="rect">
            <a:avLst/>
          </a:prstGeom>
          <a:noFill/>
        </p:spPr>
        <p:txBody>
          <a:bodyPr wrap="square">
            <a:spAutoFit/>
            <a:scene3d>
              <a:camera prst="orthographicFront"/>
              <a:lightRig rig="flood" dir="t"/>
            </a:scene3d>
            <a:sp3d extrusionH="57150">
              <a:bevelT w="38100" h="38100" prst="relaxedIns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rPr>
              <a:t>PHILIPPI TE KHANG THUSIM</a:t>
            </a:r>
          </a:p>
        </p:txBody>
      </p:sp>
      <p:sp>
        <p:nvSpPr>
          <p:cNvPr id="3" name="CuadroTexto 2">
            <a:extLst>
              <a:ext uri="{FF2B5EF4-FFF2-40B4-BE49-F238E27FC236}">
                <a16:creationId xmlns:a16="http://schemas.microsoft.com/office/drawing/2014/main" id="{4679F069-6E96-DB61-B56D-5D33600C86AA}"/>
              </a:ext>
            </a:extLst>
          </p:cNvPr>
          <p:cNvSpPr txBox="1"/>
          <p:nvPr/>
        </p:nvSpPr>
        <p:spPr>
          <a:xfrm>
            <a:off x="0" y="628947"/>
            <a:ext cx="9153833"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en-IN" b="1" dirty="0" err="1">
                <a:solidFill>
                  <a:srgbClr val="960000"/>
                </a:solidFill>
                <a:latin typeface="Comic Sans MS" panose="030F0702030302020204" pitchFamily="66" charset="0"/>
              </a:rPr>
              <a:t>Hiche</a:t>
            </a:r>
            <a:r>
              <a:rPr lang="en-IN" b="1" dirty="0">
                <a:solidFill>
                  <a:srgbClr val="960000"/>
                </a:solidFill>
                <a:latin typeface="Comic Sans MS" panose="030F0702030302020204" pitchFamily="66" charset="0"/>
              </a:rPr>
              <a:t> </a:t>
            </a:r>
            <a:r>
              <a:rPr lang="en-IN" b="1" dirty="0" err="1">
                <a:solidFill>
                  <a:srgbClr val="960000"/>
                </a:solidFill>
                <a:latin typeface="Comic Sans MS" panose="030F0702030302020204" pitchFamily="66" charset="0"/>
              </a:rPr>
              <a:t>jan</a:t>
            </a:r>
            <a:r>
              <a:rPr lang="en-IN" b="1" dirty="0">
                <a:solidFill>
                  <a:srgbClr val="960000"/>
                </a:solidFill>
                <a:latin typeface="Comic Sans MS" panose="030F0702030302020204" pitchFamily="66" charset="0"/>
              </a:rPr>
              <a:t> </a:t>
            </a:r>
            <a:r>
              <a:rPr lang="en-IN" b="1" dirty="0" err="1">
                <a:solidFill>
                  <a:srgbClr val="960000"/>
                </a:solidFill>
                <a:latin typeface="Comic Sans MS" panose="030F0702030302020204" pitchFamily="66" charset="0"/>
              </a:rPr>
              <a:t>chun</a:t>
            </a:r>
            <a:r>
              <a:rPr lang="en-IN" b="1" dirty="0">
                <a:solidFill>
                  <a:srgbClr val="960000"/>
                </a:solidFill>
                <a:latin typeface="Comic Sans MS" panose="030F0702030302020204" pitchFamily="66" charset="0"/>
              </a:rPr>
              <a:t> Paul </a:t>
            </a:r>
            <a:r>
              <a:rPr lang="en-IN" b="1" dirty="0" err="1">
                <a:solidFill>
                  <a:srgbClr val="960000"/>
                </a:solidFill>
                <a:latin typeface="Comic Sans MS" panose="030F0702030302020204" pitchFamily="66" charset="0"/>
              </a:rPr>
              <a:t>agao</a:t>
            </a:r>
            <a:r>
              <a:rPr lang="en-IN" b="1" dirty="0">
                <a:solidFill>
                  <a:srgbClr val="960000"/>
                </a:solidFill>
                <a:latin typeface="Comic Sans MS" panose="030F0702030302020204" pitchFamily="66" charset="0"/>
              </a:rPr>
              <a:t> </a:t>
            </a:r>
            <a:r>
              <a:rPr lang="en-IN" b="1" dirty="0" err="1">
                <a:solidFill>
                  <a:srgbClr val="960000"/>
                </a:solidFill>
                <a:latin typeface="Comic Sans MS" panose="030F0702030302020204" pitchFamily="66" charset="0"/>
              </a:rPr>
              <a:t>channa</a:t>
            </a:r>
            <a:r>
              <a:rPr lang="en-IN" b="1" dirty="0">
                <a:solidFill>
                  <a:srgbClr val="960000"/>
                </a:solidFill>
                <a:latin typeface="Comic Sans MS" panose="030F0702030302020204" pitchFamily="66" charset="0"/>
              </a:rPr>
              <a:t> ah mu </a:t>
            </a:r>
            <a:r>
              <a:rPr lang="en-IN" b="1" dirty="0" err="1">
                <a:solidFill>
                  <a:srgbClr val="960000"/>
                </a:solidFill>
                <a:latin typeface="Comic Sans MS" panose="030F0702030302020204" pitchFamily="66" charset="0"/>
              </a:rPr>
              <a:t>anei</a:t>
            </a:r>
            <a:r>
              <a:rPr lang="en-IN" b="1" dirty="0">
                <a:solidFill>
                  <a:srgbClr val="960000"/>
                </a:solidFill>
                <a:latin typeface="Comic Sans MS" panose="030F0702030302020204" pitchFamily="66" charset="0"/>
              </a:rPr>
              <a:t> in Macedonia mi khat hi </a:t>
            </a:r>
            <a:r>
              <a:rPr lang="en-IN" b="1" dirty="0" err="1">
                <a:solidFill>
                  <a:srgbClr val="960000"/>
                </a:solidFill>
                <a:latin typeface="Comic Sans MS" panose="030F0702030302020204" pitchFamily="66" charset="0"/>
              </a:rPr>
              <a:t>ahungna</a:t>
            </a:r>
            <a:r>
              <a:rPr lang="en-IN" b="1" dirty="0">
                <a:solidFill>
                  <a:srgbClr val="960000"/>
                </a:solidFill>
                <a:latin typeface="Comic Sans MS" panose="030F0702030302020204" pitchFamily="66" charset="0"/>
              </a:rPr>
              <a:t> ding in </a:t>
            </a:r>
            <a:r>
              <a:rPr lang="en-IN" b="1" dirty="0" err="1">
                <a:solidFill>
                  <a:srgbClr val="960000"/>
                </a:solidFill>
                <a:latin typeface="Comic Sans MS" panose="030F0702030302020204" pitchFamily="66" charset="0"/>
              </a:rPr>
              <a:t>ataovin</a:t>
            </a:r>
            <a:r>
              <a:rPr lang="en-IN" b="1" dirty="0">
                <a:solidFill>
                  <a:srgbClr val="960000"/>
                </a:solidFill>
                <a:latin typeface="Comic Sans MS" panose="030F0702030302020204" pitchFamily="66" charset="0"/>
              </a:rPr>
              <a:t>, "Macedonia hung </a:t>
            </a:r>
            <a:r>
              <a:rPr lang="en-IN" b="1" dirty="0" err="1">
                <a:solidFill>
                  <a:srgbClr val="960000"/>
                </a:solidFill>
                <a:latin typeface="Comic Sans MS" panose="030F0702030302020204" pitchFamily="66" charset="0"/>
              </a:rPr>
              <a:t>galkai</a:t>
            </a:r>
            <a:r>
              <a:rPr lang="en-IN" b="1" dirty="0">
                <a:solidFill>
                  <a:srgbClr val="960000"/>
                </a:solidFill>
                <a:latin typeface="Comic Sans MS" panose="030F0702030302020204" pitchFamily="66" charset="0"/>
              </a:rPr>
              <a:t> in </a:t>
            </a:r>
            <a:r>
              <a:rPr lang="en-IN" b="1" dirty="0" err="1">
                <a:solidFill>
                  <a:srgbClr val="960000"/>
                </a:solidFill>
                <a:latin typeface="Comic Sans MS" panose="030F0702030302020204" pitchFamily="66" charset="0"/>
              </a:rPr>
              <a:t>nei</a:t>
            </a:r>
            <a:r>
              <a:rPr lang="en-IN" b="1" dirty="0">
                <a:solidFill>
                  <a:srgbClr val="960000"/>
                </a:solidFill>
                <a:latin typeface="Comic Sans MS" panose="030F0702030302020204" pitchFamily="66" charset="0"/>
              </a:rPr>
              <a:t> hung </a:t>
            </a:r>
            <a:r>
              <a:rPr lang="en-IN" b="1" dirty="0" err="1">
                <a:solidFill>
                  <a:srgbClr val="960000"/>
                </a:solidFill>
                <a:latin typeface="Comic Sans MS" panose="030F0702030302020204" pitchFamily="66" charset="0"/>
              </a:rPr>
              <a:t>kithopi</a:t>
            </a:r>
            <a:r>
              <a:rPr lang="en-IN" b="1" dirty="0">
                <a:solidFill>
                  <a:srgbClr val="960000"/>
                </a:solidFill>
                <a:latin typeface="Comic Sans MS" panose="030F0702030302020204" pitchFamily="66" charset="0"/>
              </a:rPr>
              <a:t> </a:t>
            </a:r>
            <a:r>
              <a:rPr lang="en-IN" b="1" dirty="0" err="1">
                <a:solidFill>
                  <a:srgbClr val="960000"/>
                </a:solidFill>
                <a:latin typeface="Comic Sans MS" panose="030F0702030302020204" pitchFamily="66" charset="0"/>
              </a:rPr>
              <a:t>uvin</a:t>
            </a:r>
            <a:r>
              <a:rPr lang="en-IN" b="1" dirty="0">
                <a:solidFill>
                  <a:srgbClr val="960000"/>
                </a:solidFill>
                <a:latin typeface="Comic Sans MS" panose="030F0702030302020204" pitchFamily="66" charset="0"/>
              </a:rPr>
              <a:t>" </a:t>
            </a:r>
            <a:r>
              <a:rPr lang="en-IN" b="1" dirty="0" err="1">
                <a:solidFill>
                  <a:srgbClr val="960000"/>
                </a:solidFill>
                <a:latin typeface="Comic Sans MS" panose="030F0702030302020204" pitchFamily="66" charset="0"/>
              </a:rPr>
              <a:t>ati</a:t>
            </a:r>
            <a:r>
              <a:rPr lang="en-IN" b="1" dirty="0">
                <a:solidFill>
                  <a:srgbClr val="960000"/>
                </a:solidFill>
                <a:latin typeface="Comic Sans MS" panose="030F0702030302020204" pitchFamily="66" charset="0"/>
              </a:rPr>
              <a:t>. (Act 16:9)</a:t>
            </a:r>
            <a:endParaRPr kumimoji="0" lang="es-ES"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endParaRPr>
          </a:p>
        </p:txBody>
      </p:sp>
      <p:sp>
        <p:nvSpPr>
          <p:cNvPr id="4" name="CuadroTexto 3">
            <a:extLst>
              <a:ext uri="{FF2B5EF4-FFF2-40B4-BE49-F238E27FC236}">
                <a16:creationId xmlns:a16="http://schemas.microsoft.com/office/drawing/2014/main" id="{404A05B3-9406-6E43-A322-D5156929EFBC}"/>
              </a:ext>
            </a:extLst>
          </p:cNvPr>
          <p:cNvSpPr txBox="1"/>
          <p:nvPr/>
        </p:nvSpPr>
        <p:spPr>
          <a:xfrm>
            <a:off x="93306" y="1412926"/>
            <a:ext cx="945191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 sz="2100" b="1" dirty="0">
                <a:solidFill>
                  <a:prstClr val="black"/>
                </a:solidFill>
                <a:latin typeface="Aptos" panose="02110004020202020204"/>
              </a:rPr>
              <a:t>Khopi thah alhun tieng </a:t>
            </a:r>
            <a:r>
              <a:rPr kumimoji="0" lang="en" sz="2100" b="1" i="0" u="none" strike="noStrike" kern="1200" cap="none" spc="0" normalizeH="0" baseline="0" noProof="0" dirty="0">
                <a:ln>
                  <a:noFill/>
                </a:ln>
                <a:solidFill>
                  <a:prstClr val="black"/>
                </a:solidFill>
                <a:effectLst/>
                <a:uLnTx/>
                <a:uFillTx/>
                <a:latin typeface="Aptos" panose="02110004020202020204"/>
              </a:rPr>
              <a:t>Paul</a:t>
            </a:r>
            <a:r>
              <a:rPr kumimoji="0" lang="en" sz="2100" b="1" i="0" u="none" strike="noStrike" kern="1200" cap="none" spc="0" normalizeH="0" noProof="0" dirty="0">
                <a:ln>
                  <a:noFill/>
                </a:ln>
                <a:solidFill>
                  <a:prstClr val="black"/>
                </a:solidFill>
                <a:effectLst/>
                <a:uLnTx/>
                <a:uFillTx/>
                <a:latin typeface="Aptos" panose="02110004020202020204"/>
              </a:rPr>
              <a:t> Judate kikhopna inn (Synagogue) avil masa pen ji e.</a:t>
            </a:r>
            <a:r>
              <a:rPr kumimoji="0" lang="en" sz="2100" b="1" i="0" u="none" strike="noStrike" kern="1200" cap="none" spc="0" normalizeH="0" baseline="0" noProof="0" dirty="0">
                <a:ln>
                  <a:noFill/>
                </a:ln>
                <a:solidFill>
                  <a:prstClr val="black"/>
                </a:solidFill>
                <a:effectLst/>
                <a:uLnTx/>
                <a:uFillTx/>
                <a:latin typeface="Aptos" panose="02110004020202020204"/>
              </a:rPr>
              <a:t> Ahin Philippi a chun</a:t>
            </a:r>
            <a:r>
              <a:rPr kumimoji="0" lang="en" sz="2100" b="1" i="0" u="none" strike="noStrike" kern="1200" cap="none" spc="0" normalizeH="0" noProof="0" dirty="0">
                <a:ln>
                  <a:noFill/>
                </a:ln>
                <a:solidFill>
                  <a:prstClr val="black"/>
                </a:solidFill>
                <a:effectLst/>
                <a:uLnTx/>
                <a:uFillTx/>
                <a:latin typeface="Aptos" panose="02110004020202020204"/>
              </a:rPr>
              <a:t> kikhopna inn aum pon ahi. Sabbath nikho chun kikhopna ding inn khat amu un, numei hung kikhomho chu thupha aseipih tai</a:t>
            </a:r>
            <a:r>
              <a:rPr kumimoji="0" lang="en" sz="2100" b="1" i="0" u="none" strike="noStrike" kern="1200" cap="none" spc="0" normalizeH="0" baseline="0" noProof="0" dirty="0">
                <a:ln>
                  <a:noFill/>
                </a:ln>
                <a:solidFill>
                  <a:prstClr val="black"/>
                </a:solidFill>
                <a:effectLst/>
                <a:uLnTx/>
                <a:uFillTx/>
                <a:latin typeface="Aptos" panose="02110004020202020204"/>
              </a:rPr>
              <a:t> (Acts 16:13).</a:t>
            </a:r>
          </a:p>
        </p:txBody>
      </p:sp>
      <p:pic>
        <p:nvPicPr>
          <p:cNvPr id="6" name="Imagen 5" descr="Un grupo de personas en un río&#10;&#10;El contenido generado por IA puede ser incorrecto.">
            <a:extLst>
              <a:ext uri="{FF2B5EF4-FFF2-40B4-BE49-F238E27FC236}">
                <a16:creationId xmlns:a16="http://schemas.microsoft.com/office/drawing/2014/main" id="{2EABF795-7791-4A9C-8B09-77FCB81CC3C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545218" y="120603"/>
            <a:ext cx="2512256"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a:extLst>
              <a:ext uri="{FF2B5EF4-FFF2-40B4-BE49-F238E27FC236}">
                <a16:creationId xmlns:a16="http://schemas.microsoft.com/office/drawing/2014/main" id="{EDF8042A-9CB5-27BE-C0E7-C016B8E0BE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71850" y="3500284"/>
            <a:ext cx="3795682" cy="326430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a:extLst>
              <a:ext uri="{FF2B5EF4-FFF2-40B4-BE49-F238E27FC236}">
                <a16:creationId xmlns:a16="http://schemas.microsoft.com/office/drawing/2014/main" id="{68C39F3E-735C-B1F3-1141-1DB2311FB5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35"/>
          <a:stretch>
            <a:fillRect/>
          </a:stretch>
        </p:blipFill>
        <p:spPr>
          <a:xfrm>
            <a:off x="9173614" y="3500284"/>
            <a:ext cx="2807208" cy="321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ABCAF879-5FE4-3ECA-9A23-DFAA77043CD3}"/>
              </a:ext>
            </a:extLst>
          </p:cNvPr>
          <p:cNvSpPr txBox="1"/>
          <p:nvPr/>
        </p:nvSpPr>
        <p:spPr>
          <a:xfrm>
            <a:off x="4092726" y="3310816"/>
            <a:ext cx="5273316"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 sz="2100" b="1" dirty="0">
                <a:solidFill>
                  <a:prstClr val="black"/>
                </a:solidFill>
                <a:latin typeface="Aptos" panose="02110004020202020204"/>
              </a:rPr>
              <a:t>Ahin melmapa jong aumthim pon ahi. Mite lungthim sunohphah din mitpheldoi thiem khat Paul apanhu sah tai</a:t>
            </a:r>
            <a:r>
              <a:rPr kumimoji="0" lang="en" sz="2100" b="1" i="0" u="none" strike="noStrike" kern="1200" cap="none" spc="0" normalizeH="0" baseline="0" noProof="0" dirty="0">
                <a:ln>
                  <a:noFill/>
                </a:ln>
                <a:solidFill>
                  <a:prstClr val="black"/>
                </a:solidFill>
                <a:effectLst/>
                <a:uLnTx/>
                <a:uFillTx/>
                <a:latin typeface="Aptos" panose="02110004020202020204"/>
              </a:rPr>
              <a:t> (Acts 16:16-17). </a:t>
            </a:r>
            <a:r>
              <a:rPr lang="en" sz="2100" b="1" dirty="0">
                <a:solidFill>
                  <a:prstClr val="black"/>
                </a:solidFill>
                <a:latin typeface="Aptos" panose="02110004020202020204"/>
              </a:rPr>
              <a:t>Numei chapang nu asuhdam lhon chun Paul le Silas din buoina meipi ahin lhut tai</a:t>
            </a:r>
            <a:r>
              <a:rPr kumimoji="0" lang="en" sz="2100" b="1" i="0" u="none" strike="noStrike" kern="1200" cap="none" spc="0" normalizeH="0" baseline="0" noProof="0" dirty="0">
                <a:ln>
                  <a:noFill/>
                </a:ln>
                <a:solidFill>
                  <a:prstClr val="black"/>
                </a:solidFill>
                <a:effectLst/>
                <a:uLnTx/>
                <a:uFillTx/>
                <a:latin typeface="Aptos" panose="02110004020202020204"/>
              </a:rPr>
              <a:t> (Acts 16:18-24).</a:t>
            </a:r>
          </a:p>
        </p:txBody>
      </p:sp>
      <p:sp>
        <p:nvSpPr>
          <p:cNvPr id="7" name="CuadroTexto 6">
            <a:extLst>
              <a:ext uri="{FF2B5EF4-FFF2-40B4-BE49-F238E27FC236}">
                <a16:creationId xmlns:a16="http://schemas.microsoft.com/office/drawing/2014/main" id="{7F41D411-CD5B-EB17-C689-891E6DF6AD41}"/>
              </a:ext>
            </a:extLst>
          </p:cNvPr>
          <p:cNvSpPr txBox="1"/>
          <p:nvPr/>
        </p:nvSpPr>
        <p:spPr>
          <a:xfrm>
            <a:off x="228597" y="2681002"/>
            <a:ext cx="8925236"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Hiva hin Europe gamkai dia tahsan masa</a:t>
            </a:r>
            <a:r>
              <a:rPr kumimoji="0" lang="en" sz="2100" b="1" i="0" u="none" strike="noStrike" kern="1200" cap="none" spc="0" normalizeH="0" noProof="0" dirty="0">
                <a:ln>
                  <a:noFill/>
                </a:ln>
                <a:solidFill>
                  <a:prstClr val="black"/>
                </a:solidFill>
                <a:effectLst/>
                <a:uLnTx/>
                <a:uFillTx/>
                <a:latin typeface="Aptos" panose="02110004020202020204"/>
                <a:ea typeface="+mn-ea"/>
                <a:cs typeface="+mn-cs"/>
              </a:rPr>
              <a:t> pen </a:t>
            </a: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Lydia</a:t>
            </a:r>
            <a:r>
              <a:rPr kumimoji="0" lang="en" sz="2100" b="1" i="0" u="none" strike="noStrike" kern="1200" cap="none" spc="0" normalizeH="0" noProof="0" dirty="0">
                <a:ln>
                  <a:noFill/>
                </a:ln>
                <a:solidFill>
                  <a:prstClr val="black"/>
                </a:solidFill>
                <a:effectLst/>
                <a:uLnTx/>
                <a:uFillTx/>
                <a:latin typeface="Aptos" panose="02110004020202020204"/>
                <a:ea typeface="+mn-ea"/>
                <a:cs typeface="+mn-cs"/>
              </a:rPr>
              <a:t> leh a insung mite baptisma ahung chang ta uve</a:t>
            </a: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 (Acts 16:14-15).</a:t>
            </a:r>
          </a:p>
        </p:txBody>
      </p:sp>
      <p:sp>
        <p:nvSpPr>
          <p:cNvPr id="9" name="CuadroTexto 8">
            <a:extLst>
              <a:ext uri="{FF2B5EF4-FFF2-40B4-BE49-F238E27FC236}">
                <a16:creationId xmlns:a16="http://schemas.microsoft.com/office/drawing/2014/main" id="{C95F6338-1CF0-C732-95E2-AAE8276A8C37}"/>
              </a:ext>
            </a:extLst>
          </p:cNvPr>
          <p:cNvSpPr txBox="1"/>
          <p:nvPr/>
        </p:nvSpPr>
        <p:spPr>
          <a:xfrm>
            <a:off x="4074063" y="5268466"/>
            <a:ext cx="5273315"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 sz="2100" b="1" dirty="0">
                <a:solidFill>
                  <a:prstClr val="black"/>
                </a:solidFill>
                <a:latin typeface="Aptos" panose="02110004020202020204"/>
              </a:rPr>
              <a:t>Agasuoh: suongkul ngahpa le a insung mite’n tahsanna akisan</a:t>
            </a:r>
            <a:r>
              <a:rPr kumimoji="0" lang="en" sz="2100" b="1" i="0" u="none" strike="noStrike" kern="1200" cap="none" spc="0" normalizeH="0" baseline="0" noProof="0" dirty="0">
                <a:ln>
                  <a:noFill/>
                </a:ln>
                <a:solidFill>
                  <a:prstClr val="black"/>
                </a:solidFill>
                <a:effectLst/>
                <a:uLnTx/>
                <a:uFillTx/>
                <a:latin typeface="Aptos" panose="02110004020202020204"/>
              </a:rPr>
              <a:t> (Acts 16:25-33). </a:t>
            </a:r>
            <a:r>
              <a:rPr lang="en" sz="2100" b="1" dirty="0">
                <a:solidFill>
                  <a:prstClr val="black"/>
                </a:solidFill>
                <a:latin typeface="Aptos" panose="02110004020202020204"/>
              </a:rPr>
              <a:t>Lhagao Thieng thahat le mapuina jal in Thupha chu Europe gamkai alut thei tai.</a:t>
            </a:r>
            <a:endParaRPr kumimoji="0" lang="en" sz="21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104515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0" y="0"/>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uLnTx/>
                <a:uFillTx/>
                <a:latin typeface="Aptos" panose="02110004020202020204"/>
                <a:ea typeface="+mn-ea"/>
                <a:cs typeface="+mn-cs"/>
              </a:rPr>
              <a:t>COLOSSA TE KHANG THUSIM</a:t>
            </a:r>
          </a:p>
        </p:txBody>
      </p:sp>
      <p:sp>
        <p:nvSpPr>
          <p:cNvPr id="4" name="CuadroTexto 3">
            <a:extLst>
              <a:ext uri="{FF2B5EF4-FFF2-40B4-BE49-F238E27FC236}">
                <a16:creationId xmlns:a16="http://schemas.microsoft.com/office/drawing/2014/main" id="{1B26E579-6743-B4E0-E455-78AF1DB58043}"/>
              </a:ext>
            </a:extLst>
          </p:cNvPr>
          <p:cNvSpPr txBox="1"/>
          <p:nvPr/>
        </p:nvSpPr>
        <p:spPr>
          <a:xfrm>
            <a:off x="968477" y="664665"/>
            <a:ext cx="10255045" cy="707886"/>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2000" b="1" i="0" u="none" strike="noStrike" kern="1200" cap="none" spc="0" normalizeH="0" baseline="0" noProof="0" dirty="0">
                <a:ln>
                  <a:noFill/>
                </a:ln>
                <a:solidFill>
                  <a:srgbClr val="AB3B39"/>
                </a:solidFill>
                <a:effectLst/>
                <a:uLnTx/>
                <a:uFillTx/>
                <a:latin typeface="Comic Sans MS" panose="030F0702030302020204" pitchFamily="66" charset="0"/>
              </a:rPr>
              <a:t>“…</a:t>
            </a:r>
            <a:r>
              <a:rPr lang="en-US" sz="2000" b="1" dirty="0" err="1">
                <a:solidFill>
                  <a:srgbClr val="AB3B39"/>
                </a:solidFill>
                <a:latin typeface="Comic Sans MS" panose="030F0702030302020204" pitchFamily="66" charset="0"/>
              </a:rPr>
              <a:t>suohna</a:t>
            </a:r>
            <a:r>
              <a:rPr lang="en-US" sz="2000" b="1" dirty="0">
                <a:solidFill>
                  <a:srgbClr val="AB3B39"/>
                </a:solidFill>
                <a:latin typeface="Comic Sans MS" panose="030F0702030302020204" pitchFamily="66" charset="0"/>
              </a:rPr>
              <a:t> </a:t>
            </a:r>
            <a:r>
              <a:rPr lang="en-US" sz="2000" b="1" dirty="0" err="1">
                <a:solidFill>
                  <a:srgbClr val="AB3B39"/>
                </a:solidFill>
                <a:latin typeface="Comic Sans MS" panose="030F0702030302020204" pitchFamily="66" charset="0"/>
              </a:rPr>
              <a:t>katoh</a:t>
            </a:r>
            <a:r>
              <a:rPr lang="en-US" sz="2000" b="1" dirty="0">
                <a:solidFill>
                  <a:srgbClr val="AB3B39"/>
                </a:solidFill>
                <a:latin typeface="Comic Sans MS" panose="030F0702030302020204" pitchFamily="66" charset="0"/>
              </a:rPr>
              <a:t> </a:t>
            </a:r>
            <a:r>
              <a:rPr lang="en-US" sz="2000" b="1" dirty="0" err="1">
                <a:solidFill>
                  <a:srgbClr val="AB3B39"/>
                </a:solidFill>
                <a:latin typeface="Comic Sans MS" panose="030F0702030302020204" pitchFamily="66" charset="0"/>
              </a:rPr>
              <a:t>khompi</a:t>
            </a:r>
            <a:r>
              <a:rPr lang="en-US" sz="2000" b="1" dirty="0">
                <a:solidFill>
                  <a:srgbClr val="AB3B39"/>
                </a:solidFill>
                <a:latin typeface="Comic Sans MS" panose="030F0702030302020204" pitchFamily="66" charset="0"/>
              </a:rPr>
              <a:t> u Epaphras a </a:t>
            </a:r>
            <a:r>
              <a:rPr lang="en-US" sz="2000" b="1" dirty="0" err="1">
                <a:solidFill>
                  <a:srgbClr val="AB3B39"/>
                </a:solidFill>
                <a:latin typeface="Comic Sans MS" panose="030F0702030302020204" pitchFamily="66" charset="0"/>
              </a:rPr>
              <a:t>kuon</a:t>
            </a:r>
            <a:r>
              <a:rPr lang="en-US" sz="2000" b="1" dirty="0">
                <a:solidFill>
                  <a:srgbClr val="AB3B39"/>
                </a:solidFill>
                <a:latin typeface="Comic Sans MS" panose="030F0702030302020204" pitchFamily="66" charset="0"/>
              </a:rPr>
              <a:t> a </a:t>
            </a:r>
            <a:r>
              <a:rPr lang="en-US" sz="2000" b="1" dirty="0" err="1">
                <a:solidFill>
                  <a:srgbClr val="AB3B39"/>
                </a:solidFill>
                <a:latin typeface="Comic Sans MS" panose="030F0702030302020204" pitchFamily="66" charset="0"/>
              </a:rPr>
              <a:t>nahetdoh</a:t>
            </a:r>
            <a:r>
              <a:rPr lang="en-US" sz="2000" b="1" dirty="0">
                <a:solidFill>
                  <a:srgbClr val="AB3B39"/>
                </a:solidFill>
                <a:latin typeface="Comic Sans MS" panose="030F0702030302020204" pitchFamily="66" charset="0"/>
              </a:rPr>
              <a:t> u </a:t>
            </a:r>
            <a:r>
              <a:rPr lang="en-US" sz="2000" b="1" dirty="0" err="1">
                <a:solidFill>
                  <a:srgbClr val="AB3B39"/>
                </a:solidFill>
                <a:latin typeface="Comic Sans MS" panose="030F0702030302020204" pitchFamily="66" charset="0"/>
              </a:rPr>
              <a:t>ahin</a:t>
            </a:r>
            <a:r>
              <a:rPr lang="en-US" sz="2000" b="1" dirty="0">
                <a:solidFill>
                  <a:srgbClr val="AB3B39"/>
                </a:solidFill>
                <a:latin typeface="Comic Sans MS" panose="030F0702030302020204" pitchFamily="66" charset="0"/>
              </a:rPr>
              <a:t>, ama hi Christa ding a </a:t>
            </a:r>
            <a:r>
              <a:rPr lang="en-US" sz="2000" b="1" dirty="0" err="1">
                <a:solidFill>
                  <a:srgbClr val="AB3B39"/>
                </a:solidFill>
                <a:latin typeface="Comic Sans MS" panose="030F0702030302020204" pitchFamily="66" charset="0"/>
              </a:rPr>
              <a:t>keiho</a:t>
            </a:r>
            <a:r>
              <a:rPr lang="en-US" sz="2000" b="1" dirty="0">
                <a:solidFill>
                  <a:srgbClr val="AB3B39"/>
                </a:solidFill>
                <a:latin typeface="Comic Sans MS" panose="030F0702030302020204" pitchFamily="66" charset="0"/>
              </a:rPr>
              <a:t> </a:t>
            </a:r>
            <a:r>
              <a:rPr lang="en-US" sz="2000" b="1" dirty="0" err="1">
                <a:solidFill>
                  <a:srgbClr val="AB3B39"/>
                </a:solidFill>
                <a:latin typeface="Comic Sans MS" panose="030F0702030302020204" pitchFamily="66" charset="0"/>
              </a:rPr>
              <a:t>cheng</a:t>
            </a:r>
            <a:r>
              <a:rPr lang="en-US" sz="2000" b="1" dirty="0">
                <a:solidFill>
                  <a:srgbClr val="AB3B39"/>
                </a:solidFill>
                <a:latin typeface="Comic Sans MS" panose="030F0702030302020204" pitchFamily="66" charset="0"/>
              </a:rPr>
              <a:t> </a:t>
            </a:r>
            <a:r>
              <a:rPr lang="en-US" sz="2000" b="1" dirty="0" err="1">
                <a:solidFill>
                  <a:srgbClr val="AB3B39"/>
                </a:solidFill>
                <a:latin typeface="Comic Sans MS" panose="030F0702030302020204" pitchFamily="66" charset="0"/>
              </a:rPr>
              <a:t>thalheng</a:t>
            </a:r>
            <a:r>
              <a:rPr lang="en-US" sz="2000" b="1" dirty="0">
                <a:solidFill>
                  <a:srgbClr val="AB3B39"/>
                </a:solidFill>
                <a:latin typeface="Comic Sans MS" panose="030F0702030302020204" pitchFamily="66" charset="0"/>
              </a:rPr>
              <a:t> a </a:t>
            </a:r>
            <a:r>
              <a:rPr lang="en-US" sz="2000" b="1" dirty="0" err="1">
                <a:solidFill>
                  <a:srgbClr val="AB3B39"/>
                </a:solidFill>
                <a:latin typeface="Comic Sans MS" panose="030F0702030302020204" pitchFamily="66" charset="0"/>
              </a:rPr>
              <a:t>tahsan</a:t>
            </a:r>
            <a:r>
              <a:rPr lang="en-US" sz="2000" b="1" dirty="0">
                <a:solidFill>
                  <a:srgbClr val="AB3B39"/>
                </a:solidFill>
                <a:latin typeface="Comic Sans MS" panose="030F0702030302020204" pitchFamily="66" charset="0"/>
              </a:rPr>
              <a:t> </a:t>
            </a:r>
            <a:r>
              <a:rPr lang="en-US" sz="2000" b="1" dirty="0" err="1">
                <a:solidFill>
                  <a:srgbClr val="AB3B39"/>
                </a:solidFill>
                <a:latin typeface="Comic Sans MS" panose="030F0702030302020204" pitchFamily="66" charset="0"/>
              </a:rPr>
              <a:t>umtah</a:t>
            </a:r>
            <a:r>
              <a:rPr lang="en-US" sz="2000" b="1" dirty="0">
                <a:solidFill>
                  <a:srgbClr val="AB3B39"/>
                </a:solidFill>
                <a:latin typeface="Comic Sans MS" panose="030F0702030302020204" pitchFamily="66" charset="0"/>
              </a:rPr>
              <a:t> le </a:t>
            </a:r>
            <a:r>
              <a:rPr lang="en-US" sz="2000" b="1" dirty="0" err="1">
                <a:solidFill>
                  <a:srgbClr val="AB3B39"/>
                </a:solidFill>
                <a:latin typeface="Comic Sans MS" panose="030F0702030302020204" pitchFamily="66" charset="0"/>
              </a:rPr>
              <a:t>lhacha</a:t>
            </a:r>
            <a:r>
              <a:rPr lang="en-US" sz="2000" b="1" dirty="0">
                <a:solidFill>
                  <a:srgbClr val="AB3B39"/>
                </a:solidFill>
                <a:latin typeface="Comic Sans MS" panose="030F0702030302020204" pitchFamily="66" charset="0"/>
              </a:rPr>
              <a:t> a pang ahi</a:t>
            </a:r>
            <a:r>
              <a:rPr kumimoji="0" lang="en" sz="18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(Colossa 1:7)</a:t>
            </a:r>
          </a:p>
        </p:txBody>
      </p:sp>
      <p:sp>
        <p:nvSpPr>
          <p:cNvPr id="5" name="CuadroTexto 4">
            <a:extLst>
              <a:ext uri="{FF2B5EF4-FFF2-40B4-BE49-F238E27FC236}">
                <a16:creationId xmlns:a16="http://schemas.microsoft.com/office/drawing/2014/main" id="{D627A239-1C2D-4E2A-5457-B63AFF276C7D}"/>
              </a:ext>
            </a:extLst>
          </p:cNvPr>
          <p:cNvSpPr txBox="1"/>
          <p:nvPr/>
        </p:nvSpPr>
        <p:spPr>
          <a:xfrm>
            <a:off x="3588775" y="1386024"/>
            <a:ext cx="57345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Rome a Paul suongkul taan chun Epaphras akiloipi anahi (Philm. 23). Colossa gammi ahin (Col. 4:12), hiche khopi a gospel lhuttu jong</a:t>
            </a:r>
            <a:r>
              <a:rPr kumimoji="0" lang="en" sz="2100" b="1" i="0" u="none" strike="noStrike" kern="1200" cap="none" spc="0" normalizeH="0" noProof="0" dirty="0">
                <a:ln>
                  <a:noFill/>
                </a:ln>
                <a:solidFill>
                  <a:prstClr val="black"/>
                </a:solidFill>
                <a:effectLst/>
                <a:uLnTx/>
                <a:uFillTx/>
                <a:latin typeface="Aptos" panose="02110004020202020204"/>
                <a:ea typeface="+mn-ea"/>
                <a:cs typeface="+mn-cs"/>
              </a:rPr>
              <a:t> </a:t>
            </a: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anahi (Col. 1:7).</a:t>
            </a:r>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07089" y="1438577"/>
            <a:ext cx="3344034" cy="5301436"/>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a:extLst>
              <a:ext uri="{FF2B5EF4-FFF2-40B4-BE49-F238E27FC236}">
                <a16:creationId xmlns:a16="http://schemas.microsoft.com/office/drawing/2014/main" id="{A0EA1DB7-D5F5-E096-8D7D-DC62B1E7E3E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3084"/>
          <a:stretch>
            <a:fillRect/>
          </a:stretch>
        </p:blipFill>
        <p:spPr>
          <a:xfrm>
            <a:off x="9323293" y="1389653"/>
            <a:ext cx="2761613"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a:extLst>
              <a:ext uri="{FF2B5EF4-FFF2-40B4-BE49-F238E27FC236}">
                <a16:creationId xmlns:a16="http://schemas.microsoft.com/office/drawing/2014/main" id="{A2182B55-518A-0D29-7570-6A11864CFAD1}"/>
              </a:ext>
            </a:extLst>
          </p:cNvPr>
          <p:cNvPicPr>
            <a:picLocks noChangeAspect="1"/>
          </p:cNvPicPr>
          <p:nvPr/>
        </p:nvPicPr>
        <p:blipFill>
          <a:blip r:embed="rId6" cstate="email">
            <a:extLst>
              <a:ext uri="{28A0092B-C50C-407E-A947-70E740481C1C}">
                <a14:useLocalDpi xmlns:a14="http://schemas.microsoft.com/office/drawing/2010/main"/>
              </a:ext>
            </a:extLst>
          </a:blip>
          <a:srcRect l="13083"/>
          <a:stretch>
            <a:fillRect/>
          </a:stretch>
        </p:blipFill>
        <p:spPr>
          <a:xfrm>
            <a:off x="9323293" y="3210539"/>
            <a:ext cx="2761618"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a:extLst>
              <a:ext uri="{FF2B5EF4-FFF2-40B4-BE49-F238E27FC236}">
                <a16:creationId xmlns:a16="http://schemas.microsoft.com/office/drawing/2014/main" id="{05320D0B-E9E2-B0EE-355B-B8FC908C94AC}"/>
              </a:ext>
            </a:extLst>
          </p:cNvPr>
          <p:cNvPicPr>
            <a:picLocks noChangeAspect="1"/>
          </p:cNvPicPr>
          <p:nvPr/>
        </p:nvPicPr>
        <p:blipFill>
          <a:blip r:embed="rId7" cstate="email">
            <a:extLst>
              <a:ext uri="{28A0092B-C50C-407E-A947-70E740481C1C}">
                <a14:useLocalDpi xmlns:a14="http://schemas.microsoft.com/office/drawing/2010/main"/>
              </a:ext>
            </a:extLst>
          </a:blip>
          <a:srcRect l="13083"/>
          <a:stretch>
            <a:fillRect/>
          </a:stretch>
        </p:blipFill>
        <p:spPr>
          <a:xfrm>
            <a:off x="9323288" y="5031426"/>
            <a:ext cx="2761618"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5AD965DF-A98D-AB13-2147-6280B19E677E}"/>
              </a:ext>
            </a:extLst>
          </p:cNvPr>
          <p:cNvSpPr txBox="1"/>
          <p:nvPr/>
        </p:nvSpPr>
        <p:spPr>
          <a:xfrm>
            <a:off x="3588775" y="4866195"/>
            <a:ext cx="5734513"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Philemon suoh</a:t>
            </a:r>
            <a:r>
              <a:rPr kumimoji="0" lang="en" sz="2100" b="1" i="0" u="none" strike="noStrike" kern="1200" cap="none" spc="0" normalizeH="0" noProof="0" dirty="0">
                <a:ln>
                  <a:noFill/>
                </a:ln>
                <a:solidFill>
                  <a:prstClr val="black"/>
                </a:solidFill>
                <a:effectLst/>
                <a:uLnTx/>
                <a:uFillTx/>
                <a:latin typeface="Aptos" panose="02110004020202020204"/>
                <a:ea typeface="+mn-ea"/>
                <a:cs typeface="+mn-cs"/>
              </a:rPr>
              <a:t> a pang</a:t>
            </a: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 Onesimus chu Rome lam ajammang in, hiva chun Paul</a:t>
            </a:r>
            <a:r>
              <a:rPr kumimoji="0" lang="en" sz="2100" b="1" i="0" u="none" strike="noStrike" kern="1200" cap="none" spc="0" normalizeH="0" noProof="0" dirty="0">
                <a:ln>
                  <a:noFill/>
                </a:ln>
                <a:solidFill>
                  <a:prstClr val="black"/>
                </a:solidFill>
                <a:effectLst/>
                <a:uLnTx/>
                <a:uFillTx/>
                <a:latin typeface="Aptos" panose="02110004020202020204"/>
                <a:ea typeface="+mn-ea"/>
                <a:cs typeface="+mn-cs"/>
              </a:rPr>
              <a:t> khut ah Jesu anakisan tai</a:t>
            </a: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 (Philm. 10-11). Paul in Onesimus chu apupa kom alhut kit in, pupa leh suohpa, achungnung le anuoinung,</a:t>
            </a:r>
            <a:r>
              <a:rPr kumimoji="0" lang="en" sz="2100" b="1" i="0" u="none" strike="noStrike" kern="1200" cap="none" spc="0" normalizeH="0" noProof="0" dirty="0">
                <a:ln>
                  <a:noFill/>
                </a:ln>
                <a:solidFill>
                  <a:prstClr val="black"/>
                </a:solidFill>
                <a:effectLst/>
                <a:uLnTx/>
                <a:uFillTx/>
                <a:latin typeface="Aptos" panose="02110004020202020204"/>
                <a:ea typeface="+mn-ea"/>
                <a:cs typeface="+mn-cs"/>
              </a:rPr>
              <a:t> kikah</a:t>
            </a: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 kiguolchat ding</a:t>
            </a:r>
            <a:r>
              <a:rPr kumimoji="0" lang="en" sz="2100" b="1" i="0" u="none" strike="noStrike" kern="1200" cap="none" spc="0" normalizeH="0" noProof="0" dirty="0">
                <a:ln>
                  <a:noFill/>
                </a:ln>
                <a:solidFill>
                  <a:prstClr val="black"/>
                </a:solidFill>
                <a:effectLst/>
                <a:uLnTx/>
                <a:uFillTx/>
                <a:latin typeface="Aptos" panose="02110004020202020204"/>
                <a:ea typeface="+mn-ea"/>
                <a:cs typeface="+mn-cs"/>
              </a:rPr>
              <a:t> dol je atahlah e</a:t>
            </a: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 (Philm. 12-17).</a:t>
            </a:r>
          </a:p>
        </p:txBody>
      </p:sp>
      <p:sp>
        <p:nvSpPr>
          <p:cNvPr id="10" name="CuadroTexto 9">
            <a:extLst>
              <a:ext uri="{FF2B5EF4-FFF2-40B4-BE49-F238E27FC236}">
                <a16:creationId xmlns:a16="http://schemas.microsoft.com/office/drawing/2014/main" id="{511AEC40-7BC1-3823-4B83-AD444BF67C27}"/>
              </a:ext>
            </a:extLst>
          </p:cNvPr>
          <p:cNvSpPr txBox="1"/>
          <p:nvPr/>
        </p:nvSpPr>
        <p:spPr>
          <a:xfrm>
            <a:off x="3588775" y="2799671"/>
            <a:ext cx="5734513"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Colossa hi Phrygia gamkai khopi khat ahi; Laodicea leh Heriapolis toh kinaicha ahi</a:t>
            </a:r>
            <a:r>
              <a:rPr kumimoji="0" lang="en" sz="2100" b="1" i="0" u="none" strike="noStrike" kern="1200" cap="none" spc="0" normalizeH="0" noProof="0" dirty="0">
                <a:ln>
                  <a:noFill/>
                </a:ln>
                <a:solidFill>
                  <a:prstClr val="black"/>
                </a:solidFill>
                <a:effectLst/>
                <a:uLnTx/>
                <a:uFillTx/>
                <a:latin typeface="Aptos" panose="02110004020202020204"/>
                <a:ea typeface="+mn-ea"/>
                <a:cs typeface="+mn-cs"/>
              </a:rPr>
              <a:t> </a:t>
            </a: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(Col. 4:13). Juda</a:t>
            </a:r>
            <a:r>
              <a:rPr kumimoji="0" lang="en" sz="2100" b="1" i="0" u="none" strike="noStrike" kern="1200" cap="none" spc="0" normalizeH="0" noProof="0" dirty="0">
                <a:ln>
                  <a:noFill/>
                </a:ln>
                <a:solidFill>
                  <a:prstClr val="black"/>
                </a:solidFill>
                <a:effectLst/>
                <a:uLnTx/>
                <a:uFillTx/>
                <a:latin typeface="Aptos" panose="02110004020202020204"/>
                <a:ea typeface="+mn-ea"/>
                <a:cs typeface="+mn-cs"/>
              </a:rPr>
              <a:t> mi tampi chenna jong ahin, amaho lah Philemon chu hetthei tah khat anahi. Ama chu Paul toh kitho leh a inn a kikhopna jong aneiji u ahi</a:t>
            </a: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 (Philm. 1-2).</a:t>
            </a:r>
          </a:p>
        </p:txBody>
      </p:sp>
    </p:spTree>
    <p:extLst>
      <p:ext uri="{BB962C8B-B14F-4D97-AF65-F5344CB8AC3E}">
        <p14:creationId xmlns:p14="http://schemas.microsoft.com/office/powerpoint/2010/main" val="209374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ppt_h/2"/>
                                          </p:val>
                                        </p:tav>
                                        <p:tav tm="100000">
                                          <p:val>
                                            <p:strVal val="#ppt_y"/>
                                          </p:val>
                                        </p:tav>
                                      </p:tavLst>
                                    </p:anim>
                                    <p:anim calcmode="lin" valueType="num">
                                      <p:cBhvr>
                                        <p:cTn id="47" dur="500" fill="hold"/>
                                        <p:tgtEl>
                                          <p:spTgt spid="8"/>
                                        </p:tgtEl>
                                        <p:attrNameLst>
                                          <p:attrName>ppt_w</p:attrName>
                                        </p:attrNameLst>
                                      </p:cBhvr>
                                      <p:tavLst>
                                        <p:tav tm="0">
                                          <p:val>
                                            <p:strVal val="#ppt_w"/>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7" presetClass="entr" presetSubtype="1"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ppt_h/2"/>
                                          </p:val>
                                        </p:tav>
                                        <p:tav tm="100000">
                                          <p:val>
                                            <p:strVal val="#ppt_y"/>
                                          </p:val>
                                        </p:tav>
                                      </p:tavLst>
                                    </p:anim>
                                    <p:anim calcmode="lin" valueType="num">
                                      <p:cBhvr>
                                        <p:cTn id="54" dur="500" fill="hold"/>
                                        <p:tgtEl>
                                          <p:spTgt spid="12"/>
                                        </p:tgtEl>
                                        <p:attrNameLst>
                                          <p:attrName>ppt_w</p:attrName>
                                        </p:attrNameLst>
                                      </p:cBhvr>
                                      <p:tavLst>
                                        <p:tav tm="0">
                                          <p:val>
                                            <p:strVal val="#ppt_w"/>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1000"/>
                            </p:stCondLst>
                            <p:childTnLst>
                              <p:par>
                                <p:cTn id="57" presetID="17"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100000">
                                          <p:val>
                                            <p:strVal val="#ppt_x"/>
                                          </p:val>
                                        </p:tav>
                                      </p:tavLst>
                                    </p:anim>
                                    <p:anim calcmode="lin" valueType="num">
                                      <p:cBhvr>
                                        <p:cTn id="60" dur="500" fill="hold"/>
                                        <p:tgtEl>
                                          <p:spTgt spid="14"/>
                                        </p:tgtEl>
                                        <p:attrNameLst>
                                          <p:attrName>ppt_y</p:attrName>
                                        </p:attrNameLst>
                                      </p:cBhvr>
                                      <p:tavLst>
                                        <p:tav tm="0">
                                          <p:val>
                                            <p:strVal val="#ppt_y-#ppt_h/2"/>
                                          </p:val>
                                        </p:tav>
                                        <p:tav tm="100000">
                                          <p:val>
                                            <p:strVal val="#ppt_y"/>
                                          </p:val>
                                        </p:tav>
                                      </p:tavLst>
                                    </p:anim>
                                    <p:anim calcmode="lin" valueType="num">
                                      <p:cBhvr>
                                        <p:cTn id="61" dur="500" fill="hold"/>
                                        <p:tgtEl>
                                          <p:spTgt spid="14"/>
                                        </p:tgtEl>
                                        <p:attrNameLst>
                                          <p:attrName>ppt_w</p:attrName>
                                        </p:attrNameLst>
                                      </p:cBhvr>
                                      <p:tavLst>
                                        <p:tav tm="0">
                                          <p:val>
                                            <p:strVal val="#ppt_w"/>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a:solidFill>
                  <a:srgbClr val="00CC99">
                    <a:lumMod val="60000"/>
                    <a:lumOff val="40000"/>
                  </a:srgbClr>
                </a:solidFill>
                <a:effectLst>
                  <a:outerShdw blurRad="38100" dist="38100" dir="2700000" algn="tl">
                    <a:srgbClr val="000000">
                      <a:alpha val="43137"/>
                    </a:srgbClr>
                  </a:outerShdw>
                </a:effectLst>
                <a:uLnTx/>
                <a:uFillTx/>
                <a:latin typeface="Aptos" panose="02110004020202020204"/>
                <a:ea typeface="+mn-ea"/>
                <a:cs typeface="+mn-cs"/>
              </a:rPr>
              <a:t>PHILIPPI LEH COLOSSA</a:t>
            </a:r>
            <a:r>
              <a:rPr kumimoji="0" lang="en" sz="4400" b="1" i="0" u="none" strike="noStrike" kern="1200" cap="none" spc="0" normalizeH="0" noProof="0" dirty="0">
                <a:ln/>
                <a:solidFill>
                  <a:srgbClr val="00CC99">
                    <a:lumMod val="60000"/>
                    <a:lumOff val="40000"/>
                  </a:srgbClr>
                </a:solidFill>
                <a:effectLst>
                  <a:outerShdw blurRad="38100" dist="38100" dir="2700000" algn="tl">
                    <a:srgbClr val="000000">
                      <a:alpha val="43137"/>
                    </a:srgbClr>
                  </a:outerShdw>
                </a:effectLst>
                <a:uLnTx/>
                <a:uFillTx/>
                <a:latin typeface="Aptos" panose="02110004020202020204"/>
                <a:ea typeface="+mn-ea"/>
                <a:cs typeface="+mn-cs"/>
              </a:rPr>
              <a:t> HOUBUNG MITE</a:t>
            </a:r>
            <a:endParaRPr kumimoji="0" lang="en" sz="4400" b="1" i="0" u="none" strike="noStrike" kern="1200" cap="none" spc="0" normalizeH="0" baseline="0" noProof="0" dirty="0">
              <a:ln/>
              <a:solidFill>
                <a:srgbClr val="00CC99">
                  <a:lumMod val="60000"/>
                  <a:lumOff val="40000"/>
                </a:srgbClr>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A3574AC3-033E-CFA6-3BC8-53F0063D4ECE}"/>
              </a:ext>
            </a:extLst>
          </p:cNvPr>
          <p:cNvSpPr txBox="1"/>
          <p:nvPr/>
        </p:nvSpPr>
        <p:spPr>
          <a:xfrm>
            <a:off x="390525" y="686097"/>
            <a:ext cx="11410950" cy="677108"/>
          </a:xfrm>
          <a:prstGeom prst="rect">
            <a:avLst/>
          </a:prstGeom>
          <a:noFill/>
        </p:spPr>
        <p:txBody>
          <a:bodyPr wrap="square">
            <a:spAutoFit/>
          </a:bodyPr>
          <a:lstStyle/>
          <a:p>
            <a:pPr lvl="0" algn="ctr">
              <a:defRPr/>
            </a:pPr>
            <a:r>
              <a:rPr kumimoji="0" lang="en" sz="19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rPr>
              <a:t>“</a:t>
            </a:r>
            <a:r>
              <a:rPr lang="en-IN" sz="19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Jesu Christa </a:t>
            </a:r>
            <a:r>
              <a:rPr lang="en-IN" sz="19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suohte</a:t>
            </a:r>
            <a:r>
              <a:rPr lang="en-IN" sz="19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IN" sz="19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ni</a:t>
            </a:r>
            <a:r>
              <a:rPr lang="en-IN" sz="19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Paul le </a:t>
            </a:r>
            <a:r>
              <a:rPr lang="en-IN" sz="19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Timothy’n</a:t>
            </a:r>
            <a:r>
              <a:rPr lang="en-IN" sz="19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Philippi </a:t>
            </a:r>
            <a:r>
              <a:rPr lang="en-IN" sz="19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kho</a:t>
            </a:r>
            <a:r>
              <a:rPr lang="en-IN" sz="19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 um Jesu Christa </a:t>
            </a:r>
            <a:r>
              <a:rPr lang="en-IN" sz="19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tahsan</a:t>
            </a:r>
            <a:r>
              <a:rPr lang="en-IN" sz="19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IN" sz="19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mithiengte</a:t>
            </a:r>
            <a:r>
              <a:rPr lang="en-IN" sz="19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le </a:t>
            </a:r>
            <a:r>
              <a:rPr lang="en-IN" sz="19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Houbung</a:t>
            </a:r>
            <a:r>
              <a:rPr lang="en-IN" sz="19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IN" sz="19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lamkai</a:t>
            </a:r>
            <a:r>
              <a:rPr lang="en-IN" sz="19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IN" sz="19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chengse</a:t>
            </a:r>
            <a:r>
              <a:rPr lang="en-IN" sz="19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IN" sz="19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lhacha</a:t>
            </a:r>
            <a:r>
              <a:rPr lang="en-IN" sz="19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IN" sz="19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chengse</a:t>
            </a:r>
            <a:r>
              <a:rPr lang="en-IN" sz="19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IN" sz="1900"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heng</a:t>
            </a:r>
            <a:r>
              <a:rPr lang="en-IN" sz="19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a:t>
            </a:r>
            <a:r>
              <a:rPr kumimoji="0" lang="en" sz="18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(Philippi 1:1)</a:t>
            </a: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3154122295"/>
              </p:ext>
            </p:extLst>
          </p:nvPr>
        </p:nvGraphicFramePr>
        <p:xfrm>
          <a:off x="133348" y="1379338"/>
          <a:ext cx="11906251" cy="423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5400675" y="5310752"/>
            <a:ext cx="67913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 sz="2100" b="1" dirty="0">
                <a:solidFill>
                  <a:prstClr val="black"/>
                </a:solidFill>
                <a:latin typeface="Aptos" panose="02110004020202020204"/>
              </a:rPr>
              <a:t>Philippi ten kithopina ahin thot jal un Paul in suongkul apat kipa thuthot ahin nei e</a:t>
            </a:r>
            <a:r>
              <a:rPr kumimoji="0" lang="en" sz="2100" b="1" i="0" u="none" strike="noStrike" kern="1200" cap="none" spc="0" normalizeH="0" baseline="0" noProof="0" dirty="0">
                <a:ln>
                  <a:noFill/>
                </a:ln>
                <a:solidFill>
                  <a:prstClr val="black"/>
                </a:solidFill>
                <a:effectLst/>
                <a:uLnTx/>
                <a:uFillTx/>
                <a:latin typeface="Aptos" panose="02110004020202020204"/>
              </a:rPr>
              <a:t> (Phil. 4:18).</a:t>
            </a: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143180" y="3248027"/>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7EDC4235-4040-B3BB-CDB8-48AA7888D874}"/>
              </a:ext>
            </a:extLst>
          </p:cNvPr>
          <p:cNvSpPr txBox="1"/>
          <p:nvPr/>
        </p:nvSpPr>
        <p:spPr>
          <a:xfrm>
            <a:off x="5400674" y="6022912"/>
            <a:ext cx="6791325"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 sz="2100" b="1" dirty="0">
                <a:solidFill>
                  <a:prstClr val="black"/>
                </a:solidFill>
                <a:latin typeface="Aptos" panose="02110004020202020204"/>
              </a:rPr>
              <a:t>Paul in akithopi a pang ho Colossa mite lhamuon din asolpih e</a:t>
            </a:r>
            <a:r>
              <a:rPr kumimoji="0" lang="en" sz="2100" b="1" i="0" u="none" strike="noStrike" kern="1200" cap="none" spc="0" normalizeH="0" baseline="0" noProof="0" dirty="0">
                <a:ln>
                  <a:noFill/>
                </a:ln>
                <a:solidFill>
                  <a:prstClr val="black"/>
                </a:solidFill>
                <a:effectLst/>
                <a:uLnTx/>
                <a:uFillTx/>
                <a:latin typeface="Aptos" panose="02110004020202020204"/>
              </a:rPr>
              <a:t> (Col. 4:7-9).</a:t>
            </a:r>
          </a:p>
        </p:txBody>
      </p:sp>
    </p:spTree>
    <p:extLst>
      <p:ext uri="{BB962C8B-B14F-4D97-AF65-F5344CB8AC3E}">
        <p14:creationId xmlns:p14="http://schemas.microsoft.com/office/powerpoint/2010/main" val="422918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0"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A634F59B-8FBC-40AF-85C7-A61FDCFF626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47" dur="500"/>
                                        <p:tgtEl>
                                          <p:spTgt spid="2">
                                            <p:graphicEl>
                                              <a:dgm id="{8F9C26B5-5676-4250-9563-EEFB14D1810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0" dur="500"/>
                                        <p:tgtEl>
                                          <p:spTgt spid="2">
                                            <p:graphicEl>
                                              <a:dgm id="{F9AE677E-BA85-49CB-9D3B-953F8417212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5" dur="500"/>
                                        <p:tgtEl>
                                          <p:spTgt spid="2">
                                            <p:graphicEl>
                                              <a:dgm id="{04329610-E81E-400D-A680-468C4326725D}"/>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58" dur="500"/>
                                        <p:tgtEl>
                                          <p:spTgt spid="2">
                                            <p:graphicEl>
                                              <a:dgm id="{EA48EA70-2FFB-4370-BD91-D187F270BA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3" dur="500"/>
                                        <p:tgtEl>
                                          <p:spTgt spid="2">
                                            <p:graphicEl>
                                              <a:dgm id="{04AA7B01-2A1A-4B2F-A6DB-CC317FC61E4B}"/>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66" dur="500"/>
                                        <p:tgtEl>
                                          <p:spTgt spid="2">
                                            <p:graphicEl>
                                              <a:dgm id="{51582FC8-24F4-4E65-BCC8-1BF7E8A4CD5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1" dur="500"/>
                                        <p:tgtEl>
                                          <p:spTgt spid="2">
                                            <p:graphicEl>
                                              <a:dgm id="{06FE9D2A-A18D-474F-9C83-21F89489D17A}"/>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4" dur="500"/>
                                        <p:tgtEl>
                                          <p:spTgt spid="2">
                                            <p:graphicEl>
                                              <a:dgm id="{428C67BA-E862-48DD-9CD9-BBA0A0D7B39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79" dur="500"/>
                                        <p:tgtEl>
                                          <p:spTgt spid="2">
                                            <p:graphicEl>
                                              <a:dgm id="{ADBE852E-1828-4F28-AFC8-2B3FA2170FDA}"/>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2" dur="500"/>
                                        <p:tgtEl>
                                          <p:spTgt spid="2">
                                            <p:graphicEl>
                                              <a:dgm id="{BE6EF37F-EF03-4052-934A-E646F749B2C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87" dur="500"/>
                                        <p:tgtEl>
                                          <p:spTgt spid="2">
                                            <p:graphicEl>
                                              <a:dgm id="{9AEC58B0-87B9-4EB4-98F3-31896FD5577F}"/>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0" dur="500"/>
                                        <p:tgtEl>
                                          <p:spTgt spid="2">
                                            <p:graphicEl>
                                              <a:dgm id="{9B3CE791-AD26-43CE-82AE-A54337EA1F9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wipe(left)">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1816845" y="454398"/>
            <a:ext cx="10375155" cy="6278642"/>
          </a:xfrm>
          <a:prstGeom prst="rect">
            <a:avLst/>
          </a:prstGeom>
          <a:noFill/>
        </p:spPr>
        <p:txBody>
          <a:bodyPr wrap="square">
            <a:spAutoFit/>
          </a:bodyPr>
          <a:lstStyle/>
          <a:p>
            <a:pPr lvl="0">
              <a:spcBef>
                <a:spcPts val="600"/>
              </a:spcBef>
              <a:defRPr/>
            </a:pPr>
            <a:r>
              <a:rPr kumimoji="0" lang="en" sz="2800" b="1" i="0" u="none" strike="noStrike" kern="1200" cap="none" spc="0" normalizeH="0" baseline="0" noProof="0" dirty="0">
                <a:ln>
                  <a:noFill/>
                </a:ln>
                <a:solidFill>
                  <a:prstClr val="black"/>
                </a:solidFill>
                <a:effectLst/>
                <a:uLnTx/>
                <a:uFillTx/>
                <a:latin typeface="Constantia" panose="02030602050306030303" pitchFamily="18" charset="0"/>
              </a:rPr>
              <a:t>“Paul hinkho hi chomcha gelpih tadi ute. Houbung bolgim</a:t>
            </a:r>
            <a:r>
              <a:rPr kumimoji="0" lang="en" sz="2800" b="1" i="0" u="none" strike="noStrike" kern="1200" cap="none" spc="0" normalizeH="0" noProof="0" dirty="0">
                <a:ln>
                  <a:noFill/>
                </a:ln>
                <a:solidFill>
                  <a:prstClr val="black"/>
                </a:solidFill>
                <a:effectLst/>
                <a:uLnTx/>
                <a:uFillTx/>
                <a:latin typeface="Constantia" panose="02030602050306030303" pitchFamily="18" charset="0"/>
              </a:rPr>
              <a:t> leh lengvai a aum a, Paul panpina angaichat lai tah chun suongkul ahung lut tan, thihkhao in akihen tai. Ahin hiche phaat hi Pathien kilapna ding phaat chu ahung hi tan, galjona manlu tah achansah tai. </a:t>
            </a:r>
          </a:p>
          <a:p>
            <a:pPr lvl="0">
              <a:spcBef>
                <a:spcPts val="600"/>
              </a:spcBef>
              <a:defRPr/>
            </a:pPr>
            <a:endParaRPr kumimoji="0" lang="en" sz="1600" b="1" i="0" u="none" strike="noStrike" kern="1200" cap="none" spc="0" normalizeH="0" noProof="0" dirty="0">
              <a:ln>
                <a:noFill/>
              </a:ln>
              <a:solidFill>
                <a:prstClr val="black"/>
              </a:solidFill>
              <a:effectLst/>
              <a:uLnTx/>
              <a:uFillTx/>
              <a:latin typeface="Constantia" panose="02030602050306030303" pitchFamily="18" charset="0"/>
            </a:endParaRPr>
          </a:p>
          <a:p>
            <a:pPr lvl="0">
              <a:spcBef>
                <a:spcPts val="600"/>
              </a:spcBef>
              <a:defRPr/>
            </a:pPr>
            <a:r>
              <a:rPr lang="en-US" sz="2800" b="1" dirty="0">
                <a:solidFill>
                  <a:prstClr val="black"/>
                </a:solidFill>
                <a:latin typeface="Constantia" panose="02030602050306030303" pitchFamily="18" charset="0"/>
              </a:rPr>
              <a:t>Mite </a:t>
            </a:r>
            <a:r>
              <a:rPr lang="en-US" sz="2800" b="1" dirty="0" err="1">
                <a:solidFill>
                  <a:prstClr val="black"/>
                </a:solidFill>
                <a:latin typeface="Constantia" panose="02030602050306030303" pitchFamily="18" charset="0"/>
              </a:rPr>
              <a:t>mitmu</a:t>
            </a:r>
            <a:r>
              <a:rPr lang="en-US" sz="2800" b="1" dirty="0">
                <a:solidFill>
                  <a:prstClr val="black"/>
                </a:solidFill>
                <a:latin typeface="Constantia" panose="02030602050306030303" pitchFamily="18" charset="0"/>
              </a:rPr>
              <a:t> a Paul </a:t>
            </a:r>
            <a:r>
              <a:rPr lang="en-US" sz="2800" b="1" dirty="0" err="1">
                <a:solidFill>
                  <a:prstClr val="black"/>
                </a:solidFill>
                <a:latin typeface="Constantia" panose="02030602050306030303" pitchFamily="18" charset="0"/>
              </a:rPr>
              <a:t>ima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boltheilouva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akilah</a:t>
            </a:r>
            <a:r>
              <a:rPr lang="en-US" sz="2800" b="1" dirty="0">
                <a:solidFill>
                  <a:prstClr val="black"/>
                </a:solidFill>
                <a:latin typeface="Constantia" panose="02030602050306030303" pitchFamily="18" charset="0"/>
              </a:rPr>
              <a:t> lai </a:t>
            </a:r>
            <a:r>
              <a:rPr lang="en-US" sz="2800" b="1" dirty="0" err="1">
                <a:solidFill>
                  <a:prstClr val="black"/>
                </a:solidFill>
                <a:latin typeface="Constantia" panose="02030602050306030303" pitchFamily="18" charset="0"/>
              </a:rPr>
              <a:t>tah</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chun</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thudih</a:t>
            </a:r>
            <a:r>
              <a:rPr lang="en-US" sz="2800" b="1" dirty="0">
                <a:solidFill>
                  <a:prstClr val="black"/>
                </a:solidFill>
                <a:latin typeface="Constantia" panose="02030602050306030303" pitchFamily="18" charset="0"/>
              </a:rPr>
              <a:t> chu </a:t>
            </a:r>
            <a:r>
              <a:rPr lang="en-US" sz="2800" b="1" dirty="0" err="1">
                <a:solidFill>
                  <a:prstClr val="black"/>
                </a:solidFill>
                <a:latin typeface="Constantia" panose="02030602050306030303" pitchFamily="18" charset="0"/>
              </a:rPr>
              <a:t>leng</a:t>
            </a:r>
            <a:r>
              <a:rPr lang="en-US" sz="2800" b="1" dirty="0">
                <a:solidFill>
                  <a:prstClr val="black"/>
                </a:solidFill>
                <a:latin typeface="Constantia" panose="02030602050306030303" pitchFamily="18" charset="0"/>
              </a:rPr>
              <a:t> le </a:t>
            </a:r>
            <a:r>
              <a:rPr lang="en-US" sz="2800" b="1" dirty="0" err="1">
                <a:solidFill>
                  <a:prstClr val="black"/>
                </a:solidFill>
                <a:latin typeface="Constantia" panose="02030602050306030303" pitchFamily="18" charset="0"/>
              </a:rPr>
              <a:t>vaihom</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te</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kom</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alhung</a:t>
            </a:r>
            <a:r>
              <a:rPr lang="en-US" sz="2800" b="1" dirty="0">
                <a:solidFill>
                  <a:prstClr val="black"/>
                </a:solidFill>
                <a:latin typeface="Constantia" panose="02030602050306030303" pitchFamily="18" charset="0"/>
              </a:rPr>
              <a:t> tan ahi. Paul in </a:t>
            </a:r>
            <a:r>
              <a:rPr lang="en-US" sz="2800" b="1" dirty="0" err="1">
                <a:solidFill>
                  <a:prstClr val="black"/>
                </a:solidFill>
                <a:latin typeface="Constantia" panose="02030602050306030303" pitchFamily="18" charset="0"/>
              </a:rPr>
              <a:t>giltah</a:t>
            </a:r>
            <a:r>
              <a:rPr lang="en-US" sz="2800" b="1" dirty="0">
                <a:solidFill>
                  <a:prstClr val="black"/>
                </a:solidFill>
                <a:latin typeface="Constantia" panose="02030602050306030303" pitchFamily="18" charset="0"/>
              </a:rPr>
              <a:t> a </a:t>
            </a:r>
            <a:r>
              <a:rPr lang="en-US" sz="2800" b="1" dirty="0" err="1">
                <a:solidFill>
                  <a:prstClr val="black"/>
                </a:solidFill>
                <a:latin typeface="Constantia" panose="02030602050306030303" pitchFamily="18" charset="0"/>
              </a:rPr>
              <a:t>thupha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asei</a:t>
            </a:r>
            <a:r>
              <a:rPr lang="en-US" sz="2800" b="1" dirty="0">
                <a:solidFill>
                  <a:prstClr val="black"/>
                </a:solidFill>
                <a:latin typeface="Constantia" panose="02030602050306030303" pitchFamily="18" charset="0"/>
              </a:rPr>
              <a:t> chu </a:t>
            </a:r>
            <a:r>
              <a:rPr lang="en-US" sz="2800" b="1" dirty="0" err="1">
                <a:solidFill>
                  <a:prstClr val="black"/>
                </a:solidFill>
                <a:latin typeface="Constantia" panose="02030602050306030303" pitchFamily="18" charset="0"/>
              </a:rPr>
              <a:t>hilouvin</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thihkhaova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akihen</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joh</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chun</a:t>
            </a:r>
            <a:r>
              <a:rPr lang="en-US" sz="2800" b="1" dirty="0">
                <a:solidFill>
                  <a:prstClr val="black"/>
                </a:solidFill>
                <a:latin typeface="Constantia" panose="02030602050306030303" pitchFamily="18" charset="0"/>
              </a:rPr>
              <a:t> mite lung </a:t>
            </a:r>
            <a:r>
              <a:rPr lang="en-US" sz="2800" b="1" dirty="0" err="1">
                <a:solidFill>
                  <a:prstClr val="black"/>
                </a:solidFill>
                <a:latin typeface="Constantia" panose="02030602050306030303" pitchFamily="18" charset="0"/>
              </a:rPr>
              <a:t>alakha</a:t>
            </a:r>
            <a:r>
              <a:rPr lang="en-US" sz="2800" b="1" dirty="0">
                <a:solidFill>
                  <a:prstClr val="black"/>
                </a:solidFill>
                <a:latin typeface="Constantia" panose="02030602050306030303" pitchFamily="18" charset="0"/>
              </a:rPr>
              <a:t> ten tan ahi. </a:t>
            </a:r>
            <a:r>
              <a:rPr lang="en-US" sz="2800" b="1" dirty="0" err="1">
                <a:solidFill>
                  <a:prstClr val="black"/>
                </a:solidFill>
                <a:latin typeface="Constantia" panose="02030602050306030303" pitchFamily="18" charset="0"/>
              </a:rPr>
              <a:t>Suongkul</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ataan</a:t>
            </a:r>
            <a:r>
              <a:rPr lang="en-US" sz="2800" b="1" dirty="0">
                <a:solidFill>
                  <a:prstClr val="black"/>
                </a:solidFill>
                <a:latin typeface="Constantia" panose="02030602050306030303" pitchFamily="18" charset="0"/>
              </a:rPr>
              <a:t> vang </a:t>
            </a:r>
            <a:r>
              <a:rPr lang="en-US" sz="2800" b="1" dirty="0" err="1">
                <a:solidFill>
                  <a:prstClr val="black"/>
                </a:solidFill>
                <a:latin typeface="Constantia" panose="02030602050306030303" pitchFamily="18" charset="0"/>
              </a:rPr>
              <a:t>chun</a:t>
            </a:r>
            <a:r>
              <a:rPr lang="en-US" sz="2800" b="1" dirty="0">
                <a:solidFill>
                  <a:prstClr val="black"/>
                </a:solidFill>
                <a:latin typeface="Constantia" panose="02030602050306030303" pitchFamily="18" charset="0"/>
              </a:rPr>
              <a:t> Christa din </a:t>
            </a:r>
            <a:r>
              <a:rPr lang="en-US" sz="2800" b="1" dirty="0" err="1">
                <a:solidFill>
                  <a:prstClr val="black"/>
                </a:solidFill>
                <a:latin typeface="Constantia" panose="02030602050306030303" pitchFamily="18" charset="0"/>
              </a:rPr>
              <a:t>galjou</a:t>
            </a:r>
            <a:r>
              <a:rPr lang="en-US" sz="2800" b="1" dirty="0">
                <a:solidFill>
                  <a:prstClr val="black"/>
                </a:solidFill>
                <a:latin typeface="Constantia" panose="02030602050306030303" pitchFamily="18" charset="0"/>
              </a:rPr>
              <a:t> in aum tan ahi. </a:t>
            </a:r>
            <a:r>
              <a:rPr lang="en-US" sz="2800" b="1" dirty="0" err="1">
                <a:solidFill>
                  <a:prstClr val="black"/>
                </a:solidFill>
                <a:latin typeface="Constantia" panose="02030602050306030303" pitchFamily="18" charset="0"/>
              </a:rPr>
              <a:t>Dihlou</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tah</a:t>
            </a:r>
            <a:r>
              <a:rPr lang="en-US" sz="2800" b="1" dirty="0">
                <a:solidFill>
                  <a:prstClr val="black"/>
                </a:solidFill>
                <a:latin typeface="Constantia" panose="02030602050306030303" pitchFamily="18" charset="0"/>
              </a:rPr>
              <a:t> a </a:t>
            </a:r>
            <a:r>
              <a:rPr lang="en-US" sz="2800" b="1" dirty="0" err="1">
                <a:solidFill>
                  <a:prstClr val="black"/>
                </a:solidFill>
                <a:latin typeface="Constantia" panose="02030602050306030303" pitchFamily="18" charset="0"/>
              </a:rPr>
              <a:t>sotpi</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suongkul</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akitaansah</a:t>
            </a:r>
            <a:r>
              <a:rPr lang="en-US" sz="2800" b="1" dirty="0">
                <a:solidFill>
                  <a:prstClr val="black"/>
                </a:solidFill>
                <a:latin typeface="Constantia" panose="02030602050306030303" pitchFamily="18" charset="0"/>
              </a:rPr>
              <a:t> vang </a:t>
            </a:r>
            <a:r>
              <a:rPr lang="en-US" sz="2800" b="1" dirty="0" err="1">
                <a:solidFill>
                  <a:prstClr val="black"/>
                </a:solidFill>
                <a:latin typeface="Constantia" panose="02030602050306030303" pitchFamily="18" charset="0"/>
              </a:rPr>
              <a:t>chun</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lungnieng</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tah</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leh</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kineosah</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tah</a:t>
            </a:r>
            <a:r>
              <a:rPr lang="en-US" sz="2800" b="1" dirty="0">
                <a:solidFill>
                  <a:prstClr val="black"/>
                </a:solidFill>
                <a:latin typeface="Constantia" panose="02030602050306030303" pitchFamily="18" charset="0"/>
              </a:rPr>
              <a:t> in </a:t>
            </a:r>
            <a:r>
              <a:rPr lang="en-US" sz="2800" b="1" dirty="0" err="1">
                <a:solidFill>
                  <a:prstClr val="black"/>
                </a:solidFill>
                <a:latin typeface="Constantia" panose="02030602050306030303" pitchFamily="18" charset="0"/>
              </a:rPr>
              <a:t>athuoh</a:t>
            </a:r>
            <a:r>
              <a:rPr lang="en-US" sz="2800" b="1" dirty="0">
                <a:solidFill>
                  <a:prstClr val="black"/>
                </a:solidFill>
                <a:latin typeface="Constantia" panose="02030602050306030303" pitchFamily="18" charset="0"/>
              </a:rPr>
              <a:t> tun </a:t>
            </a:r>
            <a:r>
              <a:rPr lang="en-US" sz="2800" b="1" dirty="0" err="1">
                <a:solidFill>
                  <a:prstClr val="black"/>
                </a:solidFill>
                <a:latin typeface="Constantia" panose="02030602050306030303" pitchFamily="18" charset="0"/>
              </a:rPr>
              <a:t>tun</a:t>
            </a:r>
            <a:r>
              <a:rPr lang="en-US" sz="2800" b="1" dirty="0">
                <a:solidFill>
                  <a:prstClr val="black"/>
                </a:solidFill>
                <a:latin typeface="Constantia" panose="02030602050306030303" pitchFamily="18" charset="0"/>
              </a:rPr>
              <a:t> in, </a:t>
            </a:r>
            <a:r>
              <a:rPr lang="en-US" sz="2800" b="1" dirty="0" err="1">
                <a:solidFill>
                  <a:prstClr val="black"/>
                </a:solidFill>
                <a:latin typeface="Constantia" panose="02030602050306030303" pitchFamily="18" charset="0"/>
              </a:rPr>
              <a:t>itobang</a:t>
            </a:r>
            <a:r>
              <a:rPr lang="en-US" sz="2800" b="1" dirty="0">
                <a:solidFill>
                  <a:prstClr val="black"/>
                </a:solidFill>
                <a:latin typeface="Constantia" panose="02030602050306030303" pitchFamily="18" charset="0"/>
              </a:rPr>
              <a:t> mi </a:t>
            </a:r>
            <a:r>
              <a:rPr lang="en-US" sz="2800" b="1" dirty="0" err="1">
                <a:solidFill>
                  <a:prstClr val="black"/>
                </a:solidFill>
                <a:latin typeface="Constantia" panose="02030602050306030303" pitchFamily="18" charset="0"/>
              </a:rPr>
              <a:t>bep</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hitan</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tem</a:t>
            </a:r>
            <a:r>
              <a:rPr lang="en-US" sz="2800" b="1" dirty="0">
                <a:solidFill>
                  <a:prstClr val="black"/>
                </a:solidFill>
                <a:latin typeface="Constantia" panose="02030602050306030303" pitchFamily="18" charset="0"/>
              </a:rPr>
              <a:t> tin mite </a:t>
            </a:r>
            <a:r>
              <a:rPr lang="en-US" sz="2800" b="1" dirty="0" err="1">
                <a:solidFill>
                  <a:prstClr val="black"/>
                </a:solidFill>
                <a:latin typeface="Constantia" panose="02030602050306030303" pitchFamily="18" charset="0"/>
              </a:rPr>
              <a:t>kigelna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aneisah</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thei</a:t>
            </a:r>
            <a:r>
              <a:rPr lang="en-US" sz="2800" b="1" dirty="0">
                <a:solidFill>
                  <a:prstClr val="black"/>
                </a:solidFill>
                <a:latin typeface="Constantia" panose="02030602050306030303" pitchFamily="18" charset="0"/>
              </a:rPr>
              <a:t> tai.”</a:t>
            </a:r>
            <a:endParaRPr kumimoji="0" lang="en" sz="2800" b="1" i="0" u="none" strike="noStrike" kern="1200" cap="none" spc="0" normalizeH="0" baseline="0" noProof="0" dirty="0">
              <a:ln>
                <a:noFill/>
              </a:ln>
              <a:solidFill>
                <a:prstClr val="black"/>
              </a:solidFill>
              <a:effectLst/>
              <a:uLnTx/>
              <a:uFillTx/>
              <a:latin typeface="Constantia" panose="02030602050306030303" pitchFamily="18" charset="0"/>
            </a:endParaRPr>
          </a:p>
        </p:txBody>
      </p:sp>
      <p:sp>
        <p:nvSpPr>
          <p:cNvPr id="4" name="CuadroTexto 3">
            <a:extLst>
              <a:ext uri="{FF2B5EF4-FFF2-40B4-BE49-F238E27FC236}">
                <a16:creationId xmlns:a16="http://schemas.microsoft.com/office/drawing/2014/main" id="{7FA93103-BC9E-E5D5-8E03-10752B6FB7F0}"/>
              </a:ext>
            </a:extLst>
          </p:cNvPr>
          <p:cNvSpPr txBox="1"/>
          <p:nvPr/>
        </p:nvSpPr>
        <p:spPr>
          <a:xfrm>
            <a:off x="8330913" y="6519446"/>
            <a:ext cx="3703771"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(Reflecting Christ, December 10)</a:t>
            </a:r>
          </a:p>
        </p:txBody>
      </p:sp>
    </p:spTree>
    <p:extLst>
      <p:ext uri="{BB962C8B-B14F-4D97-AF65-F5344CB8AC3E}">
        <p14:creationId xmlns:p14="http://schemas.microsoft.com/office/powerpoint/2010/main" val="42913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6455" r="1" b="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3104" b="16960"/>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23272"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3462" r="20230"/>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695456" y="3251944"/>
            <a:ext cx="4790579" cy="3600986"/>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kumimoji="0" lang="es-ES" sz="44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a:t>
            </a:r>
            <a:r>
              <a:rPr lang="en-US" sz="4400" b="1" dirty="0">
                <a:ln w="12700" cmpd="sng">
                  <a:noFill/>
                  <a:prstDash val="solid"/>
                </a:ln>
                <a:solidFill>
                  <a:srgbClr val="A02B93"/>
                </a:solidFill>
                <a:latin typeface="Comic Sans MS" panose="030F0702030302020204" pitchFamily="66" charset="0"/>
              </a:rPr>
              <a:t>Pakai </a:t>
            </a:r>
            <a:r>
              <a:rPr lang="en-US" sz="4400" b="1" dirty="0" err="1">
                <a:ln w="12700" cmpd="sng">
                  <a:noFill/>
                  <a:prstDash val="solid"/>
                </a:ln>
                <a:solidFill>
                  <a:srgbClr val="A02B93"/>
                </a:solidFill>
                <a:latin typeface="Comic Sans MS" panose="030F0702030302020204" pitchFamily="66" charset="0"/>
              </a:rPr>
              <a:t>chung</a:t>
            </a:r>
            <a:r>
              <a:rPr lang="en-US" sz="4400" b="1" dirty="0">
                <a:ln w="12700" cmpd="sng">
                  <a:noFill/>
                  <a:prstDash val="solid"/>
                </a:ln>
                <a:solidFill>
                  <a:srgbClr val="A02B93"/>
                </a:solidFill>
                <a:latin typeface="Comic Sans MS" panose="030F0702030302020204" pitchFamily="66" charset="0"/>
              </a:rPr>
              <a:t> ah kipah </a:t>
            </a:r>
            <a:r>
              <a:rPr lang="en-US" sz="4400" b="1" dirty="0" err="1">
                <a:ln w="12700" cmpd="sng">
                  <a:noFill/>
                  <a:prstDash val="solid"/>
                </a:ln>
                <a:solidFill>
                  <a:srgbClr val="A02B93"/>
                </a:solidFill>
                <a:latin typeface="Comic Sans MS" panose="030F0702030302020204" pitchFamily="66" charset="0"/>
              </a:rPr>
              <a:t>jing</a:t>
            </a:r>
            <a:r>
              <a:rPr lang="en-US" sz="4400" b="1" dirty="0">
                <a:ln w="12700" cmpd="sng">
                  <a:noFill/>
                  <a:prstDash val="solid"/>
                </a:ln>
                <a:solidFill>
                  <a:srgbClr val="A02B93"/>
                </a:solidFill>
                <a:latin typeface="Comic Sans MS" panose="030F0702030302020204" pitchFamily="66" charset="0"/>
              </a:rPr>
              <a:t> un, </a:t>
            </a:r>
            <a:r>
              <a:rPr lang="en-US" sz="4400" b="1" dirty="0" err="1">
                <a:ln w="12700" cmpd="sng">
                  <a:noFill/>
                  <a:prstDash val="solid"/>
                </a:ln>
                <a:solidFill>
                  <a:srgbClr val="A02B93"/>
                </a:solidFill>
                <a:latin typeface="Comic Sans MS" panose="030F0702030302020204" pitchFamily="66" charset="0"/>
              </a:rPr>
              <a:t>tikit</a:t>
            </a:r>
            <a:r>
              <a:rPr lang="en-US" sz="4400" b="1" dirty="0">
                <a:ln w="12700" cmpd="sng">
                  <a:noFill/>
                  <a:prstDash val="solid"/>
                </a:ln>
                <a:solidFill>
                  <a:srgbClr val="A02B93"/>
                </a:solidFill>
                <a:latin typeface="Comic Sans MS" panose="030F0702030302020204" pitchFamily="66" charset="0"/>
              </a:rPr>
              <a:t> le </a:t>
            </a:r>
            <a:r>
              <a:rPr lang="en-US" sz="4400" b="1" dirty="0" err="1">
                <a:ln w="12700" cmpd="sng">
                  <a:noFill/>
                  <a:prstDash val="solid"/>
                </a:ln>
                <a:solidFill>
                  <a:srgbClr val="A02B93"/>
                </a:solidFill>
                <a:latin typeface="Comic Sans MS" panose="030F0702030302020204" pitchFamily="66" charset="0"/>
              </a:rPr>
              <a:t>uving</a:t>
            </a:r>
            <a:r>
              <a:rPr lang="en-US" sz="4400" b="1" dirty="0">
                <a:ln w="12700" cmpd="sng">
                  <a:noFill/>
                  <a:prstDash val="solid"/>
                </a:ln>
                <a:solidFill>
                  <a:srgbClr val="A02B93"/>
                </a:solidFill>
                <a:latin typeface="Comic Sans MS" panose="030F0702030302020204" pitchFamily="66" charset="0"/>
              </a:rPr>
              <a:t> e kipah un.</a:t>
            </a:r>
            <a:r>
              <a:rPr kumimoji="0" lang="es-ES" sz="44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3200" b="1" i="0" u="none" strike="noStrike" kern="1200" cap="none" spc="0" normalizeH="0" baseline="0" noProof="0" dirty="0" err="1">
                <a:ln w="12700" cmpd="sng">
                  <a:noFill/>
                  <a:prstDash val="solid"/>
                </a:ln>
                <a:solidFill>
                  <a:srgbClr val="A02B93"/>
                </a:solidFill>
                <a:effectLst/>
                <a:uLnTx/>
                <a:uFillTx/>
                <a:latin typeface="Comic Sans MS" panose="030F0702030302020204" pitchFamily="66" charset="0"/>
                <a:ea typeface="+mn-ea"/>
                <a:cs typeface="+mn-cs"/>
              </a:rPr>
              <a:t>Philippi</a:t>
            </a:r>
            <a:r>
              <a:rPr kumimoji="0" lang="es-ES" sz="32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 4:4</a:t>
            </a: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87524E-EB77-2CB2-C31A-3DA45EE0A609}"/>
              </a:ext>
            </a:extLst>
          </p:cNvPr>
          <p:cNvSpPr txBox="1"/>
          <p:nvPr/>
        </p:nvSpPr>
        <p:spPr>
          <a:xfrm>
            <a:off x="7030008" y="3604525"/>
            <a:ext cx="5277069" cy="3185487"/>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300" b="1" i="0" u="none" strike="noStrike" kern="1200" cap="none" spc="0" normalizeH="0" baseline="0" noProof="0" dirty="0">
                <a:ln>
                  <a:noFill/>
                </a:ln>
                <a:solidFill>
                  <a:srgbClr val="AA0069"/>
                </a:solidFill>
                <a:effectLst/>
                <a:uLnTx/>
                <a:uFillTx/>
                <a:latin typeface="Aptos" panose="02110004020202020204"/>
              </a:rPr>
              <a:t>Lekhathot</a:t>
            </a:r>
            <a:r>
              <a:rPr kumimoji="0" lang="en" sz="2300" b="1" i="0" u="none" strike="noStrike" kern="1200" cap="none" spc="0" normalizeH="0" noProof="0" dirty="0">
                <a:ln>
                  <a:noFill/>
                </a:ln>
                <a:solidFill>
                  <a:srgbClr val="AA0069"/>
                </a:solidFill>
                <a:effectLst/>
                <a:uLnTx/>
                <a:uFillTx/>
                <a:latin typeface="Aptos" panose="02110004020202020204"/>
              </a:rPr>
              <a:t> ho sunpa</a:t>
            </a:r>
            <a:r>
              <a:rPr kumimoji="0" lang="en" sz="2300" b="1" i="0" u="none" strike="noStrike" kern="1200" cap="none" spc="0" normalizeH="0" baseline="0" noProof="0" dirty="0">
                <a:ln>
                  <a:noFill/>
                </a:ln>
                <a:solidFill>
                  <a:srgbClr val="AA0069"/>
                </a:solidFill>
                <a:effectLst/>
                <a:uLnTx/>
                <a:uFillTx/>
                <a:latin typeface="Aptos" panose="02110004020202020204"/>
              </a:rPr>
              <a:t>:</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300" b="1" i="0" u="none" strike="noStrike" kern="1200" cap="none" spc="0" normalizeH="0" baseline="0" noProof="0" dirty="0">
                <a:ln>
                  <a:noFill/>
                </a:ln>
                <a:solidFill>
                  <a:prstClr val="black"/>
                </a:solidFill>
                <a:effectLst/>
                <a:uLnTx/>
                <a:uFillTx/>
                <a:latin typeface="Aptos" panose="02110004020202020204"/>
              </a:rPr>
              <a:t>Paul suongkul taang</a:t>
            </a:r>
          </a:p>
          <a:p>
            <a:pPr marL="457200" marR="0" lvl="1" indent="0" algn="l" defTabSz="914400" rtl="0" eaLnBrk="1" fontAlgn="auto" latinLnBrk="0" hangingPunct="1">
              <a:lnSpc>
                <a:spcPct val="100000"/>
              </a:lnSpc>
              <a:spcBef>
                <a:spcPts val="600"/>
              </a:spcBef>
              <a:spcAft>
                <a:spcPts val="0"/>
              </a:spcAft>
              <a:buClrTx/>
              <a:buSzTx/>
              <a:buFontTx/>
              <a:buNone/>
              <a:tabLst/>
              <a:defRPr/>
            </a:pPr>
            <a:r>
              <a:rPr lang="en" sz="2300" b="1" noProof="0" dirty="0">
                <a:solidFill>
                  <a:prstClr val="black"/>
                </a:solidFill>
                <a:latin typeface="Aptos" panose="02110004020202020204"/>
              </a:rPr>
              <a:t>Thihkhao a kihen palaipa</a:t>
            </a:r>
            <a:endParaRPr kumimoji="0" lang="en" sz="2300" b="1" i="0" u="none" strike="noStrike" kern="1200" cap="none" spc="0" normalizeH="0" baseline="0" noProof="0" dirty="0">
              <a:ln>
                <a:noFill/>
              </a:ln>
              <a:solidFill>
                <a:prstClr val="black"/>
              </a:solidFill>
              <a:effectLst/>
              <a:uLnTx/>
              <a:uFillTx/>
              <a:latin typeface="Aptos" panose="02110004020202020204"/>
            </a:endParaRP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 sz="2300" b="1" i="0" u="none" strike="noStrike" kern="1200" cap="none" spc="0" normalizeH="0" baseline="0" noProof="0" dirty="0">
                <a:ln>
                  <a:noFill/>
                </a:ln>
                <a:solidFill>
                  <a:srgbClr val="00AA6B"/>
                </a:solidFill>
                <a:effectLst/>
                <a:uLnTx/>
                <a:uFillTx/>
                <a:latin typeface="Aptos" panose="02110004020202020204"/>
              </a:rPr>
              <a:t>Lekhat kithot ho:</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300" b="1" i="0" u="none" strike="noStrike" kern="1200" cap="none" spc="0" normalizeH="0" baseline="0" noProof="0" dirty="0">
                <a:ln>
                  <a:noFill/>
                </a:ln>
                <a:solidFill>
                  <a:prstClr val="black"/>
                </a:solidFill>
                <a:effectLst/>
                <a:uLnTx/>
                <a:uFillTx/>
                <a:latin typeface="Aptos" panose="02110004020202020204"/>
              </a:rPr>
              <a:t>Philippi te khang</a:t>
            </a:r>
            <a:r>
              <a:rPr kumimoji="0" lang="en" sz="2300" b="1" i="0" u="none" strike="noStrike" kern="1200" cap="none" spc="0" normalizeH="0" noProof="0" dirty="0">
                <a:ln>
                  <a:noFill/>
                </a:ln>
                <a:solidFill>
                  <a:prstClr val="black"/>
                </a:solidFill>
                <a:effectLst/>
                <a:uLnTx/>
                <a:uFillTx/>
                <a:latin typeface="Aptos" panose="02110004020202020204"/>
              </a:rPr>
              <a:t> thusim</a:t>
            </a:r>
            <a:endParaRPr kumimoji="0" lang="en" sz="2300" b="1" i="0" u="none" strike="noStrike" kern="1200" cap="none" spc="0" normalizeH="0" baseline="0" noProof="0" dirty="0">
              <a:ln>
                <a:noFill/>
              </a:ln>
              <a:solidFill>
                <a:prstClr val="black"/>
              </a:solidFill>
              <a:effectLst/>
              <a:uLnTx/>
              <a:uFillTx/>
              <a:latin typeface="Aptos" panose="02110004020202020204"/>
            </a:endParaRP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300" b="1" i="0" u="none" strike="noStrike" kern="1200" cap="none" spc="0" normalizeH="0" baseline="0" noProof="0" dirty="0">
                <a:ln>
                  <a:noFill/>
                </a:ln>
                <a:solidFill>
                  <a:prstClr val="black"/>
                </a:solidFill>
                <a:effectLst/>
                <a:uLnTx/>
                <a:uFillTx/>
                <a:latin typeface="Aptos" panose="02110004020202020204"/>
              </a:rPr>
              <a:t>Colossa</a:t>
            </a:r>
            <a:r>
              <a:rPr kumimoji="0" lang="en" sz="2300" b="1" i="0" u="none" strike="noStrike" kern="1200" cap="none" spc="0" normalizeH="0" noProof="0" dirty="0">
                <a:ln>
                  <a:noFill/>
                </a:ln>
                <a:solidFill>
                  <a:prstClr val="black"/>
                </a:solidFill>
                <a:effectLst/>
                <a:uLnTx/>
                <a:uFillTx/>
                <a:latin typeface="Aptos" panose="02110004020202020204"/>
              </a:rPr>
              <a:t> te khang thusim</a:t>
            </a:r>
            <a:endParaRPr kumimoji="0" lang="en" sz="2300" b="1" i="0" u="none" strike="noStrike" kern="1200" cap="none" spc="0" normalizeH="0" baseline="0" noProof="0" dirty="0">
              <a:ln>
                <a:noFill/>
              </a:ln>
              <a:solidFill>
                <a:prstClr val="black"/>
              </a:solidFill>
              <a:effectLst/>
              <a:uLnTx/>
              <a:uFillTx/>
              <a:latin typeface="Aptos" panose="02110004020202020204"/>
            </a:endParaRP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300" b="1" i="0" u="none" strike="noStrike" kern="1200" cap="none" spc="0" normalizeH="0" baseline="0" noProof="0" dirty="0">
                <a:ln>
                  <a:noFill/>
                </a:ln>
                <a:solidFill>
                  <a:prstClr val="black"/>
                </a:solidFill>
                <a:effectLst/>
                <a:uLnTx/>
                <a:uFillTx/>
                <a:latin typeface="Aptos" panose="02110004020202020204"/>
              </a:rPr>
              <a:t>Philippi leh Colossa</a:t>
            </a:r>
            <a:r>
              <a:rPr kumimoji="0" lang="en" sz="2300" b="1" i="0" u="none" strike="noStrike" kern="1200" cap="none" spc="0" normalizeH="0" noProof="0" dirty="0">
                <a:ln>
                  <a:noFill/>
                </a:ln>
                <a:solidFill>
                  <a:prstClr val="black"/>
                </a:solidFill>
                <a:effectLst/>
                <a:uLnTx/>
                <a:uFillTx/>
                <a:latin typeface="Aptos" panose="02110004020202020204"/>
              </a:rPr>
              <a:t> houbung mite</a:t>
            </a:r>
            <a:endParaRPr kumimoji="0" lang="en" sz="2300" b="1" i="0" u="none" strike="noStrike" kern="1200" cap="none" spc="0" normalizeH="0" baseline="0" noProof="0" dirty="0">
              <a:ln>
                <a:noFill/>
              </a:ln>
              <a:solidFill>
                <a:prstClr val="black"/>
              </a:solidFill>
              <a:effectLst/>
              <a:uLnTx/>
              <a:uFillTx/>
              <a:latin typeface="Aptos" panose="02110004020202020204"/>
            </a:endParaRPr>
          </a:p>
        </p:txBody>
      </p:sp>
      <p:sp>
        <p:nvSpPr>
          <p:cNvPr id="3" name="CuadroTexto 2">
            <a:extLst>
              <a:ext uri="{FF2B5EF4-FFF2-40B4-BE49-F238E27FC236}">
                <a16:creationId xmlns:a16="http://schemas.microsoft.com/office/drawing/2014/main" id="{A3E37402-183A-FBCD-7EBE-62791AB55988}"/>
              </a:ext>
            </a:extLst>
          </p:cNvPr>
          <p:cNvSpPr txBox="1"/>
          <p:nvPr/>
        </p:nvSpPr>
        <p:spPr>
          <a:xfrm>
            <a:off x="5439747" y="195203"/>
            <a:ext cx="6752253"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 sz="2300" b="1" dirty="0">
                <a:solidFill>
                  <a:prstClr val="black"/>
                </a:solidFill>
                <a:latin typeface="Aptos" panose="02110004020202020204"/>
              </a:rPr>
              <a:t>Pathien na atohna chan a hin, Paul in, aja nuom chan din, Van leh Lei gomkhom thei Huhhingpu Christa bou ahi aphuong jing e.</a:t>
            </a:r>
            <a:endParaRPr kumimoji="0" lang="en" sz="2300" b="1" i="0" u="none" strike="noStrike" kern="1200" cap="none" spc="0" normalizeH="0" baseline="0" noProof="0" dirty="0">
              <a:ln>
                <a:noFill/>
              </a:ln>
              <a:solidFill>
                <a:prstClr val="black"/>
              </a:solidFill>
              <a:effectLst/>
              <a:uLnTx/>
              <a:uFillTx/>
              <a:latin typeface="Aptos" panose="02110004020202020204"/>
            </a:endParaRP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a:extLst>
              <a:ext uri="{FF2B5EF4-FFF2-40B4-BE49-F238E27FC236}">
                <a16:creationId xmlns:a16="http://schemas.microsoft.com/office/drawing/2014/main" id="{23F7DAAB-99D5-FD54-51FA-798FD316ED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7030009" y="5597759"/>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D4A522A0-C78D-A0D9-FF44-061F6C8861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7030009" y="4168426"/>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73D4FF6D-77BB-AFCD-C80A-FF81122591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030009" y="6053405"/>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D706FD18-CD64-0A37-AD8A-AE5EAB97BF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7030009" y="4576987"/>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B1835871-3CE1-9ECD-0CF9-2B3A2B574A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7030009" y="6441037"/>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9027AA8B-2A5C-2E63-FF68-AE66FBFDCF2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6246288" y="3702309"/>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B5631A7-B896-9C8A-7FF2-E8DFD583582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6246288" y="5131272"/>
            <a:ext cx="736095" cy="306903"/>
          </a:xfrm>
          <a:prstGeom prst="rect">
            <a:avLst/>
          </a:prstGeom>
        </p:spPr>
      </p:pic>
      <p:sp>
        <p:nvSpPr>
          <p:cNvPr id="6" name="CuadroTexto 5">
            <a:extLst>
              <a:ext uri="{FF2B5EF4-FFF2-40B4-BE49-F238E27FC236}">
                <a16:creationId xmlns:a16="http://schemas.microsoft.com/office/drawing/2014/main" id="{008862F0-0543-E32C-2A41-CEA9FFED264C}"/>
              </a:ext>
            </a:extLst>
          </p:cNvPr>
          <p:cNvSpPr txBox="1"/>
          <p:nvPr/>
        </p:nvSpPr>
        <p:spPr>
          <a:xfrm>
            <a:off x="5533053" y="2584233"/>
            <a:ext cx="6658945" cy="115416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300" b="1" i="0" u="none" strike="noStrike" kern="1200" cap="none" spc="0" normalizeH="0" baseline="0" noProof="0" dirty="0">
                <a:ln>
                  <a:noFill/>
                </a:ln>
                <a:solidFill>
                  <a:prstClr val="black"/>
                </a:solidFill>
                <a:effectLst/>
                <a:uLnTx/>
                <a:uFillTx/>
                <a:latin typeface="Aptos" panose="02110004020202020204"/>
                <a:ea typeface="+mn-ea"/>
                <a:cs typeface="+mn-cs"/>
              </a:rPr>
              <a:t>Ni nunung houbung leh Van kithokhom</a:t>
            </a:r>
            <a:r>
              <a:rPr kumimoji="0" lang="en" sz="2300" b="1" i="0" u="none" strike="noStrike" kern="1200" cap="none" spc="0" normalizeH="0" noProof="0" dirty="0">
                <a:ln>
                  <a:noFill/>
                </a:ln>
                <a:solidFill>
                  <a:prstClr val="black"/>
                </a:solidFill>
                <a:effectLst/>
                <a:uLnTx/>
                <a:uFillTx/>
                <a:latin typeface="Aptos" panose="02110004020202020204"/>
                <a:ea typeface="+mn-ea"/>
                <a:cs typeface="+mn-cs"/>
              </a:rPr>
              <a:t> jal a Jesu solna bang a vannuoi gospel lhutsuoh ahi ding dan jong avetsah e.</a:t>
            </a:r>
            <a:endParaRPr kumimoji="0" lang="en" sz="2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5D4DA7DF-B775-D53B-59F6-3DF3FFB4F3E5}"/>
              </a:ext>
            </a:extLst>
          </p:cNvPr>
          <p:cNvSpPr txBox="1"/>
          <p:nvPr/>
        </p:nvSpPr>
        <p:spPr>
          <a:xfrm>
            <a:off x="5439746" y="1389786"/>
            <a:ext cx="6752253" cy="115416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 sz="2300" b="1" noProof="0" dirty="0">
                <a:solidFill>
                  <a:prstClr val="black"/>
                </a:solidFill>
                <a:latin typeface="Aptos" panose="02110004020202020204"/>
              </a:rPr>
              <a:t>Philippi leh Colossa mite kom alekhathot a chun houbung leh Van chuleh Christiante khat le khat kinai tah a aumdoh theina  diuvin asun in ahi.</a:t>
            </a:r>
            <a:endParaRPr kumimoji="0" lang="en" sz="23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153352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ppt_w/2"/>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par>
                          <p:cTn id="45" fill="hold">
                            <p:stCondLst>
                              <p:cond delay="2500"/>
                            </p:stCondLst>
                            <p:childTnLst>
                              <p:par>
                                <p:cTn id="46" presetID="31"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fltVal val="0"/>
                                          </p:val>
                                        </p:tav>
                                        <p:tav tm="100000">
                                          <p:val>
                                            <p:strVal val="#ppt_w"/>
                                          </p:val>
                                        </p:tav>
                                      </p:tavLst>
                                    </p:anim>
                                    <p:anim calcmode="lin" valueType="num">
                                      <p:cBhvr>
                                        <p:cTn id="49" dur="1000" fill="hold"/>
                                        <p:tgtEl>
                                          <p:spTgt spid="16"/>
                                        </p:tgtEl>
                                        <p:attrNameLst>
                                          <p:attrName>ppt_h</p:attrName>
                                        </p:attrNameLst>
                                      </p:cBhvr>
                                      <p:tavLst>
                                        <p:tav tm="0">
                                          <p:val>
                                            <p:fltVal val="0"/>
                                          </p:val>
                                        </p:tav>
                                        <p:tav tm="100000">
                                          <p:val>
                                            <p:strVal val="#ppt_h"/>
                                          </p:val>
                                        </p:tav>
                                      </p:tavLst>
                                    </p:anim>
                                    <p:anim calcmode="lin" valueType="num">
                                      <p:cBhvr>
                                        <p:cTn id="50" dur="1000" fill="hold"/>
                                        <p:tgtEl>
                                          <p:spTgt spid="16"/>
                                        </p:tgtEl>
                                        <p:attrNameLst>
                                          <p:attrName>style.rotation</p:attrName>
                                        </p:attrNameLst>
                                      </p:cBhvr>
                                      <p:tavLst>
                                        <p:tav tm="0">
                                          <p:val>
                                            <p:fltVal val="90"/>
                                          </p:val>
                                        </p:tav>
                                        <p:tav tm="100000">
                                          <p:val>
                                            <p:fltVal val="0"/>
                                          </p:val>
                                        </p:tav>
                                      </p:tavLst>
                                    </p:anim>
                                    <p:animEffect transition="in" filter="fade">
                                      <p:cBhvr>
                                        <p:cTn id="51" dur="1000"/>
                                        <p:tgtEl>
                                          <p:spTgt spid="16"/>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ppt_x</p:attrName>
                                        </p:attrNameLst>
                                      </p:cBhvr>
                                      <p:tavLst>
                                        <p:tav tm="0">
                                          <p:val>
                                            <p:strVal val="#ppt_x-#ppt_w/2"/>
                                          </p:val>
                                        </p:tav>
                                        <p:tav tm="100000">
                                          <p:val>
                                            <p:strVal val="#ppt_x"/>
                                          </p:val>
                                        </p:tav>
                                      </p:tavLst>
                                    </p:anim>
                                    <p:anim calcmode="lin" valueType="num">
                                      <p:cBhvr>
                                        <p:cTn id="61" dur="500" fill="hold"/>
                                        <p:tgtEl>
                                          <p:spTgt spid="34"/>
                                        </p:tgtEl>
                                        <p:attrNameLst>
                                          <p:attrName>ppt_y</p:attrName>
                                        </p:attrNameLst>
                                      </p:cBhvr>
                                      <p:tavLst>
                                        <p:tav tm="0">
                                          <p:val>
                                            <p:strVal val="#ppt_y"/>
                                          </p:val>
                                        </p:tav>
                                        <p:tav tm="100000">
                                          <p:val>
                                            <p:strVal val="#ppt_y"/>
                                          </p:val>
                                        </p:tav>
                                      </p:tavLst>
                                    </p:anim>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000"/>
                            </p:stCondLst>
                            <p:childTnLst>
                              <p:par>
                                <p:cTn id="69" presetID="31"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 calcmode="lin" valueType="num">
                                      <p:cBhvr>
                                        <p:cTn id="73" dur="1000" fill="hold"/>
                                        <p:tgtEl>
                                          <p:spTgt spid="12"/>
                                        </p:tgtEl>
                                        <p:attrNameLst>
                                          <p:attrName>style.rotation</p:attrName>
                                        </p:attrNameLst>
                                      </p:cBhvr>
                                      <p:tavLst>
                                        <p:tav tm="0">
                                          <p:val>
                                            <p:fltVal val="90"/>
                                          </p:val>
                                        </p:tav>
                                        <p:tav tm="100000">
                                          <p:val>
                                            <p:fltVal val="0"/>
                                          </p:val>
                                        </p:tav>
                                      </p:tavLst>
                                    </p:anim>
                                    <p:animEffect transition="in" filter="fade">
                                      <p:cBhvr>
                                        <p:cTn id="74" dur="1000"/>
                                        <p:tgtEl>
                                          <p:spTgt spid="12"/>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2500"/>
                            </p:stCondLst>
                            <p:childTnLst>
                              <p:par>
                                <p:cTn id="80" presetID="3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ppt_w</p:attrName>
                                        </p:attrNameLst>
                                      </p:cBhvr>
                                      <p:tavLst>
                                        <p:tav tm="0">
                                          <p:val>
                                            <p:fltVal val="0"/>
                                          </p:val>
                                        </p:tav>
                                        <p:tav tm="100000">
                                          <p:val>
                                            <p:strVal val="#ppt_w"/>
                                          </p:val>
                                        </p:tav>
                                      </p:tavLst>
                                    </p:anim>
                                    <p:anim calcmode="lin" valueType="num">
                                      <p:cBhvr>
                                        <p:cTn id="83" dur="1000" fill="hold"/>
                                        <p:tgtEl>
                                          <p:spTgt spid="15"/>
                                        </p:tgtEl>
                                        <p:attrNameLst>
                                          <p:attrName>ppt_h</p:attrName>
                                        </p:attrNameLst>
                                      </p:cBhvr>
                                      <p:tavLst>
                                        <p:tav tm="0">
                                          <p:val>
                                            <p:fltVal val="0"/>
                                          </p:val>
                                        </p:tav>
                                        <p:tav tm="100000">
                                          <p:val>
                                            <p:strVal val="#ppt_h"/>
                                          </p:val>
                                        </p:tav>
                                      </p:tavLst>
                                    </p:anim>
                                    <p:anim calcmode="lin" valueType="num">
                                      <p:cBhvr>
                                        <p:cTn id="84" dur="1000" fill="hold"/>
                                        <p:tgtEl>
                                          <p:spTgt spid="15"/>
                                        </p:tgtEl>
                                        <p:attrNameLst>
                                          <p:attrName>style.rotation</p:attrName>
                                        </p:attrNameLst>
                                      </p:cBhvr>
                                      <p:tavLst>
                                        <p:tav tm="0">
                                          <p:val>
                                            <p:fltVal val="90"/>
                                          </p:val>
                                        </p:tav>
                                        <p:tav tm="100000">
                                          <p:val>
                                            <p:fltVal val="0"/>
                                          </p:val>
                                        </p:tav>
                                      </p:tavLst>
                                    </p:anim>
                                    <p:animEffect transition="in" filter="fade">
                                      <p:cBhvr>
                                        <p:cTn id="85" dur="1000"/>
                                        <p:tgtEl>
                                          <p:spTgt spid="15"/>
                                        </p:tgtEl>
                                      </p:cBhvr>
                                    </p:animEffect>
                                  </p:childTnLst>
                                </p:cTn>
                              </p:par>
                            </p:childTnLst>
                          </p:cTn>
                        </p:par>
                        <p:par>
                          <p:cTn id="86" fill="hold">
                            <p:stCondLst>
                              <p:cond delay="3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4000"/>
                            </p:stCondLst>
                            <p:childTnLst>
                              <p:par>
                                <p:cTn id="91" presetID="31"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1000" fill="hold"/>
                                        <p:tgtEl>
                                          <p:spTgt spid="21"/>
                                        </p:tgtEl>
                                        <p:attrNameLst>
                                          <p:attrName>ppt_w</p:attrName>
                                        </p:attrNameLst>
                                      </p:cBhvr>
                                      <p:tavLst>
                                        <p:tav tm="0">
                                          <p:val>
                                            <p:fltVal val="0"/>
                                          </p:val>
                                        </p:tav>
                                        <p:tav tm="100000">
                                          <p:val>
                                            <p:strVal val="#ppt_w"/>
                                          </p:val>
                                        </p:tav>
                                      </p:tavLst>
                                    </p:anim>
                                    <p:anim calcmode="lin" valueType="num">
                                      <p:cBhvr>
                                        <p:cTn id="94" dur="1000" fill="hold"/>
                                        <p:tgtEl>
                                          <p:spTgt spid="21"/>
                                        </p:tgtEl>
                                        <p:attrNameLst>
                                          <p:attrName>ppt_h</p:attrName>
                                        </p:attrNameLst>
                                      </p:cBhvr>
                                      <p:tavLst>
                                        <p:tav tm="0">
                                          <p:val>
                                            <p:fltVal val="0"/>
                                          </p:val>
                                        </p:tav>
                                        <p:tav tm="100000">
                                          <p:val>
                                            <p:strVal val="#ppt_h"/>
                                          </p:val>
                                        </p:tav>
                                      </p:tavLst>
                                    </p:anim>
                                    <p:anim calcmode="lin" valueType="num">
                                      <p:cBhvr>
                                        <p:cTn id="95" dur="1000" fill="hold"/>
                                        <p:tgtEl>
                                          <p:spTgt spid="21"/>
                                        </p:tgtEl>
                                        <p:attrNameLst>
                                          <p:attrName>style.rotation</p:attrName>
                                        </p:attrNameLst>
                                      </p:cBhvr>
                                      <p:tavLst>
                                        <p:tav tm="0">
                                          <p:val>
                                            <p:fltVal val="90"/>
                                          </p:val>
                                        </p:tav>
                                        <p:tav tm="100000">
                                          <p:val>
                                            <p:fltVal val="0"/>
                                          </p:val>
                                        </p:tav>
                                      </p:tavLst>
                                    </p:anim>
                                    <p:animEffect transition="in" filter="fade">
                                      <p:cBhvr>
                                        <p:cTn id="96" dur="1000"/>
                                        <p:tgtEl>
                                          <p:spTgt spid="21"/>
                                        </p:tgtEl>
                                      </p:cBhvr>
                                    </p:animEffect>
                                  </p:childTnLst>
                                </p:cTn>
                              </p:par>
                            </p:childTnLst>
                          </p:cTn>
                        </p:par>
                        <p:par>
                          <p:cTn id="97" fill="hold">
                            <p:stCondLst>
                              <p:cond delay="50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190013" y="2828835"/>
            <a:ext cx="362808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 sz="4000" b="1" i="0" u="none" strike="noStrike" kern="1200" cap="none" spc="0" normalizeH="0" baseline="0" noProof="0" dirty="0">
                <a:ln>
                  <a:noFill/>
                </a:ln>
                <a:solidFill>
                  <a:srgbClr val="5A3011"/>
                </a:solidFill>
                <a:effectLst/>
                <a:uLnTx/>
                <a:uFillTx/>
                <a:latin typeface="Aptos Display" panose="02110004020202020204"/>
                <a:ea typeface="+mn-ea"/>
                <a:cs typeface="+mn-cs"/>
              </a:rPr>
              <a:t>LEKHATHOT SUNPA</a:t>
            </a:r>
          </a:p>
        </p:txBody>
      </p:sp>
    </p:spTree>
    <p:extLst>
      <p:ext uri="{BB962C8B-B14F-4D97-AF65-F5344CB8AC3E}">
        <p14:creationId xmlns:p14="http://schemas.microsoft.com/office/powerpoint/2010/main" val="22918346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0" y="-81783"/>
            <a:ext cx="121919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600" normalizeH="0" baseline="0" noProof="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PAUL SUONGKUL</a:t>
            </a:r>
            <a:r>
              <a:rPr kumimoji="0" lang="en" sz="4400" b="1" i="0" u="none" strike="noStrike" kern="1200" cap="none" spc="600" normalizeH="0" noProof="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 TAANG</a:t>
            </a:r>
            <a:endParaRPr kumimoji="0" lang="en" sz="4400" b="1" i="0" u="none" strike="noStrike" kern="1200" cap="none" spc="600" normalizeH="0" baseline="0" noProof="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055A856-0CE9-C83F-0B57-153FA7EBBF02}"/>
              </a:ext>
            </a:extLst>
          </p:cNvPr>
          <p:cNvSpPr txBox="1"/>
          <p:nvPr/>
        </p:nvSpPr>
        <p:spPr>
          <a:xfrm>
            <a:off x="2492188" y="438300"/>
            <a:ext cx="7207622" cy="707886"/>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en-US" sz="2000"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Christa Jesu </a:t>
            </a:r>
            <a:r>
              <a:rPr lang="en-US" sz="2000"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jal</a:t>
            </a:r>
            <a:r>
              <a:rPr lang="en-US" sz="2000"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 </a:t>
            </a:r>
            <a:r>
              <a:rPr lang="en-US" sz="2000"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suohchang</a:t>
            </a:r>
            <a:r>
              <a:rPr lang="en-US" sz="2000"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Paul le </a:t>
            </a:r>
            <a:r>
              <a:rPr lang="en-US" sz="2000"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sopi</a:t>
            </a:r>
            <a:r>
              <a:rPr lang="en-US" sz="2000"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US" sz="2000"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Timothy’n</a:t>
            </a:r>
            <a:r>
              <a:rPr lang="en-US" sz="2000"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US" sz="2000"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ingailut</a:t>
            </a:r>
            <a:r>
              <a:rPr lang="en-US" sz="2000"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US" sz="2000"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tah</a:t>
            </a:r>
            <a:r>
              <a:rPr lang="en-US" sz="2000"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u le </a:t>
            </a:r>
            <a:r>
              <a:rPr lang="en-US" sz="2000"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itohkhompi</a:t>
            </a:r>
            <a:r>
              <a:rPr lang="en-US" sz="2000"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u Philemon</a:t>
            </a:r>
            <a:r>
              <a:rPr kumimoji="0" lang="en" sz="18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(Philemon 1:1)</a:t>
            </a:r>
          </a:p>
        </p:txBody>
      </p:sp>
      <p:sp>
        <p:nvSpPr>
          <p:cNvPr id="6" name="CuadroTexto 5">
            <a:extLst>
              <a:ext uri="{FF2B5EF4-FFF2-40B4-BE49-F238E27FC236}">
                <a16:creationId xmlns:a16="http://schemas.microsoft.com/office/drawing/2014/main" id="{70957489-6DFD-99DC-CF5F-EBE814934DE7}"/>
              </a:ext>
            </a:extLst>
          </p:cNvPr>
          <p:cNvSpPr txBox="1"/>
          <p:nvPr/>
        </p:nvSpPr>
        <p:spPr>
          <a:xfrm>
            <a:off x="4588385" y="1228725"/>
            <a:ext cx="475155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300" b="1" i="0" u="none" strike="noStrike" kern="1200" cap="none" spc="0" normalizeH="0" baseline="0" noProof="0" dirty="0">
                <a:ln>
                  <a:noFill/>
                </a:ln>
                <a:solidFill>
                  <a:prstClr val="black"/>
                </a:solidFill>
                <a:effectLst/>
                <a:uLnTx/>
                <a:uFillTx/>
                <a:latin typeface="Aptos" panose="02110004020202020204"/>
              </a:rPr>
              <a:t>AD 60- 62 kah</a:t>
            </a:r>
            <a:r>
              <a:rPr kumimoji="0" lang="en" sz="2300" b="1" i="0" u="none" strike="noStrike" kern="1200" cap="none" spc="0" normalizeH="0" noProof="0" dirty="0">
                <a:ln>
                  <a:noFill/>
                </a:ln>
                <a:solidFill>
                  <a:prstClr val="black"/>
                </a:solidFill>
                <a:effectLst/>
                <a:uLnTx/>
                <a:uFillTx/>
                <a:latin typeface="Aptos" panose="02110004020202020204"/>
              </a:rPr>
              <a:t> a </a:t>
            </a:r>
            <a:r>
              <a:rPr kumimoji="0" lang="en" sz="2300" b="1" i="0" u="none" strike="noStrike" kern="1200" cap="none" spc="0" normalizeH="0" baseline="0" noProof="0" dirty="0">
                <a:ln>
                  <a:noFill/>
                </a:ln>
                <a:solidFill>
                  <a:prstClr val="black"/>
                </a:solidFill>
                <a:effectLst/>
                <a:uLnTx/>
                <a:uFillTx/>
                <a:latin typeface="Aptos" panose="02110004020202020204"/>
              </a:rPr>
              <a:t>Rome suongkul ataan masah</a:t>
            </a:r>
            <a:r>
              <a:rPr kumimoji="0" lang="en" sz="2300" b="1" i="0" u="none" strike="noStrike" kern="1200" cap="none" spc="0" normalizeH="0" noProof="0" dirty="0">
                <a:ln>
                  <a:noFill/>
                </a:ln>
                <a:solidFill>
                  <a:prstClr val="black"/>
                </a:solidFill>
                <a:effectLst/>
                <a:uLnTx/>
                <a:uFillTx/>
                <a:latin typeface="Aptos" panose="02110004020202020204"/>
              </a:rPr>
              <a:t> chun Paul in lekhathot 5 tobang anasun doh e: </a:t>
            </a:r>
            <a:r>
              <a:rPr kumimoji="0" lang="en" sz="2300" b="1" i="0" u="none" strike="noStrike" kern="1200" cap="none" spc="0" normalizeH="0" baseline="0" noProof="0" dirty="0">
                <a:ln>
                  <a:noFill/>
                </a:ln>
                <a:solidFill>
                  <a:prstClr val="black"/>
                </a:solidFill>
                <a:effectLst/>
                <a:uLnTx/>
                <a:uFillTx/>
                <a:latin typeface="Aptos" panose="02110004020202020204"/>
              </a:rPr>
              <a:t>Ephesia, Philippi, Colossa, Philemon</a:t>
            </a:r>
            <a:r>
              <a:rPr lang="en" sz="2300" b="1" dirty="0">
                <a:solidFill>
                  <a:prstClr val="black"/>
                </a:solidFill>
                <a:latin typeface="Aptos" panose="02110004020202020204"/>
              </a:rPr>
              <a:t> leh </a:t>
            </a:r>
            <a:r>
              <a:rPr kumimoji="0" lang="en" sz="2300" b="1" i="0" u="none" strike="noStrike" kern="1200" cap="none" spc="0" normalizeH="0" baseline="0" noProof="0" dirty="0">
                <a:ln>
                  <a:noFill/>
                </a:ln>
                <a:solidFill>
                  <a:prstClr val="black"/>
                </a:solidFill>
                <a:effectLst/>
                <a:uLnTx/>
                <a:uFillTx/>
                <a:latin typeface="Aptos" panose="02110004020202020204"/>
              </a:rPr>
              <a:t>Laodicea (achaina hi</a:t>
            </a:r>
            <a:r>
              <a:rPr kumimoji="0" lang="en" sz="2300" b="1" i="0" u="none" strike="noStrike" kern="1200" cap="none" spc="0" normalizeH="0" noProof="0" dirty="0">
                <a:ln>
                  <a:noFill/>
                </a:ln>
                <a:solidFill>
                  <a:prstClr val="black"/>
                </a:solidFill>
                <a:effectLst/>
                <a:uLnTx/>
                <a:uFillTx/>
                <a:latin typeface="Aptos" panose="02110004020202020204"/>
              </a:rPr>
              <a:t> eiho kom ahung lhung jou tapoi</a:t>
            </a:r>
            <a:r>
              <a:rPr kumimoji="0" lang="en" sz="2300" b="1" i="0" u="none" strike="noStrike" kern="1200" cap="none" spc="0" normalizeH="0" baseline="0" noProof="0" dirty="0">
                <a:ln>
                  <a:noFill/>
                </a:ln>
                <a:solidFill>
                  <a:prstClr val="black"/>
                </a:solidFill>
                <a:effectLst/>
                <a:uLnTx/>
                <a:uFillTx/>
                <a:latin typeface="Aptos" panose="02110004020202020204"/>
              </a:rPr>
              <a:t>).</a:t>
            </a:r>
          </a:p>
        </p:txBody>
      </p:sp>
      <p:pic>
        <p:nvPicPr>
          <p:cNvPr id="4" name="Imagen 3" descr="Imagen que contiene persona, interior, hombre, viendo&#10;&#10;El contenido generado por IA puede ser incorrecto.">
            <a:extLst>
              <a:ext uri="{FF2B5EF4-FFF2-40B4-BE49-F238E27FC236}">
                <a16:creationId xmlns:a16="http://schemas.microsoft.com/office/drawing/2014/main" id="{D2B170D8-E10B-2B5C-4719-784E59320B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715" y="1228725"/>
            <a:ext cx="4391025" cy="2195513"/>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a:extLst>
              <a:ext uri="{FF2B5EF4-FFF2-40B4-BE49-F238E27FC236}">
                <a16:creationId xmlns:a16="http://schemas.microsoft.com/office/drawing/2014/main" id="{8DB7A08A-AC2A-10B4-8DDB-D009E325174A}"/>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417948" y="1266824"/>
            <a:ext cx="2672865" cy="3752851"/>
          </a:xfrm>
          <a:prstGeom prst="rect">
            <a:avLst/>
          </a:prstGeom>
          <a:solidFill>
            <a:srgbClr val="FFFFFF">
              <a:shade val="85000"/>
            </a:srgbClr>
          </a:solidFill>
          <a:ln w="88900" cap="sq">
            <a:solidFill>
              <a:schemeClr val="bg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a:extLst>
              <a:ext uri="{FF2B5EF4-FFF2-40B4-BE49-F238E27FC236}">
                <a16:creationId xmlns:a16="http://schemas.microsoft.com/office/drawing/2014/main" id="{9B46EA2B-3E0C-20F1-7A5C-226F886CA913}"/>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94925" y="3640009"/>
            <a:ext cx="2943224" cy="3054412"/>
          </a:xfrm>
          <a:prstGeom prst="rect">
            <a:avLst/>
          </a:prstGeom>
          <a:solidFill>
            <a:srgbClr val="FFFFFF">
              <a:shade val="85000"/>
            </a:srgbClr>
          </a:solidFill>
          <a:ln w="88900" cap="sq">
            <a:solidFill>
              <a:srgbClr val="AE45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FFBFE5C-4F1F-1DBF-8250-55B122397D81}"/>
              </a:ext>
            </a:extLst>
          </p:cNvPr>
          <p:cNvSpPr txBox="1"/>
          <p:nvPr/>
        </p:nvSpPr>
        <p:spPr>
          <a:xfrm>
            <a:off x="3091939" y="3501271"/>
            <a:ext cx="6350641"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 sz="2100" b="1" dirty="0">
                <a:solidFill>
                  <a:prstClr val="black"/>
                </a:solidFill>
                <a:latin typeface="Aptos" panose="02110004020202020204"/>
              </a:rPr>
              <a:t>Achung a ngohna khohse lom aumlou jieh chun inn khat alosah un, Rome sipai khat a-ngasah un ahi </a:t>
            </a:r>
            <a:r>
              <a:rPr kumimoji="0" lang="en" sz="2100" b="1" i="0" u="none" strike="noStrike" kern="1200" cap="none" spc="0" normalizeH="0" baseline="0" noProof="0" dirty="0">
                <a:ln>
                  <a:noFill/>
                </a:ln>
                <a:solidFill>
                  <a:prstClr val="black"/>
                </a:solidFill>
                <a:effectLst/>
                <a:uLnTx/>
                <a:uFillTx/>
                <a:latin typeface="Aptos" panose="02110004020202020204"/>
              </a:rPr>
              <a:t>(Acts 28:16). Hijieh</a:t>
            </a:r>
            <a:r>
              <a:rPr kumimoji="0" lang="en" sz="2100" b="1" i="0" u="none" strike="noStrike" kern="1200" cap="none" spc="0" normalizeH="0" noProof="0" dirty="0">
                <a:ln>
                  <a:noFill/>
                </a:ln>
                <a:solidFill>
                  <a:prstClr val="black"/>
                </a:solidFill>
                <a:effectLst/>
                <a:uLnTx/>
                <a:uFillTx/>
                <a:latin typeface="Aptos" panose="02110004020202020204"/>
              </a:rPr>
              <a:t> chun gospel aseile jom thei in, sipai angahpa jieng jong aseipih thei e</a:t>
            </a:r>
            <a:r>
              <a:rPr kumimoji="0" lang="en" sz="2100" b="1" i="0" u="none" strike="noStrike" kern="1200" cap="none" spc="0" normalizeH="0" baseline="0" noProof="0" dirty="0">
                <a:ln>
                  <a:noFill/>
                </a:ln>
                <a:solidFill>
                  <a:prstClr val="black"/>
                </a:solidFill>
                <a:effectLst/>
                <a:uLnTx/>
                <a:uFillTx/>
                <a:latin typeface="Aptos" panose="02110004020202020204"/>
              </a:rPr>
              <a:t> (Philp. 1:13).</a:t>
            </a:r>
          </a:p>
        </p:txBody>
      </p:sp>
      <p:sp>
        <p:nvSpPr>
          <p:cNvPr id="14" name="CuadroTexto 13">
            <a:extLst>
              <a:ext uri="{FF2B5EF4-FFF2-40B4-BE49-F238E27FC236}">
                <a16:creationId xmlns:a16="http://schemas.microsoft.com/office/drawing/2014/main" id="{9BF6911C-8D7A-222E-9485-1BA68EC7DBD4}"/>
              </a:ext>
            </a:extLst>
          </p:cNvPr>
          <p:cNvSpPr txBox="1"/>
          <p:nvPr/>
        </p:nvSpPr>
        <p:spPr>
          <a:xfrm>
            <a:off x="3091939" y="5049490"/>
            <a:ext cx="9100059" cy="106182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Alekhathot phatah a isim</a:t>
            </a:r>
            <a:r>
              <a:rPr kumimoji="0" lang="en" sz="2100" b="1" i="0" u="none" strike="noStrike" kern="1200" cap="none" spc="0" normalizeH="0" noProof="0" dirty="0">
                <a:ln>
                  <a:noFill/>
                </a:ln>
                <a:solidFill>
                  <a:prstClr val="black"/>
                </a:solidFill>
                <a:effectLst/>
                <a:uLnTx/>
                <a:uFillTx/>
                <a:latin typeface="Aptos" panose="02110004020202020204"/>
                <a:ea typeface="+mn-ea"/>
                <a:cs typeface="+mn-cs"/>
              </a:rPr>
              <a:t> leh Paul hin kithopi jong anei mudoh thei ahi</a:t>
            </a: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 (Col. 4:7-14; Philm. 23-24). Caesar insung mi kijahmatpi jong ana nei</a:t>
            </a:r>
            <a:r>
              <a:rPr kumimoji="0" lang="en" sz="2100" b="1" i="0" u="none" strike="noStrike" kern="1200" cap="none" spc="0" normalizeH="0" noProof="0" dirty="0">
                <a:ln>
                  <a:noFill/>
                </a:ln>
                <a:solidFill>
                  <a:prstClr val="black"/>
                </a:solidFill>
                <a:effectLst/>
                <a:uLnTx/>
                <a:uFillTx/>
                <a:latin typeface="Aptos" panose="02110004020202020204"/>
                <a:ea typeface="+mn-ea"/>
                <a:cs typeface="+mn-cs"/>
              </a:rPr>
              <a:t> e</a:t>
            </a:r>
            <a:b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(Philp. 4:22).</a:t>
            </a:r>
          </a:p>
        </p:txBody>
      </p:sp>
      <p:sp>
        <p:nvSpPr>
          <p:cNvPr id="7" name="CuadroTexto 6">
            <a:extLst>
              <a:ext uri="{FF2B5EF4-FFF2-40B4-BE49-F238E27FC236}">
                <a16:creationId xmlns:a16="http://schemas.microsoft.com/office/drawing/2014/main" id="{DFD2D168-7615-49DD-E767-1555AA0494D7}"/>
              </a:ext>
            </a:extLst>
          </p:cNvPr>
          <p:cNvSpPr txBox="1"/>
          <p:nvPr/>
        </p:nvSpPr>
        <p:spPr>
          <a:xfrm>
            <a:off x="3091939" y="6066135"/>
            <a:ext cx="910006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200" b="1" i="0" u="none" strike="noStrike" kern="1200" cap="none" spc="0" normalizeH="0" baseline="0" noProof="0" dirty="0">
                <a:ln>
                  <a:noFill/>
                </a:ln>
                <a:solidFill>
                  <a:prstClr val="black"/>
                </a:solidFill>
                <a:effectLst/>
                <a:uLnTx/>
                <a:uFillTx/>
                <a:latin typeface="Aptos" panose="02110004020202020204"/>
                <a:ea typeface="+mn-ea"/>
                <a:cs typeface="+mn-cs"/>
              </a:rPr>
              <a:t>Suongkul apat apotvah</a:t>
            </a:r>
            <a:r>
              <a:rPr kumimoji="0" lang="en" sz="2200" b="1" i="0" u="none" strike="noStrike" kern="1200" cap="none" spc="0" normalizeH="0" noProof="0" dirty="0">
                <a:ln>
                  <a:noFill/>
                </a:ln>
                <a:solidFill>
                  <a:prstClr val="black"/>
                </a:solidFill>
                <a:effectLst/>
                <a:uLnTx/>
                <a:uFillTx/>
                <a:latin typeface="Aptos" panose="02110004020202020204"/>
                <a:ea typeface="+mn-ea"/>
                <a:cs typeface="+mn-cs"/>
              </a:rPr>
              <a:t> ding ana kinem e</a:t>
            </a:r>
            <a:r>
              <a:rPr kumimoji="0" lang="en" sz="2200" b="1" i="0" u="none" strike="noStrike" kern="1200" cap="none" spc="0" normalizeH="0" baseline="0" noProof="0" dirty="0">
                <a:ln>
                  <a:noFill/>
                </a:ln>
                <a:solidFill>
                  <a:prstClr val="black"/>
                </a:solidFill>
                <a:effectLst/>
                <a:uLnTx/>
                <a:uFillTx/>
                <a:latin typeface="Aptos" panose="02110004020202020204"/>
                <a:ea typeface="+mn-ea"/>
                <a:cs typeface="+mn-cs"/>
              </a:rPr>
              <a:t> (Philm. 22), avel nina suongkul a lot chun vang akinem</a:t>
            </a:r>
            <a:r>
              <a:rPr kumimoji="0" lang="en" sz="2200" b="1" i="0" u="none" strike="noStrike" kern="1200" cap="none" spc="0" normalizeH="0" noProof="0" dirty="0">
                <a:ln>
                  <a:noFill/>
                </a:ln>
                <a:solidFill>
                  <a:prstClr val="black"/>
                </a:solidFill>
                <a:effectLst/>
                <a:uLnTx/>
                <a:uFillTx/>
                <a:latin typeface="Aptos" panose="02110004020202020204"/>
                <a:ea typeface="+mn-ea"/>
                <a:cs typeface="+mn-cs"/>
              </a:rPr>
              <a:t> tapoi</a:t>
            </a:r>
            <a:r>
              <a:rPr kumimoji="0" lang="en" sz="2200" b="1" i="0" u="none" strike="noStrike" kern="1200" cap="none" spc="0" normalizeH="0" baseline="0" noProof="0" dirty="0">
                <a:ln>
                  <a:noFill/>
                </a:ln>
                <a:solidFill>
                  <a:prstClr val="black"/>
                </a:solidFill>
                <a:effectLst/>
                <a:uLnTx/>
                <a:uFillTx/>
                <a:latin typeface="Aptos" panose="02110004020202020204"/>
                <a:ea typeface="+mn-ea"/>
                <a:cs typeface="+mn-cs"/>
              </a:rPr>
              <a:t> (2 Tim. 4:6).</a:t>
            </a:r>
          </a:p>
        </p:txBody>
      </p:sp>
    </p:spTree>
    <p:extLst>
      <p:ext uri="{BB962C8B-B14F-4D97-AF65-F5344CB8AC3E}">
        <p14:creationId xmlns:p14="http://schemas.microsoft.com/office/powerpoint/2010/main" val="65738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BC36B-F2A5-E168-F49D-F1ED4031CAE9}"/>
              </a:ext>
            </a:extLst>
          </p:cNvPr>
          <p:cNvSpPr txBox="1"/>
          <p:nvPr/>
        </p:nvSpPr>
        <p:spPr>
          <a:xfrm>
            <a:off x="0" y="-63622"/>
            <a:ext cx="12191999" cy="769441"/>
          </a:xfrm>
          <a:prstGeom prst="rect">
            <a:avLst/>
          </a:prstGeom>
          <a:noFill/>
        </p:spPr>
        <p:txBody>
          <a:bodyPr wrap="square">
            <a:spAutoFit/>
            <a:scene3d>
              <a:camera prst="orthographicFront"/>
              <a:lightRig rig="chilly" dir="t"/>
            </a:scene3d>
            <a:sp3d extrusionH="57150">
              <a:bevelT w="38100" h="38100" prst="convex"/>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3462">
                  <a:solidFill>
                    <a:prstClr val="white"/>
                  </a:solidFill>
                  <a:prstDash val="solid"/>
                </a:ln>
                <a:solidFill>
                  <a:srgbClr val="CC6600"/>
                </a:solidFill>
                <a:effectLst>
                  <a:outerShdw dist="12700" dir="2700000" algn="bl" rotWithShape="0">
                    <a:srgbClr val="FFFF66"/>
                  </a:outerShdw>
                </a:effectLst>
                <a:uLnTx/>
                <a:uFillTx/>
                <a:latin typeface="Aptos" panose="02110004020202020204"/>
                <a:ea typeface="+mn-ea"/>
                <a:cs typeface="+mn-cs"/>
              </a:rPr>
              <a:t>THIHKHAO  A  KIHEN PALAIPA</a:t>
            </a:r>
          </a:p>
        </p:txBody>
      </p:sp>
      <p:sp>
        <p:nvSpPr>
          <p:cNvPr id="5" name="CuadroTexto 4">
            <a:extLst>
              <a:ext uri="{FF2B5EF4-FFF2-40B4-BE49-F238E27FC236}">
                <a16:creationId xmlns:a16="http://schemas.microsoft.com/office/drawing/2014/main" id="{C21C361C-4141-BF31-F0D3-96AFB967EBB5}"/>
              </a:ext>
            </a:extLst>
          </p:cNvPr>
          <p:cNvSpPr txBox="1"/>
          <p:nvPr/>
        </p:nvSpPr>
        <p:spPr>
          <a:xfrm>
            <a:off x="513185" y="495493"/>
            <a:ext cx="11215396" cy="707886"/>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a:t>
            </a:r>
            <a:r>
              <a:rPr lang="en-US" sz="2000" b="1" dirty="0" err="1">
                <a:solidFill>
                  <a:srgbClr val="536E69"/>
                </a:solidFill>
                <a:latin typeface="Comic Sans MS" panose="030F0702030302020204" pitchFamily="66" charset="0"/>
              </a:rPr>
              <a:t>Hiche</a:t>
            </a:r>
            <a:r>
              <a:rPr lang="en-US" sz="2000" b="1" dirty="0">
                <a:solidFill>
                  <a:srgbClr val="536E69"/>
                </a:solidFill>
                <a:latin typeface="Comic Sans MS" panose="030F0702030302020204" pitchFamily="66" charset="0"/>
              </a:rPr>
              <a:t> ding a hi </a:t>
            </a:r>
            <a:r>
              <a:rPr lang="en-US" sz="2000" b="1" dirty="0" err="1">
                <a:solidFill>
                  <a:srgbClr val="536E69"/>
                </a:solidFill>
                <a:latin typeface="Comic Sans MS" panose="030F0702030302020204" pitchFamily="66" charset="0"/>
              </a:rPr>
              <a:t>thihkhaova</a:t>
            </a:r>
            <a:r>
              <a:rPr lang="en-US" sz="2000" b="1" dirty="0">
                <a:solidFill>
                  <a:srgbClr val="536E69"/>
                </a:solidFill>
                <a:latin typeface="Comic Sans MS" panose="030F0702030302020204" pitchFamily="66" charset="0"/>
              </a:rPr>
              <a:t> </a:t>
            </a:r>
            <a:r>
              <a:rPr lang="en-US" sz="2000" b="1" dirty="0" err="1">
                <a:solidFill>
                  <a:srgbClr val="536E69"/>
                </a:solidFill>
                <a:latin typeface="Comic Sans MS" panose="030F0702030302020204" pitchFamily="66" charset="0"/>
              </a:rPr>
              <a:t>kihen</a:t>
            </a:r>
            <a:r>
              <a:rPr lang="en-US" sz="2000" b="1" dirty="0">
                <a:solidFill>
                  <a:srgbClr val="536E69"/>
                </a:solidFill>
                <a:latin typeface="Comic Sans MS" panose="030F0702030302020204" pitchFamily="66" charset="0"/>
              </a:rPr>
              <a:t> a </a:t>
            </a:r>
            <a:r>
              <a:rPr lang="en-US" sz="2000" b="1" dirty="0" err="1">
                <a:solidFill>
                  <a:srgbClr val="536E69"/>
                </a:solidFill>
                <a:latin typeface="Comic Sans MS" panose="030F0702030302020204" pitchFamily="66" charset="0"/>
              </a:rPr>
              <a:t>leng</a:t>
            </a:r>
            <a:r>
              <a:rPr lang="en-US" sz="2000" b="1" dirty="0">
                <a:solidFill>
                  <a:srgbClr val="536E69"/>
                </a:solidFill>
                <a:latin typeface="Comic Sans MS" panose="030F0702030302020204" pitchFamily="66" charset="0"/>
              </a:rPr>
              <a:t> </a:t>
            </a:r>
            <a:r>
              <a:rPr lang="en-US" sz="2000" b="1" dirty="0" err="1">
                <a:solidFill>
                  <a:srgbClr val="536E69"/>
                </a:solidFill>
                <a:latin typeface="Comic Sans MS" panose="030F0702030302020204" pitchFamily="66" charset="0"/>
              </a:rPr>
              <a:t>palai</a:t>
            </a:r>
            <a:r>
              <a:rPr lang="en-US" sz="2000" b="1" dirty="0">
                <a:solidFill>
                  <a:srgbClr val="536E69"/>
                </a:solidFill>
                <a:latin typeface="Comic Sans MS" panose="030F0702030302020204" pitchFamily="66" charset="0"/>
              </a:rPr>
              <a:t> </a:t>
            </a:r>
            <a:r>
              <a:rPr lang="en-US" sz="2000" b="1" dirty="0" err="1">
                <a:solidFill>
                  <a:srgbClr val="536E69"/>
                </a:solidFill>
                <a:latin typeface="Comic Sans MS" panose="030F0702030302020204" pitchFamily="66" charset="0"/>
              </a:rPr>
              <a:t>kahin</a:t>
            </a:r>
            <a:r>
              <a:rPr lang="en-US" sz="2000" b="1" dirty="0">
                <a:solidFill>
                  <a:srgbClr val="536E69"/>
                </a:solidFill>
                <a:latin typeface="Comic Sans MS" panose="030F0702030302020204" pitchFamily="66" charset="0"/>
              </a:rPr>
              <a:t>, </a:t>
            </a:r>
            <a:r>
              <a:rPr lang="en-US" sz="2000" b="1" dirty="0" err="1">
                <a:solidFill>
                  <a:srgbClr val="536E69"/>
                </a:solidFill>
                <a:latin typeface="Comic Sans MS" panose="030F0702030302020204" pitchFamily="66" charset="0"/>
              </a:rPr>
              <a:t>hiche</a:t>
            </a:r>
            <a:r>
              <a:rPr lang="en-US" sz="2000" b="1" dirty="0">
                <a:solidFill>
                  <a:srgbClr val="536E69"/>
                </a:solidFill>
                <a:latin typeface="Comic Sans MS" panose="030F0702030302020204" pitchFamily="66" charset="0"/>
              </a:rPr>
              <a:t> </a:t>
            </a:r>
            <a:r>
              <a:rPr lang="en-US" sz="2000" b="1" dirty="0" err="1">
                <a:solidFill>
                  <a:srgbClr val="536E69"/>
                </a:solidFill>
                <a:latin typeface="Comic Sans MS" panose="030F0702030302020204" pitchFamily="66" charset="0"/>
              </a:rPr>
              <a:t>laitah</a:t>
            </a:r>
            <a:r>
              <a:rPr lang="en-US" sz="2000" b="1" dirty="0">
                <a:solidFill>
                  <a:srgbClr val="536E69"/>
                </a:solidFill>
                <a:latin typeface="Comic Sans MS" panose="030F0702030302020204" pitchFamily="66" charset="0"/>
              </a:rPr>
              <a:t> a hi </a:t>
            </a:r>
            <a:r>
              <a:rPr lang="en-US" sz="2000" b="1" dirty="0" err="1">
                <a:solidFill>
                  <a:srgbClr val="536E69"/>
                </a:solidFill>
                <a:latin typeface="Comic Sans MS" panose="030F0702030302020204" pitchFamily="66" charset="0"/>
              </a:rPr>
              <a:t>kasei</a:t>
            </a:r>
            <a:r>
              <a:rPr lang="en-US" sz="2000" b="1" dirty="0">
                <a:solidFill>
                  <a:srgbClr val="536E69"/>
                </a:solidFill>
                <a:latin typeface="Comic Sans MS" panose="030F0702030302020204" pitchFamily="66" charset="0"/>
              </a:rPr>
              <a:t> ding dol </a:t>
            </a:r>
            <a:r>
              <a:rPr lang="en-US" sz="2000" b="1" dirty="0" err="1">
                <a:solidFill>
                  <a:srgbClr val="536E69"/>
                </a:solidFill>
                <a:latin typeface="Comic Sans MS" panose="030F0702030302020204" pitchFamily="66" charset="0"/>
              </a:rPr>
              <a:t>lom</a:t>
            </a:r>
            <a:r>
              <a:rPr lang="en-US" sz="2000" b="1" dirty="0">
                <a:solidFill>
                  <a:srgbClr val="536E69"/>
                </a:solidFill>
                <a:latin typeface="Comic Sans MS" panose="030F0702030302020204" pitchFamily="66" charset="0"/>
              </a:rPr>
              <a:t> hang </a:t>
            </a:r>
            <a:r>
              <a:rPr lang="en-US" sz="2000" b="1" dirty="0" err="1">
                <a:solidFill>
                  <a:srgbClr val="536E69"/>
                </a:solidFill>
                <a:latin typeface="Comic Sans MS" panose="030F0702030302020204" pitchFamily="66" charset="0"/>
              </a:rPr>
              <a:t>tah</a:t>
            </a:r>
            <a:r>
              <a:rPr lang="en-US" sz="2000" b="1" dirty="0">
                <a:solidFill>
                  <a:srgbClr val="536E69"/>
                </a:solidFill>
                <a:latin typeface="Comic Sans MS" panose="030F0702030302020204" pitchFamily="66" charset="0"/>
              </a:rPr>
              <a:t> a </a:t>
            </a:r>
            <a:r>
              <a:rPr lang="en-US" sz="2000" b="1" dirty="0" err="1">
                <a:solidFill>
                  <a:srgbClr val="536E69"/>
                </a:solidFill>
                <a:latin typeface="Comic Sans MS" panose="030F0702030302020204" pitchFamily="66" charset="0"/>
              </a:rPr>
              <a:t>kaseina</a:t>
            </a:r>
            <a:r>
              <a:rPr lang="en-US" sz="2000" b="1" dirty="0">
                <a:solidFill>
                  <a:srgbClr val="536E69"/>
                </a:solidFill>
                <a:latin typeface="Comic Sans MS" panose="030F0702030302020204" pitchFamily="66" charset="0"/>
              </a:rPr>
              <a:t> ding ahi</a:t>
            </a:r>
            <a:r>
              <a:rPr lang="en-US" b="1" dirty="0">
                <a:solidFill>
                  <a:srgbClr val="536E69"/>
                </a:solidFill>
                <a:latin typeface="Comic Sans MS" panose="030F0702030302020204" pitchFamily="66" charset="0"/>
              </a:rPr>
              <a:t>.</a:t>
            </a:r>
            <a:r>
              <a:rPr kumimoji="0" lang="en" sz="18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a:t>
            </a:r>
            <a:r>
              <a:rPr kumimoji="0" lang="en" sz="1800" b="1" i="0" u="none" strike="noStrike" kern="1200" cap="none" spc="0" normalizeH="0" noProof="0" dirty="0">
                <a:ln>
                  <a:noFill/>
                </a:ln>
                <a:solidFill>
                  <a:srgbClr val="536E69"/>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(Ephesia 6:20)</a:t>
            </a:r>
            <a:endParaRPr kumimoji="0" lang="es-ES" sz="18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3F1568ED-2C97-7ABC-A1D5-E7A90E3134F1}"/>
              </a:ext>
            </a:extLst>
          </p:cNvPr>
          <p:cNvSpPr txBox="1"/>
          <p:nvPr/>
        </p:nvSpPr>
        <p:spPr>
          <a:xfrm>
            <a:off x="2580714" y="1302633"/>
            <a:ext cx="604837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Christa palai dia akiguot</a:t>
            </a:r>
            <a:r>
              <a:rPr kumimoji="0" lang="en" sz="2100" b="1" i="0" u="none" strike="noStrike" kern="1200" cap="none" spc="0" normalizeH="0" noProof="0" dirty="0">
                <a:ln>
                  <a:noFill/>
                </a:ln>
                <a:solidFill>
                  <a:prstClr val="black"/>
                </a:solidFill>
                <a:effectLst/>
                <a:uLnTx/>
                <a:uFillTx/>
                <a:latin typeface="Aptos" panose="02110004020202020204"/>
                <a:ea typeface="+mn-ea"/>
                <a:cs typeface="+mn-cs"/>
              </a:rPr>
              <a:t> apat Paul hinkho nuom toh akikhen tan ahi</a:t>
            </a: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 (2 Cor. 6:4-5).</a:t>
            </a:r>
          </a:p>
        </p:txBody>
      </p:sp>
      <p:pic>
        <p:nvPicPr>
          <p:cNvPr id="4" name="Imagen 3" descr="Un grupo de personas disfrazadas posando&#10;&#10;El contenido generado por IA puede ser incorrecto.">
            <a:extLst>
              <a:ext uri="{FF2B5EF4-FFF2-40B4-BE49-F238E27FC236}">
                <a16:creationId xmlns:a16="http://schemas.microsoft.com/office/drawing/2014/main" id="{E262EA63-6836-F700-156C-0199F22BA0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153" y="1456179"/>
            <a:ext cx="2334245" cy="2954594"/>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694406" y="1318528"/>
            <a:ext cx="3384755" cy="1692378"/>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332302" y="3205316"/>
            <a:ext cx="2681545" cy="3502743"/>
          </a:xfrm>
          <a:prstGeom prst="round2DiagRect">
            <a:avLst>
              <a:gd name="adj1" fmla="val 16667"/>
              <a:gd name="adj2" fmla="val 0"/>
            </a:avLst>
          </a:prstGeom>
          <a:ln w="38100" cap="sq">
            <a:solidFill>
              <a:srgbClr val="BE5F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AE56943F-4D59-1F7F-6004-BE5B5730DE74}"/>
              </a:ext>
            </a:extLst>
          </p:cNvPr>
          <p:cNvSpPr txBox="1"/>
          <p:nvPr/>
        </p:nvSpPr>
        <p:spPr>
          <a:xfrm>
            <a:off x="2636700" y="3823028"/>
            <a:ext cx="6801574"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 sz="2100" b="1" dirty="0">
                <a:solidFill>
                  <a:prstClr val="black"/>
                </a:solidFill>
                <a:latin typeface="Aptos" panose="02110004020202020204"/>
              </a:rPr>
              <a:t>Hahsatna atuo jingna ho a hin Paul panpi neilouvin akigel kha poi</a:t>
            </a:r>
            <a:r>
              <a:rPr kumimoji="0" lang="en" sz="2100" b="1" i="0" u="none" strike="noStrike" kern="1200" cap="none" spc="0" normalizeH="0" baseline="0" noProof="0" dirty="0">
                <a:ln>
                  <a:noFill/>
                </a:ln>
                <a:solidFill>
                  <a:prstClr val="black"/>
                </a:solidFill>
                <a:effectLst/>
                <a:uLnTx/>
                <a:uFillTx/>
                <a:latin typeface="Aptos" panose="02110004020202020204"/>
              </a:rPr>
              <a:t> (2 Cor. 4:7-9). Jalen tah</a:t>
            </a:r>
            <a:r>
              <a:rPr kumimoji="0" lang="en" sz="2100" b="1" i="0" u="none" strike="noStrike" kern="1200" cap="none" spc="0" normalizeH="0" noProof="0" dirty="0">
                <a:ln>
                  <a:noFill/>
                </a:ln>
                <a:solidFill>
                  <a:prstClr val="black"/>
                </a:solidFill>
                <a:effectLst/>
                <a:uLnTx/>
                <a:uFillTx/>
                <a:latin typeface="Aptos" panose="02110004020202020204"/>
              </a:rPr>
              <a:t> a thupha asapphuong theilou vang in “thihkhao a kihen leng palai” ahung hidoh tai.</a:t>
            </a:r>
            <a:r>
              <a:rPr kumimoji="0" lang="en" sz="2100" b="1" i="0" u="none" strike="noStrike" kern="1200" cap="none" spc="0" normalizeH="0" baseline="0" noProof="0" dirty="0">
                <a:ln>
                  <a:noFill/>
                </a:ln>
                <a:solidFill>
                  <a:prstClr val="black"/>
                </a:solidFill>
                <a:effectLst/>
                <a:uLnTx/>
                <a:uFillTx/>
                <a:latin typeface="Aptos" panose="02110004020202020204"/>
              </a:rPr>
              <a:t> (Eph. 6:20).</a:t>
            </a:r>
          </a:p>
        </p:txBody>
      </p:sp>
      <p:sp>
        <p:nvSpPr>
          <p:cNvPr id="14" name="CuadroTexto 13">
            <a:extLst>
              <a:ext uri="{FF2B5EF4-FFF2-40B4-BE49-F238E27FC236}">
                <a16:creationId xmlns:a16="http://schemas.microsoft.com/office/drawing/2014/main" id="{B4D2C1C6-64E1-F711-2034-570DC8313FBE}"/>
              </a:ext>
            </a:extLst>
          </p:cNvPr>
          <p:cNvSpPr txBox="1"/>
          <p:nvPr/>
        </p:nvSpPr>
        <p:spPr>
          <a:xfrm>
            <a:off x="2642677" y="5185940"/>
            <a:ext cx="6739612" cy="170816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Paul in gospel</a:t>
            </a:r>
            <a:r>
              <a:rPr kumimoji="0" lang="en" sz="2100" b="1" i="0" u="none" strike="noStrike" kern="1200" cap="none" spc="0" normalizeH="0" noProof="0" dirty="0">
                <a:ln>
                  <a:noFill/>
                </a:ln>
                <a:solidFill>
                  <a:prstClr val="black"/>
                </a:solidFill>
                <a:effectLst/>
                <a:uLnTx/>
                <a:uFillTx/>
                <a:latin typeface="Aptos" panose="02110004020202020204"/>
                <a:ea typeface="+mn-ea"/>
                <a:cs typeface="+mn-cs"/>
              </a:rPr>
              <a:t> aphuonjal jieh a </a:t>
            </a: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hahsatna atuo jing lai a Christa a kingai jing ahi bang</a:t>
            </a:r>
            <a:r>
              <a:rPr kumimoji="0" lang="en" sz="2100" b="1" i="0" u="none" strike="noStrike" kern="1200" cap="none" spc="0" normalizeH="0" noProof="0" dirty="0">
                <a:ln>
                  <a:noFill/>
                </a:ln>
                <a:solidFill>
                  <a:prstClr val="black"/>
                </a:solidFill>
                <a:effectLst/>
                <a:uLnTx/>
                <a:uFillTx/>
                <a:latin typeface="Aptos" panose="02110004020202020204"/>
                <a:ea typeface="+mn-ea"/>
                <a:cs typeface="+mn-cs"/>
              </a:rPr>
              <a:t> a eiho jong tahsanna itudet jing diu ahi, Athu lungsung ichinsah jing diu ahi</a:t>
            </a: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 (2 Tim. 2:15); thahat leh hansan kuonna Lhamuonsah,</a:t>
            </a:r>
            <a:r>
              <a:rPr kumimoji="0" lang="en" sz="2100" b="1" i="0" u="none" strike="noStrike" kern="1200" cap="none" spc="0" normalizeH="0" noProof="0" dirty="0">
                <a:ln>
                  <a:noFill/>
                </a:ln>
                <a:solidFill>
                  <a:prstClr val="black"/>
                </a:solidFill>
                <a:effectLst/>
                <a:uLnTx/>
                <a:uFillTx/>
                <a:latin typeface="Aptos" panose="02110004020202020204"/>
                <a:ea typeface="+mn-ea"/>
                <a:cs typeface="+mn-cs"/>
              </a:rPr>
              <a:t> Lhagao Thieng, chu ituchah diu ahi</a:t>
            </a: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 (Zech. 4:6).</a:t>
            </a:r>
          </a:p>
        </p:txBody>
      </p:sp>
      <p:pic>
        <p:nvPicPr>
          <p:cNvPr id="16" name="Imagen 15" descr="Imagen que contiene persona, hombre, sostener, parado&#10;&#10;El contenido generado por IA puede ser incorrecto.">
            <a:extLst>
              <a:ext uri="{FF2B5EF4-FFF2-40B4-BE49-F238E27FC236}">
                <a16:creationId xmlns:a16="http://schemas.microsoft.com/office/drawing/2014/main" id="{2E14F6C6-02F5-A182-E759-8F3A39F3A8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93305" y="4732947"/>
            <a:ext cx="2481055" cy="1975112"/>
          </a:xfrm>
          <a:prstGeom prst="round2DiagRect">
            <a:avLst>
              <a:gd name="adj1" fmla="val 0"/>
              <a:gd name="adj2" fmla="val 16428"/>
            </a:avLst>
          </a:prstGeom>
          <a:ln w="38100" cap="sq">
            <a:solidFill>
              <a:srgbClr val="80B9F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61EEA612-6B73-53EA-255A-641332D9FFDB}"/>
              </a:ext>
            </a:extLst>
          </p:cNvPr>
          <p:cNvSpPr txBox="1"/>
          <p:nvPr/>
        </p:nvSpPr>
        <p:spPr>
          <a:xfrm>
            <a:off x="2602377" y="2087171"/>
            <a:ext cx="6159068" cy="170816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 sz="2100" b="1" dirty="0">
                <a:solidFill>
                  <a:prstClr val="black"/>
                </a:solidFill>
                <a:latin typeface="Aptos" panose="02110004020202020204"/>
              </a:rPr>
              <a:t>Paul Rome alhut masang un suongkul 3 vei ataan akimui:</a:t>
            </a:r>
            <a:r>
              <a:rPr kumimoji="0" lang="en" sz="2100" b="1" i="0" u="none" strike="noStrike" kern="1200" cap="none" spc="0" normalizeH="0" baseline="0" noProof="0" dirty="0">
                <a:ln>
                  <a:noFill/>
                </a:ln>
                <a:solidFill>
                  <a:prstClr val="black"/>
                </a:solidFill>
                <a:effectLst/>
                <a:uLnTx/>
                <a:uFillTx/>
                <a:latin typeface="Aptos" panose="02110004020202020204"/>
              </a:rPr>
              <a:t> Philippi (Acts 16:22-24); Jerusalem (Acts 23:10); leh Caesarea (Acts 23:33-35). Hiche tailou adang a jong suongkul</a:t>
            </a:r>
            <a:r>
              <a:rPr kumimoji="0" lang="en" sz="2100" b="1" i="0" u="none" strike="noStrike" kern="1200" cap="none" spc="0" normalizeH="0" noProof="0" dirty="0">
                <a:ln>
                  <a:noFill/>
                </a:ln>
                <a:solidFill>
                  <a:prstClr val="black"/>
                </a:solidFill>
                <a:effectLst/>
                <a:uLnTx/>
                <a:uFillTx/>
                <a:latin typeface="Aptos" panose="02110004020202020204"/>
              </a:rPr>
              <a:t> tampi vei lut tei ding ahi</a:t>
            </a:r>
            <a:r>
              <a:rPr kumimoji="0" lang="en" sz="2100" b="1" i="0" u="none" strike="noStrike" kern="1200" cap="none" spc="0" normalizeH="0" baseline="0" noProof="0" dirty="0">
                <a:ln>
                  <a:noFill/>
                </a:ln>
                <a:solidFill>
                  <a:prstClr val="black"/>
                </a:solidFill>
                <a:effectLst/>
                <a:uLnTx/>
                <a:uFillTx/>
                <a:latin typeface="Aptos" panose="02110004020202020204"/>
              </a:rPr>
              <a:t>  (2 Corinth 11:23).</a:t>
            </a:r>
          </a:p>
        </p:txBody>
      </p:sp>
    </p:spTree>
    <p:extLst>
      <p:ext uri="{BB962C8B-B14F-4D97-AF65-F5344CB8AC3E}">
        <p14:creationId xmlns:p14="http://schemas.microsoft.com/office/powerpoint/2010/main" val="206877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750"/>
                                        <p:tgtEl>
                                          <p:spTgt spid="8"/>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upRight)">
                                      <p:cBhvr>
                                        <p:cTn id="46" dur="500"/>
                                        <p:tgtEl>
                                          <p:spTgt spid="1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strips(upLeft)">
                                      <p:cBhvr>
                                        <p:cTn id="55" dur="500"/>
                                        <p:tgtEl>
                                          <p:spTgt spid="16"/>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90238" y="2751595"/>
            <a:ext cx="361815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 sz="4400" b="1" i="0" u="none" strike="noStrike" kern="1200" cap="none" spc="0" normalizeH="0" baseline="0" noProof="0" dirty="0">
                <a:ln>
                  <a:noFill/>
                </a:ln>
                <a:solidFill>
                  <a:srgbClr val="2F5882"/>
                </a:solidFill>
                <a:effectLst/>
                <a:uLnTx/>
                <a:uFillTx/>
                <a:latin typeface="Aptos Display" panose="02110004020202020204"/>
                <a:ea typeface="+mn-ea"/>
                <a:cs typeface="+mn-cs"/>
              </a:rPr>
              <a:t>LEKHA KITHOT HO</a:t>
            </a:r>
          </a:p>
        </p:txBody>
      </p:sp>
    </p:spTree>
    <p:extLst>
      <p:ext uri="{BB962C8B-B14F-4D97-AF65-F5344CB8AC3E}">
        <p14:creationId xmlns:p14="http://schemas.microsoft.com/office/powerpoint/2010/main" val="10078496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2359059" y="691783"/>
            <a:ext cx="7473882" cy="5416868"/>
          </a:xfrm>
          <a:prstGeom prst="rect">
            <a:avLst/>
          </a:prstGeom>
          <a:noFill/>
        </p:spPr>
        <p:txBody>
          <a:bodyPr wrap="square">
            <a:spAutoFit/>
          </a:bodyPr>
          <a:lstStyle/>
          <a:p>
            <a:pPr lvl="0">
              <a:spcBef>
                <a:spcPts val="600"/>
              </a:spcBef>
              <a:defRPr/>
            </a:pPr>
            <a:r>
              <a:rPr kumimoji="0" lang="en" sz="28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r>
              <a:rPr lang="en-US" sz="2800" b="1" noProof="0" dirty="0" err="1">
                <a:solidFill>
                  <a:prstClr val="black"/>
                </a:solidFill>
                <a:latin typeface="Constantia" panose="02030602050306030303" pitchFamily="18" charset="0"/>
              </a:rPr>
              <a:t>Solchah</a:t>
            </a:r>
            <a:r>
              <a:rPr lang="en-US" sz="2800" b="1" noProof="0" dirty="0">
                <a:solidFill>
                  <a:prstClr val="black"/>
                </a:solidFill>
                <a:latin typeface="Constantia" panose="02030602050306030303" pitchFamily="18" charset="0"/>
              </a:rPr>
              <a:t> Paul ama </a:t>
            </a:r>
            <a:r>
              <a:rPr lang="en-US" sz="2800" b="1" noProof="0" dirty="0" err="1">
                <a:solidFill>
                  <a:prstClr val="black"/>
                </a:solidFill>
                <a:latin typeface="Constantia" panose="02030602050306030303" pitchFamily="18" charset="0"/>
              </a:rPr>
              <a:t>khut</a:t>
            </a:r>
            <a:r>
              <a:rPr lang="en-US" sz="2800" b="1" noProof="0" dirty="0">
                <a:solidFill>
                  <a:prstClr val="black"/>
                </a:solidFill>
                <a:latin typeface="Constantia" panose="02030602050306030303" pitchFamily="18" charset="0"/>
              </a:rPr>
              <a:t> a </a:t>
            </a:r>
            <a:r>
              <a:rPr lang="en-US" sz="2800" b="1" noProof="0" dirty="0" err="1">
                <a:solidFill>
                  <a:prstClr val="black"/>
                </a:solidFill>
                <a:latin typeface="Constantia" panose="02030602050306030303" pitchFamily="18" charset="0"/>
              </a:rPr>
              <a:t>tahsanna</a:t>
            </a:r>
            <a:r>
              <a:rPr lang="en-US" sz="2800" b="1" noProof="0" dirty="0">
                <a:solidFill>
                  <a:prstClr val="black"/>
                </a:solidFill>
                <a:latin typeface="Constantia" panose="02030602050306030303" pitchFamily="18" charset="0"/>
              </a:rPr>
              <a:t> kisan ho </a:t>
            </a:r>
            <a:r>
              <a:rPr lang="en-US" sz="2800" b="1" noProof="0" dirty="0" err="1">
                <a:solidFill>
                  <a:prstClr val="black"/>
                </a:solidFill>
                <a:latin typeface="Constantia" panose="02030602050306030303" pitchFamily="18" charset="0"/>
              </a:rPr>
              <a:t>chung</a:t>
            </a:r>
            <a:r>
              <a:rPr lang="en-US" sz="2800" b="1" noProof="0" dirty="0">
                <a:solidFill>
                  <a:prstClr val="black"/>
                </a:solidFill>
                <a:latin typeface="Constantia" panose="02030602050306030303" pitchFamily="18" charset="0"/>
              </a:rPr>
              <a:t> a </a:t>
            </a:r>
            <a:r>
              <a:rPr lang="en-US" sz="2800" b="1" noProof="0" dirty="0" err="1">
                <a:solidFill>
                  <a:prstClr val="black"/>
                </a:solidFill>
                <a:latin typeface="Constantia" panose="02030602050306030303" pitchFamily="18" charset="0"/>
              </a:rPr>
              <a:t>mopuohna</a:t>
            </a:r>
            <a:r>
              <a:rPr lang="en-US" sz="2800" b="1" noProof="0" dirty="0">
                <a:solidFill>
                  <a:prstClr val="black"/>
                </a:solidFill>
                <a:latin typeface="Constantia" panose="02030602050306030303" pitchFamily="18" charset="0"/>
              </a:rPr>
              <a:t> </a:t>
            </a:r>
            <a:r>
              <a:rPr lang="en-US" sz="2800" b="1" noProof="0" dirty="0" err="1">
                <a:solidFill>
                  <a:prstClr val="black"/>
                </a:solidFill>
                <a:latin typeface="Constantia" panose="02030602050306030303" pitchFamily="18" charset="0"/>
              </a:rPr>
              <a:t>neitah</a:t>
            </a:r>
            <a:r>
              <a:rPr lang="en-US" sz="2800" b="1" noProof="0" dirty="0">
                <a:solidFill>
                  <a:prstClr val="black"/>
                </a:solidFill>
                <a:latin typeface="Constantia" panose="02030602050306030303" pitchFamily="18" charset="0"/>
              </a:rPr>
              <a:t> in </a:t>
            </a:r>
            <a:r>
              <a:rPr lang="en-US" sz="2800" b="1" noProof="0" dirty="0" err="1">
                <a:solidFill>
                  <a:prstClr val="black"/>
                </a:solidFill>
                <a:latin typeface="Constantia" panose="02030602050306030303" pitchFamily="18" charset="0"/>
              </a:rPr>
              <a:t>akigel</a:t>
            </a:r>
            <a:r>
              <a:rPr lang="en-US" sz="2800" b="1" noProof="0" dirty="0">
                <a:solidFill>
                  <a:prstClr val="black"/>
                </a:solidFill>
                <a:latin typeface="Constantia" panose="02030602050306030303" pitchFamily="18" charset="0"/>
              </a:rPr>
              <a:t> e.</a:t>
            </a:r>
          </a:p>
          <a:p>
            <a:pPr lvl="0">
              <a:spcBef>
                <a:spcPts val="600"/>
              </a:spcBef>
              <a:defRPr/>
            </a:pPr>
            <a:r>
              <a:rPr lang="en-US" sz="2800" b="1" noProof="0" dirty="0">
                <a:solidFill>
                  <a:prstClr val="black"/>
                </a:solidFill>
                <a:latin typeface="Constantia" panose="02030602050306030303" pitchFamily="18" charset="0"/>
              </a:rPr>
              <a:t> </a:t>
            </a:r>
            <a:r>
              <a:rPr lang="en-US" sz="2800" b="1" noProof="0" dirty="0" err="1">
                <a:solidFill>
                  <a:prstClr val="black"/>
                </a:solidFill>
                <a:latin typeface="Constantia" panose="02030602050306030303" pitchFamily="18" charset="0"/>
              </a:rPr>
              <a:t>Thildang</a:t>
            </a:r>
            <a:r>
              <a:rPr lang="en-US" sz="2800" b="1" noProof="0" dirty="0">
                <a:solidFill>
                  <a:prstClr val="black"/>
                </a:solidFill>
                <a:latin typeface="Constantia" panose="02030602050306030303" pitchFamily="18" charset="0"/>
              </a:rPr>
              <a:t> sang in </a:t>
            </a:r>
            <a:r>
              <a:rPr lang="en-US" sz="2800" b="1" noProof="0" dirty="0" err="1">
                <a:solidFill>
                  <a:prstClr val="black"/>
                </a:solidFill>
                <a:latin typeface="Constantia" panose="02030602050306030303" pitchFamily="18" charset="0"/>
              </a:rPr>
              <a:t>kitahna</a:t>
            </a:r>
            <a:r>
              <a:rPr lang="en-US" sz="2800" b="1" noProof="0" dirty="0">
                <a:solidFill>
                  <a:prstClr val="black"/>
                </a:solidFill>
                <a:latin typeface="Constantia" panose="02030602050306030303" pitchFamily="18" charset="0"/>
              </a:rPr>
              <a:t> </a:t>
            </a:r>
            <a:r>
              <a:rPr lang="en-US" sz="2800" b="1" noProof="0" dirty="0" err="1">
                <a:solidFill>
                  <a:prstClr val="black"/>
                </a:solidFill>
                <a:latin typeface="Constantia" panose="02030602050306030303" pitchFamily="18" charset="0"/>
              </a:rPr>
              <a:t>dettah</a:t>
            </a:r>
            <a:r>
              <a:rPr lang="en-US" sz="2800" b="1" noProof="0" dirty="0">
                <a:solidFill>
                  <a:prstClr val="black"/>
                </a:solidFill>
                <a:latin typeface="Constantia" panose="02030602050306030303" pitchFamily="18" charset="0"/>
              </a:rPr>
              <a:t> </a:t>
            </a:r>
            <a:r>
              <a:rPr lang="en-US" sz="2800" b="1" noProof="0" dirty="0" err="1">
                <a:solidFill>
                  <a:prstClr val="black"/>
                </a:solidFill>
                <a:latin typeface="Constantia" panose="02030602050306030303" pitchFamily="18" charset="0"/>
              </a:rPr>
              <a:t>anei</a:t>
            </a:r>
            <a:r>
              <a:rPr lang="en-US" sz="2800" b="1" noProof="0" dirty="0">
                <a:solidFill>
                  <a:prstClr val="black"/>
                </a:solidFill>
                <a:latin typeface="Constantia" panose="02030602050306030303" pitchFamily="18" charset="0"/>
              </a:rPr>
              <a:t> </a:t>
            </a:r>
            <a:r>
              <a:rPr lang="en-US" sz="2800" b="1" noProof="0" dirty="0" err="1">
                <a:solidFill>
                  <a:prstClr val="black"/>
                </a:solidFill>
                <a:latin typeface="Constantia" panose="02030602050306030303" pitchFamily="18" charset="0"/>
              </a:rPr>
              <a:t>diu</a:t>
            </a:r>
            <a:r>
              <a:rPr lang="en-US" sz="2800" b="1" noProof="0" dirty="0">
                <a:solidFill>
                  <a:prstClr val="black"/>
                </a:solidFill>
                <a:latin typeface="Constantia" panose="02030602050306030303" pitchFamily="18" charset="0"/>
              </a:rPr>
              <a:t> </a:t>
            </a:r>
            <a:r>
              <a:rPr lang="en-US" sz="2800" b="1" noProof="0" dirty="0" err="1">
                <a:solidFill>
                  <a:prstClr val="black"/>
                </a:solidFill>
                <a:latin typeface="Constantia" panose="02030602050306030303" pitchFamily="18" charset="0"/>
              </a:rPr>
              <a:t>adei</a:t>
            </a:r>
            <a:r>
              <a:rPr lang="en-US" sz="2800" b="1" dirty="0">
                <a:solidFill>
                  <a:prstClr val="black"/>
                </a:solidFill>
                <a:latin typeface="Constantia" panose="02030602050306030303" pitchFamily="18" charset="0"/>
              </a:rPr>
              <a:t> e; “</a:t>
            </a:r>
            <a:r>
              <a:rPr lang="en-US" sz="2800" b="1" i="1" dirty="0">
                <a:solidFill>
                  <a:prstClr val="black"/>
                </a:solidFill>
                <a:latin typeface="Constantia" panose="02030602050306030303" pitchFamily="18" charset="0"/>
              </a:rPr>
              <a:t>Christa Nikho </a:t>
            </a:r>
            <a:r>
              <a:rPr lang="en-US" sz="2800" b="1" i="1" dirty="0" err="1">
                <a:solidFill>
                  <a:prstClr val="black"/>
                </a:solidFill>
                <a:latin typeface="Constantia" panose="02030602050306030303" pitchFamily="18" charset="0"/>
              </a:rPr>
              <a:t>tieng</a:t>
            </a:r>
            <a:r>
              <a:rPr lang="en-US" sz="2800" b="1" i="1" dirty="0">
                <a:solidFill>
                  <a:prstClr val="black"/>
                </a:solidFill>
                <a:latin typeface="Constantia" panose="02030602050306030303" pitchFamily="18" charset="0"/>
              </a:rPr>
              <a:t> </a:t>
            </a:r>
            <a:r>
              <a:rPr lang="en-US" sz="2800" b="1" i="1" dirty="0" err="1">
                <a:solidFill>
                  <a:prstClr val="black"/>
                </a:solidFill>
                <a:latin typeface="Constantia" panose="02030602050306030303" pitchFamily="18" charset="0"/>
              </a:rPr>
              <a:t>kisonna</a:t>
            </a:r>
            <a:r>
              <a:rPr lang="en-US" sz="2800" b="1" i="1" dirty="0">
                <a:solidFill>
                  <a:prstClr val="black"/>
                </a:solidFill>
                <a:latin typeface="Constantia" panose="02030602050306030303" pitchFamily="18" charset="0"/>
              </a:rPr>
              <a:t> a </a:t>
            </a:r>
            <a:r>
              <a:rPr lang="en-US" sz="2800" b="1" i="1" dirty="0" err="1">
                <a:solidFill>
                  <a:prstClr val="black"/>
                </a:solidFill>
                <a:latin typeface="Constantia" panose="02030602050306030303" pitchFamily="18" charset="0"/>
              </a:rPr>
              <a:t>kanei</a:t>
            </a:r>
            <a:r>
              <a:rPr lang="en-US" sz="2800" b="1" i="1" dirty="0">
                <a:solidFill>
                  <a:prstClr val="black"/>
                </a:solidFill>
                <a:latin typeface="Constantia" panose="02030602050306030303" pitchFamily="18" charset="0"/>
              </a:rPr>
              <a:t> </a:t>
            </a:r>
            <a:r>
              <a:rPr lang="en-US" sz="2800" b="1" i="1" dirty="0" err="1">
                <a:solidFill>
                  <a:prstClr val="black"/>
                </a:solidFill>
                <a:latin typeface="Constantia" panose="02030602050306030303" pitchFamily="18" charset="0"/>
              </a:rPr>
              <a:t>thei</a:t>
            </a:r>
            <a:r>
              <a:rPr lang="en-US" sz="2800" b="1" i="1" dirty="0">
                <a:solidFill>
                  <a:prstClr val="black"/>
                </a:solidFill>
                <a:latin typeface="Constantia" panose="02030602050306030303" pitchFamily="18" charset="0"/>
              </a:rPr>
              <a:t> a, </a:t>
            </a:r>
            <a:r>
              <a:rPr lang="en-US" sz="2800" b="1" i="1" dirty="0" err="1">
                <a:solidFill>
                  <a:prstClr val="black"/>
                </a:solidFill>
                <a:latin typeface="Constantia" panose="02030602050306030303" pitchFamily="18" charset="0"/>
              </a:rPr>
              <a:t>kagimna</a:t>
            </a:r>
            <a:r>
              <a:rPr lang="en-US" sz="2800" b="1" i="1" dirty="0">
                <a:solidFill>
                  <a:prstClr val="black"/>
                </a:solidFill>
                <a:latin typeface="Constantia" panose="02030602050306030303" pitchFamily="18" charset="0"/>
              </a:rPr>
              <a:t> le </a:t>
            </a:r>
            <a:r>
              <a:rPr lang="en-US" sz="2800" b="1" i="1" dirty="0" err="1">
                <a:solidFill>
                  <a:prstClr val="black"/>
                </a:solidFill>
                <a:latin typeface="Constantia" panose="02030602050306030303" pitchFamily="18" charset="0"/>
              </a:rPr>
              <a:t>kacholna</a:t>
            </a:r>
            <a:r>
              <a:rPr lang="en-US" sz="2800" b="1" i="1" dirty="0">
                <a:solidFill>
                  <a:prstClr val="black"/>
                </a:solidFill>
                <a:latin typeface="Constantia" panose="02030602050306030303" pitchFamily="18" charset="0"/>
              </a:rPr>
              <a:t> </a:t>
            </a:r>
            <a:r>
              <a:rPr lang="en-US" sz="2800" b="1" i="1" dirty="0" err="1">
                <a:solidFill>
                  <a:prstClr val="black"/>
                </a:solidFill>
                <a:latin typeface="Constantia" panose="02030602050306030303" pitchFamily="18" charset="0"/>
              </a:rPr>
              <a:t>chengse</a:t>
            </a:r>
            <a:r>
              <a:rPr lang="en-US" sz="2800" b="1" i="1" dirty="0">
                <a:solidFill>
                  <a:prstClr val="black"/>
                </a:solidFill>
                <a:latin typeface="Constantia" panose="02030602050306030303" pitchFamily="18" charset="0"/>
              </a:rPr>
              <a:t> hi </a:t>
            </a:r>
            <a:r>
              <a:rPr lang="en-US" sz="2800" b="1" i="1" dirty="0" err="1">
                <a:solidFill>
                  <a:prstClr val="black"/>
                </a:solidFill>
                <a:latin typeface="Constantia" panose="02030602050306030303" pitchFamily="18" charset="0"/>
              </a:rPr>
              <a:t>moh</a:t>
            </a:r>
            <a:r>
              <a:rPr lang="en-US" sz="2800" b="1" i="1" dirty="0">
                <a:solidFill>
                  <a:prstClr val="black"/>
                </a:solidFill>
                <a:latin typeface="Constantia" panose="02030602050306030303" pitchFamily="18" charset="0"/>
              </a:rPr>
              <a:t> </a:t>
            </a:r>
            <a:r>
              <a:rPr lang="en-US" sz="2800" b="1" i="1" dirty="0" err="1">
                <a:solidFill>
                  <a:prstClr val="black"/>
                </a:solidFill>
                <a:latin typeface="Constantia" panose="02030602050306030303" pitchFamily="18" charset="0"/>
              </a:rPr>
              <a:t>ahilou</a:t>
            </a:r>
            <a:r>
              <a:rPr lang="en-US" sz="2800" b="1" i="1" dirty="0">
                <a:solidFill>
                  <a:prstClr val="black"/>
                </a:solidFill>
                <a:latin typeface="Constantia" panose="02030602050306030303" pitchFamily="18" charset="0"/>
              </a:rPr>
              <a:t> je </a:t>
            </a:r>
            <a:r>
              <a:rPr lang="en-US" sz="2800" b="1" i="1" dirty="0" err="1">
                <a:solidFill>
                  <a:prstClr val="black"/>
                </a:solidFill>
                <a:latin typeface="Constantia" panose="02030602050306030303" pitchFamily="18" charset="0"/>
              </a:rPr>
              <a:t>kichen</a:t>
            </a:r>
            <a:r>
              <a:rPr lang="en-US" sz="2800" b="1" i="1" dirty="0">
                <a:solidFill>
                  <a:prstClr val="black"/>
                </a:solidFill>
                <a:latin typeface="Constantia" panose="02030602050306030303" pitchFamily="18" charset="0"/>
              </a:rPr>
              <a:t> ding ahi</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ati</a:t>
            </a:r>
            <a:r>
              <a:rPr lang="en-US" sz="2800" b="1" dirty="0">
                <a:solidFill>
                  <a:prstClr val="black"/>
                </a:solidFill>
                <a:latin typeface="Constantia" panose="02030602050306030303" pitchFamily="18" charset="0"/>
              </a:rPr>
              <a:t>  (Phil 2:16).</a:t>
            </a:r>
          </a:p>
          <a:p>
            <a:pPr lvl="0">
              <a:spcBef>
                <a:spcPts val="600"/>
              </a:spcBef>
              <a:defRPr/>
            </a:pP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Anatohga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chung</a:t>
            </a:r>
            <a:r>
              <a:rPr lang="en-US" sz="2800" b="1" dirty="0">
                <a:solidFill>
                  <a:prstClr val="black"/>
                </a:solidFill>
                <a:latin typeface="Constantia" panose="02030602050306030303" pitchFamily="18" charset="0"/>
              </a:rPr>
              <a:t> ah lung </a:t>
            </a:r>
            <a:r>
              <a:rPr lang="en-US" sz="2800" b="1" dirty="0" err="1">
                <a:solidFill>
                  <a:prstClr val="black"/>
                </a:solidFill>
                <a:latin typeface="Constantia" panose="02030602050306030303" pitchFamily="18" charset="0"/>
              </a:rPr>
              <a:t>kidanna</a:t>
            </a:r>
            <a:r>
              <a:rPr lang="en-US" sz="2800" b="1" dirty="0">
                <a:solidFill>
                  <a:prstClr val="black"/>
                </a:solidFill>
                <a:latin typeface="Constantia" panose="02030602050306030303" pitchFamily="18" charset="0"/>
              </a:rPr>
              <a:t> le </a:t>
            </a:r>
            <a:r>
              <a:rPr lang="en-US" sz="2800" b="1" dirty="0" err="1">
                <a:solidFill>
                  <a:prstClr val="black"/>
                </a:solidFill>
                <a:latin typeface="Constantia" panose="02030602050306030303" pitchFamily="18" charset="0"/>
              </a:rPr>
              <a:t>tijatna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tah</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anei</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ji’n</a:t>
            </a:r>
            <a:r>
              <a:rPr lang="en-US" sz="2800" b="1" dirty="0">
                <a:solidFill>
                  <a:prstClr val="black"/>
                </a:solidFill>
                <a:latin typeface="Constantia" panose="02030602050306030303" pitchFamily="18" charset="0"/>
              </a:rPr>
              <a:t> ahi. </a:t>
            </a:r>
            <a:r>
              <a:rPr lang="en-US" sz="2800" b="1" dirty="0" err="1">
                <a:solidFill>
                  <a:prstClr val="black"/>
                </a:solidFill>
                <a:latin typeface="Constantia" panose="02030602050306030303" pitchFamily="18" charset="0"/>
              </a:rPr>
              <a:t>Atoh</a:t>
            </a:r>
            <a:r>
              <a:rPr lang="en-US" sz="2800" b="1" dirty="0">
                <a:solidFill>
                  <a:prstClr val="black"/>
                </a:solidFill>
                <a:latin typeface="Constantia" panose="02030602050306030303" pitchFamily="18" charset="0"/>
              </a:rPr>
              <a:t> ding dol </a:t>
            </a:r>
            <a:r>
              <a:rPr lang="en-US" sz="2800" b="1" dirty="0" err="1">
                <a:solidFill>
                  <a:prstClr val="black"/>
                </a:solidFill>
                <a:latin typeface="Constantia" panose="02030602050306030303" pitchFamily="18" charset="0"/>
              </a:rPr>
              <a:t>abulhit</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louva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houbung</a:t>
            </a:r>
            <a:r>
              <a:rPr lang="en-US" sz="2800" b="1" dirty="0">
                <a:solidFill>
                  <a:prstClr val="black"/>
                </a:solidFill>
                <a:latin typeface="Constantia" panose="02030602050306030303" pitchFamily="18" charset="0"/>
              </a:rPr>
              <a:t> in </a:t>
            </a:r>
            <a:r>
              <a:rPr lang="en-US" sz="2800" b="1" dirty="0" err="1">
                <a:solidFill>
                  <a:prstClr val="black"/>
                </a:solidFill>
                <a:latin typeface="Constantia" panose="02030602050306030303" pitchFamily="18" charset="0"/>
              </a:rPr>
              <a:t>lhagao</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mang</a:t>
            </a:r>
            <a:r>
              <a:rPr lang="en-US" sz="2800" b="1" dirty="0">
                <a:solidFill>
                  <a:prstClr val="black"/>
                </a:solidFill>
                <a:latin typeface="Constantia" panose="02030602050306030303" pitchFamily="18" charset="0"/>
              </a:rPr>
              <a:t> ding </a:t>
            </a:r>
            <a:r>
              <a:rPr lang="en-US" sz="2800" b="1" dirty="0" err="1">
                <a:solidFill>
                  <a:prstClr val="black"/>
                </a:solidFill>
                <a:latin typeface="Constantia" panose="02030602050306030303" pitchFamily="18" charset="0"/>
              </a:rPr>
              <a:t>khohsahna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neilouva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aumkhah</a:t>
            </a:r>
            <a:r>
              <a:rPr lang="en-US" sz="2800" b="1" dirty="0">
                <a:solidFill>
                  <a:prstClr val="black"/>
                </a:solidFill>
                <a:latin typeface="Constantia" panose="02030602050306030303" pitchFamily="18" charset="0"/>
              </a:rPr>
              <a:t> ding </a:t>
            </a:r>
            <a:r>
              <a:rPr lang="en-US" sz="2800" b="1" dirty="0" err="1">
                <a:solidFill>
                  <a:prstClr val="black"/>
                </a:solidFill>
                <a:latin typeface="Constantia" panose="02030602050306030303" pitchFamily="18" charset="0"/>
              </a:rPr>
              <a:t>atijatpi</a:t>
            </a:r>
            <a:r>
              <a:rPr lang="en-US" sz="2800" b="1" dirty="0">
                <a:solidFill>
                  <a:prstClr val="black"/>
                </a:solidFill>
                <a:latin typeface="Constantia" panose="02030602050306030303" pitchFamily="18" charset="0"/>
              </a:rPr>
              <a:t> in, ama </a:t>
            </a:r>
            <a:r>
              <a:rPr lang="en-US" sz="2800" b="1" dirty="0" err="1">
                <a:solidFill>
                  <a:prstClr val="black"/>
                </a:solidFill>
                <a:latin typeface="Constantia" panose="02030602050306030303" pitchFamily="18" charset="0"/>
              </a:rPr>
              <a:t>tah</a:t>
            </a:r>
            <a:r>
              <a:rPr lang="en-US" sz="2800" b="1" dirty="0">
                <a:solidFill>
                  <a:prstClr val="black"/>
                </a:solidFill>
                <a:latin typeface="Constantia" panose="02030602050306030303" pitchFamily="18" charset="0"/>
              </a:rPr>
              <a:t> jong </a:t>
            </a:r>
            <a:r>
              <a:rPr lang="en-US" sz="2800" b="1" dirty="0" err="1">
                <a:solidFill>
                  <a:prstClr val="black"/>
                </a:solidFill>
                <a:latin typeface="Constantia" panose="02030602050306030303" pitchFamily="18" charset="0"/>
              </a:rPr>
              <a:t>suohcha</a:t>
            </a:r>
            <a:r>
              <a:rPr lang="en-US" sz="2800" b="1" dirty="0">
                <a:solidFill>
                  <a:prstClr val="black"/>
                </a:solidFill>
                <a:latin typeface="Constantia" panose="02030602050306030303" pitchFamily="18" charset="0"/>
              </a:rPr>
              <a:t> </a:t>
            </a:r>
            <a:r>
              <a:rPr lang="en-US" sz="2800" b="1" dirty="0" err="1">
                <a:solidFill>
                  <a:prstClr val="black"/>
                </a:solidFill>
                <a:latin typeface="Constantia" panose="02030602050306030303" pitchFamily="18" charset="0"/>
              </a:rPr>
              <a:t>louva</a:t>
            </a:r>
            <a:r>
              <a:rPr lang="en-US" sz="2800" b="1" dirty="0">
                <a:solidFill>
                  <a:prstClr val="black"/>
                </a:solidFill>
                <a:latin typeface="Constantia" panose="02030602050306030303" pitchFamily="18" charset="0"/>
              </a:rPr>
              <a:t> aum ding </a:t>
            </a:r>
            <a:r>
              <a:rPr lang="en-US" sz="2800" b="1" dirty="0" err="1">
                <a:solidFill>
                  <a:prstClr val="black"/>
                </a:solidFill>
                <a:latin typeface="Constantia" panose="02030602050306030303" pitchFamily="18" charset="0"/>
              </a:rPr>
              <a:t>atijatpi’n</a:t>
            </a:r>
            <a:r>
              <a:rPr lang="en-US" sz="2800" b="1" dirty="0">
                <a:solidFill>
                  <a:prstClr val="black"/>
                </a:solidFill>
                <a:latin typeface="Constantia" panose="02030602050306030303" pitchFamily="18" charset="0"/>
              </a:rPr>
              <a:t> ahi.</a:t>
            </a:r>
            <a:r>
              <a:rPr kumimoji="0" lang="en" sz="28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p>
        </p:txBody>
      </p:sp>
      <p:sp>
        <p:nvSpPr>
          <p:cNvPr id="4" name="CuadroTexto 3">
            <a:extLst>
              <a:ext uri="{FF2B5EF4-FFF2-40B4-BE49-F238E27FC236}">
                <a16:creationId xmlns:a16="http://schemas.microsoft.com/office/drawing/2014/main" id="{4FA48121-E136-5424-DACB-3357810C70FA}"/>
              </a:ext>
            </a:extLst>
          </p:cNvPr>
          <p:cNvSpPr txBox="1"/>
          <p:nvPr/>
        </p:nvSpPr>
        <p:spPr>
          <a:xfrm>
            <a:off x="6287739" y="5954762"/>
            <a:ext cx="3545202"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(The Acts of the Apostles, p. 206)</a:t>
            </a:r>
          </a:p>
        </p:txBody>
      </p:sp>
    </p:spTree>
    <p:extLst>
      <p:ext uri="{BB962C8B-B14F-4D97-AF65-F5344CB8AC3E}">
        <p14:creationId xmlns:p14="http://schemas.microsoft.com/office/powerpoint/2010/main" val="101878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A361B77-AE61-38A9-BD94-2D58190409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DF91E4-DF36-1CC0-A56C-4E8D12E0B6E0}"/>
              </a:ext>
            </a:extLst>
          </p:cNvPr>
          <p:cNvSpPr txBox="1"/>
          <p:nvPr/>
        </p:nvSpPr>
        <p:spPr>
          <a:xfrm>
            <a:off x="4590653" y="-78656"/>
            <a:ext cx="811763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rPr>
              <a:t>PHILIPPI TE</a:t>
            </a:r>
            <a:r>
              <a:rPr kumimoji="0" lang="en" sz="4400" b="1" i="0" u="none" strike="noStrike" kern="1200" cap="none" spc="0" normalizeH="0" noProof="0" dirty="0">
                <a:ln w="10160">
                  <a:solidFill>
                    <a:srgbClr val="CC6600"/>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rPr>
              <a:t> KHANG THUSIM</a:t>
            </a:r>
            <a:endParaRPr kumimoji="0" lang="en" sz="44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321CB9D7-FED2-5A00-006E-E8562DCCAF7B}"/>
              </a:ext>
            </a:extLst>
          </p:cNvPr>
          <p:cNvSpPr txBox="1"/>
          <p:nvPr/>
        </p:nvSpPr>
        <p:spPr>
          <a:xfrm>
            <a:off x="5097414" y="539231"/>
            <a:ext cx="6942551" cy="923330"/>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rPr>
              <a:t>“</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Hiche</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jan</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chun</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Paul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agaochanna</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ah mu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anei</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in, Macedonia mi khat hi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ahungna</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ding in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ataovin</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"Macedonia hung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galkai</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in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nei</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hung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kithopi</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uvin</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n-US" b="1" dirty="0" err="1">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ati</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 </a:t>
            </a:r>
            <a:r>
              <a:rPr kumimoji="0" lang="en" sz="14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rPr>
              <a:t>(Acts 16:9)</a:t>
            </a:r>
            <a:endParaRPr kumimoji="0" lang="es-ES" sz="18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endParaRPr>
          </a:p>
        </p:txBody>
      </p:sp>
      <p:pic>
        <p:nvPicPr>
          <p:cNvPr id="10" name="Imagen 9" descr="Mapa&#10;&#10;El contenido generado por IA puede ser incorrecto.">
            <a:extLst>
              <a:ext uri="{FF2B5EF4-FFF2-40B4-BE49-F238E27FC236}">
                <a16:creationId xmlns:a16="http://schemas.microsoft.com/office/drawing/2014/main" id="{945D3094-8071-342F-80E2-98DDDE23AF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8135" y="1562100"/>
            <a:ext cx="6162675" cy="3733800"/>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2B11394B-AA3A-0EA9-A77B-A7E406C37D31}"/>
              </a:ext>
            </a:extLst>
          </p:cNvPr>
          <p:cNvSpPr/>
          <p:nvPr/>
        </p:nvSpPr>
        <p:spPr>
          <a:xfrm>
            <a:off x="10229850"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Elipse 11">
            <a:extLst>
              <a:ext uri="{FF2B5EF4-FFF2-40B4-BE49-F238E27FC236}">
                <a16:creationId xmlns:a16="http://schemas.microsoft.com/office/drawing/2014/main" id="{91D06B08-D7AB-045E-EF91-9DC00BED3A28}"/>
              </a:ext>
            </a:extLst>
          </p:cNvPr>
          <p:cNvSpPr/>
          <p:nvPr/>
        </p:nvSpPr>
        <p:spPr>
          <a:xfrm>
            <a:off x="10672200"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Elipse 12">
            <a:extLst>
              <a:ext uri="{FF2B5EF4-FFF2-40B4-BE49-F238E27FC236}">
                <a16:creationId xmlns:a16="http://schemas.microsoft.com/office/drawing/2014/main" id="{4EA75F01-484A-2211-9697-9D2965FCC8FD}"/>
              </a:ext>
            </a:extLst>
          </p:cNvPr>
          <p:cNvSpPr/>
          <p:nvPr/>
        </p:nvSpPr>
        <p:spPr>
          <a:xfrm>
            <a:off x="9505590"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Elipse 13">
            <a:extLst>
              <a:ext uri="{FF2B5EF4-FFF2-40B4-BE49-F238E27FC236}">
                <a16:creationId xmlns:a16="http://schemas.microsoft.com/office/drawing/2014/main" id="{8DA92106-521C-8481-A4F4-6B4273A7862A}"/>
              </a:ext>
            </a:extLst>
          </p:cNvPr>
          <p:cNvSpPr/>
          <p:nvPr/>
        </p:nvSpPr>
        <p:spPr>
          <a:xfrm>
            <a:off x="9877245"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Elipse 14">
            <a:extLst>
              <a:ext uri="{FF2B5EF4-FFF2-40B4-BE49-F238E27FC236}">
                <a16:creationId xmlns:a16="http://schemas.microsoft.com/office/drawing/2014/main" id="{1CF51704-5185-034B-1DCE-10899CCBCF19}"/>
              </a:ext>
            </a:extLst>
          </p:cNvPr>
          <p:cNvSpPr/>
          <p:nvPr/>
        </p:nvSpPr>
        <p:spPr>
          <a:xfrm>
            <a:off x="9250309"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Elipse 15">
            <a:extLst>
              <a:ext uri="{FF2B5EF4-FFF2-40B4-BE49-F238E27FC236}">
                <a16:creationId xmlns:a16="http://schemas.microsoft.com/office/drawing/2014/main" id="{D399EA6D-F7EB-6449-6D59-51D07C9D83FB}"/>
              </a:ext>
            </a:extLst>
          </p:cNvPr>
          <p:cNvSpPr/>
          <p:nvPr/>
        </p:nvSpPr>
        <p:spPr>
          <a:xfrm>
            <a:off x="9010290"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Elipse 16">
            <a:extLst>
              <a:ext uri="{FF2B5EF4-FFF2-40B4-BE49-F238E27FC236}">
                <a16:creationId xmlns:a16="http://schemas.microsoft.com/office/drawing/2014/main" id="{A685F06B-4BD5-7715-EC9E-12A65F3F1909}"/>
              </a:ext>
            </a:extLst>
          </p:cNvPr>
          <p:cNvSpPr/>
          <p:nvPr/>
        </p:nvSpPr>
        <p:spPr>
          <a:xfrm>
            <a:off x="9605805"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Elipse 17">
            <a:extLst>
              <a:ext uri="{FF2B5EF4-FFF2-40B4-BE49-F238E27FC236}">
                <a16:creationId xmlns:a16="http://schemas.microsoft.com/office/drawing/2014/main" id="{4D3B4656-AA4A-5FC8-A110-35AB0561ABF5}"/>
              </a:ext>
            </a:extLst>
          </p:cNvPr>
          <p:cNvSpPr/>
          <p:nvPr/>
        </p:nvSpPr>
        <p:spPr>
          <a:xfrm>
            <a:off x="8685472"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0" name="Conector recto 19">
            <a:extLst>
              <a:ext uri="{FF2B5EF4-FFF2-40B4-BE49-F238E27FC236}">
                <a16:creationId xmlns:a16="http://schemas.microsoft.com/office/drawing/2014/main" id="{B0E4D24F-C6D0-EC08-F57F-168D35C4544C}"/>
              </a:ext>
            </a:extLst>
          </p:cNvPr>
          <p:cNvCxnSpPr>
            <a:stCxn id="11" idx="7"/>
            <a:endCxn id="12" idx="3"/>
          </p:cNvCxnSpPr>
          <p:nvPr/>
        </p:nvCxnSpPr>
        <p:spPr>
          <a:xfrm flipV="1">
            <a:off x="10352762"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070EF680-8FB3-21A2-53B4-21AC7E4CC806}"/>
              </a:ext>
            </a:extLst>
          </p:cNvPr>
          <p:cNvCxnSpPr>
            <a:cxnSpLocks/>
            <a:stCxn id="13" idx="5"/>
            <a:endCxn id="12" idx="1"/>
          </p:cNvCxnSpPr>
          <p:nvPr/>
        </p:nvCxnSpPr>
        <p:spPr>
          <a:xfrm flipV="1">
            <a:off x="9628502"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7E052F38-4DD0-39AE-9510-1D9FE715F7B0}"/>
              </a:ext>
            </a:extLst>
          </p:cNvPr>
          <p:cNvCxnSpPr>
            <a:cxnSpLocks/>
            <a:stCxn id="13" idx="7"/>
            <a:endCxn id="14" idx="3"/>
          </p:cNvCxnSpPr>
          <p:nvPr/>
        </p:nvCxnSpPr>
        <p:spPr>
          <a:xfrm flipV="1">
            <a:off x="9628502"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07F8910F-6E4C-4698-2E9A-86531AB0DF1C}"/>
              </a:ext>
            </a:extLst>
          </p:cNvPr>
          <p:cNvSpPr txBox="1"/>
          <p:nvPr/>
        </p:nvSpPr>
        <p:spPr>
          <a:xfrm>
            <a:off x="9574811" y="2739598"/>
            <a:ext cx="369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ptos" panose="02110004020202020204"/>
                <a:ea typeface="+mn-ea"/>
                <a:cs typeface="+mn-cs"/>
              </a:rPr>
              <a:t>X</a:t>
            </a:r>
          </a:p>
        </p:txBody>
      </p:sp>
      <p:cxnSp>
        <p:nvCxnSpPr>
          <p:cNvPr id="28" name="Conector recto 27">
            <a:extLst>
              <a:ext uri="{FF2B5EF4-FFF2-40B4-BE49-F238E27FC236}">
                <a16:creationId xmlns:a16="http://schemas.microsoft.com/office/drawing/2014/main" id="{5413CC7F-378C-D9B3-4B6E-48A307FDD5AC}"/>
              </a:ext>
            </a:extLst>
          </p:cNvPr>
          <p:cNvCxnSpPr>
            <a:cxnSpLocks/>
            <a:stCxn id="15" idx="0"/>
            <a:endCxn id="13" idx="2"/>
          </p:cNvCxnSpPr>
          <p:nvPr/>
        </p:nvCxnSpPr>
        <p:spPr>
          <a:xfrm>
            <a:off x="9322309"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17EBD22C-3784-5478-3C8A-BDB2BFC961BA}"/>
              </a:ext>
            </a:extLst>
          </p:cNvPr>
          <p:cNvCxnSpPr>
            <a:cxnSpLocks/>
            <a:stCxn id="16" idx="7"/>
          </p:cNvCxnSpPr>
          <p:nvPr/>
        </p:nvCxnSpPr>
        <p:spPr>
          <a:xfrm>
            <a:off x="9133202"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1624CEC5-B977-077C-5FE4-24F2DC920028}"/>
              </a:ext>
            </a:extLst>
          </p:cNvPr>
          <p:cNvCxnSpPr>
            <a:cxnSpLocks/>
            <a:stCxn id="17" idx="3"/>
            <a:endCxn id="16" idx="0"/>
          </p:cNvCxnSpPr>
          <p:nvPr/>
        </p:nvCxnSpPr>
        <p:spPr>
          <a:xfrm flipH="1">
            <a:off x="9082290"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8B61CC94-8318-DEBD-1371-727DC9455C5C}"/>
              </a:ext>
            </a:extLst>
          </p:cNvPr>
          <p:cNvCxnSpPr>
            <a:cxnSpLocks/>
            <a:stCxn id="18" idx="7"/>
            <a:endCxn id="17" idx="1"/>
          </p:cNvCxnSpPr>
          <p:nvPr/>
        </p:nvCxnSpPr>
        <p:spPr>
          <a:xfrm>
            <a:off x="8808384"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5FD09EF-37D8-DEAF-D862-6DA9F6D8AE45}"/>
              </a:ext>
            </a:extLst>
          </p:cNvPr>
          <p:cNvSpPr txBox="1"/>
          <p:nvPr/>
        </p:nvSpPr>
        <p:spPr>
          <a:xfrm>
            <a:off x="5805285" y="4533900"/>
            <a:ext cx="19664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srgbClr val="002060"/>
                </a:solidFill>
                <a:effectLst/>
                <a:uLnTx/>
                <a:uFillTx/>
                <a:latin typeface="Aptos" panose="02110004020202020204"/>
                <a:ea typeface="+mn-ea"/>
                <a:cs typeface="+mn-cs"/>
              </a:rPr>
              <a:t>Acts 16:6-12</a:t>
            </a:r>
          </a:p>
        </p:txBody>
      </p:sp>
      <p:sp>
        <p:nvSpPr>
          <p:cNvPr id="42" name="CuadroTexto 41">
            <a:extLst>
              <a:ext uri="{FF2B5EF4-FFF2-40B4-BE49-F238E27FC236}">
                <a16:creationId xmlns:a16="http://schemas.microsoft.com/office/drawing/2014/main" id="{7B1068D8-6E0C-21AF-0C0E-E76B1E821E91}"/>
              </a:ext>
            </a:extLst>
          </p:cNvPr>
          <p:cNvSpPr txBox="1"/>
          <p:nvPr/>
        </p:nvSpPr>
        <p:spPr>
          <a:xfrm>
            <a:off x="9931413" y="3401497"/>
            <a:ext cx="76187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Phrygia</a:t>
            </a:r>
          </a:p>
        </p:txBody>
      </p:sp>
      <p:sp>
        <p:nvSpPr>
          <p:cNvPr id="43" name="CuadroTexto 42">
            <a:extLst>
              <a:ext uri="{FF2B5EF4-FFF2-40B4-BE49-F238E27FC236}">
                <a16:creationId xmlns:a16="http://schemas.microsoft.com/office/drawing/2014/main" id="{501538A5-0158-BE27-9CDF-2A72E34F1B0B}"/>
              </a:ext>
            </a:extLst>
          </p:cNvPr>
          <p:cNvSpPr txBox="1"/>
          <p:nvPr/>
        </p:nvSpPr>
        <p:spPr>
          <a:xfrm>
            <a:off x="10716467" y="3087172"/>
            <a:ext cx="94141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Galatia</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4" name="CuadroTexto 43">
            <a:extLst>
              <a:ext uri="{FF2B5EF4-FFF2-40B4-BE49-F238E27FC236}">
                <a16:creationId xmlns:a16="http://schemas.microsoft.com/office/drawing/2014/main" id="{D0049C06-DB73-9A60-B70E-ABDAE3F1EFC1}"/>
              </a:ext>
            </a:extLst>
          </p:cNvPr>
          <p:cNvSpPr txBox="1"/>
          <p:nvPr/>
        </p:nvSpPr>
        <p:spPr>
          <a:xfrm>
            <a:off x="9381366" y="3066662"/>
            <a:ext cx="79509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Mysia</a:t>
            </a:r>
          </a:p>
        </p:txBody>
      </p:sp>
      <p:sp>
        <p:nvSpPr>
          <p:cNvPr id="45" name="CuadroTexto 44">
            <a:extLst>
              <a:ext uri="{FF2B5EF4-FFF2-40B4-BE49-F238E27FC236}">
                <a16:creationId xmlns:a16="http://schemas.microsoft.com/office/drawing/2014/main" id="{F1B8B223-1D9A-9C2B-9E5D-C94ED9BBCC57}"/>
              </a:ext>
            </a:extLst>
          </p:cNvPr>
          <p:cNvSpPr txBox="1"/>
          <p:nvPr/>
        </p:nvSpPr>
        <p:spPr>
          <a:xfrm>
            <a:off x="10067455" y="2601099"/>
            <a:ext cx="85632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Bithynia</a:t>
            </a:r>
          </a:p>
        </p:txBody>
      </p:sp>
      <p:sp>
        <p:nvSpPr>
          <p:cNvPr id="46" name="CuadroTexto 45">
            <a:extLst>
              <a:ext uri="{FF2B5EF4-FFF2-40B4-BE49-F238E27FC236}">
                <a16:creationId xmlns:a16="http://schemas.microsoft.com/office/drawing/2014/main" id="{8BA99A6B-8E47-EB81-576C-EBF874B2728D}"/>
              </a:ext>
            </a:extLst>
          </p:cNvPr>
          <p:cNvSpPr txBox="1"/>
          <p:nvPr/>
        </p:nvSpPr>
        <p:spPr>
          <a:xfrm>
            <a:off x="7980940" y="3151316"/>
            <a:ext cx="75200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err="1">
                <a:ln>
                  <a:noFill/>
                </a:ln>
                <a:solidFill>
                  <a:prstClr val="black"/>
                </a:solidFill>
                <a:effectLst/>
                <a:uLnTx/>
                <a:uFillTx/>
                <a:latin typeface="Aptos" panose="02110004020202020204"/>
                <a:ea typeface="+mn-ea"/>
                <a:cs typeface="+mn-cs"/>
              </a:rPr>
              <a:t>Troas</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48" name="Conector recto de flecha 47">
            <a:extLst>
              <a:ext uri="{FF2B5EF4-FFF2-40B4-BE49-F238E27FC236}">
                <a16:creationId xmlns:a16="http://schemas.microsoft.com/office/drawing/2014/main" id="{091E3A4A-E700-89F5-B99E-93133B79D1DC}"/>
              </a:ext>
            </a:extLst>
          </p:cNvPr>
          <p:cNvCxnSpPr>
            <a:cxnSpLocks/>
            <a:stCxn id="46" idx="3"/>
            <a:endCxn id="15" idx="4"/>
          </p:cNvCxnSpPr>
          <p:nvPr/>
        </p:nvCxnSpPr>
        <p:spPr>
          <a:xfrm flipV="1">
            <a:off x="8732941" y="2941349"/>
            <a:ext cx="589368"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BD180CD4-2F89-C61C-11E2-9262B86EEC4B}"/>
              </a:ext>
            </a:extLst>
          </p:cNvPr>
          <p:cNvSpPr txBox="1"/>
          <p:nvPr/>
        </p:nvSpPr>
        <p:spPr>
          <a:xfrm>
            <a:off x="7375186" y="1559684"/>
            <a:ext cx="214879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Macedonia gamkai</a:t>
            </a:r>
          </a:p>
        </p:txBody>
      </p:sp>
      <p:sp>
        <p:nvSpPr>
          <p:cNvPr id="51" name="CuadroTexto 50">
            <a:extLst>
              <a:ext uri="{FF2B5EF4-FFF2-40B4-BE49-F238E27FC236}">
                <a16:creationId xmlns:a16="http://schemas.microsoft.com/office/drawing/2014/main" id="{CBEAEB51-3546-FF62-720F-838E43AAED0C}"/>
              </a:ext>
            </a:extLst>
          </p:cNvPr>
          <p:cNvSpPr txBox="1"/>
          <p:nvPr/>
        </p:nvSpPr>
        <p:spPr>
          <a:xfrm>
            <a:off x="6966635" y="2861667"/>
            <a:ext cx="138967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Samothrace</a:t>
            </a:r>
          </a:p>
        </p:txBody>
      </p:sp>
      <p:cxnSp>
        <p:nvCxnSpPr>
          <p:cNvPr id="52" name="Conector recto de flecha 51">
            <a:extLst>
              <a:ext uri="{FF2B5EF4-FFF2-40B4-BE49-F238E27FC236}">
                <a16:creationId xmlns:a16="http://schemas.microsoft.com/office/drawing/2014/main" id="{D6178CF3-2A22-8257-AF20-3F929EA8D2B1}"/>
              </a:ext>
            </a:extLst>
          </p:cNvPr>
          <p:cNvCxnSpPr>
            <a:cxnSpLocks/>
            <a:stCxn id="51" idx="3"/>
          </p:cNvCxnSpPr>
          <p:nvPr/>
        </p:nvCxnSpPr>
        <p:spPr>
          <a:xfrm flipV="1">
            <a:off x="8356311" y="2879735"/>
            <a:ext cx="595546"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B5F0A193-DA91-157C-A397-C467CA13F953}"/>
              </a:ext>
            </a:extLst>
          </p:cNvPr>
          <p:cNvSpPr txBox="1"/>
          <p:nvPr/>
        </p:nvSpPr>
        <p:spPr>
          <a:xfrm>
            <a:off x="9692174" y="2163307"/>
            <a:ext cx="112402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err="1">
                <a:ln>
                  <a:noFill/>
                </a:ln>
                <a:solidFill>
                  <a:prstClr val="black"/>
                </a:solidFill>
                <a:effectLst/>
                <a:uLnTx/>
                <a:uFillTx/>
                <a:latin typeface="Aptos" panose="02110004020202020204"/>
                <a:ea typeface="+mn-ea"/>
                <a:cs typeface="+mn-cs"/>
              </a:rPr>
              <a:t>Neapolis</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8" name="CuadroTexto 57">
            <a:extLst>
              <a:ext uri="{FF2B5EF4-FFF2-40B4-BE49-F238E27FC236}">
                <a16:creationId xmlns:a16="http://schemas.microsoft.com/office/drawing/2014/main" id="{B8E07078-6039-03E9-7974-629836712418}"/>
              </a:ext>
            </a:extLst>
          </p:cNvPr>
          <p:cNvSpPr txBox="1"/>
          <p:nvPr/>
        </p:nvSpPr>
        <p:spPr>
          <a:xfrm>
            <a:off x="7795592" y="2258514"/>
            <a:ext cx="88716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00CC99">
                    <a:lumMod val="75000"/>
                  </a:srgbClr>
                </a:solidFill>
                <a:effectLst/>
                <a:uLnTx/>
                <a:uFillTx/>
                <a:latin typeface="Aptos" panose="02110004020202020204"/>
                <a:ea typeface="+mn-ea"/>
                <a:cs typeface="+mn-cs"/>
              </a:rPr>
              <a:t>Philippi</a:t>
            </a:r>
          </a:p>
        </p:txBody>
      </p:sp>
      <p:pic>
        <p:nvPicPr>
          <p:cNvPr id="60" name="Gráfico 59" descr="Marcador con relleno sólido">
            <a:extLst>
              <a:ext uri="{FF2B5EF4-FFF2-40B4-BE49-F238E27FC236}">
                <a16:creationId xmlns:a16="http://schemas.microsoft.com/office/drawing/2014/main" id="{E5A91EEA-574D-7ADE-20A5-F18FCA4124F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35315" y="1979974"/>
            <a:ext cx="445116" cy="445116"/>
          </a:xfrm>
          <a:prstGeom prst="rect">
            <a:avLst/>
          </a:prstGeom>
        </p:spPr>
      </p:pic>
      <p:sp>
        <p:nvSpPr>
          <p:cNvPr id="61" name="CuadroTexto 60">
            <a:extLst>
              <a:ext uri="{FF2B5EF4-FFF2-40B4-BE49-F238E27FC236}">
                <a16:creationId xmlns:a16="http://schemas.microsoft.com/office/drawing/2014/main" id="{F75C1469-CAAF-B377-0453-75B7CA95517C}"/>
              </a:ext>
            </a:extLst>
          </p:cNvPr>
          <p:cNvSpPr txBox="1"/>
          <p:nvPr/>
        </p:nvSpPr>
        <p:spPr>
          <a:xfrm>
            <a:off x="137275" y="3055650"/>
            <a:ext cx="5630887"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Missionary khuoljin</a:t>
            </a:r>
            <a:r>
              <a:rPr kumimoji="0" lang="en" sz="2100" b="1" i="0" u="none" strike="noStrike" kern="1200" cap="none" spc="0" normalizeH="0" noProof="0" dirty="0">
                <a:ln>
                  <a:noFill/>
                </a:ln>
                <a:solidFill>
                  <a:prstClr val="black"/>
                </a:solidFill>
                <a:effectLst/>
                <a:uLnTx/>
                <a:uFillTx/>
                <a:latin typeface="Aptos" panose="02110004020202020204"/>
                <a:ea typeface="+mn-ea"/>
                <a:cs typeface="+mn-cs"/>
              </a:rPr>
              <a:t> ache 2 veina a chun Paul lunggel bang anahi tapon, Lhagao Thieng in alampi akomu pih jo tai </a:t>
            </a:r>
            <a:r>
              <a:rPr kumimoji="0" lang="en" sz="2100" b="1" i="0" u="none" strike="noStrike" kern="1200" cap="none" spc="0" normalizeH="0" baseline="0" noProof="0" dirty="0">
                <a:ln>
                  <a:noFill/>
                </a:ln>
                <a:solidFill>
                  <a:prstClr val="black"/>
                </a:solidFill>
                <a:effectLst/>
                <a:uLnTx/>
                <a:uFillTx/>
                <a:latin typeface="Aptos" panose="02110004020202020204"/>
                <a:ea typeface="+mn-ea"/>
                <a:cs typeface="+mn-cs"/>
              </a:rPr>
              <a:t>(Acts 16:6-12):</a:t>
            </a:r>
          </a:p>
        </p:txBody>
      </p:sp>
      <p:graphicFrame>
        <p:nvGraphicFramePr>
          <p:cNvPr id="2" name="Diagrama 1">
            <a:extLst>
              <a:ext uri="{FF2B5EF4-FFF2-40B4-BE49-F238E27FC236}">
                <a16:creationId xmlns:a16="http://schemas.microsoft.com/office/drawing/2014/main" id="{AA10E98D-6963-44F3-EC7D-4F98C14B7F93}"/>
              </a:ext>
            </a:extLst>
          </p:cNvPr>
          <p:cNvGraphicFramePr/>
          <p:nvPr>
            <p:extLst>
              <p:ext uri="{D42A27DB-BD31-4B8C-83A1-F6EECF244321}">
                <p14:modId xmlns:p14="http://schemas.microsoft.com/office/powerpoint/2010/main" val="744714234"/>
              </p:ext>
            </p:extLst>
          </p:nvPr>
        </p:nvGraphicFramePr>
        <p:xfrm>
          <a:off x="137276" y="4113756"/>
          <a:ext cx="5545578" cy="2629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CuadroTexto 62">
            <a:extLst>
              <a:ext uri="{FF2B5EF4-FFF2-40B4-BE49-F238E27FC236}">
                <a16:creationId xmlns:a16="http://schemas.microsoft.com/office/drawing/2014/main" id="{FE15302F-E23F-75D2-983E-082BA1F02A5A}"/>
              </a:ext>
            </a:extLst>
          </p:cNvPr>
          <p:cNvSpPr txBox="1"/>
          <p:nvPr/>
        </p:nvSpPr>
        <p:spPr>
          <a:xfrm>
            <a:off x="5748134" y="5401080"/>
            <a:ext cx="630659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100" b="1" i="0" u="none" strike="noStrike" kern="1200" cap="none" spc="0" normalizeH="0" baseline="0" noProof="0" dirty="0">
                <a:ln>
                  <a:noFill/>
                </a:ln>
                <a:solidFill>
                  <a:prstClr val="black"/>
                </a:solidFill>
                <a:effectLst/>
                <a:uLnTx/>
                <a:uFillTx/>
                <a:latin typeface="Aptos" panose="02110004020202020204"/>
              </a:rPr>
              <a:t>Lhagao Thieng in Europe gamkai a Thupha kiphuon</a:t>
            </a:r>
            <a:r>
              <a:rPr lang="en" sz="2100" b="1" dirty="0">
                <a:solidFill>
                  <a:prstClr val="black"/>
                </a:solidFill>
                <a:latin typeface="Aptos" panose="02110004020202020204"/>
              </a:rPr>
              <a:t>patna din </a:t>
            </a:r>
            <a:r>
              <a:rPr kumimoji="0" lang="en" sz="2100" b="1" i="0" u="none" strike="noStrike" kern="1200" cap="none" spc="0" normalizeH="0" baseline="0" noProof="0" dirty="0">
                <a:ln>
                  <a:noFill/>
                </a:ln>
                <a:solidFill>
                  <a:prstClr val="black"/>
                </a:solidFill>
                <a:effectLst/>
                <a:uLnTx/>
                <a:uFillTx/>
                <a:latin typeface="Aptos" panose="02110004020202020204"/>
              </a:rPr>
              <a:t>Philippi alheng e.</a:t>
            </a:r>
            <a:r>
              <a:rPr kumimoji="0" lang="en" sz="2100" b="1" i="0" u="none" strike="noStrike" kern="1200" cap="none" spc="0" normalizeH="0" noProof="0" dirty="0">
                <a:ln>
                  <a:noFill/>
                </a:ln>
                <a:solidFill>
                  <a:prstClr val="black"/>
                </a:solidFill>
                <a:effectLst/>
                <a:uLnTx/>
                <a:uFillTx/>
                <a:latin typeface="Aptos" panose="02110004020202020204"/>
              </a:rPr>
              <a:t> Rome lenggam khopi lhingset khat ahi jieh in Philippi mite chun kai apepo uvin, Rome citizen hina anei ui.</a:t>
            </a:r>
            <a:endParaRPr kumimoji="0" lang="en" sz="2100" b="1" i="0" u="none" strike="noStrike" kern="1200" cap="none" spc="0" normalizeH="0" baseline="0" noProof="0" dirty="0">
              <a:ln>
                <a:noFill/>
              </a:ln>
              <a:solidFill>
                <a:prstClr val="black"/>
              </a:solidFill>
              <a:effectLst/>
              <a:uLnTx/>
              <a:uFillTx/>
              <a:latin typeface="Aptos" panose="02110004020202020204"/>
            </a:endParaRPr>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EE3130B1-F533-29C8-88B3-EB6DF019BB20}"/>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152035" y="114772"/>
            <a:ext cx="2166690" cy="2889823"/>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a:extLst>
              <a:ext uri="{FF2B5EF4-FFF2-40B4-BE49-F238E27FC236}">
                <a16:creationId xmlns:a16="http://schemas.microsoft.com/office/drawing/2014/main" id="{F3B4558A-7C4A-DAD4-471B-10F2BAB7A96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500812" y="11477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46098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lef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lef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8"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lef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lef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8"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lef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8"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lef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8"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lef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8"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lef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8"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lef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Lst>
  </p:timing>
</p:sld>
</file>

<file path=ppt/theme/theme1.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281</TotalTime>
  <Words>1450</Words>
  <Application>Microsoft Office PowerPoint</Application>
  <PresentationFormat>Panorámica</PresentationFormat>
  <Paragraphs>82</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vt:lpstr>
      <vt:lpstr>Aptos Display</vt:lpstr>
      <vt:lpstr>Arial</vt:lpstr>
      <vt:lpstr>Comic Sans MS</vt:lpstr>
      <vt:lpstr>Constantia</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63</cp:revision>
  <dcterms:created xsi:type="dcterms:W3CDTF">2025-12-27T23:49:19Z</dcterms:created>
  <dcterms:modified xsi:type="dcterms:W3CDTF">2025-12-29T21:07:09Z</dcterms:modified>
</cp:coreProperties>
</file>