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" sz="2100" b="1" noProof="0" dirty="0"/>
            <a:t>Ngailutna agil cheh cheh a</a:t>
          </a:r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" sz="2100" b="1" noProof="0" dirty="0"/>
            <a:t>Gelkhenna aletsetna ding</a:t>
          </a:r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" sz="2100" b="1" noProof="0" dirty="0"/>
            <a:t>Thipha datchil je ahetna diu </a:t>
          </a: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" sz="2100" b="1" noProof="0" dirty="0"/>
            <a:t>Thiengsel le nuolna bei ahina diu</a:t>
          </a:r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" sz="2100" b="1" noProof="0" dirty="0"/>
            <a:t>Thildih ga adimna diu</a:t>
          </a:r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" sz="2100" b="1" noProof="0" dirty="0"/>
            <a:t>Pathien loupina le vahchoina ding</a:t>
          </a:r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 custLinFactNeighborY="-4320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chihna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tincheng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jal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Ama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lungdei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hetna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datkhen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dol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nadimsetna</a:t>
          </a:r>
          <a:r>
            <a:rPr lang="en-I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diuvin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chate bang a imalam jouse a naumtheina diuvin</a:t>
          </a:r>
          <a:endParaRPr lang="en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Thilpha lam natohna jouse a nagatheina ding un</a:t>
          </a:r>
          <a:endParaRPr lang="en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Thil </a:t>
          </a:r>
          <a:r>
            <a:rPr lang="en-IN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ijakai</a:t>
          </a:r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thuoh</a:t>
          </a:r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hat </a:t>
          </a:r>
          <a:r>
            <a:rPr lang="en-IN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IN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nathuoh</a:t>
          </a:r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theina</a:t>
          </a:r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diuva</a:t>
          </a:r>
          <a:r>
            <a:rPr lang="en-I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Bible 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Thiemgao thusei (Spirit of Prophecy)   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(Rev. 19:10)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in kidang tah a na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atohnaho(Col.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 Thieng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/>
            <a:t>Ngailutna agil cheh cheh a</a:t>
          </a:r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/>
            <a:t>Gelkhenna aletsetna ding</a:t>
          </a:r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30925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/>
            <a:t>Thipha datchil je ahetna diu </a:t>
          </a:r>
        </a:p>
      </dsp:txBody>
      <dsp:txXfrm>
        <a:off x="4129926" y="1530925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/>
            <a:t>Thiengsel le nuolna bei ahina diu</a:t>
          </a:r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/>
            <a:t>Thildih ga adimna diu</a:t>
          </a:r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/>
            <a:t>Pathien loupina le vahchoina ding</a:t>
          </a:r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606"/>
          <a:ext cx="5447488" cy="6785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chihna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tincheng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jal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Ama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lungdei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hetna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datkhen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dol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nadimsetna</a:t>
          </a:r>
          <a:r>
            <a:rPr lang="en-I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diuvin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5" y="33731"/>
        <a:ext cx="5381238" cy="612321"/>
      </dsp:txXfrm>
    </dsp:sp>
    <dsp:sp modelId="{8ED814D4-24A7-4EE6-98D6-F5EF96E58A5E}">
      <dsp:nvSpPr>
        <dsp:cNvPr id="0" name=""/>
        <dsp:cNvSpPr/>
      </dsp:nvSpPr>
      <dsp:spPr>
        <a:xfrm>
          <a:off x="0" y="690737"/>
          <a:ext cx="5447488" cy="678571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chate bang a imalam jouse a naumtheina diuvin</a:t>
          </a:r>
          <a:endParaRPr lang="en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5" y="723862"/>
        <a:ext cx="5381238" cy="612321"/>
      </dsp:txXfrm>
    </dsp:sp>
    <dsp:sp modelId="{D6B98BC7-4DD1-46DD-9A75-7E74C926B220}">
      <dsp:nvSpPr>
        <dsp:cNvPr id="0" name=""/>
        <dsp:cNvSpPr/>
      </dsp:nvSpPr>
      <dsp:spPr>
        <a:xfrm>
          <a:off x="0" y="1380868"/>
          <a:ext cx="5447488" cy="678571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Thilpha lam natohna jouse a nagatheina ding un</a:t>
          </a:r>
          <a:endParaRPr lang="en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5" y="1413993"/>
        <a:ext cx="5381238" cy="612321"/>
      </dsp:txXfrm>
    </dsp:sp>
    <dsp:sp modelId="{51C553D5-6DF9-4050-9DE4-1DCE1A8DC5FD}">
      <dsp:nvSpPr>
        <dsp:cNvPr id="0" name=""/>
        <dsp:cNvSpPr/>
      </dsp:nvSpPr>
      <dsp:spPr>
        <a:xfrm>
          <a:off x="0" y="2070998"/>
          <a:ext cx="5447488" cy="67857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Thil </a:t>
          </a:r>
          <a:r>
            <a:rPr lang="en-IN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ijakai</a:t>
          </a: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thuoh</a:t>
          </a: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hat </a:t>
          </a:r>
          <a:r>
            <a:rPr lang="en-IN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IN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nathuoh</a:t>
          </a: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theina</a:t>
          </a: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N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diuva</a:t>
          </a:r>
          <a:r>
            <a:rPr lang="en-I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5" y="2104123"/>
        <a:ext cx="5381238" cy="61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Bible 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Thiemgao thusei (Spirit of Prophecy)   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(Rev. 19:10)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in kidang tah a na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atohnaho(Col.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 Thieng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THANGVAH   LEH   TAO</a:t>
            </a:r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NA</a:t>
            </a:r>
            <a:r>
              <a:rPr lang="en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  DING   JIEH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757082" y="6369769"/>
            <a:ext cx="4171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5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Simmun 2: January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KIPA DING JIEH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-9832" y="690940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Keiho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phaat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jouse’n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nangho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din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kataovun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Pakai u Jesu Christa Pa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Pathien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kathangvah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jing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ui</a:t>
            </a:r>
            <a:r>
              <a:rPr lang="en-I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(Colossa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27497"/>
            <a:ext cx="8096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1 Corinth 13:13 a kisun bang in, Colossa mite’n Christian chonchan phatah thum:  tahsan, kinep leh ngailut- anei jal un Paul in Pathien hatah in athangvah e </a:t>
            </a:r>
            <a:r>
              <a:rPr lang="en" sz="2000" b="1" noProof="0" dirty="0"/>
              <a:t>(Col. 1:4-5).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2" y="2357040"/>
            <a:ext cx="52962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Hiche chonchan phatah hohi “</a:t>
            </a:r>
            <a:r>
              <a:rPr lang="en" sz="2100" b="1" i="1" noProof="0" dirty="0"/>
              <a:t>Christa a kuon</a:t>
            </a:r>
            <a:r>
              <a:rPr lang="en" sz="2100" b="1" noProof="0" dirty="0"/>
              <a:t>” ahin “</a:t>
            </a:r>
            <a:r>
              <a:rPr lang="en" sz="2100" b="1" i="1" noProof="0" dirty="0"/>
              <a:t>mithieng te</a:t>
            </a:r>
            <a:r>
              <a:rPr lang="en" sz="2100" b="1" noProof="0" dirty="0"/>
              <a:t>” toh kisamkai dan siemtuoh a pang ahin, “</a:t>
            </a:r>
            <a:r>
              <a:rPr lang="en" sz="2100" b="1" i="1" noProof="0" dirty="0"/>
              <a:t>Gospel thupha jal a</a:t>
            </a:r>
            <a:r>
              <a:rPr lang="en" sz="2100" b="1" noProof="0" dirty="0"/>
              <a:t>” keihon kanei u ahi tai”.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5143190"/>
            <a:ext cx="615618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Lhagao Thieng vang a Pathien thahat keiho kom hung lhung chun Bible hi “</a:t>
            </a:r>
            <a:r>
              <a:rPr lang="en" sz="2100" b="1" i="1" dirty="0"/>
              <a:t>hinna thu</a:t>
            </a:r>
            <a:r>
              <a:rPr lang="en" sz="2100" b="1" dirty="0"/>
              <a:t>” aso ahi</a:t>
            </a:r>
            <a:r>
              <a:rPr lang="en" sz="2100" b="1" noProof="0" dirty="0"/>
              <a:t> (Phil. 2:16). Hichun Gospel kisan chan chun tuonsot hinna anei ahi tan, agouchan ding “</a:t>
            </a:r>
            <a:r>
              <a:rPr lang="en" sz="2100" b="1" i="1" noProof="0" dirty="0"/>
              <a:t>van a kholsa ahi tai” </a:t>
            </a:r>
            <a:r>
              <a:rPr lang="en" sz="2100" b="1" noProof="0" dirty="0"/>
              <a:t>ti atahlah e (Col.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1" y="3755031"/>
            <a:ext cx="54553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in hiche gospel hi Colossa te kom goh a kisamphuong ahipon, “</a:t>
            </a:r>
            <a:r>
              <a:rPr lang="en" sz="2100" b="1" i="1" noProof="0" dirty="0"/>
              <a:t>vannuoi pumpi a</a:t>
            </a:r>
            <a:r>
              <a:rPr lang="en" sz="2100" b="1" noProof="0" dirty="0"/>
              <a:t>” machal ahitai ati (Col. 1:6)... </a:t>
            </a:r>
            <a:r>
              <a:rPr lang="en-IN" sz="2100" b="1" noProof="0" dirty="0"/>
              <a:t>K</a:t>
            </a:r>
            <a:r>
              <a:rPr lang="en" sz="2100" b="1" noProof="0" dirty="0"/>
              <a:t>um 30 kah bep hinalai ahi!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-5899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TAONA DING 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60797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Hijieh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chu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kajah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uva pat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chihna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tincheng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Lhagao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jal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Ama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lungdei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lam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hetna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datkhen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dol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nadimsetna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diuvin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nangho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din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taopih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thumpihna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tanglou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hiel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kahi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uve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(Colossa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taona hin Colossa te ding thilpha tampi asei e </a:t>
            </a:r>
            <a:r>
              <a:rPr lang="en" sz="2000" b="1" noProof="0" dirty="0"/>
              <a:t>(Col.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032256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Hiche taona hi “</a:t>
            </a:r>
            <a:r>
              <a:rPr lang="en" sz="2100" b="1" i="1" noProof="0" dirty="0"/>
              <a:t>Pa Pathien thangvahna ding ahi</a:t>
            </a:r>
            <a:r>
              <a:rPr lang="en" sz="2100" b="1" noProof="0" dirty="0"/>
              <a:t>” </a:t>
            </a:r>
            <a:br>
              <a:rPr lang="en" sz="2000" b="1" noProof="0" dirty="0"/>
            </a:br>
            <a:r>
              <a:rPr lang="en" sz="2000" b="1" noProof="0" dirty="0"/>
              <a:t>(Col. 1:12).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128748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taona eiho dia natong tah ahina din Pathien in lampi 4 in amuolso e: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“I</a:t>
            </a:r>
            <a:r>
              <a:rPr lang="en" sz="2400" b="1" dirty="0">
                <a:latin typeface="Constantia" panose="02030602050306030303" pitchFamily="18" charset="0"/>
              </a:rPr>
              <a:t>hinkho u Christa hinkho a hung kai ding ahi; van a kuon hung kumlha Hinna Changlhah a kuon ineh diu, hinna tui idon diu, ama a kuon ikisan jing diu ahi; hiche tuinah chu hing sitset, lhahsam tih neilou chu ahi.</a:t>
            </a:r>
          </a:p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Pakai chu imasang uva ikoi jing uva, lungsung kipa leh vahchoina adim jing a ahi leh lhagao hinna hal jing chu ineithei diu ahi. </a:t>
            </a:r>
            <a:r>
              <a:rPr lang="en" sz="2400" b="1" dirty="0">
                <a:latin typeface="Constantia" panose="02030602050306030303" pitchFamily="18" charset="0"/>
              </a:rPr>
              <a:t>Chutieng Pathien kom taona jong gol ngaitah toh kihou bang suoh ding ahi. Athuguh kidang ho ei seipih ding u ahi. </a:t>
            </a:r>
          </a:p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Jesu’n ikom ahin nai kipa thanopna chun eibom ji diu ahi. Enoch akivoppi bang a eiho kivoppi dia eihin nai tieng u leh ilungsung u soulah lah ding ahi. Hitobang hi Christian khat hinkho man dihtah ahi thei tieng, ahinkho a chun kineosahna, nunnemna, lungthim kingainiemna tiho hung kilangdoh thei in tin, akipolpi jouse muthei in Jesu toh umkhom leh Jesu a kuon pilhinna hin neidoh ahi hung kilang tante.</a:t>
            </a:r>
            <a:r>
              <a:rPr lang="en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6895" y="797510"/>
            <a:ext cx="37777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Hiche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nangho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sung a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thilpha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bolpa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 Christa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nikho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gei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amuolsuo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tei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dettah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36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katahsan</a:t>
            </a:r>
            <a:r>
              <a:rPr lang="en-IN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e.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864387"/>
            <a:ext cx="7524749" cy="28161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rgbClr val="00BD53"/>
                </a:solidFill>
              </a:rPr>
              <a:t>Philippi te lekhathot a thangvah le taona ding jieh asut:</a:t>
            </a:r>
            <a:endParaRPr lang="en" sz="2100" b="1" noProof="0" dirty="0">
              <a:solidFill>
                <a:srgbClr val="00BD53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100" b="1" dirty="0"/>
              <a:t>Kipa ding jieh</a:t>
            </a:r>
            <a:r>
              <a:rPr lang="en" sz="2100" b="1" noProof="0" dirty="0"/>
              <a:t> (Philippi 1:3-8)</a:t>
            </a:r>
          </a:p>
          <a:p>
            <a:pPr lvl="1">
              <a:spcBef>
                <a:spcPts val="600"/>
              </a:spcBef>
            </a:pPr>
            <a:r>
              <a:rPr lang="en" sz="2100" b="1" noProof="0" dirty="0"/>
              <a:t>Tao</a:t>
            </a:r>
            <a:r>
              <a:rPr lang="en" sz="2100" b="1" dirty="0"/>
              <a:t>na</a:t>
            </a:r>
            <a:r>
              <a:rPr lang="en" sz="2100" b="1" noProof="0" dirty="0"/>
              <a:t> ding ho (Philippi 1:9-11)</a:t>
            </a:r>
          </a:p>
          <a:p>
            <a:pPr>
              <a:spcBef>
                <a:spcPts val="600"/>
              </a:spcBef>
            </a:pPr>
            <a:r>
              <a:rPr lang="en" sz="2100" b="1" dirty="0">
                <a:solidFill>
                  <a:srgbClr val="BA9B00"/>
                </a:solidFill>
              </a:rPr>
              <a:t>Phaat hahsa sung a thangvah leh taona </a:t>
            </a:r>
            <a:r>
              <a:rPr lang="en" sz="2100" b="1" noProof="0" dirty="0">
                <a:solidFill>
                  <a:srgbClr val="BA9B00"/>
                </a:solidFill>
              </a:rPr>
              <a:t>(Philippi 1:12-18)</a:t>
            </a:r>
          </a:p>
          <a:p>
            <a:pPr>
              <a:spcBef>
                <a:spcPts val="600"/>
              </a:spcBef>
            </a:pPr>
            <a:r>
              <a:rPr lang="en" sz="2100" b="1" noProof="0" dirty="0">
                <a:solidFill>
                  <a:srgbClr val="A400B9"/>
                </a:solidFill>
              </a:rPr>
              <a:t>Colossa te lekhathot a thangvah leh taona ding jieh asut: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Kipa ding jieh</a:t>
            </a:r>
            <a:r>
              <a:rPr lang="en" sz="2100" b="1" noProof="0" dirty="0"/>
              <a:t> (Colossa 1:3-8)</a:t>
            </a:r>
          </a:p>
          <a:p>
            <a:pPr lvl="1">
              <a:spcBef>
                <a:spcPts val="600"/>
              </a:spcBef>
            </a:pPr>
            <a:r>
              <a:rPr lang="en" sz="2100" b="1" noProof="0" dirty="0"/>
              <a:t>Taona ding ho (Colossa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din nikho hahsa ahung lhung tai</a:t>
            </a:r>
            <a:r>
              <a:rPr lang="en" sz="2100" b="1" noProof="0" dirty="0"/>
              <a:t>. Ajalenna alhaso tan, kigelsiet leh kingaisiet a umden ding bai tah ahi.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4312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3706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31909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01476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3947108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04891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Suongkul ataan chun Apa ahoupi asutaang jou pon, midang ataopih jong anongkai sah jou dieh poi.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1035818"/>
            <a:ext cx="677227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Hinlah, Philippi suongkul thimpi jiing sung a Pathien choi-atna la asah bang in, Philippi le Colossa houbung mite din akipana thuthot ding tampi anei nalai e.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775587"/>
            <a:ext cx="4711211" cy="2212258"/>
          </a:xfrm>
          <a:prstGeom prst="rect">
            <a:avLst/>
          </a:prstGeom>
          <a:noFill/>
        </p:spPr>
        <p:txBody>
          <a:bodyPr wrap="square">
            <a:prstTxWarp prst="textDeflateInflate">
              <a:avLst>
                <a:gd name="adj" fmla="val 51997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noProof="0" dirty="0">
                <a:ln/>
                <a:solidFill>
                  <a:schemeClr val="accent4"/>
                </a:solidFill>
              </a:rPr>
              <a:t>Philippi te lekhathot </a:t>
            </a:r>
          </a:p>
          <a:p>
            <a:pPr algn="ctr"/>
            <a:r>
              <a:rPr lang="en" sz="3600" b="1" noProof="0" dirty="0">
                <a:ln/>
                <a:solidFill>
                  <a:schemeClr val="accent4"/>
                </a:solidFill>
              </a:rPr>
              <a:t>a thangvah le tao </a:t>
            </a:r>
          </a:p>
          <a:p>
            <a:pPr algn="ctr"/>
            <a:r>
              <a:rPr lang="en" sz="3600" b="1" noProof="0" dirty="0">
                <a:ln/>
                <a:solidFill>
                  <a:schemeClr val="accent4"/>
                </a:solidFill>
              </a:rPr>
              <a:t>ding jieh asut</a:t>
            </a: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</a:rPr>
              <a:t>KIPA DING JIEH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865584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…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nang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sung a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thilpha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bolpa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chun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Jesu Christa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nikho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gei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amuolsuo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tei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ding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dettah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katahsan</a:t>
            </a:r>
            <a:r>
              <a:rPr lang="en-IN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(Philippi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79821"/>
            <a:ext cx="8607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in Philippi te lekhathot a chun hiche khopi a angailut mama tahsan chate (Phil.1:8) jal a Pathien athangvah thu’n apan e (Phil. 1:3).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52980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129289"/>
            <a:ext cx="3722456" cy="462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97539"/>
            <a:ext cx="610307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Thiempu Chungnung in Israel phung 12 min suongmantam a kisun a oplhang a akivon bang in, Pathien ang a taopih dia adin tieng Paul in hiche houbung mite khat chieh in “alungthim in avop jing” e (Phil.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18968" y="142875"/>
            <a:ext cx="1742596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965163" y="5389248"/>
            <a:ext cx="65086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N" sz="2100" b="1" dirty="0" err="1"/>
              <a:t>Akipana</a:t>
            </a:r>
            <a:r>
              <a:rPr lang="en-IN" sz="2100" b="1" dirty="0"/>
              <a:t> </a:t>
            </a:r>
            <a:r>
              <a:rPr lang="en-IN" sz="2100" b="1" dirty="0" err="1"/>
              <a:t>jieh</a:t>
            </a:r>
            <a:r>
              <a:rPr lang="en-IN" sz="2100" b="1" dirty="0"/>
              <a:t> </a:t>
            </a:r>
            <a:r>
              <a:rPr lang="en-IN" sz="2100" b="1" dirty="0" err="1"/>
              <a:t>athum</a:t>
            </a:r>
            <a:r>
              <a:rPr lang="en-IN" sz="2100" b="1" dirty="0"/>
              <a:t> </a:t>
            </a:r>
            <a:r>
              <a:rPr lang="en-IN" sz="2100" b="1" dirty="0" err="1"/>
              <a:t>channa</a:t>
            </a:r>
            <a:r>
              <a:rPr lang="en-IN" sz="2100" b="1" dirty="0"/>
              <a:t> chu Philippi </a:t>
            </a:r>
            <a:r>
              <a:rPr lang="en-IN" sz="2100" b="1" dirty="0" err="1"/>
              <a:t>mite’n</a:t>
            </a:r>
            <a:r>
              <a:rPr lang="en-IN" sz="2100" b="1" dirty="0"/>
              <a:t> “</a:t>
            </a:r>
            <a:r>
              <a:rPr lang="en-IN" sz="2100" b="1" i="1" dirty="0" err="1"/>
              <a:t>kabulput</a:t>
            </a:r>
            <a:r>
              <a:rPr lang="en-IN" sz="2100" b="1" i="1" dirty="0"/>
              <a:t> </a:t>
            </a:r>
            <a:r>
              <a:rPr lang="en-IN" sz="2100" b="1" i="1" dirty="0" err="1"/>
              <a:t>kahen</a:t>
            </a:r>
            <a:r>
              <a:rPr lang="en-IN" sz="2100" b="1" i="1" dirty="0"/>
              <a:t> </a:t>
            </a:r>
            <a:r>
              <a:rPr lang="en-IN" sz="2100" b="1" i="1" dirty="0" err="1"/>
              <a:t>lhahna</a:t>
            </a:r>
            <a:r>
              <a:rPr lang="en-IN" sz="2100" b="1" i="1" dirty="0"/>
              <a:t> </a:t>
            </a:r>
            <a:r>
              <a:rPr lang="en-IN" sz="2100" b="1" i="1" dirty="0" err="1"/>
              <a:t>hihen</a:t>
            </a:r>
            <a:r>
              <a:rPr lang="en-IN" sz="2100" b="1" i="1" dirty="0"/>
              <a:t> lang </a:t>
            </a:r>
            <a:r>
              <a:rPr lang="en-IN" sz="2100" b="1" i="1" dirty="0" err="1"/>
              <a:t>Kipana</a:t>
            </a:r>
            <a:r>
              <a:rPr lang="en-IN" sz="2100" b="1" i="1" dirty="0"/>
              <a:t> </a:t>
            </a:r>
            <a:r>
              <a:rPr lang="en-IN" sz="2100" b="1" i="1" dirty="0" err="1"/>
              <a:t>Thupha</a:t>
            </a:r>
            <a:r>
              <a:rPr lang="en-IN" sz="2100" b="1" i="1" dirty="0"/>
              <a:t> lam a </a:t>
            </a:r>
            <a:r>
              <a:rPr lang="en-IN" sz="2100" b="1" i="1" dirty="0" err="1"/>
              <a:t>kihonna</a:t>
            </a:r>
            <a:r>
              <a:rPr lang="en-IN" sz="2100" b="1" i="1" dirty="0"/>
              <a:t> </a:t>
            </a:r>
            <a:r>
              <a:rPr lang="en-IN" sz="2100" b="1" i="1" dirty="0" err="1"/>
              <a:t>thusei</a:t>
            </a:r>
            <a:r>
              <a:rPr lang="en-IN" sz="2100" b="1" i="1" dirty="0"/>
              <a:t> le </a:t>
            </a:r>
            <a:r>
              <a:rPr lang="en-IN" sz="2100" b="1" i="1" dirty="0" err="1"/>
              <a:t>phudetna</a:t>
            </a:r>
            <a:r>
              <a:rPr lang="en-IN" sz="2100" b="1" i="1" dirty="0"/>
              <a:t> ding dol </a:t>
            </a:r>
            <a:r>
              <a:rPr lang="en-IN" sz="2100" b="1" i="1" dirty="0" err="1"/>
              <a:t>hijongle</a:t>
            </a:r>
            <a:r>
              <a:rPr lang="en-IN" sz="2100" b="1" i="1" dirty="0"/>
              <a:t> </a:t>
            </a:r>
            <a:r>
              <a:rPr lang="en-IN" sz="2100" b="1" i="1" dirty="0" err="1"/>
              <a:t>neichankhompi</a:t>
            </a:r>
            <a:r>
              <a:rPr lang="en-IN" sz="2100" b="1" i="1" dirty="0"/>
              <a:t> </a:t>
            </a:r>
            <a:r>
              <a:rPr lang="en-IN" sz="2100" b="1" i="1" dirty="0" err="1"/>
              <a:t>chieh</a:t>
            </a:r>
            <a:r>
              <a:rPr lang="en-IN" sz="2100" b="1" i="1" dirty="0"/>
              <a:t> u ahi e</a:t>
            </a:r>
            <a:r>
              <a:rPr lang="en-IN" sz="2100" b="1" dirty="0"/>
              <a:t>”  (Phi 1:7) </a:t>
            </a:r>
            <a:r>
              <a:rPr lang="en-IN" sz="2100" b="1" dirty="0" err="1"/>
              <a:t>ati</a:t>
            </a:r>
            <a:r>
              <a:rPr lang="en-IN" sz="2100" b="1" dirty="0"/>
              <a:t> </a:t>
            </a:r>
            <a:r>
              <a:rPr lang="en-IN" sz="2100" b="1" dirty="0" err="1"/>
              <a:t>jieh</a:t>
            </a:r>
            <a:r>
              <a:rPr lang="en-IN" sz="2100" b="1" dirty="0"/>
              <a:t> ahi.</a:t>
            </a:r>
            <a:endParaRPr lang="en" sz="21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0" y="3879105"/>
            <a:ext cx="56758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Akipana pen tah chu hiche Philippi mite gospel din kitah tah in ading jing un, Pathien in ani ani in tahsan chamkimna lampi ah apuitou jing amu jal ahi </a:t>
            </a:r>
            <a:r>
              <a:rPr lang="en" sz="2100" b="1" noProof="0" dirty="0"/>
              <a:t>(Phil.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76021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TAONA DING 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01518"/>
            <a:ext cx="1181407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Hiche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kataona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lo pen chu: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ngailut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nanei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u chu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agil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cheh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cheh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a,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hetna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gelkhenna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aletsetna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kati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ahi.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Chutile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nang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hon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thilpha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datchilje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nahet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uva, Christa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nikho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thengsel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nuolna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nahi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diu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Jesu Christa vang 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loupina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vahchoina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 a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thildih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ga chu </a:t>
            </a:r>
            <a:r>
              <a:rPr lang="en-IN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nadim</a:t>
            </a:r>
            <a:r>
              <a:rPr lang="en-I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 u ahi”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(Philippi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“thihkhao a kihen” pum a ataopih ahi ihe uve </a:t>
            </a:r>
            <a:r>
              <a:rPr lang="en" sz="2000" b="1" noProof="0" dirty="0"/>
              <a:t>(Phil. 1:9-11):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61829"/>
          </a:xfrm>
          <a:custGeom>
            <a:avLst/>
            <a:gdLst>
              <a:gd name="csX0" fmla="*/ 0 w 4571999"/>
              <a:gd name="csY0" fmla="*/ 0 h 1061829"/>
              <a:gd name="csX1" fmla="*/ 525780 w 4571999"/>
              <a:gd name="csY1" fmla="*/ 0 h 1061829"/>
              <a:gd name="csX2" fmla="*/ 1097280 w 4571999"/>
              <a:gd name="csY2" fmla="*/ 0 h 1061829"/>
              <a:gd name="csX3" fmla="*/ 1714500 w 4571999"/>
              <a:gd name="csY3" fmla="*/ 0 h 1061829"/>
              <a:gd name="csX4" fmla="*/ 2331719 w 4571999"/>
              <a:gd name="csY4" fmla="*/ 0 h 1061829"/>
              <a:gd name="csX5" fmla="*/ 2766059 w 4571999"/>
              <a:gd name="csY5" fmla="*/ 0 h 1061829"/>
              <a:gd name="csX6" fmla="*/ 3246119 w 4571999"/>
              <a:gd name="csY6" fmla="*/ 0 h 1061829"/>
              <a:gd name="csX7" fmla="*/ 3771899 w 4571999"/>
              <a:gd name="csY7" fmla="*/ 0 h 1061829"/>
              <a:gd name="csX8" fmla="*/ 4571999 w 4571999"/>
              <a:gd name="csY8" fmla="*/ 0 h 1061829"/>
              <a:gd name="csX9" fmla="*/ 4571999 w 4571999"/>
              <a:gd name="csY9" fmla="*/ 530915 h 1061829"/>
              <a:gd name="csX10" fmla="*/ 4571999 w 4571999"/>
              <a:gd name="csY10" fmla="*/ 1061829 h 1061829"/>
              <a:gd name="csX11" fmla="*/ 3954779 w 4571999"/>
              <a:gd name="csY11" fmla="*/ 1061829 h 1061829"/>
              <a:gd name="csX12" fmla="*/ 3474719 w 4571999"/>
              <a:gd name="csY12" fmla="*/ 1061829 h 1061829"/>
              <a:gd name="csX13" fmla="*/ 2857499 w 4571999"/>
              <a:gd name="csY13" fmla="*/ 1061829 h 1061829"/>
              <a:gd name="csX14" fmla="*/ 2286000 w 4571999"/>
              <a:gd name="csY14" fmla="*/ 1061829 h 1061829"/>
              <a:gd name="csX15" fmla="*/ 1851660 w 4571999"/>
              <a:gd name="csY15" fmla="*/ 1061829 h 1061829"/>
              <a:gd name="csX16" fmla="*/ 1280160 w 4571999"/>
              <a:gd name="csY16" fmla="*/ 1061829 h 1061829"/>
              <a:gd name="csX17" fmla="*/ 800100 w 4571999"/>
              <a:gd name="csY17" fmla="*/ 1061829 h 1061829"/>
              <a:gd name="csX18" fmla="*/ 0 w 4571999"/>
              <a:gd name="csY18" fmla="*/ 1061829 h 1061829"/>
              <a:gd name="csX19" fmla="*/ 0 w 4571999"/>
              <a:gd name="csY19" fmla="*/ 562769 h 1061829"/>
              <a:gd name="csX20" fmla="*/ 0 w 4571999"/>
              <a:gd name="csY20" fmla="*/ 0 h 10618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61829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8579" y="237695"/>
                  <a:pt x="4523712" y="374860"/>
                  <a:pt x="4571999" y="530915"/>
                </a:cubicBezTo>
                <a:cubicBezTo>
                  <a:pt x="4620286" y="686971"/>
                  <a:pt x="4552851" y="859601"/>
                  <a:pt x="4571999" y="1061829"/>
                </a:cubicBezTo>
                <a:cubicBezTo>
                  <a:pt x="4286151" y="1066836"/>
                  <a:pt x="4200049" y="994650"/>
                  <a:pt x="3954779" y="1061829"/>
                </a:cubicBezTo>
                <a:cubicBezTo>
                  <a:pt x="3709509" y="1129008"/>
                  <a:pt x="3657704" y="1023360"/>
                  <a:pt x="3474719" y="1061829"/>
                </a:cubicBezTo>
                <a:cubicBezTo>
                  <a:pt x="3291734" y="1100298"/>
                  <a:pt x="3083194" y="1028407"/>
                  <a:pt x="2857499" y="1061829"/>
                </a:cubicBezTo>
                <a:cubicBezTo>
                  <a:pt x="2631804" y="1095251"/>
                  <a:pt x="2541215" y="1016981"/>
                  <a:pt x="2286000" y="1061829"/>
                </a:cubicBezTo>
                <a:cubicBezTo>
                  <a:pt x="2030785" y="1106677"/>
                  <a:pt x="1951642" y="1011492"/>
                  <a:pt x="1851660" y="1061829"/>
                </a:cubicBezTo>
                <a:cubicBezTo>
                  <a:pt x="1751678" y="1112166"/>
                  <a:pt x="1564295" y="1029527"/>
                  <a:pt x="1280160" y="1061829"/>
                </a:cubicBezTo>
                <a:cubicBezTo>
                  <a:pt x="996025" y="1094131"/>
                  <a:pt x="986615" y="1033955"/>
                  <a:pt x="800100" y="1061829"/>
                </a:cubicBezTo>
                <a:cubicBezTo>
                  <a:pt x="613585" y="1089703"/>
                  <a:pt x="275494" y="1048595"/>
                  <a:pt x="0" y="1061829"/>
                </a:cubicBezTo>
                <a:cubicBezTo>
                  <a:pt x="-37874" y="858605"/>
                  <a:pt x="49381" y="684679"/>
                  <a:pt x="0" y="562769"/>
                </a:cubicBezTo>
                <a:cubicBezTo>
                  <a:pt x="-49381" y="440859"/>
                  <a:pt x="30517" y="13266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100" b="1" dirty="0"/>
              <a:t>Iti leh ngailutna ineibe ineibe thei ding u ham? Christian hinkho dia ibol a hiti poimo hin tem?</a:t>
            </a:r>
            <a:endParaRPr lang="en" sz="21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591664"/>
            <a:ext cx="2131931" cy="212880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3">
                    <a:lumMod val="75000"/>
                  </a:schemeClr>
                </a:solidFill>
              </a:rPr>
              <a:t>PHAAT HAHSA SUNG A THANGVAH LEH TAONA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Sopite,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chungchang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thusuoh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Kipana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Thupha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machalna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joh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ahidan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nahet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diu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kadei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e.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(Philippi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GOSPEL DINPI DIA PHAAT LEMCHANG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Philippi mite’n Paul suongkul ataan ajah u chun alunggimpi lheh un, Epaphroditus akithopi din asolpih uve </a:t>
            </a:r>
            <a:r>
              <a:rPr lang="en" sz="2000" b="1" noProof="0" dirty="0"/>
              <a:t>(Phil. 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57502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852" y="3683558"/>
            <a:ext cx="4563494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98091"/>
            <a:ext cx="864061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vang chu lunggim kipelou in, suongkul ataan Pathien athangvah jo’i. Iti dan hin tem? Ajieh chu suongkul ataan jieh chun Thupha japhalou ding tampi kom alhutpih thei tan ahi</a:t>
            </a:r>
            <a:r>
              <a:rPr lang="en" sz="2100" b="1" noProof="0" dirty="0"/>
              <a:t> (Phil. 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5" y="3613850"/>
            <a:ext cx="414542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Chujong leh, solchahpu lungput amu’u chun tahsan chankhompi tampi’n kitiilkhouna’n anei un, Thupha hangsan tah in asamthei ta uvin ahi (Phil. 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5" y="5529778"/>
            <a:ext cx="50944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Gospel lhangphuong tah a saple hin Paul hahsatna ahin lhutpih ding ahi ati vang un Gospel sapphuongna dia lemchang ahung suoh doh tai (Phil. 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5" y="3725320"/>
            <a:ext cx="4353254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6">
                    <a:lumMod val="50000"/>
                  </a:schemeClr>
                </a:solidFill>
              </a:rPr>
              <a:t>Colossa te lekhathot a t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hangvah leh taona ding jieh asut</a:t>
            </a: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1181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2025-12-29T07:58:33Z</dcterms:created>
  <dcterms:modified xsi:type="dcterms:W3CDTF">2025-12-31T05:51:47Z</dcterms:modified>
</cp:coreProperties>
</file>