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60" y="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Kiteldoh ding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Christa toh umkho ding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-I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nahlai ding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Houbung dia phachuom ding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100" b="1" dirty="0"/>
            <a:t>Lhagao a vaicha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100" b="1" dirty="0"/>
            <a:t>Kineosah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" sz="2100" b="1" dirty="0"/>
            <a:t>Thildih bol dia kiel leh dangchah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100" b="1" dirty="0"/>
            <a:t>Hepina dim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100" b="1" dirty="0"/>
            <a:t>Lungthim thieng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100" b="1" dirty="0"/>
            <a:t>Chamna bol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 dirty="0"/>
            <a:t>Abieng langkhat jong dopih ngapcha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100" b="1" dirty="0"/>
            <a:t>Melma ngailu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" sz="2100" b="1" dirty="0"/>
            <a:t>Agaosapte phatthei buoh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" sz="2100" b="1" dirty="0"/>
            <a:t>Avetda ho jong taopih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100" b="1" dirty="0"/>
            <a:t>Ngailu le honphal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100" b="1" dirty="0"/>
            <a:t>Hepina le kineosahna nei mi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100" b="1" dirty="0"/>
            <a:t>Adang tampi jong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55759" y="743"/>
          <a:ext cx="2422181" cy="48656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Kiteldoh ding</a:t>
          </a:r>
        </a:p>
      </dsp:txBody>
      <dsp:txXfrm>
        <a:off x="270010" y="14994"/>
        <a:ext cx="2393679" cy="458067"/>
      </dsp:txXfrm>
    </dsp:sp>
    <dsp:sp modelId="{10A9572C-7F60-4466-8174-9ED95DEE32E9}">
      <dsp:nvSpPr>
        <dsp:cNvPr id="0" name=""/>
        <dsp:cNvSpPr/>
      </dsp:nvSpPr>
      <dsp:spPr>
        <a:xfrm rot="5400000">
          <a:off x="1375618" y="499476"/>
          <a:ext cx="182463" cy="218956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1163" y="517723"/>
        <a:ext cx="131374" cy="127724"/>
      </dsp:txXfrm>
    </dsp:sp>
    <dsp:sp modelId="{128B0986-78E7-436E-BDAD-33EA69DEFAB2}">
      <dsp:nvSpPr>
        <dsp:cNvPr id="0" name=""/>
        <dsp:cNvSpPr/>
      </dsp:nvSpPr>
      <dsp:spPr>
        <a:xfrm>
          <a:off x="255759" y="730597"/>
          <a:ext cx="2422181" cy="48656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Christa toh umkho ding</a:t>
          </a:r>
        </a:p>
      </dsp:txBody>
      <dsp:txXfrm>
        <a:off x="270010" y="744848"/>
        <a:ext cx="2393679" cy="458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193265" y="743"/>
          <a:ext cx="3203534" cy="486569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nahlai ding</a:t>
          </a:r>
        </a:p>
      </dsp:txBody>
      <dsp:txXfrm>
        <a:off x="207516" y="14994"/>
        <a:ext cx="3175032" cy="458067"/>
      </dsp:txXfrm>
    </dsp:sp>
    <dsp:sp modelId="{10A9572C-7F60-4466-8174-9ED95DEE32E9}">
      <dsp:nvSpPr>
        <dsp:cNvPr id="0" name=""/>
        <dsp:cNvSpPr/>
      </dsp:nvSpPr>
      <dsp:spPr>
        <a:xfrm rot="5400000">
          <a:off x="1703801" y="499476"/>
          <a:ext cx="182463" cy="218956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729346" y="517723"/>
        <a:ext cx="131374" cy="127724"/>
      </dsp:txXfrm>
    </dsp:sp>
    <dsp:sp modelId="{128B0986-78E7-436E-BDAD-33EA69DEFAB2}">
      <dsp:nvSpPr>
        <dsp:cNvPr id="0" name=""/>
        <dsp:cNvSpPr/>
      </dsp:nvSpPr>
      <dsp:spPr>
        <a:xfrm>
          <a:off x="193265" y="730597"/>
          <a:ext cx="3203534" cy="48656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Houbung dia phachuom ding</a:t>
          </a:r>
        </a:p>
      </dsp:txBody>
      <dsp:txXfrm>
        <a:off x="207516" y="744848"/>
        <a:ext cx="3175032" cy="458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844"/>
          <a:ext cx="4552336" cy="4147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Lhagao a vaicha</a:t>
          </a:r>
        </a:p>
      </dsp:txBody>
      <dsp:txXfrm>
        <a:off x="20247" y="21091"/>
        <a:ext cx="4511842" cy="374261"/>
      </dsp:txXfrm>
    </dsp:sp>
    <dsp:sp modelId="{CF7405FA-29A5-4AC8-81EA-015E145AB192}">
      <dsp:nvSpPr>
        <dsp:cNvPr id="0" name=""/>
        <dsp:cNvSpPr/>
      </dsp:nvSpPr>
      <dsp:spPr>
        <a:xfrm>
          <a:off x="0" y="427201"/>
          <a:ext cx="4552336" cy="414755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Kineosah</a:t>
          </a:r>
        </a:p>
      </dsp:txBody>
      <dsp:txXfrm>
        <a:off x="20247" y="447448"/>
        <a:ext cx="4511842" cy="374261"/>
      </dsp:txXfrm>
    </dsp:sp>
    <dsp:sp modelId="{A79F61FF-67C8-4E94-A7F4-EF124B0472CE}">
      <dsp:nvSpPr>
        <dsp:cNvPr id="0" name=""/>
        <dsp:cNvSpPr/>
      </dsp:nvSpPr>
      <dsp:spPr>
        <a:xfrm>
          <a:off x="0" y="853559"/>
          <a:ext cx="4552336" cy="414755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Thildih bol dia kiel leh dangchah</a:t>
          </a:r>
        </a:p>
      </dsp:txBody>
      <dsp:txXfrm>
        <a:off x="20247" y="873806"/>
        <a:ext cx="4511842" cy="374261"/>
      </dsp:txXfrm>
    </dsp:sp>
    <dsp:sp modelId="{1B20B733-CB77-40DA-9183-28D7BCA4FFD3}">
      <dsp:nvSpPr>
        <dsp:cNvPr id="0" name=""/>
        <dsp:cNvSpPr/>
      </dsp:nvSpPr>
      <dsp:spPr>
        <a:xfrm>
          <a:off x="0" y="1279916"/>
          <a:ext cx="4552336" cy="414755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Hepina dim</a:t>
          </a:r>
        </a:p>
      </dsp:txBody>
      <dsp:txXfrm>
        <a:off x="20247" y="1300163"/>
        <a:ext cx="4511842" cy="374261"/>
      </dsp:txXfrm>
    </dsp:sp>
    <dsp:sp modelId="{11CD8606-9A25-41B4-BD22-9840D73DAD43}">
      <dsp:nvSpPr>
        <dsp:cNvPr id="0" name=""/>
        <dsp:cNvSpPr/>
      </dsp:nvSpPr>
      <dsp:spPr>
        <a:xfrm>
          <a:off x="0" y="1706274"/>
          <a:ext cx="4552336" cy="414755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Lungthim thieng</a:t>
          </a:r>
        </a:p>
      </dsp:txBody>
      <dsp:txXfrm>
        <a:off x="20247" y="1726521"/>
        <a:ext cx="4511842" cy="374261"/>
      </dsp:txXfrm>
    </dsp:sp>
    <dsp:sp modelId="{0017A204-F19F-40B4-90D9-23A7DA14A727}">
      <dsp:nvSpPr>
        <dsp:cNvPr id="0" name=""/>
        <dsp:cNvSpPr/>
      </dsp:nvSpPr>
      <dsp:spPr>
        <a:xfrm>
          <a:off x="0" y="2132631"/>
          <a:ext cx="4552336" cy="414755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Chamna bol</a:t>
          </a:r>
        </a:p>
      </dsp:txBody>
      <dsp:txXfrm>
        <a:off x="20247" y="2152878"/>
        <a:ext cx="4511842" cy="374261"/>
      </dsp:txXfrm>
    </dsp:sp>
    <dsp:sp modelId="{C504EBED-2F60-4EB8-B9BD-90F2F5E8998B}">
      <dsp:nvSpPr>
        <dsp:cNvPr id="0" name=""/>
        <dsp:cNvSpPr/>
      </dsp:nvSpPr>
      <dsp:spPr>
        <a:xfrm>
          <a:off x="0" y="2558989"/>
          <a:ext cx="4552336" cy="414755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Abieng langkhat jong dopih ngapcha</a:t>
          </a:r>
        </a:p>
      </dsp:txBody>
      <dsp:txXfrm>
        <a:off x="20247" y="2579236"/>
        <a:ext cx="4511842" cy="374261"/>
      </dsp:txXfrm>
    </dsp:sp>
    <dsp:sp modelId="{FB3B242C-B012-4820-983A-469EDDD96845}">
      <dsp:nvSpPr>
        <dsp:cNvPr id="0" name=""/>
        <dsp:cNvSpPr/>
      </dsp:nvSpPr>
      <dsp:spPr>
        <a:xfrm>
          <a:off x="0" y="2985346"/>
          <a:ext cx="4552336" cy="414755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Melma ngailu</a:t>
          </a:r>
        </a:p>
      </dsp:txBody>
      <dsp:txXfrm>
        <a:off x="20247" y="3005593"/>
        <a:ext cx="4511842" cy="374261"/>
      </dsp:txXfrm>
    </dsp:sp>
    <dsp:sp modelId="{A0131B4B-270C-496D-855B-7EA2741A0492}">
      <dsp:nvSpPr>
        <dsp:cNvPr id="0" name=""/>
        <dsp:cNvSpPr/>
      </dsp:nvSpPr>
      <dsp:spPr>
        <a:xfrm>
          <a:off x="0" y="3411703"/>
          <a:ext cx="4552336" cy="414755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Agaosapte phatthei buoh</a:t>
          </a:r>
        </a:p>
      </dsp:txBody>
      <dsp:txXfrm>
        <a:off x="20247" y="3431950"/>
        <a:ext cx="4511842" cy="374261"/>
      </dsp:txXfrm>
    </dsp:sp>
    <dsp:sp modelId="{CEAA776C-8B24-4DC1-B312-AB0E31048D47}">
      <dsp:nvSpPr>
        <dsp:cNvPr id="0" name=""/>
        <dsp:cNvSpPr/>
      </dsp:nvSpPr>
      <dsp:spPr>
        <a:xfrm>
          <a:off x="0" y="3838061"/>
          <a:ext cx="4552336" cy="414755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Avetda ho jong taopih</a:t>
          </a:r>
        </a:p>
      </dsp:txBody>
      <dsp:txXfrm>
        <a:off x="20247" y="3858308"/>
        <a:ext cx="4511842" cy="374261"/>
      </dsp:txXfrm>
    </dsp:sp>
    <dsp:sp modelId="{B4020DE7-C031-47F9-8BF7-26F150AE38EA}">
      <dsp:nvSpPr>
        <dsp:cNvPr id="0" name=""/>
        <dsp:cNvSpPr/>
      </dsp:nvSpPr>
      <dsp:spPr>
        <a:xfrm>
          <a:off x="0" y="4264418"/>
          <a:ext cx="4552336" cy="414755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Ngailu le honphal</a:t>
          </a:r>
        </a:p>
      </dsp:txBody>
      <dsp:txXfrm>
        <a:off x="20247" y="4284665"/>
        <a:ext cx="4511842" cy="374261"/>
      </dsp:txXfrm>
    </dsp:sp>
    <dsp:sp modelId="{1866F153-6C31-41A7-B10F-4C46FA2B11A6}">
      <dsp:nvSpPr>
        <dsp:cNvPr id="0" name=""/>
        <dsp:cNvSpPr/>
      </dsp:nvSpPr>
      <dsp:spPr>
        <a:xfrm>
          <a:off x="0" y="4690776"/>
          <a:ext cx="4552336" cy="414755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Hepina le kineosahna nei mi</a:t>
          </a:r>
        </a:p>
      </dsp:txBody>
      <dsp:txXfrm>
        <a:off x="20247" y="4711023"/>
        <a:ext cx="4511842" cy="374261"/>
      </dsp:txXfrm>
    </dsp:sp>
    <dsp:sp modelId="{9CAAA3BE-A63B-46CC-BAB5-05A28116553D}">
      <dsp:nvSpPr>
        <dsp:cNvPr id="0" name=""/>
        <dsp:cNvSpPr/>
      </dsp:nvSpPr>
      <dsp:spPr>
        <a:xfrm>
          <a:off x="0" y="5117133"/>
          <a:ext cx="4552336" cy="414755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/>
            <a:t>Adang tampi jong</a:t>
          </a:r>
        </a:p>
      </dsp:txBody>
      <dsp:txXfrm>
        <a:off x="20247" y="5137380"/>
        <a:ext cx="4511842" cy="37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5967870" y="18801"/>
            <a:ext cx="473598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HINNA LEH THINA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202860" y="6192868"/>
            <a:ext cx="198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b="1">
                <a:solidFill>
                  <a:srgbClr val="705248"/>
                </a:solidFill>
              </a:defRPr>
            </a:lvl1pPr>
          </a:lstStyle>
          <a:p>
            <a:r>
              <a:rPr lang="en" dirty="0"/>
              <a:t>Simmun 3: January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/>
                </a:solidFill>
              </a:rPr>
              <a:t>GOSPEL  DIA  LUNGKHAT  A  GALSAT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Keima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nahieng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uva hung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ing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, hung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mu’n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, mu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hih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jong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leng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Kipana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Thupha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tahsan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lam a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lungkhat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tah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napankhom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uva,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Lhagao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khat a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nadinkhom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jing</a:t>
            </a:r>
            <a:r>
              <a:rPr lang="en-IN" b="1" dirty="0">
                <a:solidFill>
                  <a:srgbClr val="76483F"/>
                </a:solidFill>
                <a:latin typeface="Comic Sans MS" panose="030F0702030302020204" pitchFamily="66" charset="0"/>
              </a:rPr>
              <a:t> u…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(Philippi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5212" y="1515771"/>
            <a:ext cx="6501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Chondih leh thudih tah hi vang a kidoupi melma neilou ding tina ahidieh poi </a:t>
            </a:r>
            <a:r>
              <a:rPr lang="en" b="1" dirty="0"/>
              <a:t>(Phil. 1:30). </a:t>
            </a:r>
            <a:r>
              <a:rPr lang="en" sz="2100" b="1" dirty="0"/>
              <a:t>Khuti malah, Job bang a Pathien in “</a:t>
            </a:r>
            <a:r>
              <a:rPr lang="en-IN" sz="2100" b="1" i="1" dirty="0"/>
              <a:t>Ama bang a </a:t>
            </a:r>
            <a:r>
              <a:rPr lang="en-IN" sz="2100" b="1" i="1" dirty="0" err="1"/>
              <a:t>kitah</a:t>
            </a:r>
            <a:r>
              <a:rPr lang="en-IN" sz="2100" b="1" i="1" dirty="0"/>
              <a:t> le </a:t>
            </a:r>
            <a:r>
              <a:rPr lang="en-IN" sz="2100" b="1" i="1" dirty="0" err="1"/>
              <a:t>pha</a:t>
            </a:r>
            <a:r>
              <a:rPr lang="en-IN" sz="2100" b="1" i="1" dirty="0"/>
              <a:t> </a:t>
            </a:r>
            <a:r>
              <a:rPr lang="en-IN" sz="2100" b="1" i="1" dirty="0" err="1"/>
              <a:t>leisiet</a:t>
            </a:r>
            <a:r>
              <a:rPr lang="en-IN" sz="2100" b="1" i="1" dirty="0"/>
              <a:t> </a:t>
            </a:r>
            <a:r>
              <a:rPr lang="en-IN" sz="2100" b="1" i="1" dirty="0" err="1"/>
              <a:t>chung</a:t>
            </a:r>
            <a:r>
              <a:rPr lang="en-IN" sz="2100" b="1" i="1" dirty="0"/>
              <a:t> a </a:t>
            </a:r>
            <a:r>
              <a:rPr lang="en-IN" sz="2100" b="1" i="1" dirty="0" err="1"/>
              <a:t>midang</a:t>
            </a:r>
            <a:r>
              <a:rPr lang="en-IN" sz="2100" b="1" i="1" dirty="0"/>
              <a:t> aum poi</a:t>
            </a:r>
            <a:r>
              <a:rPr lang="en-IN" sz="2100" b="1" dirty="0"/>
              <a:t>”</a:t>
            </a:r>
            <a:r>
              <a:rPr lang="en-IN" b="1" dirty="0"/>
              <a:t> (Job 1:8) </a:t>
            </a:r>
            <a:r>
              <a:rPr lang="en-IN" sz="2100" b="1" dirty="0" err="1"/>
              <a:t>atipa</a:t>
            </a:r>
            <a:r>
              <a:rPr lang="en-IN" sz="2100" b="1" dirty="0"/>
              <a:t> </a:t>
            </a:r>
            <a:r>
              <a:rPr lang="en-IN" sz="2100" b="1" dirty="0" err="1"/>
              <a:t>ngel</a:t>
            </a:r>
            <a:r>
              <a:rPr lang="en-IN" sz="2100" b="1" dirty="0"/>
              <a:t> jong </a:t>
            </a:r>
            <a:r>
              <a:rPr lang="en-IN" sz="2100" b="1" dirty="0" err="1"/>
              <a:t>thuohlel</a:t>
            </a:r>
            <a:r>
              <a:rPr lang="en-IN" sz="2100" b="1" dirty="0"/>
              <a:t> um </a:t>
            </a:r>
            <a:r>
              <a:rPr lang="en-IN" sz="2100" b="1" dirty="0" err="1"/>
              <a:t>tah</a:t>
            </a:r>
            <a:r>
              <a:rPr lang="en-IN" sz="2100" b="1" dirty="0"/>
              <a:t> </a:t>
            </a:r>
            <a:r>
              <a:rPr lang="en-IN" sz="2100" b="1" dirty="0" err="1"/>
              <a:t>tampi</a:t>
            </a:r>
            <a:r>
              <a:rPr lang="en-IN" sz="2100" b="1" dirty="0"/>
              <a:t> </a:t>
            </a:r>
            <a:r>
              <a:rPr lang="en-IN" sz="2100" b="1" dirty="0" err="1"/>
              <a:t>akimaitopi’n</a:t>
            </a:r>
            <a:r>
              <a:rPr lang="en-IN" sz="2100" b="1" dirty="0"/>
              <a:t> ahi, </a:t>
            </a:r>
            <a:r>
              <a:rPr lang="en-IN" sz="2100" b="1" dirty="0" err="1"/>
              <a:t>melmapa</a:t>
            </a:r>
            <a:r>
              <a:rPr lang="en-IN" sz="2100" b="1" dirty="0"/>
              <a:t> Satan </a:t>
            </a:r>
            <a:r>
              <a:rPr lang="en-IN" sz="2100" b="1" dirty="0" err="1"/>
              <a:t>natoh</a:t>
            </a:r>
            <a:r>
              <a:rPr lang="en-IN" sz="2100" b="1" dirty="0"/>
              <a:t> </a:t>
            </a:r>
            <a:r>
              <a:rPr lang="en-IN" sz="2100" b="1" dirty="0" err="1"/>
              <a:t>jal</a:t>
            </a:r>
            <a:r>
              <a:rPr lang="en-IN" sz="2100" b="1" dirty="0"/>
              <a:t> in.</a:t>
            </a:r>
            <a:endParaRPr lang="en" sz="2100" b="1" dirty="0"/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479774"/>
            <a:ext cx="6501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Ase toh ikidinte tieng u leh eidouva pangho jieh a lungneo lou ding ahi </a:t>
            </a:r>
            <a:r>
              <a:rPr lang="en" b="1" dirty="0"/>
              <a:t>(Phil. 1:28). </a:t>
            </a:r>
            <a:r>
              <a:rPr lang="en" sz="2100" b="1" dirty="0"/>
              <a:t>Satan chu kidoupi gallelsa ahi ti geldoh jing ute; ajieh chu Christa’n thingpel a galjona aneisa ahi tai </a:t>
            </a:r>
            <a:r>
              <a:rPr lang="en" b="1" dirty="0"/>
              <a:t>(Luke 10:18; Col.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10" y="4714011"/>
            <a:ext cx="64561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Lungtup kibang ding, taona a hapan ding, Pathien Thu a khantou jing ding ahi </a:t>
            </a:r>
            <a:r>
              <a:rPr lang="en" b="1" dirty="0"/>
              <a:t>(Eph. 6:18; Phil.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9" y="3601137"/>
            <a:ext cx="645610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galpi isat jing lai u hin kipumkhatna hi ngai poimo tah chu ahi. Paul in pankhom, dinkhom a hiche gal isat diuvin ei tiem uve </a:t>
            </a:r>
            <a:r>
              <a:rPr lang="en" b="1" dirty="0"/>
              <a:t>(Phil. 1:27a).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344840" y="802835"/>
            <a:ext cx="893276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“Pakai huonlei a kum ijat um ah ihiu hitam? Ipupa diu ga phachuom ijat ipuohpih tah um? Pathien mit in giltah a ijakai avetchil jing ahin, hichu iti ikimaituopi diu ham?  Ja-umna, ngailut, kineosah, Pathien dia dettah ihina ho uva khangtou jing ihi nah um? Pathien hepina ichan kipana a lethuh ding igelji nah um? Ivellah a mite phatthei chansah ding igel ji nah um?  </a:t>
            </a:r>
          </a:p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Insung jieng a jong Christa chonchan itho ji nah um?  Pathien Thu ichate u iseipih ji nah um, Pathien natoh kidang ho ihilson ji nah um? Christian khat chu mipha tah ahina leh thilpha abolna a Christa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dinmun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alo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ahi.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Chutieng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hinkho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chu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gimnam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tuitah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kilhut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bang ding,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chonchan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vethoi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hung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kilang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ding,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Pathien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cha ahi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leh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van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goulo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ding khat ahi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muthei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a hung um ding ahi.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6032701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659011"/>
            <a:ext cx="316752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Ijieh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em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itile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 hin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Christa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chu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hamphatna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spcBef>
                <a:spcPts val="1200"/>
              </a:spcBef>
              <a:defRPr/>
            </a:pPr>
            <a:endParaRPr kumimoji="0" lang="es-E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Philippi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Christa dia hin ding ham, thi ding ham?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Paul in Christa achoi-at (Philippi 1:10-20, 25-26)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Christa dia hin ding ham, thi ding ham? (Philippi 1:21-22)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Paul in lampi kika ni asei (Philippi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Christa dia hin ding kiti hi ipi tina hin tem?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Nun le khan Christa </a:t>
            </a:r>
            <a:r>
              <a:rPr lang="en-US" sz="2000" b="1" dirty="0" err="1"/>
              <a:t>thupha</a:t>
            </a:r>
            <a:r>
              <a:rPr lang="en-US" sz="2000" b="1" dirty="0"/>
              <a:t> </a:t>
            </a:r>
            <a:r>
              <a:rPr lang="en-US" sz="2000" b="1" dirty="0" err="1"/>
              <a:t>toh</a:t>
            </a:r>
            <a:r>
              <a:rPr lang="en-US" sz="2000" b="1" dirty="0"/>
              <a:t> </a:t>
            </a:r>
            <a:r>
              <a:rPr lang="en-US" sz="2000" b="1" dirty="0" err="1"/>
              <a:t>kituosah</a:t>
            </a:r>
            <a:r>
              <a:rPr lang="en-US" sz="2000" b="1" dirty="0"/>
              <a:t> ding</a:t>
            </a:r>
            <a:r>
              <a:rPr lang="en" sz="2000" b="1" dirty="0"/>
              <a:t> (Philippi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Gospel </a:t>
            </a:r>
            <a:r>
              <a:rPr lang="en-US" sz="2000" b="1" dirty="0" err="1"/>
              <a:t>dia</a:t>
            </a:r>
            <a:r>
              <a:rPr lang="en-US" sz="2000" b="1" dirty="0"/>
              <a:t> </a:t>
            </a:r>
            <a:r>
              <a:rPr lang="en-US" sz="2000" b="1" dirty="0" err="1"/>
              <a:t>lungkhat</a:t>
            </a:r>
            <a:r>
              <a:rPr lang="en-US" sz="2000" b="1" dirty="0"/>
              <a:t> a </a:t>
            </a:r>
            <a:r>
              <a:rPr lang="en-US" sz="2000" b="1" dirty="0" err="1"/>
              <a:t>galsat</a:t>
            </a:r>
            <a:r>
              <a:rPr lang="en" sz="2000" b="1" dirty="0"/>
              <a:t> (Philippi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Lungsietna bei Nero’n achungthu atan ding Paul in angatho ahi tai. Amalam khankho ding Caesar lungphut a kingai abang tai.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Hinlah, (suongkul ataan bang a) athi jal a gospel natoh hung machal ding ahi leh Christa dia ahinna pieh ding anuom in ahi.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Ahin Nero khut a amalam khankho kingai tah mong ahilou Paul in ahekeu keuve; Pathien khut a um jo ahibouve. Hijieh chun houbung mite’n ataopih jal un jalenna amukit tei ding atahsan e.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CHRISTA  DIA HIN  DING HAM,  THI DING  HAM?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PAUL  IN  CHRISTA  ACHOI-AT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Kadei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gil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pen le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kakinepna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chu…a-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itih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phat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hihen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tutah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jieng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hijongle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hakat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tah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kapan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ngam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a,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hinna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hihen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thina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hijongle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katahsa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pumpi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 hi Christa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choiatna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ding hi </a:t>
            </a:r>
            <a:r>
              <a:rPr lang="en-IN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ahipen'e</a:t>
            </a:r>
            <a:r>
              <a:rPr lang="en-I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(Philippi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tamveipi bolgim a  chu akipapi’n ahi (Col. 1:24a; 2 Cor. 11:23-27). Suhgimna achan akipapi ahipon, Christa ding jal a athuohgim a, houbung machalna aso chu akipapi ahijo’i (Col. 1:24b; 2 Cor.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2804661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4"/>
            <a:ext cx="2695575" cy="3012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201" y="4479643"/>
            <a:ext cx="9836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Philippi mite alekhathot a chun Paul in hiche pet a thina atuokhah leh Christa dia phachuom behseh hilouva, chusang chun houbung mite taona jal leh Lhagao Thieng natoh jal a suongkul akuon  ahung jalen a, thupha asap jom thei ding atahsan joh kichieh tah in asei e. (Phil.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78798" y="3243275"/>
            <a:ext cx="57414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Athuohgimna a Christa bang a apan a, thina gei a Christa khonung ajui jou jieh in Paul in Christa hatah in achoi-at in ahi (Col.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65471" y="5856631"/>
            <a:ext cx="997052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khang mite khangitlouna asan behseh jieh chun Christa bang a hin ding chu Christa bang a bolgim a um a, Ama thi bang a thi ding tina jong ahung hi.          (2 Tim.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CHRISTA DIA HIN DING HAM, THI DING HAM?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1" y="662672"/>
            <a:ext cx="973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Ijieh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itile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Christa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thi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chu </a:t>
            </a:r>
            <a:r>
              <a:rPr lang="en-IN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hamphatna</a:t>
            </a:r>
            <a:r>
              <a:rPr lang="en-I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ahi.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345857" y="1281782"/>
            <a:ext cx="57617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Thuohgimna jouse hung umdoh hi van le lei, mun jouse, a se le pha, Satan le Christa, kidouna tuni gei a aum jieh ahi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411267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11267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371058" y="3727792"/>
            <a:ext cx="758775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Eihon vang thudih leh dihtah a thilbol chu galvon in imang uve  (2 Cor. 6:4-7).  Hichu “kulpi suhsiet theina galvon” ngen ahi (2 Cor.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352233" y="4763999"/>
            <a:ext cx="621537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Ahin, kidouna a chondih khat in thina atuo tieng ipi thilsuoh um ji em? Paul in vang hitobang chu hamphatna ahi ati (Phil.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371059" y="2341067"/>
            <a:ext cx="57365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Hiche hi lhagao gal ahin, lhagao galvon a sat ding ahi. Melmapa mite chun Christiante thilthet tah tah ho ( jou, kidem, kinah, etc) galdouna’n amang un ahi.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334718" y="5848292"/>
            <a:ext cx="630378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Christa a kitah tah a um eiho din vang thina hin melmapa khut sophah khelpeh ei lhut ji un, bolgimna ei peldoh sah ji tauve (Pr. 14:32; Is.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1828803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IN LAMPI KIKA NI ASEI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117984" y="347573"/>
            <a:ext cx="12068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lhen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joh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helouva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									    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moh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lunggim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kiteldoh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Christa to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umkhom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kadei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lheh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jieng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e,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hichu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dinga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gamcheng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a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phajo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 ahi.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Ahinla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tahsaphe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kahin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nah lai ding hi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nangho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khohjo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nalai</a:t>
            </a:r>
            <a:r>
              <a:rPr lang="en-I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ahi.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(Philippi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321826"/>
            <a:ext cx="1101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lhenkah ding ahepon, ani in adei gel e </a:t>
            </a:r>
            <a:r>
              <a:rPr lang="en" sz="2000" b="1" dirty="0"/>
              <a:t>(Phil.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482741"/>
              </p:ext>
            </p:extLst>
          </p:nvPr>
        </p:nvGraphicFramePr>
        <p:xfrm>
          <a:off x="342900" y="1790761"/>
          <a:ext cx="2933700" cy="121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3099850"/>
            <a:ext cx="6742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Hiche lai thusut hi mun dang toh simthalou in, Paul in thi thi a van a kaltouva Christa toh umkhom ngal ding ati abang e, Bible in hiti a chu ahilou vang in </a:t>
            </a:r>
            <a:r>
              <a:rPr lang="en" b="1" dirty="0"/>
              <a:t>(Eccl. 9:5; Ps.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526593"/>
              </p:ext>
            </p:extLst>
          </p:nvPr>
        </p:nvGraphicFramePr>
        <p:xfrm>
          <a:off x="3276599" y="1790761"/>
          <a:ext cx="3590066" cy="121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158099"/>
            <a:ext cx="677227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Mundang khat a chun, Paul in hiche tahsa hi puonbuh sesa (athi) toh atekah in, thitheilouna ahin kivon ding ahi ati </a:t>
            </a:r>
            <a:r>
              <a:rPr lang="en" b="1" dirty="0"/>
              <a:t>(2 Cor. 5:1-4). </a:t>
            </a:r>
            <a:r>
              <a:rPr lang="en" sz="2100" b="1" dirty="0"/>
              <a:t>Ahin, hiche kivonna chu Second Coming tieng le bou chang ding, athi jou jouva guilhung ding ahipoi ati </a:t>
            </a:r>
            <a:r>
              <a:rPr lang="en" b="1" dirty="0"/>
              <a:t>(1 Cor.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147993"/>
            <a:ext cx="66960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Hiche Philippi mite alekhathot ma a chun Paul in Christa toh umkhom theina din thokitna nikho anga din asei in ahi </a:t>
            </a:r>
            <a:r>
              <a:rPr lang="en" b="1" dirty="0"/>
              <a:t>(Phil.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001727" y="674400"/>
            <a:ext cx="783999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CHRISTA  DIA HIN  DING  KITI HI  IPI  TINA HIN  TEM?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-314632" y="-58992"/>
            <a:ext cx="12821264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35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  LE  KHAN  CHRISTA  THUPHA  TOH  KITUOSAH  DING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727586" y="621569"/>
            <a:ext cx="10943304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“N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anun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nakhan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nakhosah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dol u chu Christa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Kipana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Thupha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to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kituoh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pou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IN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pou</a:t>
            </a:r>
            <a:r>
              <a:rPr lang="en-IN" b="1" dirty="0">
                <a:solidFill>
                  <a:srgbClr val="C00000"/>
                </a:solidFill>
                <a:latin typeface="Comic Sans MS" panose="030F0702030302020204" pitchFamily="66" charset="0"/>
              </a:rPr>
              <a:t> hen.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(Philippi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107847" y="1149490"/>
            <a:ext cx="5796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" sz="2100" b="1" dirty="0"/>
              <a:t>Nanun nakhan” kiti hi Greek thucheng </a:t>
            </a:r>
            <a:r>
              <a:rPr lang="en" sz="2100" b="1" i="1" dirty="0"/>
              <a:t>politeuomai</a:t>
            </a:r>
            <a:r>
              <a:rPr lang="en" sz="2100" b="1" dirty="0"/>
              <a:t> kuon a kiledoh, “gamsungmi bang a khosah ding” tina ahi. Paul in Philippi mite (eiho jieng jong) vangam mite chonbang a khosa dia adeisah ahi </a:t>
            </a:r>
            <a:r>
              <a:rPr lang="en" b="1" dirty="0"/>
              <a:t>(Phil 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815380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107847" y="5493415"/>
            <a:ext cx="56931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Houbung kibungkhenna hi hoithona leh khat chung a umchan phalou kibolho a kuon ahi ahe’i. Hijieh chun inun ikhan u ja um tah ahi ding aseikhoh ahi.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107847" y="4747910"/>
            <a:ext cx="56931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Paul in houbung pumkhat ding asei tieng hiche thumop hin apatna abolji 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147175" y="3625801"/>
            <a:ext cx="57571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Achomlam a hiti seithei hinte: </a:t>
            </a:r>
            <a:r>
              <a:rPr lang="en-IN" sz="2100" b="1" dirty="0" err="1"/>
              <a:t>thildih</a:t>
            </a:r>
            <a:r>
              <a:rPr lang="en-IN" sz="2100" b="1" dirty="0"/>
              <a:t> </a:t>
            </a:r>
            <a:r>
              <a:rPr lang="en-IN" sz="2100" b="1" dirty="0" err="1"/>
              <a:t>bol</a:t>
            </a:r>
            <a:r>
              <a:rPr lang="en-IN" sz="2100" b="1" dirty="0"/>
              <a:t> ding, </a:t>
            </a:r>
            <a:r>
              <a:rPr lang="en-IN" sz="2100" b="1" dirty="0" err="1"/>
              <a:t>tantih</a:t>
            </a:r>
            <a:r>
              <a:rPr lang="en-IN" sz="2100" b="1" dirty="0"/>
              <a:t> </a:t>
            </a:r>
            <a:r>
              <a:rPr lang="en-IN" sz="2100" b="1" dirty="0" err="1"/>
              <a:t>neilouva</a:t>
            </a:r>
            <a:r>
              <a:rPr lang="en-IN" sz="2100" b="1" dirty="0"/>
              <a:t> </a:t>
            </a:r>
            <a:r>
              <a:rPr lang="en-IN" sz="2100" b="1" dirty="0" err="1"/>
              <a:t>lungsiet</a:t>
            </a:r>
            <a:r>
              <a:rPr lang="en-IN" sz="2100" b="1" dirty="0"/>
              <a:t> </a:t>
            </a:r>
            <a:r>
              <a:rPr lang="en-IN" sz="2100" b="1" dirty="0" err="1"/>
              <a:t>umsah</a:t>
            </a:r>
            <a:r>
              <a:rPr lang="en-IN" sz="2100" b="1" dirty="0"/>
              <a:t> ding, </a:t>
            </a:r>
            <a:r>
              <a:rPr lang="en-IN" sz="2100" b="1" dirty="0" err="1"/>
              <a:t>kineosah</a:t>
            </a:r>
            <a:r>
              <a:rPr lang="en-IN" sz="2100" b="1" dirty="0"/>
              <a:t> nun </a:t>
            </a:r>
            <a:r>
              <a:rPr lang="en-IN" sz="2100" b="1" dirty="0" err="1"/>
              <a:t>nemtah</a:t>
            </a:r>
            <a:r>
              <a:rPr lang="en-IN" sz="2100" b="1" dirty="0"/>
              <a:t> a um ding </a:t>
            </a:r>
            <a:r>
              <a:rPr lang="en" b="1" dirty="0"/>
              <a:t>(Micah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107847" y="2860629"/>
            <a:ext cx="56993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/>
              <a:t>Muolchung a athuhil chun Jesu’n vangammi ho chonchan ding dan ahil e.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1417</Words>
  <Application>Microsoft Office PowerPoint</Application>
  <PresentationFormat>Panorámica</PresentationFormat>
  <Paragraphs>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141</cp:revision>
  <dcterms:created xsi:type="dcterms:W3CDTF">2025-12-30T08:43:05Z</dcterms:created>
  <dcterms:modified xsi:type="dcterms:W3CDTF">2026-01-01T07:05:39Z</dcterms:modified>
</cp:coreProperties>
</file>