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10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Khotuona nei tah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Chonnem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Kineosah tah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Nunnem tah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Thuohhat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Kidiemdai</a:t>
          </a:r>
          <a:r>
            <a: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tuo</a:t>
          </a:r>
          <a:r>
            <a: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chieh</a:t>
          </a:r>
          <a:r>
            <a: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</a:t>
          </a:r>
          <a:endParaRPr lang="es-E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Kingaidam tuo chieh in</a:t>
          </a: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PHATCHUOMNA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MOPUOHNA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Mite le eima dia phatthei kuonna                  ihithei ding u ahi.</a:t>
          </a:r>
          <a:endParaRPr lang="es-ES" sz="20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Pathien loupina tahlang ding, mitin kitiilkhouna ding leh Jesu komu ding ihi uve.</a:t>
          </a:r>
          <a:endParaRPr lang="es-ES" sz="20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1" dirty="0"/>
            <a:t>Pathien a kuon chamna vaihom sah ding</a:t>
          </a:r>
          <a:endParaRPr lang="es-ES" sz="19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1" dirty="0"/>
            <a:t>Tipum khat bang a lungkhat hi ding</a:t>
          </a:r>
          <a:endParaRPr lang="es-ES" sz="19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Kipah je he a, kipah jing ding</a:t>
          </a:r>
          <a:endParaRPr lang="es-ES" sz="20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Bible sim pontho tah hi ding</a:t>
          </a:r>
          <a:endParaRPr lang="es-ES" sz="20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Hetna khat le khat kihiltuo ding</a:t>
          </a:r>
          <a:endParaRPr lang="es-ES" sz="20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Tumging toh tho a houla le lhagao la sah jing ding</a:t>
          </a:r>
          <a:endParaRPr lang="es-ES" sz="20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Imalam jouse Jesu min a bol ding</a:t>
          </a:r>
          <a:endParaRPr lang="es-ES" sz="20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Khotuona nei tah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Chonnem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Kineosah tah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Nunnem tah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Thuohhat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Kidiemdai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tuo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chieh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</a:t>
          </a:r>
          <a:endParaRPr lang="es-E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Kingaidam tuo chieh in</a:t>
          </a: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Mite le eima dia phatthei kuonna                  ihithei ding u ahi.</a:t>
          </a:r>
          <a:endParaRPr lang="es-ES" sz="20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PHATCHUOMNA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Pathien loupina tahlang ding, mitin kitiilkhouna ding leh Jesu komu ding ihi uve.</a:t>
          </a:r>
          <a:endParaRPr lang="es-ES" sz="20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MOPUOHNA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Pathien a kuon chamna vaihom sah ding</a:t>
          </a:r>
          <a:endParaRPr lang="es-ES" sz="19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Tipum khat bang a lungkhat hi ding</a:t>
          </a:r>
          <a:endParaRPr lang="es-ES" sz="19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Kipah je he a, kipah jing ding</a:t>
          </a:r>
          <a:endParaRPr lang="es-ES" sz="20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Bible sim pontho tah hi ding</a:t>
          </a:r>
          <a:endParaRPr lang="es-ES" sz="20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Hetna khat le khat kihiltuo ding</a:t>
          </a:r>
          <a:endParaRPr lang="es-ES" sz="20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Tumging toh tho a houla le lhagao la sah jing ding</a:t>
          </a:r>
          <a:endParaRPr lang="es-ES" sz="20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Imalam jouse Jesu min a bol ding</a:t>
          </a:r>
          <a:endParaRPr lang="es-ES" sz="20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CHRISTA TOH HINKOM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937483" y="6442360"/>
            <a:ext cx="28848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7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Simmun 11: March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994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VANLAM   AN  TUI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519066"/>
            <a:ext cx="12191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Christa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nasung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dimset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cheng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jing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hen,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chihna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tin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cheng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kihilto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kithumop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uvin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tumging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tho’n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houla’n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thangvah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tho’n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lhagao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la’n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nalungsung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uvin</a:t>
            </a:r>
            <a:r>
              <a:rPr lang="en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   												    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(Colossa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Colossa 3:15-17 </a:t>
            </a:r>
            <a:r>
              <a:rPr lang="en" sz="2100" b="1" dirty="0"/>
              <a:t>in vanlam an tui neh je ei hil uve (hiche an hi chang seh a neh-oiva thei ahipoi ti akimudoh thei e; midang te toh kipolkhom a kuon umdoh thei bou hidan ahi):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975396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100" b="1" dirty="0"/>
              <a:t>La hi </a:t>
            </a:r>
            <a:r>
              <a:rPr lang="en-US" sz="2100" b="1" dirty="0" err="1"/>
              <a:t>natong</a:t>
            </a:r>
            <a:r>
              <a:rPr lang="en-US" sz="2100" b="1" dirty="0"/>
              <a:t> </a:t>
            </a:r>
            <a:r>
              <a:rPr lang="en-US" sz="2100" b="1" dirty="0" err="1"/>
              <a:t>thei</a:t>
            </a:r>
            <a:r>
              <a:rPr lang="en-US" sz="2100" b="1" dirty="0"/>
              <a:t> </a:t>
            </a:r>
            <a:r>
              <a:rPr lang="en-US" sz="2100" b="1" dirty="0" err="1"/>
              <a:t>tah</a:t>
            </a:r>
            <a:r>
              <a:rPr lang="en-US" sz="2100" b="1" dirty="0"/>
              <a:t>, </a:t>
            </a:r>
            <a:r>
              <a:rPr lang="en-US" sz="2100" b="1" dirty="0" err="1"/>
              <a:t>lhahdaina</a:t>
            </a:r>
            <a:r>
              <a:rPr lang="en-US" sz="2100" b="1" dirty="0"/>
              <a:t> </a:t>
            </a:r>
            <a:r>
              <a:rPr lang="en-US" sz="2100" b="1" dirty="0" err="1"/>
              <a:t>kuon</a:t>
            </a:r>
            <a:r>
              <a:rPr lang="en-US" sz="2100" b="1" dirty="0"/>
              <a:t> a jong </a:t>
            </a:r>
            <a:r>
              <a:rPr lang="en-US" sz="2100" b="1" dirty="0" err="1"/>
              <a:t>hatdoh</a:t>
            </a:r>
            <a:r>
              <a:rPr lang="en-US" sz="2100" b="1" dirty="0"/>
              <a:t> </a:t>
            </a:r>
            <a:r>
              <a:rPr lang="en-US" sz="2100" b="1" dirty="0" err="1"/>
              <a:t>sah</a:t>
            </a:r>
            <a:r>
              <a:rPr lang="en-US" sz="2100" b="1" dirty="0"/>
              <a:t> kit </a:t>
            </a:r>
            <a:r>
              <a:rPr lang="en-US" sz="2100" b="1" dirty="0" err="1"/>
              <a:t>thei</a:t>
            </a:r>
            <a:r>
              <a:rPr lang="en-US" sz="2100" b="1" dirty="0"/>
              <a:t> </a:t>
            </a:r>
            <a:r>
              <a:rPr lang="en-US" sz="2100" b="1" dirty="0" err="1"/>
              <a:t>thilpieh</a:t>
            </a:r>
            <a:r>
              <a:rPr lang="en-US" sz="2100" b="1" dirty="0"/>
              <a:t> khat ahi. </a:t>
            </a:r>
            <a:r>
              <a:rPr lang="en-US" sz="2100" b="1" dirty="0" err="1"/>
              <a:t>Lungsung</a:t>
            </a:r>
            <a:r>
              <a:rPr lang="en-US" sz="2100" b="1" dirty="0"/>
              <a:t> </a:t>
            </a:r>
            <a:r>
              <a:rPr lang="en-US" sz="2100" b="1" dirty="0" err="1"/>
              <a:t>chun</a:t>
            </a:r>
            <a:r>
              <a:rPr lang="en-US" sz="2100" b="1" dirty="0"/>
              <a:t> </a:t>
            </a:r>
            <a:r>
              <a:rPr lang="en-US" sz="2100" b="1" dirty="0" err="1"/>
              <a:t>Huhhingpu</a:t>
            </a:r>
            <a:r>
              <a:rPr lang="en-US" sz="2100" b="1" dirty="0"/>
              <a:t> </a:t>
            </a:r>
            <a:r>
              <a:rPr lang="en-US" sz="2100" b="1" dirty="0" err="1"/>
              <a:t>umpina</a:t>
            </a:r>
            <a:r>
              <a:rPr lang="en-US" sz="2100" b="1" dirty="0"/>
              <a:t> </a:t>
            </a:r>
            <a:r>
              <a:rPr lang="en-US" sz="2100" b="1" dirty="0" err="1"/>
              <a:t>nisa</a:t>
            </a:r>
            <a:r>
              <a:rPr lang="en-US" sz="2100" b="1" dirty="0"/>
              <a:t> </a:t>
            </a:r>
            <a:r>
              <a:rPr lang="en-US" sz="2100" b="1" dirty="0" err="1"/>
              <a:t>vah</a:t>
            </a:r>
            <a:r>
              <a:rPr lang="en-US" sz="2100" b="1" dirty="0"/>
              <a:t> bang a </a:t>
            </a:r>
            <a:r>
              <a:rPr lang="en-US" sz="2100" b="1" dirty="0" err="1"/>
              <a:t>vah</a:t>
            </a:r>
            <a:r>
              <a:rPr lang="en-US" sz="2100" b="1" dirty="0"/>
              <a:t> lam chu </a:t>
            </a:r>
            <a:r>
              <a:rPr lang="en-US" sz="2100" b="1" dirty="0" err="1"/>
              <a:t>angat</a:t>
            </a:r>
            <a:r>
              <a:rPr lang="en-US" sz="2100" b="1" dirty="0"/>
              <a:t> </a:t>
            </a:r>
            <a:r>
              <a:rPr lang="en-US" sz="2100" b="1" dirty="0" err="1"/>
              <a:t>tieng</a:t>
            </a:r>
            <a:r>
              <a:rPr lang="en-US" sz="2100" b="1" dirty="0"/>
              <a:t>  </a:t>
            </a:r>
            <a:r>
              <a:rPr lang="en-US" sz="2100" b="1" dirty="0" err="1"/>
              <a:t>damna</a:t>
            </a:r>
            <a:r>
              <a:rPr lang="en-US" sz="2100" b="1" dirty="0"/>
              <a:t> le </a:t>
            </a:r>
            <a:r>
              <a:rPr lang="en-US" sz="2100" b="1" dirty="0" err="1"/>
              <a:t>phattheina</a:t>
            </a:r>
            <a:r>
              <a:rPr lang="en-US" sz="2100" b="1" dirty="0"/>
              <a:t> chang ding ahi</a:t>
            </a:r>
            <a:r>
              <a:rPr lang="en-US" sz="2000" b="1" dirty="0"/>
              <a:t>.</a:t>
            </a:r>
            <a:r>
              <a:rPr lang="en" sz="2000" b="1" dirty="0"/>
              <a:t>”                                            </a:t>
            </a:r>
            <a:r>
              <a:rPr lang="en" sz="1600" b="1" dirty="0"/>
              <a:t>(Ellen G. White, “The Ministry of Healing,” p.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947115"/>
            <a:ext cx="9197748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Lungsung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chonnem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khotuona</a:t>
            </a:r>
            <a:r>
              <a:rPr lang="en-US" sz="2400" b="1" dirty="0">
                <a:latin typeface="Constantia" panose="02030602050306030303" pitchFamily="18" charset="0"/>
              </a:rPr>
              <a:t> dim </a:t>
            </a:r>
            <a:r>
              <a:rPr lang="en-US" sz="2400" b="1" dirty="0" err="1">
                <a:latin typeface="Constantia" panose="02030602050306030303" pitchFamily="18" charset="0"/>
              </a:rPr>
              <a:t>chuleh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thiem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neina</a:t>
            </a:r>
            <a:r>
              <a:rPr lang="en-US" sz="2400" b="1" dirty="0">
                <a:latin typeface="Constantia" panose="02030602050306030303" pitchFamily="18" charset="0"/>
              </a:rPr>
              <a:t> din </a:t>
            </a:r>
            <a:r>
              <a:rPr lang="en-US" sz="2400" b="1" dirty="0" err="1">
                <a:latin typeface="Constantia" panose="02030602050306030303" pitchFamily="18" charset="0"/>
              </a:rPr>
              <a:t>hakat</a:t>
            </a:r>
            <a:r>
              <a:rPr lang="en-US" sz="2400" b="1" dirty="0">
                <a:latin typeface="Constantia" panose="02030602050306030303" pitchFamily="18" charset="0"/>
              </a:rPr>
              <a:t> in, </a:t>
            </a:r>
            <a:r>
              <a:rPr lang="en-US" sz="2400" b="1" dirty="0" err="1">
                <a:latin typeface="Constantia" panose="02030602050306030303" pitchFamily="18" charset="0"/>
              </a:rPr>
              <a:t>hichu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lhahsamna</a:t>
            </a:r>
            <a:r>
              <a:rPr lang="en-US" sz="2400" b="1" dirty="0">
                <a:latin typeface="Constantia" panose="02030602050306030303" pitchFamily="18" charset="0"/>
              </a:rPr>
              <a:t> ahi </a:t>
            </a:r>
            <a:r>
              <a:rPr lang="en-US" sz="2400" b="1" dirty="0" err="1">
                <a:latin typeface="Constantia" panose="02030602050306030303" pitchFamily="18" charset="0"/>
              </a:rPr>
              <a:t>tilou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jen</a:t>
            </a:r>
            <a:r>
              <a:rPr lang="en-US" sz="2400" b="1" dirty="0">
                <a:latin typeface="Constantia" panose="02030602050306030303" pitchFamily="18" charset="0"/>
              </a:rPr>
              <a:t> in; </a:t>
            </a:r>
            <a:r>
              <a:rPr lang="en-US" sz="2400" b="1" dirty="0" err="1">
                <a:latin typeface="Constantia" panose="02030602050306030303" pitchFamily="18" charset="0"/>
              </a:rPr>
              <a:t>ijieh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hiho</a:t>
            </a:r>
            <a:r>
              <a:rPr lang="en-US" sz="2400" b="1" dirty="0">
                <a:latin typeface="Constantia" panose="02030602050306030303" pitchFamily="18" charset="0"/>
              </a:rPr>
              <a:t> chu Christa </a:t>
            </a:r>
            <a:r>
              <a:rPr lang="en-US" sz="2400" b="1" dirty="0" err="1">
                <a:latin typeface="Constantia" panose="02030602050306030303" pitchFamily="18" charset="0"/>
              </a:rPr>
              <a:t>chonchan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hina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ngen</a:t>
            </a:r>
            <a:r>
              <a:rPr lang="en-US" sz="2400" b="1" dirty="0">
                <a:latin typeface="Constantia" panose="02030602050306030303" pitchFamily="18" charset="0"/>
              </a:rPr>
              <a:t> ahi. Mite </a:t>
            </a:r>
            <a:r>
              <a:rPr lang="en-US" sz="2400" b="1" dirty="0" err="1">
                <a:latin typeface="Constantia" panose="02030602050306030303" pitchFamily="18" charset="0"/>
              </a:rPr>
              <a:t>itobang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chonchan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najilsah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chingthei</a:t>
            </a:r>
            <a:r>
              <a:rPr lang="en-US" sz="2400" b="1" dirty="0">
                <a:latin typeface="Constantia" panose="02030602050306030303" pitchFamily="18" charset="0"/>
              </a:rPr>
              <a:t> in. </a:t>
            </a:r>
            <a:r>
              <a:rPr lang="en-US" sz="2400" b="1" dirty="0" err="1">
                <a:latin typeface="Constantia" panose="02030602050306030303" pitchFamily="18" charset="0"/>
              </a:rPr>
              <a:t>Chonchan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thiengthou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gim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namtui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hisah</a:t>
            </a:r>
            <a:r>
              <a:rPr lang="en-US" sz="2400" b="1" dirty="0">
                <a:latin typeface="Constantia" panose="02030602050306030303" pitchFamily="18" charset="0"/>
              </a:rPr>
              <a:t> in, </a:t>
            </a:r>
            <a:r>
              <a:rPr lang="en-US" sz="2400" b="1" dirty="0" err="1">
                <a:latin typeface="Constantia" panose="02030602050306030303" pitchFamily="18" charset="0"/>
              </a:rPr>
              <a:t>mite’n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nachonchan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tieng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vethoi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vetlom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khat ahi a, </a:t>
            </a:r>
            <a:r>
              <a:rPr lang="en-US" sz="2400" b="1" dirty="0" err="1">
                <a:latin typeface="Constantia" panose="02030602050306030303" pitchFamily="18" charset="0"/>
              </a:rPr>
              <a:t>najumpi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chonchan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ahilouna</a:t>
            </a:r>
            <a:r>
              <a:rPr lang="en-US" sz="2400" b="1" dirty="0">
                <a:latin typeface="Constantia" panose="02030602050306030303" pitchFamily="18" charset="0"/>
              </a:rPr>
              <a:t> din.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Tui vat </a:t>
            </a:r>
            <a:r>
              <a:rPr lang="en-US" sz="2400" b="1" dirty="0" err="1">
                <a:latin typeface="Constantia" panose="02030602050306030303" pitchFamily="18" charset="0"/>
              </a:rPr>
              <a:t>tampi’n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vadung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suo</a:t>
            </a:r>
            <a:r>
              <a:rPr lang="en-US" sz="2400" b="1" dirty="0">
                <a:latin typeface="Constantia" panose="02030602050306030303" pitchFamily="18" charset="0"/>
              </a:rPr>
              <a:t> bang in, </a:t>
            </a:r>
            <a:r>
              <a:rPr lang="en-US" sz="2400" b="1" dirty="0" err="1">
                <a:latin typeface="Constantia" panose="02030602050306030303" pitchFamily="18" charset="0"/>
              </a:rPr>
              <a:t>hinkho</a:t>
            </a:r>
            <a:r>
              <a:rPr lang="en-US" sz="2400" b="1" dirty="0">
                <a:latin typeface="Constantia" panose="02030602050306030303" pitchFamily="18" charset="0"/>
              </a:rPr>
              <a:t> jong </a:t>
            </a:r>
            <a:r>
              <a:rPr lang="en-US" sz="2400" b="1" dirty="0" err="1">
                <a:latin typeface="Constantia" panose="02030602050306030303" pitchFamily="18" charset="0"/>
              </a:rPr>
              <a:t>thil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neocha</a:t>
            </a:r>
            <a:r>
              <a:rPr lang="en-US" sz="2400" b="1" dirty="0">
                <a:latin typeface="Constantia" panose="02030602050306030303" pitchFamily="18" charset="0"/>
              </a:rPr>
              <a:t> cha ho </a:t>
            </a:r>
            <a:r>
              <a:rPr lang="en-US" sz="2400" b="1" dirty="0" err="1">
                <a:latin typeface="Constantia" panose="02030602050306030303" pitchFamily="18" charset="0"/>
              </a:rPr>
              <a:t>jal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umdoh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thei</a:t>
            </a:r>
            <a:r>
              <a:rPr lang="en-US" sz="2400" b="1" dirty="0">
                <a:latin typeface="Constantia" panose="02030602050306030303" pitchFamily="18" charset="0"/>
              </a:rPr>
              <a:t> ahi. </a:t>
            </a:r>
            <a:r>
              <a:rPr lang="en-US" sz="2400" b="1" dirty="0" err="1">
                <a:latin typeface="Constantia" panose="02030602050306030303" pitchFamily="18" charset="0"/>
              </a:rPr>
              <a:t>Hinkho</a:t>
            </a:r>
            <a:r>
              <a:rPr lang="en-US" sz="2400" b="1" dirty="0">
                <a:latin typeface="Constantia" panose="02030602050306030303" pitchFamily="18" charset="0"/>
              </a:rPr>
              <a:t> hi </a:t>
            </a:r>
            <a:r>
              <a:rPr lang="en-US" sz="2400" b="1" dirty="0" err="1">
                <a:latin typeface="Constantia" panose="02030602050306030303" pitchFamily="18" charset="0"/>
              </a:rPr>
              <a:t>vadung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tobang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muong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chamna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kipana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hung </a:t>
            </a:r>
            <a:r>
              <a:rPr lang="en-US" sz="2400" b="1" dirty="0" err="1">
                <a:latin typeface="Constantia" panose="02030602050306030303" pitchFamily="18" charset="0"/>
              </a:rPr>
              <a:t>hiji</a:t>
            </a:r>
            <a:r>
              <a:rPr lang="en-US" sz="2400" b="1" dirty="0">
                <a:latin typeface="Constantia" panose="02030602050306030303" pitchFamily="18" charset="0"/>
              </a:rPr>
              <a:t> ahi; </a:t>
            </a:r>
            <a:r>
              <a:rPr lang="en-US" sz="2400" b="1" dirty="0" err="1">
                <a:latin typeface="Constantia" panose="02030602050306030303" pitchFamily="18" charset="0"/>
              </a:rPr>
              <a:t>hichu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ahilou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vadung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nen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buoh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sepdoh</a:t>
            </a:r>
            <a:r>
              <a:rPr lang="en-US" sz="2400" b="1" dirty="0">
                <a:latin typeface="Constantia" panose="02030602050306030303" pitchFamily="18" charset="0"/>
              </a:rPr>
              <a:t> ji </a:t>
            </a:r>
            <a:r>
              <a:rPr lang="en-US" sz="2400" b="1" dirty="0" err="1">
                <a:latin typeface="Constantia" panose="02030602050306030303" pitchFamily="18" charset="0"/>
              </a:rPr>
              <a:t>tobang</a:t>
            </a:r>
            <a:r>
              <a:rPr lang="en-US" sz="2400" b="1" dirty="0">
                <a:latin typeface="Constantia" panose="02030602050306030303" pitchFamily="18" charset="0"/>
              </a:rPr>
              <a:t> hung </a:t>
            </a:r>
            <a:r>
              <a:rPr lang="en-US" sz="2400" b="1" dirty="0" err="1">
                <a:latin typeface="Constantia" panose="02030602050306030303" pitchFamily="18" charset="0"/>
              </a:rPr>
              <a:t>hikit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>
                <a:latin typeface="Constantia" panose="02030602050306030303" pitchFamily="18" charset="0"/>
              </a:rPr>
              <a:t>ji ahi. </a:t>
            </a:r>
            <a:r>
              <a:rPr lang="en-US" sz="2400" b="1" dirty="0">
                <a:latin typeface="Constantia" panose="02030602050306030303" pitchFamily="18" charset="0"/>
              </a:rPr>
              <a:t>Na </a:t>
            </a:r>
            <a:r>
              <a:rPr lang="en-US" sz="2400" b="1" dirty="0" err="1">
                <a:latin typeface="Constantia" panose="02030602050306030303" pitchFamily="18" charset="0"/>
              </a:rPr>
              <a:t>hinkho</a:t>
            </a:r>
            <a:r>
              <a:rPr lang="en-US" sz="2400" b="1" dirty="0">
                <a:latin typeface="Constantia" panose="02030602050306030303" pitchFamily="18" charset="0"/>
              </a:rPr>
              <a:t> hi </a:t>
            </a:r>
            <a:r>
              <a:rPr lang="en-US" sz="2400" b="1" dirty="0" err="1">
                <a:latin typeface="Constantia" panose="02030602050306030303" pitchFamily="18" charset="0"/>
              </a:rPr>
              <a:t>Lhagao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Thieng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thunnunna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nuoi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kikoi </a:t>
            </a:r>
            <a:r>
              <a:rPr lang="en-US" sz="2400" b="1" dirty="0" err="1">
                <a:latin typeface="Constantia" panose="02030602050306030303" pitchFamily="18" charset="0"/>
              </a:rPr>
              <a:t>thei</a:t>
            </a:r>
            <a:r>
              <a:rPr lang="en-US" sz="2400" b="1" dirty="0">
                <a:latin typeface="Constantia" panose="02030602050306030303" pitchFamily="18" charset="0"/>
              </a:rPr>
              <a:t> ahi. </a:t>
            </a:r>
            <a:r>
              <a:rPr lang="en-US" sz="2400" b="1" dirty="0" err="1">
                <a:latin typeface="Constantia" panose="02030602050306030303" pitchFamily="18" charset="0"/>
              </a:rPr>
              <a:t>Lhagao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Thieng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thienna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hinkho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napui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touva</a:t>
            </a:r>
            <a:r>
              <a:rPr lang="en-US" sz="2400" b="1" dirty="0">
                <a:latin typeface="Constantia" panose="02030602050306030303" pitchFamily="18" charset="0"/>
              </a:rPr>
              <a:t>, Christa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bahsah</a:t>
            </a:r>
            <a:r>
              <a:rPr lang="en-US" sz="2400" b="1" dirty="0">
                <a:latin typeface="Constantia" panose="02030602050306030303" pitchFamily="18" charset="0"/>
              </a:rPr>
              <a:t> ding ahi.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6396076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42165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Hicheng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jouse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chung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a hin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kikankhomna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chamkim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pen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ngailutna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nei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un. </a:t>
            </a:r>
            <a:r>
              <a:rPr lang="es-ES" sz="2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Colossa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693551"/>
            <a:ext cx="6797810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rgbClr val="006DAC"/>
                </a:solidFill>
              </a:rPr>
              <a:t>Leilam lungput ham, vanlam lungput joh ham?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Gelkhoh pen </a:t>
            </a:r>
            <a:r>
              <a:rPr lang="en" sz="2000" b="1" dirty="0"/>
              <a:t>(Colossa 3:1-4)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Leisiet thilho thi-san  </a:t>
            </a:r>
            <a:r>
              <a:rPr lang="en" sz="2000" b="1" dirty="0"/>
              <a:t>(Colossa 3:5-6)</a:t>
            </a:r>
          </a:p>
          <a:p>
            <a:pPr lvl="1">
              <a:spcBef>
                <a:spcPts val="600"/>
              </a:spcBef>
            </a:pPr>
            <a:r>
              <a:rPr lang="en-US" sz="2100" b="1" dirty="0"/>
              <a:t>Van </a:t>
            </a:r>
            <a:r>
              <a:rPr lang="en-US" sz="2100" b="1" dirty="0" err="1"/>
              <a:t>loupina</a:t>
            </a:r>
            <a:r>
              <a:rPr lang="en-US" sz="2100" b="1" dirty="0"/>
              <a:t> </a:t>
            </a:r>
            <a:r>
              <a:rPr lang="en-US" sz="2100" b="1" dirty="0" err="1"/>
              <a:t>kivon</a:t>
            </a:r>
            <a:r>
              <a:rPr lang="en-US" sz="2100" b="1" dirty="0"/>
              <a:t> </a:t>
            </a:r>
            <a:r>
              <a:rPr lang="en-US" sz="2000" b="1" dirty="0"/>
              <a:t>(Co</a:t>
            </a:r>
            <a:r>
              <a:rPr lang="en" sz="2000" b="1" dirty="0"/>
              <a:t>lossa 3:7-11)</a:t>
            </a:r>
          </a:p>
          <a:p>
            <a:pPr>
              <a:spcBef>
                <a:spcPts val="1800"/>
              </a:spcBef>
            </a:pPr>
            <a:r>
              <a:rPr lang="en" sz="2100" b="1" dirty="0">
                <a:solidFill>
                  <a:srgbClr val="A90095"/>
                </a:solidFill>
              </a:rPr>
              <a:t>Chirsta a mithah hinkho chonchan:</a:t>
            </a:r>
          </a:p>
          <a:p>
            <a:pPr lvl="1">
              <a:spcBef>
                <a:spcPts val="600"/>
              </a:spcBef>
            </a:pPr>
            <a:r>
              <a:rPr lang="es-ES" sz="2100" b="1" dirty="0" err="1"/>
              <a:t>Kikankhomna</a:t>
            </a:r>
            <a:r>
              <a:rPr lang="es-ES" sz="2100" b="1" dirty="0"/>
              <a:t> </a:t>
            </a:r>
            <a:r>
              <a:rPr lang="es-ES" sz="2100" b="1" dirty="0" err="1"/>
              <a:t>chamkim</a:t>
            </a:r>
            <a:r>
              <a:rPr lang="es-ES" sz="2100" b="1" dirty="0"/>
              <a:t> pen </a:t>
            </a:r>
            <a:r>
              <a:rPr lang="en" sz="2000" b="1" dirty="0"/>
              <a:t>(Colossa 3:12-14)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Vanlam an tui </a:t>
            </a:r>
            <a:r>
              <a:rPr lang="en" sz="2000" b="1" dirty="0"/>
              <a:t>(Colossa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Baptisma tui a ikiphumlut tieng leh ichonsietna milui chu thi a ahitan, tui a kuon ihung dindoh tieng leh mithah akihi tai ti vetsah ahi.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86198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22682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46845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06377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52418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372736"/>
            <a:ext cx="734661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Ahin khatvei vei leh imilui ahung thoudoh kit kigo ji’n, hijieh chun Paul in vanlam thilho a namit hei un, lei thilho nungngat un ati ahi.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224126"/>
            <a:ext cx="735613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Masang lungput le chondan chu ihaisan ahi tai. Cheva pat chun hindan le geldan ahung lamdang tan, leilam lungput hitalouvin vanlam lungput akihi ji tai.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98326" y="878793"/>
            <a:ext cx="121035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LEILAM  LUNGPUT  HAM, VANLAM  LUNGPUT  JOH  HAM?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GELKHOH   PEN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Leisiet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chung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thil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hilouvin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chunglam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thil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jieng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gel </a:t>
            </a:r>
            <a:r>
              <a:rPr lang="en-IN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uvin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(Colossa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Baptisma ichan chu Christa toh thoudoh khom </a:t>
            </a:r>
            <a:r>
              <a:rPr lang="en" sz="2000" b="1" dirty="0"/>
              <a:t>(Col. 2:12) </a:t>
            </a:r>
            <a:r>
              <a:rPr lang="en" sz="2100" b="1" dirty="0"/>
              <a:t>ihi vetsah ahi bang in, Christa thina kuon athodoh a Pa laltouna alut bang a, Christa khonung ijui peh diuvin Paul in ei tiem uve </a:t>
            </a:r>
            <a:r>
              <a:rPr lang="en" sz="2000" b="1" dirty="0"/>
              <a:t>(Col.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6750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Eiho “</a:t>
            </a:r>
            <a:r>
              <a:rPr lang="en" sz="2100" b="1" i="1" dirty="0"/>
              <a:t>athisa</a:t>
            </a:r>
            <a:r>
              <a:rPr lang="en" sz="2100" b="1" dirty="0"/>
              <a:t>” ihi ta uvin, ihinna u “</a:t>
            </a:r>
            <a:r>
              <a:rPr lang="en" sz="2100" b="1" i="1" dirty="0"/>
              <a:t>Pathien sunggil a Christa toh kiseltha ahi tai</a:t>
            </a:r>
            <a:r>
              <a:rPr lang="en" sz="2100" b="1" dirty="0"/>
              <a:t>” </a:t>
            </a:r>
            <a:r>
              <a:rPr lang="en" sz="2000" b="1" dirty="0"/>
              <a:t>(Col. 3:3). </a:t>
            </a:r>
            <a:r>
              <a:rPr lang="en" sz="2100" b="1" dirty="0"/>
              <a:t>Hiva hinna kiti hi Christa ikisaan ni a hinna inei chu ahi.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Hichu tahsa tah a iboldoh theina diu Christa hung kitna nikho chu hiding ahi </a:t>
            </a:r>
            <a:r>
              <a:rPr lang="en" sz="2000" b="1" dirty="0"/>
              <a:t>(Col. 3:4). </a:t>
            </a:r>
            <a:r>
              <a:rPr lang="en" sz="2100" b="1" dirty="0"/>
              <a:t>Hiche nikho lhunkah chun vanlam thil ho jieng gelna a kisalal ding ihi uve </a:t>
            </a:r>
            <a:r>
              <a:rPr lang="en" sz="2000" b="1" dirty="0"/>
              <a:t>(Col.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5169922"/>
            <a:ext cx="433415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hinna chu ahin jing theina dia  nitin a an tui a akivah ngai ahi </a:t>
            </a:r>
            <a:r>
              <a:rPr lang="en" sz="2000" b="1" dirty="0"/>
              <a:t>(2 Cor. 4:16). </a:t>
            </a:r>
            <a:r>
              <a:rPr lang="en" sz="2100" b="1" dirty="0"/>
              <a:t>Nitin a “</a:t>
            </a:r>
            <a:r>
              <a:rPr lang="en" sz="2100" b="1" i="1" dirty="0"/>
              <a:t>chunglam thil ho</a:t>
            </a:r>
            <a:r>
              <a:rPr lang="en" sz="2100" b="1" dirty="0"/>
              <a:t>” igel diu, “</a:t>
            </a:r>
            <a:r>
              <a:rPr lang="en" sz="2100" b="1" i="1" dirty="0"/>
              <a:t>Christa lam jieng</a:t>
            </a:r>
            <a:r>
              <a:rPr lang="en" sz="2100" b="1" dirty="0"/>
              <a:t>” ivet ding u ahi </a:t>
            </a:r>
            <a:r>
              <a:rPr lang="en" sz="2000" b="1" dirty="0"/>
              <a:t>(Heb.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LEISIET  THIL  HO THI-SAN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484956"/>
            <a:ext cx="11775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Hijieh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chun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leisiet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chung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natibah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chengse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natong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jonthanhuoi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thienlou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huh,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lungtup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gilou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milim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hou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papsiet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hicheng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hi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thatgam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(Colossa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77063"/>
            <a:ext cx="1178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Christa toh thoudoh khom a, vanlam jieng gel ihi tah jieh un, lungtup thupi pen bulhitna ding daltantu a pang jing leisiet thil ho ithagam ding u ahi.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99" y="3278217"/>
            <a:ext cx="6584736" cy="329236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755854"/>
            <a:ext cx="53135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khanglai mite toh tukhang mite lungput kikhiehna lom lom ima aum nai poi. Thupieh Som sukeh ding a kigo jing mihiem lungput le khansietna chu tu nikho’n jong ilah u adimset nalai e.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577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5080" y="3386369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396201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18534" y="2000218"/>
            <a:ext cx="1167849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Koiman ahetkhiellouna din Paul in leisiet lunglam jieng gel kiti hi ipi tina ham, leisiet thil ho chu ipi pi hin tem ti kichieh tah in asei e:huh, thienlou, jonthanhuoi, papsiet, milim hou, lungtup 								                  gilou tiho ahi</a:t>
            </a:r>
            <a:r>
              <a:rPr lang="en" sz="2000" b="1" dirty="0"/>
              <a:t>” (Col. 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539986"/>
            <a:ext cx="530011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Ibol a “</a:t>
            </a:r>
            <a:r>
              <a:rPr lang="en" sz="2100" b="1" i="1" dirty="0"/>
              <a:t>thatgam</a:t>
            </a:r>
            <a:r>
              <a:rPr lang="en" sz="2100" b="1" dirty="0"/>
              <a:t> </a:t>
            </a:r>
            <a:r>
              <a:rPr lang="en" sz="2100" b="1" i="1" dirty="0"/>
              <a:t>uvin</a:t>
            </a:r>
            <a:r>
              <a:rPr lang="en" sz="2100" b="1" dirty="0"/>
              <a:t>” kiti hin tem? Lungsung le thilbol toh kikhensah dapbeh ding ibol a kiti hin tem? Ajieh chu hiho chun “</a:t>
            </a:r>
            <a:r>
              <a:rPr lang="en" sz="2100" b="1" i="1" dirty="0"/>
              <a:t>Pathien</a:t>
            </a:r>
            <a:r>
              <a:rPr lang="en" sz="2100" b="1" dirty="0"/>
              <a:t> </a:t>
            </a:r>
            <a:r>
              <a:rPr lang="en" sz="2100" b="1" i="1" dirty="0"/>
              <a:t>lungsatna</a:t>
            </a:r>
            <a:r>
              <a:rPr lang="en" sz="2100" b="1" dirty="0"/>
              <a:t>” ahin lhut ji ahin, vangam lut ding mite chondan toh kikal del jieng ahi </a:t>
            </a:r>
            <a:r>
              <a:rPr lang="en" sz="2000" b="1" dirty="0"/>
              <a:t>(Col. 3:6). </a:t>
            </a:r>
            <a:r>
              <a:rPr lang="en" sz="2100" b="1" dirty="0"/>
              <a:t>Leisiet lunglam chun nahin tha ma in nang in that masa’n!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 LOUPINA  KIVON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08669"/>
            <a:ext cx="9877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tobang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Siempa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kichien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nahetna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diuva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tanglou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hiel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siemthah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jing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jieng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limthah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kivon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joh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ahi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(Colossa 3:10).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479615"/>
            <a:ext cx="8069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leisiet lunglam 5 aminphah ho kikhenpi theina din leisiet lunglam thilbol 5 haisan din asei e: “</a:t>
            </a:r>
            <a:r>
              <a:rPr lang="en" sz="2100" b="1" i="1" dirty="0"/>
              <a:t>lungsat, lunghan, mitthip, taitom, thujamo sei</a:t>
            </a:r>
            <a:r>
              <a:rPr lang="en" sz="2100" b="1" dirty="0"/>
              <a:t>” ho ahi </a:t>
            </a:r>
            <a:r>
              <a:rPr lang="en" sz="2000" b="1" dirty="0"/>
              <a:t>(Col. 3:8), </a:t>
            </a:r>
            <a:r>
              <a:rPr lang="en" sz="2100" b="1" dirty="0"/>
              <a:t>akhumkhana’n hiho lah a phalou pen- “</a:t>
            </a:r>
            <a:r>
              <a:rPr lang="en" sz="2100" b="1" i="1" dirty="0"/>
              <a:t>khat le khat thujou in kihou hih un</a:t>
            </a:r>
            <a:r>
              <a:rPr lang="en" sz="2100" b="1" dirty="0"/>
              <a:t>” atibe’i </a:t>
            </a:r>
            <a:r>
              <a:rPr lang="en" sz="2000" b="1" dirty="0"/>
              <a:t>(Col.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334436"/>
            <a:ext cx="58878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Kivonna lui sutlha a “</a:t>
            </a:r>
            <a:r>
              <a:rPr lang="en" sz="2100" b="1" i="1" dirty="0"/>
              <a:t>von hoi</a:t>
            </a:r>
            <a:r>
              <a:rPr lang="en" sz="2100" b="1" dirty="0"/>
              <a:t>” a kivon ding ngaicha ihi uve. Hiche von thah chun nitin in siemthah in tin, thienna hinkho a khantou sah jing ding ahi </a:t>
            </a:r>
            <a:r>
              <a:rPr lang="en" sz="2000" b="1" dirty="0"/>
              <a:t>(Col.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916856"/>
            <a:ext cx="80694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“</a:t>
            </a:r>
            <a:r>
              <a:rPr lang="en-IN" sz="2100" b="1" i="1" dirty="0" err="1"/>
              <a:t>mihem</a:t>
            </a:r>
            <a:r>
              <a:rPr lang="en-IN" sz="2100" b="1" i="1" dirty="0"/>
              <a:t> </a:t>
            </a:r>
            <a:r>
              <a:rPr lang="en-IN" sz="2100" b="1" i="1" dirty="0" err="1"/>
              <a:t>lui</a:t>
            </a:r>
            <a:r>
              <a:rPr lang="en-IN" sz="2100" b="1" i="1" dirty="0"/>
              <a:t> </a:t>
            </a:r>
            <a:r>
              <a:rPr lang="en-IN" sz="2100" b="1" i="1" dirty="0" err="1"/>
              <a:t>achonna</a:t>
            </a:r>
            <a:r>
              <a:rPr lang="en-IN" sz="2100" b="1" i="1" dirty="0"/>
              <a:t> </a:t>
            </a:r>
            <a:r>
              <a:rPr lang="en-IN" sz="2100" b="1" i="1" dirty="0" err="1"/>
              <a:t>jouse</a:t>
            </a:r>
            <a:r>
              <a:rPr lang="en-IN" sz="2100" b="1" i="1" dirty="0"/>
              <a:t> </a:t>
            </a:r>
            <a:r>
              <a:rPr lang="en-IN" sz="2100" b="1" i="1" dirty="0" err="1"/>
              <a:t>pum</a:t>
            </a:r>
            <a:r>
              <a:rPr lang="en-IN" sz="2100" b="1" i="1" dirty="0"/>
              <a:t> a </a:t>
            </a:r>
            <a:r>
              <a:rPr lang="en-IN" sz="2100" b="1" i="1" dirty="0" err="1"/>
              <a:t>puonse</a:t>
            </a:r>
            <a:r>
              <a:rPr lang="en-IN" sz="2100" b="1" i="1" dirty="0"/>
              <a:t> </a:t>
            </a:r>
            <a:r>
              <a:rPr lang="en-IN" sz="2100" b="1" i="1" dirty="0" err="1"/>
              <a:t>lelhah</a:t>
            </a:r>
            <a:r>
              <a:rPr lang="en-IN" sz="2100" b="1" i="1" dirty="0"/>
              <a:t> bang a</a:t>
            </a:r>
            <a:r>
              <a:rPr lang="en-IN" sz="2100" b="1" dirty="0"/>
              <a:t>” </a:t>
            </a:r>
            <a:r>
              <a:rPr lang="en-IN" sz="2100" b="1" dirty="0" err="1"/>
              <a:t>ilelhah</a:t>
            </a:r>
            <a:r>
              <a:rPr lang="en-IN" sz="2100" b="1" dirty="0"/>
              <a:t> </a:t>
            </a:r>
            <a:r>
              <a:rPr lang="en-IN" sz="2100" b="1" dirty="0" err="1"/>
              <a:t>tah</a:t>
            </a:r>
            <a:r>
              <a:rPr lang="en-IN" sz="2100" b="1" dirty="0"/>
              <a:t> </a:t>
            </a:r>
            <a:r>
              <a:rPr lang="en-IN" sz="2100" b="1" dirty="0" err="1"/>
              <a:t>diuvin</a:t>
            </a:r>
            <a:r>
              <a:rPr lang="en-IN" sz="2100" b="1" dirty="0"/>
              <a:t> </a:t>
            </a:r>
            <a:r>
              <a:rPr lang="en-IN" sz="2100" b="1" dirty="0" err="1"/>
              <a:t>agel</a:t>
            </a:r>
            <a:r>
              <a:rPr lang="en-IN" sz="2100" b="1" dirty="0"/>
              <a:t> e </a:t>
            </a:r>
            <a:r>
              <a:rPr lang="en-IN" sz="2000" b="1" dirty="0"/>
              <a:t>(Col 3:9). </a:t>
            </a:r>
            <a:r>
              <a:rPr lang="en-IN" sz="2100" b="1" dirty="0"/>
              <a:t>I </a:t>
            </a:r>
            <a:r>
              <a:rPr lang="en-IN" sz="2100" b="1" dirty="0" err="1"/>
              <a:t>chonsietna</a:t>
            </a:r>
            <a:r>
              <a:rPr lang="en-IN" sz="2100" b="1" dirty="0"/>
              <a:t> </a:t>
            </a:r>
            <a:r>
              <a:rPr lang="en-IN" sz="2100" b="1" dirty="0" err="1"/>
              <a:t>jouse</a:t>
            </a:r>
            <a:r>
              <a:rPr lang="en-IN" sz="2100" b="1" dirty="0"/>
              <a:t> Jesu </a:t>
            </a:r>
            <a:r>
              <a:rPr lang="en-IN" sz="2100" b="1" dirty="0" err="1"/>
              <a:t>ilahmang</a:t>
            </a:r>
            <a:r>
              <a:rPr lang="en-IN" sz="2100" b="1" dirty="0"/>
              <a:t> </a:t>
            </a:r>
            <a:r>
              <a:rPr lang="en-IN" sz="2100" b="1" dirty="0" err="1"/>
              <a:t>sah</a:t>
            </a:r>
            <a:r>
              <a:rPr lang="en-IN" sz="2100" b="1" dirty="0"/>
              <a:t> </a:t>
            </a:r>
            <a:r>
              <a:rPr lang="en-IN" sz="2100" b="1" dirty="0" err="1"/>
              <a:t>tieng</a:t>
            </a:r>
            <a:r>
              <a:rPr lang="en-IN" sz="2100" b="1" dirty="0"/>
              <a:t> </a:t>
            </a:r>
            <a:r>
              <a:rPr lang="en-IN" sz="2000" b="1" dirty="0"/>
              <a:t>(Zech. 3:4) </a:t>
            </a:r>
            <a:r>
              <a:rPr lang="en-IN" sz="2100" b="1" dirty="0"/>
              <a:t>“</a:t>
            </a:r>
            <a:r>
              <a:rPr lang="en-IN" sz="2100" b="1" i="1" dirty="0" err="1"/>
              <a:t>puonse</a:t>
            </a:r>
            <a:r>
              <a:rPr lang="en-IN" sz="2100" b="1" dirty="0"/>
              <a:t>” bang </a:t>
            </a:r>
            <a:r>
              <a:rPr lang="en-IN" sz="2100" b="1" dirty="0" err="1"/>
              <a:t>chonna</a:t>
            </a:r>
            <a:r>
              <a:rPr lang="en-IN" sz="2100" b="1" dirty="0"/>
              <a:t> </a:t>
            </a:r>
            <a:r>
              <a:rPr lang="en-IN" sz="2100" b="1" dirty="0" err="1"/>
              <a:t>lehlha</a:t>
            </a:r>
            <a:r>
              <a:rPr lang="en-IN" sz="2100" b="1" dirty="0"/>
              <a:t> </a:t>
            </a:r>
            <a:r>
              <a:rPr lang="en-IN" sz="2100" b="1" dirty="0" err="1"/>
              <a:t>ihi</a:t>
            </a:r>
            <a:r>
              <a:rPr lang="en-IN" sz="2100" b="1" dirty="0"/>
              <a:t> </a:t>
            </a:r>
            <a:r>
              <a:rPr lang="en-IN" sz="2100" b="1" dirty="0" err="1"/>
              <a:t>thei</a:t>
            </a:r>
            <a:r>
              <a:rPr lang="en-IN" sz="2100" b="1" dirty="0"/>
              <a:t> </a:t>
            </a:r>
            <a:r>
              <a:rPr lang="en-IN" sz="2100" b="1" dirty="0" err="1"/>
              <a:t>diu</a:t>
            </a:r>
            <a:r>
              <a:rPr lang="en-IN" sz="2100" b="1" dirty="0"/>
              <a:t> ahi.</a:t>
            </a:r>
            <a:endParaRPr lang="en" sz="21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761846"/>
            <a:ext cx="594747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Pathien Thuthieng sim a kuon Lhagao Thieng siemthahna ichan tieng u leh khat le khat sukhen thei jouse jong lamang tante </a:t>
            </a:r>
            <a:r>
              <a:rPr lang="en" sz="2000" b="1" dirty="0"/>
              <a:t>(Col.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CHRISTA  A  MITHAH HINKHO  CHONCHAN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KIKANKHOMNA  CHAMKIM  PEN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Hicheng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jouse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chung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hin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kikankhomna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chamkim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pen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ngailutna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nei</a:t>
            </a:r>
            <a:r>
              <a:rPr lang="en-I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un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(Colossa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Eiho “</a:t>
            </a:r>
            <a:r>
              <a:rPr lang="en-IN" sz="2100" b="1" i="1" dirty="0" err="1"/>
              <a:t>Pathien</a:t>
            </a:r>
            <a:r>
              <a:rPr lang="en-IN" sz="2100" b="1" i="1" dirty="0"/>
              <a:t> </a:t>
            </a:r>
            <a:r>
              <a:rPr lang="en-IN" sz="2100" b="1" i="1" dirty="0" err="1"/>
              <a:t>lhentum</a:t>
            </a:r>
            <a:r>
              <a:rPr lang="en-IN" sz="2100" b="1" i="1" dirty="0"/>
              <a:t> </a:t>
            </a:r>
            <a:r>
              <a:rPr lang="en-IN" sz="2100" b="1" i="1" dirty="0" err="1"/>
              <a:t>mithieng</a:t>
            </a:r>
            <a:r>
              <a:rPr lang="en-IN" sz="2100" b="1" i="1" dirty="0"/>
              <a:t>…</a:t>
            </a:r>
            <a:r>
              <a:rPr lang="en-IN" sz="2100" b="1" i="1" dirty="0" err="1"/>
              <a:t>ngailut</a:t>
            </a:r>
            <a:r>
              <a:rPr lang="en-IN" sz="2100" b="1" i="1" dirty="0"/>
              <a:t> </a:t>
            </a:r>
            <a:r>
              <a:rPr lang="en-IN" sz="2100" b="1" i="1" dirty="0" err="1"/>
              <a:t>te</a:t>
            </a:r>
            <a:r>
              <a:rPr lang="en-IN" sz="2100" b="1" dirty="0"/>
              <a:t>” </a:t>
            </a:r>
            <a:r>
              <a:rPr lang="en-IN" sz="2100" b="1" dirty="0" err="1"/>
              <a:t>ihi</a:t>
            </a:r>
            <a:r>
              <a:rPr lang="en-IN" sz="2100" b="1" dirty="0"/>
              <a:t> </a:t>
            </a:r>
            <a:r>
              <a:rPr lang="en-IN" sz="2100" b="1" dirty="0" err="1"/>
              <a:t>uve</a:t>
            </a:r>
            <a:r>
              <a:rPr lang="en-IN" sz="2000" b="1" dirty="0"/>
              <a:t> (Col 3:12).</a:t>
            </a:r>
            <a:r>
              <a:rPr lang="en-US" sz="2000" b="1" dirty="0"/>
              <a:t> </a:t>
            </a:r>
            <a:r>
              <a:rPr lang="en" sz="2100" b="1" dirty="0"/>
              <a:t>Peter in hiche chanvou nei jouse’n mopuohna lien tah jong aneitha ui ati </a:t>
            </a:r>
            <a:r>
              <a:rPr lang="en" sz="2000" b="1" dirty="0"/>
              <a:t>(1 Pet. 2:9). </a:t>
            </a:r>
            <a:r>
              <a:rPr lang="en" sz="2100" b="1" dirty="0"/>
              <a:t>Chuti ahi leh Pathien lhentum mit te iti chon ding u ham </a:t>
            </a:r>
            <a:r>
              <a:rPr lang="en" sz="2000" b="1" dirty="0"/>
              <a:t>(Col.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590787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3945182" y="4724641"/>
            <a:ext cx="835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Hiho jouse hi kikankhomna chamkim pen- ngailutna- vang a bulhit hiding ahi </a:t>
            </a:r>
            <a:r>
              <a:rPr lang="en" sz="2000" b="1" dirty="0"/>
              <a:t>(Col. 3:14). </a:t>
            </a:r>
            <a:r>
              <a:rPr lang="en" sz="2100" b="1" dirty="0"/>
              <a:t>Phatchuomna le mopuohna jong umtha </a:t>
            </a:r>
            <a:r>
              <a:rPr lang="en" sz="2000" b="1" dirty="0"/>
              <a:t>ahi tai.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768170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1319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199</cp:revision>
  <dcterms:created xsi:type="dcterms:W3CDTF">2026-02-01T14:37:42Z</dcterms:created>
  <dcterms:modified xsi:type="dcterms:W3CDTF">2026-02-24T06:25:02Z</dcterms:modified>
</cp:coreProperties>
</file>