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335" r:id="rId4"/>
    <p:sldId id="330" r:id="rId5"/>
    <p:sldId id="331" r:id="rId6"/>
    <p:sldId id="264" r:id="rId7"/>
    <p:sldId id="332" r:id="rId8"/>
    <p:sldId id="326" r:id="rId9"/>
    <p:sldId id="333" r:id="rId10"/>
    <p:sldId id="327" r:id="rId11"/>
    <p:sldId id="261" r:id="rId12"/>
    <p:sldId id="328" r:id="rId13"/>
    <p:sldId id="334" r:id="rId14"/>
    <p:sldId id="32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7ABAD3"/>
    <a:srgbClr val="D9BF91"/>
    <a:srgbClr val="ADA0BA"/>
    <a:srgbClr val="AC8F80"/>
    <a:srgbClr val="153575"/>
    <a:srgbClr val="326BDA"/>
    <a:srgbClr val="7F4D00"/>
    <a:srgbClr val="8D8A00"/>
    <a:srgbClr val="C9D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A593D3CD-F17B-436C-97CA-297A2A1AFF16}">
      <dgm:prSet custT="1"/>
      <dgm:spPr>
        <a:solidFill>
          <a:srgbClr val="DE00DE"/>
        </a:solidFill>
      </dgm:spPr>
      <dgm:t>
        <a:bodyPr/>
        <a:lstStyle/>
        <a:p>
          <a:r>
            <a:rPr lang="en" sz="2200" b="1" noProof="0" dirty="0">
              <a:effectLst>
                <a:outerShdw blurRad="38100" dist="38100" dir="2700000" algn="tl">
                  <a:srgbClr val="000000">
                    <a:alpha val="43137"/>
                  </a:srgbClr>
                </a:outerShdw>
              </a:effectLst>
            </a:rPr>
            <a:t>Numei ho ajite’u thu a nung ding ahi uve                                  </a:t>
          </a:r>
          <a:r>
            <a:rPr lang="en" sz="2000" b="1" noProof="0" dirty="0">
              <a:effectLst>
                <a:outerShdw blurRad="38100" dist="38100" dir="2700000" algn="tl">
                  <a:srgbClr val="000000">
                    <a:alpha val="43137"/>
                  </a:srgbClr>
                </a:outerShdw>
              </a:effectLst>
            </a:rPr>
            <a:t>(Col. 3:18; Eph. 5:22-24)</a:t>
          </a:r>
          <a:endParaRPr lang="en" sz="2000" noProof="0" dirty="0">
            <a:effectLst>
              <a:outerShdw blurRad="38100" dist="38100" dir="2700000" algn="tl">
                <a:srgbClr val="000000">
                  <a:alpha val="43137"/>
                </a:srgbClr>
              </a:outerShdw>
            </a:effectLst>
          </a:endParaRPr>
        </a:p>
      </dgm:t>
    </dgm:pt>
    <dgm:pt modelId="{1DC48D9E-599B-404B-8D7D-990BB7870B3A}" type="parTrans" cxnId="{BC83EEA0-F5AD-4C25-BE62-BB491B79AB46}">
      <dgm:prSet/>
      <dgm:spPr/>
      <dgm:t>
        <a:bodyPr/>
        <a:lstStyle/>
        <a:p>
          <a:endParaRPr lang="es-ES" sz="2000"/>
        </a:p>
      </dgm:t>
    </dgm:pt>
    <dgm:pt modelId="{59DF866E-5FAE-4DF1-9AF9-5C61A4CC2336}" type="sibTrans" cxnId="{BC83EEA0-F5AD-4C25-BE62-BB491B79AB46}">
      <dgm:prSet/>
      <dgm:spPr/>
      <dgm:t>
        <a:bodyPr/>
        <a:lstStyle/>
        <a:p>
          <a:endParaRPr lang="es-ES" sz="2000"/>
        </a:p>
      </dgm:t>
    </dgm:pt>
    <dgm:pt modelId="{64CE645C-71DE-4611-BDF5-1EAE51D8E738}">
      <dgm:prSet custT="1"/>
      <dgm:spPr>
        <a:solidFill>
          <a:schemeClr val="accent3">
            <a:lumMod val="40000"/>
            <a:lumOff val="60000"/>
          </a:schemeClr>
        </a:solidFill>
      </dgm:spPr>
      <dgm:t>
        <a:bodyPr/>
        <a:lstStyle/>
        <a:p>
          <a:r>
            <a:rPr lang="en" sz="2100" b="1" noProof="0" dirty="0">
              <a:solidFill>
                <a:schemeClr val="tx1"/>
              </a:solidFill>
            </a:rPr>
            <a:t>Khat le khat thu’n nung un kiti jal a khat chu khat joh thu a nung ding ahi </a:t>
          </a:r>
          <a:r>
            <a:rPr lang="en" sz="2000" b="1" noProof="0" dirty="0">
              <a:solidFill>
                <a:schemeClr val="tx1"/>
              </a:solidFill>
            </a:rPr>
            <a:t>(Eph. 5:21)</a:t>
          </a:r>
          <a:endParaRPr lang="en" sz="2000" noProof="0" dirty="0">
            <a:solidFill>
              <a:schemeClr val="tx1"/>
            </a:solidFill>
          </a:endParaRPr>
        </a:p>
      </dgm:t>
    </dgm:pt>
    <dgm:pt modelId="{8C6FCEC3-EDFD-4479-8AF2-580EC70C2618}" type="parTrans" cxnId="{BB082A6A-AD81-4EB9-BBC5-383F37183A26}">
      <dgm:prSet/>
      <dgm:spPr>
        <a:ln>
          <a:solidFill>
            <a:schemeClr val="accent1">
              <a:lumMod val="75000"/>
            </a:schemeClr>
          </a:solidFill>
        </a:ln>
      </dgm:spPr>
      <dgm:t>
        <a:bodyPr/>
        <a:lstStyle/>
        <a:p>
          <a:endParaRPr lang="es-ES" sz="2000"/>
        </a:p>
      </dgm:t>
    </dgm:pt>
    <dgm:pt modelId="{2FDAC092-5EA3-4FD0-AF97-2B0A59D8D8DE}" type="sibTrans" cxnId="{BB082A6A-AD81-4EB9-BBC5-383F37183A26}">
      <dgm:prSet/>
      <dgm:spPr/>
      <dgm:t>
        <a:bodyPr/>
        <a:lstStyle/>
        <a:p>
          <a:endParaRPr lang="es-ES" sz="2000"/>
        </a:p>
      </dgm:t>
    </dgm:pt>
    <dgm:pt modelId="{1BC72429-CB2C-4956-8169-1B5214D52ECF}">
      <dgm:prSet custT="1"/>
      <dgm:spPr>
        <a:solidFill>
          <a:schemeClr val="accent6">
            <a:lumMod val="75000"/>
          </a:schemeClr>
        </a:solidFill>
      </dgm:spPr>
      <dgm:t>
        <a:bodyPr/>
        <a:lstStyle/>
        <a:p>
          <a:r>
            <a:rPr lang="en" sz="2200" b="1" noProof="0" dirty="0">
              <a:effectLst>
                <a:outerShdw blurRad="38100" dist="38100" dir="2700000" algn="tl">
                  <a:srgbClr val="000000">
                    <a:alpha val="43137"/>
                  </a:srgbClr>
                </a:outerShdw>
              </a:effectLst>
            </a:rPr>
            <a:t>Pasal hon najite’u na ngailut ding u ahi           </a:t>
          </a:r>
          <a:r>
            <a:rPr lang="en" sz="2000" b="1" noProof="0" dirty="0">
              <a:effectLst>
                <a:outerShdw blurRad="38100" dist="38100" dir="2700000" algn="tl">
                  <a:srgbClr val="000000">
                    <a:alpha val="43137"/>
                  </a:srgbClr>
                </a:outerShdw>
              </a:effectLst>
            </a:rPr>
            <a:t>(Col. 3:19; Eph. 5:28)</a:t>
          </a:r>
          <a:endParaRPr lang="en" sz="2000" noProof="0" dirty="0">
            <a:effectLst>
              <a:outerShdw blurRad="38100" dist="38100" dir="2700000" algn="tl">
                <a:srgbClr val="000000">
                  <a:alpha val="43137"/>
                </a:srgbClr>
              </a:outerShdw>
            </a:effectLst>
          </a:endParaRPr>
        </a:p>
      </dgm:t>
    </dgm:pt>
    <dgm:pt modelId="{EF95AC54-21AF-4A86-8B28-E783293DA40F}" type="parTrans" cxnId="{7FBE5401-1A74-453A-8387-305E02B347C0}">
      <dgm:prSet/>
      <dgm:spPr/>
      <dgm:t>
        <a:bodyPr/>
        <a:lstStyle/>
        <a:p>
          <a:endParaRPr lang="es-ES" sz="2000"/>
        </a:p>
      </dgm:t>
    </dgm:pt>
    <dgm:pt modelId="{E6671B45-0958-452F-8D8A-17672F84B97B}" type="sibTrans" cxnId="{7FBE5401-1A74-453A-8387-305E02B347C0}">
      <dgm:prSet/>
      <dgm:spPr/>
      <dgm:t>
        <a:bodyPr/>
        <a:lstStyle/>
        <a:p>
          <a:endParaRPr lang="es-ES" sz="2000"/>
        </a:p>
      </dgm:t>
    </dgm:pt>
    <dgm:pt modelId="{DE8246B7-BFBD-44FE-99BE-81A058B32D7A}">
      <dgm:prSet custT="1"/>
      <dgm:spPr>
        <a:solidFill>
          <a:schemeClr val="accent2">
            <a:lumMod val="40000"/>
            <a:lumOff val="60000"/>
          </a:schemeClr>
        </a:solidFill>
      </dgm:spPr>
      <dgm:t>
        <a:bodyPr/>
        <a:lstStyle/>
        <a:p>
          <a:r>
            <a:rPr lang="en" sz="2000" b="1" noProof="0" dirty="0">
              <a:solidFill>
                <a:schemeClr val="tx1"/>
              </a:solidFill>
            </a:rPr>
            <a:t>Christa’n angailut bang bang a ngailut ding ahi           (Eph. 5:25)</a:t>
          </a:r>
          <a:endParaRPr lang="en" sz="2000" noProof="0" dirty="0">
            <a:solidFill>
              <a:schemeClr val="tx1"/>
            </a:solidFill>
          </a:endParaRPr>
        </a:p>
      </dgm:t>
    </dgm:pt>
    <dgm:pt modelId="{0203F899-DDD8-4B05-BA97-E8642AEB9935}" type="parTrans" cxnId="{1C621891-758A-4385-BFC8-8850F982C9F2}">
      <dgm:prSet/>
      <dgm:spPr>
        <a:ln>
          <a:solidFill>
            <a:schemeClr val="accent6">
              <a:lumMod val="75000"/>
            </a:schemeClr>
          </a:solidFill>
        </a:ln>
      </dgm:spPr>
      <dgm:t>
        <a:bodyPr/>
        <a:lstStyle/>
        <a:p>
          <a:endParaRPr lang="es-ES" sz="2000"/>
        </a:p>
      </dgm:t>
    </dgm:pt>
    <dgm:pt modelId="{085173F7-F134-4E19-9BD0-A2F12E8581C1}" type="sibTrans" cxnId="{1C621891-758A-4385-BFC8-8850F982C9F2}">
      <dgm:prSet/>
      <dgm:spPr/>
      <dgm:t>
        <a:bodyPr/>
        <a:lstStyle/>
        <a:p>
          <a:endParaRPr lang="es-ES" sz="2000"/>
        </a:p>
      </dgm:t>
    </dgm:pt>
    <dgm:pt modelId="{0915468E-F1CB-42FA-AAD4-2CA74A0322EA}">
      <dgm:prSet custT="1"/>
      <dgm:spPr>
        <a:solidFill>
          <a:schemeClr val="accent4">
            <a:lumMod val="40000"/>
            <a:lumOff val="60000"/>
          </a:schemeClr>
        </a:solidFill>
      </dgm:spPr>
      <dgm:t>
        <a:bodyPr/>
        <a:lstStyle/>
        <a:p>
          <a:r>
            <a:rPr lang="en" sz="2000" b="1" noProof="0" dirty="0">
              <a:solidFill>
                <a:schemeClr val="tx1"/>
              </a:solidFill>
            </a:rPr>
            <a:t>Khat chung a thil lhung ding ama tah mopuohna ahi                        </a:t>
          </a:r>
          <a:r>
            <a:rPr lang="en" sz="1800" b="1" noProof="0" dirty="0">
              <a:solidFill>
                <a:schemeClr val="tx1"/>
              </a:solidFill>
            </a:rPr>
            <a:t>(Eph. 5:29)</a:t>
          </a:r>
          <a:endParaRPr lang="en" sz="1800" noProof="0" dirty="0">
            <a:solidFill>
              <a:schemeClr val="tx1"/>
            </a:solidFill>
          </a:endParaRPr>
        </a:p>
      </dgm:t>
    </dgm:pt>
    <dgm:pt modelId="{C9777131-7105-4C98-BB8F-D361A0E15273}" type="parTrans" cxnId="{4B96F788-70B2-4BCD-944C-ECEE485EC92B}">
      <dgm:prSet/>
      <dgm:spPr>
        <a:ln>
          <a:solidFill>
            <a:schemeClr val="accent6">
              <a:lumMod val="75000"/>
            </a:schemeClr>
          </a:solidFill>
        </a:ln>
      </dgm:spPr>
      <dgm:t>
        <a:bodyPr/>
        <a:lstStyle/>
        <a:p>
          <a:endParaRPr lang="es-ES" sz="2000"/>
        </a:p>
      </dgm:t>
    </dgm:pt>
    <dgm:pt modelId="{C7D53279-3DFD-488A-B3D0-4EF1C44F2E90}" type="sibTrans" cxnId="{4B96F788-70B2-4BCD-944C-ECEE485EC92B}">
      <dgm:prSet/>
      <dgm:spPr/>
      <dgm:t>
        <a:bodyPr/>
        <a:lstStyle/>
        <a:p>
          <a:endParaRPr lang="es-ES" sz="2000"/>
        </a:p>
      </dgm:t>
    </dgm:pt>
    <dgm:pt modelId="{1B5D1424-48D3-48D5-B97B-20EAD08CC0D9}">
      <dgm:prSet custT="1"/>
      <dgm:spPr>
        <a:solidFill>
          <a:schemeClr val="accent5">
            <a:lumMod val="40000"/>
            <a:lumOff val="60000"/>
          </a:schemeClr>
        </a:solidFill>
      </dgm:spPr>
      <dgm:t>
        <a:bodyPr/>
        <a:lstStyle/>
        <a:p>
          <a:r>
            <a:rPr lang="en" sz="2100" b="1" noProof="0" dirty="0">
              <a:solidFill>
                <a:schemeClr val="tx1"/>
              </a:solidFill>
            </a:rPr>
            <a:t>“</a:t>
          </a:r>
          <a:r>
            <a:rPr lang="en" sz="2100" b="1" i="1" noProof="0" dirty="0">
              <a:solidFill>
                <a:schemeClr val="tx1"/>
              </a:solidFill>
            </a:rPr>
            <a:t>Khao</a:t>
          </a:r>
          <a:r>
            <a:rPr lang="en" sz="2100" b="1" noProof="0" dirty="0">
              <a:solidFill>
                <a:schemeClr val="tx1"/>
              </a:solidFill>
            </a:rPr>
            <a:t>” behseh in ima bolda’n, khat thet le deilou behseh in jong bolda’n.</a:t>
          </a:r>
          <a:endParaRPr lang="en" sz="2100" noProof="0" dirty="0">
            <a:solidFill>
              <a:schemeClr val="tx1"/>
            </a:solidFill>
          </a:endParaRPr>
        </a:p>
      </dgm:t>
    </dgm:pt>
    <dgm:pt modelId="{22E29991-403C-42D5-BDF9-95A2F78CE3DA}" type="parTrans" cxnId="{71E58B84-0AF0-46E3-8804-5FC1AAD95E8F}">
      <dgm:prSet/>
      <dgm:spPr>
        <a:ln>
          <a:solidFill>
            <a:schemeClr val="accent6">
              <a:lumMod val="75000"/>
            </a:schemeClr>
          </a:solidFill>
        </a:ln>
      </dgm:spPr>
      <dgm:t>
        <a:bodyPr/>
        <a:lstStyle/>
        <a:p>
          <a:endParaRPr lang="es-ES" sz="2000"/>
        </a:p>
      </dgm:t>
    </dgm:pt>
    <dgm:pt modelId="{30CBE041-55D1-46EB-860C-DFE60BE9199D}" type="sibTrans" cxnId="{71E58B84-0AF0-46E3-8804-5FC1AAD95E8F}">
      <dgm:prSet/>
      <dgm:spPr/>
      <dgm:t>
        <a:bodyPr/>
        <a:lstStyle/>
        <a:p>
          <a:endParaRPr lang="es-ES" sz="2000"/>
        </a:p>
      </dgm:t>
    </dgm:pt>
    <dgm:pt modelId="{E0842139-782C-44C7-8D07-53B492664B39}" type="pres">
      <dgm:prSet presAssocID="{81FA305A-6A17-4EDF-9229-6EA64B631EFA}" presName="hierChild1" presStyleCnt="0">
        <dgm:presLayoutVars>
          <dgm:orgChart val="1"/>
          <dgm:chPref val="1"/>
          <dgm:dir/>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175567" custScaleY="157106">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196567">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X="118821" custScaleY="157106">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X="118821" custScaleY="157106">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96342" custScaleY="157106">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
    <dgm:cxn modelId="{DB906E23-6B21-41AB-94CF-8B31AA25C335}" type="presOf" srcId="{A593D3CD-F17B-436C-97CA-297A2A1AFF16}" destId="{22A110CC-4706-466D-8CAB-E483FBF1D681}" srcOrd="0" destOrd="0" presId="urn:microsoft.com/office/officeart/2005/8/layout/orgChart1"/>
    <dgm:cxn modelId="{BB06F62D-6FF2-4091-B2C6-D8BC06D4CF04}" type="presOf" srcId="{C9777131-7105-4C98-BB8F-D361A0E15273}" destId="{0DF607FC-0E94-415E-AE7E-463DB608571B}" srcOrd="0" destOrd="0" presId="urn:microsoft.com/office/officeart/2005/8/layout/orgChart1"/>
    <dgm:cxn modelId="{5502B83C-8A2B-4F73-B82F-AFEE66F6EE47}" type="presOf" srcId="{0915468E-F1CB-42FA-AAD4-2CA74A0322EA}" destId="{7A4C319D-A6F4-49C1-95C5-717447B2D079}" srcOrd="0" destOrd="0" presId="urn:microsoft.com/office/officeart/2005/8/layout/orgChart1"/>
    <dgm:cxn modelId="{E3E5865C-F6AA-4B01-A892-C3948698F707}" type="presOf" srcId="{81FA305A-6A17-4EDF-9229-6EA64B631EFA}" destId="{E0842139-782C-44C7-8D07-53B492664B39}" srcOrd="0" destOrd="0" presId="urn:microsoft.com/office/officeart/2005/8/layout/orgChart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
    <dgm:cxn modelId="{037D9F73-83E0-466A-BBDE-4EC6FE9EF04D}" type="presOf" srcId="{8C6FCEC3-EDFD-4479-8AF2-580EC70C2618}" destId="{CFB43D32-75D6-4679-9B25-04CC0E024F6B}" srcOrd="0" destOrd="0" presId="urn:microsoft.com/office/officeart/2005/8/layout/orgChart1"/>
    <dgm:cxn modelId="{634A017A-D00B-4C5A-8905-6741ED2B16D9}" type="presOf" srcId="{1B5D1424-48D3-48D5-B97B-20EAD08CC0D9}" destId="{F56B74C9-4262-44C9-8E46-B4F95CFD9EDA}" srcOrd="1" destOrd="0" presId="urn:microsoft.com/office/officeart/2005/8/layout/orgChart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
    <dgm:cxn modelId="{090AAF8E-E111-42D2-AE8B-053BEECFEFA0}" type="presOf" srcId="{DE8246B7-BFBD-44FE-99BE-81A058B32D7A}" destId="{F913C679-3E83-44E6-9FAD-237B23EBB815}" srcOrd="1" destOrd="0" presId="urn:microsoft.com/office/officeart/2005/8/layout/orgChart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
    <dgm:cxn modelId="{188EFFB8-A03A-4F5D-9570-B5FACB9133AA}" type="presOf" srcId="{0915468E-F1CB-42FA-AAD4-2CA74A0322EA}" destId="{272F60EA-9072-4CF9-BEB6-BECFB3123CF8}" srcOrd="1" destOrd="0" presId="urn:microsoft.com/office/officeart/2005/8/layout/orgChart1"/>
    <dgm:cxn modelId="{4C6F0ECF-2311-4B4C-BE76-B28DBBAAAE66}" type="presOf" srcId="{A593D3CD-F17B-436C-97CA-297A2A1AFF16}" destId="{B5D4BFB6-8FCB-4303-ABB0-B0DB4EC330C2}" srcOrd="1" destOrd="0" presId="urn:microsoft.com/office/officeart/2005/8/layout/orgChart1"/>
    <dgm:cxn modelId="{A56A8EDB-35CF-46C2-9BC8-8A40E1741C01}" type="presOf" srcId="{22E29991-403C-42D5-BDF9-95A2F78CE3DA}" destId="{33F76738-9471-4389-B0C3-C88D813565F9}" srcOrd="0" destOrd="0" presId="urn:microsoft.com/office/officeart/2005/8/layout/orgChart1"/>
    <dgm:cxn modelId="{C61254E1-5E6E-421C-A3EC-333218E03D0A}" type="presOf" srcId="{DE8246B7-BFBD-44FE-99BE-81A058B32D7A}" destId="{D10FB4C4-AF42-4FE5-93F7-62AC3A5E47F9}" srcOrd="0" destOrd="0" presId="urn:microsoft.com/office/officeart/2005/8/layout/orgChart1"/>
    <dgm:cxn modelId="{9DE559E1-CEBE-4996-90DE-F24286EBF8E1}" type="presOf" srcId="{1BC72429-CB2C-4956-8169-1B5214D52ECF}" destId="{0994FBC6-F8E7-4BBC-91DF-63250C307419}" srcOrd="1" destOrd="0" presId="urn:microsoft.com/office/officeart/2005/8/layout/orgChart1"/>
    <dgm:cxn modelId="{67861FD6-7266-4AC3-AA4C-2466FAC1D375}" type="presParOf" srcId="{E0842139-782C-44C7-8D07-53B492664B39}" destId="{B6239C9F-51AD-4D4E-B8F5-07ADF0A32A42}" srcOrd="0" destOrd="0" presId="urn:microsoft.com/office/officeart/2005/8/layout/orgChart1"/>
    <dgm:cxn modelId="{598B220C-5849-4244-8ABB-22ACD25DF23B}" type="presParOf" srcId="{B6239C9F-51AD-4D4E-B8F5-07ADF0A32A42}" destId="{CAEDFD7E-D580-4852-B302-C5FFF85A3C3F}" srcOrd="0" destOrd="0" presId="urn:microsoft.com/office/officeart/2005/8/layout/orgChart1"/>
    <dgm:cxn modelId="{0D9A3EB2-1AE6-40CF-BD61-2D83B58A3DEF}" type="presParOf" srcId="{CAEDFD7E-D580-4852-B302-C5FFF85A3C3F}" destId="{22A110CC-4706-466D-8CAB-E483FBF1D681}" srcOrd="0" destOrd="0" presId="urn:microsoft.com/office/officeart/2005/8/layout/orgChart1"/>
    <dgm:cxn modelId="{C614379B-09D9-4D85-97D7-FEA9B00A02B7}" type="presParOf" srcId="{CAEDFD7E-D580-4852-B302-C5FFF85A3C3F}" destId="{B5D4BFB6-8FCB-4303-ABB0-B0DB4EC330C2}" srcOrd="1" destOrd="0" presId="urn:microsoft.com/office/officeart/2005/8/layout/orgChart1"/>
    <dgm:cxn modelId="{9FCC673B-403D-4F72-96EB-EC2637FB3155}" type="presParOf" srcId="{B6239C9F-51AD-4D4E-B8F5-07ADF0A32A42}" destId="{55E374D9-3B5A-470C-A846-8E902BB6063A}" srcOrd="1" destOrd="0" presId="urn:microsoft.com/office/officeart/2005/8/layout/orgChart1"/>
    <dgm:cxn modelId="{6E6FE318-E5A2-4E37-9D02-4DDC2ADC3069}" type="presParOf" srcId="{55E374D9-3B5A-470C-A846-8E902BB6063A}" destId="{CFB43D32-75D6-4679-9B25-04CC0E024F6B}" srcOrd="0" destOrd="0" presId="urn:microsoft.com/office/officeart/2005/8/layout/orgChart1"/>
    <dgm:cxn modelId="{487CEAEA-DF37-4F57-AC61-42E19971C992}" type="presParOf" srcId="{55E374D9-3B5A-470C-A846-8E902BB6063A}" destId="{A849373D-3A3A-4514-A1E8-D15758599948}" srcOrd="1" destOrd="0" presId="urn:microsoft.com/office/officeart/2005/8/layout/orgChart1"/>
    <dgm:cxn modelId="{0F723DF2-C93A-452E-85CA-766B84888E75}" type="presParOf" srcId="{A849373D-3A3A-4514-A1E8-D15758599948}" destId="{50DD891E-5967-4366-8E2A-A67525DAE17D}" srcOrd="0" destOrd="0" presId="urn:microsoft.com/office/officeart/2005/8/layout/orgChart1"/>
    <dgm:cxn modelId="{A4BFD465-8E97-4662-BD7C-1C160503F2A7}" type="presParOf" srcId="{50DD891E-5967-4366-8E2A-A67525DAE17D}" destId="{DFFEC7CC-8650-4376-B344-F94E9DFE43D6}" srcOrd="0" destOrd="0" presId="urn:microsoft.com/office/officeart/2005/8/layout/orgChart1"/>
    <dgm:cxn modelId="{94AA5222-83AC-4B45-903D-FB49E24263E7}" type="presParOf" srcId="{50DD891E-5967-4366-8E2A-A67525DAE17D}" destId="{51CEF009-2FFB-4EBA-A138-FE7FB9291482}" srcOrd="1" destOrd="0" presId="urn:microsoft.com/office/officeart/2005/8/layout/orgChart1"/>
    <dgm:cxn modelId="{89CE76FB-A162-4DB4-934C-3585353BA2D5}" type="presParOf" srcId="{A849373D-3A3A-4514-A1E8-D15758599948}" destId="{A9F487E3-6B43-444A-A313-4BB2AE5CF06F}" srcOrd="1" destOrd="0" presId="urn:microsoft.com/office/officeart/2005/8/layout/orgChart1"/>
    <dgm:cxn modelId="{24D1EBBA-1C54-482B-85AD-807FFAA2499C}" type="presParOf" srcId="{A849373D-3A3A-4514-A1E8-D15758599948}" destId="{A99010B9-65F3-4536-86D2-FA7B137ED00C}" srcOrd="2" destOrd="0" presId="urn:microsoft.com/office/officeart/2005/8/layout/orgChart1"/>
    <dgm:cxn modelId="{0B1F1584-374B-4439-A5EF-1E416739CB55}" type="presParOf" srcId="{B6239C9F-51AD-4D4E-B8F5-07ADF0A32A42}" destId="{57D491DB-4A42-410C-80F1-C2CA3A453175}" srcOrd="2" destOrd="0" presId="urn:microsoft.com/office/officeart/2005/8/layout/orgChart1"/>
    <dgm:cxn modelId="{8B9BA997-C8D8-4192-BA6D-54C499D75D75}" type="presParOf" srcId="{E0842139-782C-44C7-8D07-53B492664B39}" destId="{10FCA49E-678E-4968-B952-1A9E2ED9F5EB}" srcOrd="1" destOrd="0" presId="urn:microsoft.com/office/officeart/2005/8/layout/orgChart1"/>
    <dgm:cxn modelId="{C8F46193-5E14-4BB2-886B-765C3B2CD51B}" type="presParOf" srcId="{10FCA49E-678E-4968-B952-1A9E2ED9F5EB}" destId="{DD746AA7-0534-4725-A933-5370C9E9359E}" srcOrd="0" destOrd="0" presId="urn:microsoft.com/office/officeart/2005/8/layout/orgChart1"/>
    <dgm:cxn modelId="{2B67BB31-CFE7-46B4-BB36-6CB101AB0FDE}" type="presParOf" srcId="{DD746AA7-0534-4725-A933-5370C9E9359E}" destId="{5601FD7B-FCCF-4F1D-ACBA-CDDCA6D9F769}" srcOrd="0" destOrd="0" presId="urn:microsoft.com/office/officeart/2005/8/layout/orgChart1"/>
    <dgm:cxn modelId="{CBE17C34-B37A-4DF3-A2CA-C08B971829BD}" type="presParOf" srcId="{DD746AA7-0534-4725-A933-5370C9E9359E}" destId="{0994FBC6-F8E7-4BBC-91DF-63250C307419}" srcOrd="1" destOrd="0" presId="urn:microsoft.com/office/officeart/2005/8/layout/orgChart1"/>
    <dgm:cxn modelId="{4015D075-4148-496B-AEF6-BD3E4C3AD850}" type="presParOf" srcId="{10FCA49E-678E-4968-B952-1A9E2ED9F5EB}" destId="{62792E98-E526-46FC-A5A9-21CCE483B3A4}" srcOrd="1" destOrd="0" presId="urn:microsoft.com/office/officeart/2005/8/layout/orgChart1"/>
    <dgm:cxn modelId="{E576F723-0BCB-469E-9430-394EA563DA31}" type="presParOf" srcId="{62792E98-E526-46FC-A5A9-21CCE483B3A4}" destId="{3773A89B-4B3E-4621-A26D-BC88B955BB3E}" srcOrd="0" destOrd="0" presId="urn:microsoft.com/office/officeart/2005/8/layout/orgChart1"/>
    <dgm:cxn modelId="{529E519B-7C13-4B72-B2D5-80B152127BF9}" type="presParOf" srcId="{62792E98-E526-46FC-A5A9-21CCE483B3A4}" destId="{177CF501-C337-48F2-8A5F-99FA075DE080}" srcOrd="1" destOrd="0" presId="urn:microsoft.com/office/officeart/2005/8/layout/orgChart1"/>
    <dgm:cxn modelId="{F48CCAA3-CFB5-40AA-A940-6D7BDD4A2253}" type="presParOf" srcId="{177CF501-C337-48F2-8A5F-99FA075DE080}" destId="{93BCD24C-C002-4936-BE43-5F4777ABFEF7}" srcOrd="0" destOrd="0" presId="urn:microsoft.com/office/officeart/2005/8/layout/orgChart1"/>
    <dgm:cxn modelId="{8B41F76D-9B11-454A-A385-440E52B17C89}" type="presParOf" srcId="{93BCD24C-C002-4936-BE43-5F4777ABFEF7}" destId="{D10FB4C4-AF42-4FE5-93F7-62AC3A5E47F9}" srcOrd="0" destOrd="0" presId="urn:microsoft.com/office/officeart/2005/8/layout/orgChart1"/>
    <dgm:cxn modelId="{DA1EB3EA-5C6C-4F9F-87FB-ECF7BF7AF1C1}" type="presParOf" srcId="{93BCD24C-C002-4936-BE43-5F4777ABFEF7}" destId="{F913C679-3E83-44E6-9FAD-237B23EBB815}" srcOrd="1" destOrd="0" presId="urn:microsoft.com/office/officeart/2005/8/layout/orgChart1"/>
    <dgm:cxn modelId="{074DA5EF-C22A-49B9-9741-8F0D0BF248A6}" type="presParOf" srcId="{177CF501-C337-48F2-8A5F-99FA075DE080}" destId="{11542594-8E94-4373-B2B1-8B084A7D0513}" srcOrd="1" destOrd="0" presId="urn:microsoft.com/office/officeart/2005/8/layout/orgChart1"/>
    <dgm:cxn modelId="{9F6292B3-572F-4C03-B202-95AFA2F292D4}" type="presParOf" srcId="{177CF501-C337-48F2-8A5F-99FA075DE080}" destId="{31C1977D-7243-4787-ABF0-9E09FD56040E}" srcOrd="2" destOrd="0" presId="urn:microsoft.com/office/officeart/2005/8/layout/orgChart1"/>
    <dgm:cxn modelId="{A71846A9-7365-46A4-8F5D-16528CC0B886}" type="presParOf" srcId="{62792E98-E526-46FC-A5A9-21CCE483B3A4}" destId="{0DF607FC-0E94-415E-AE7E-463DB608571B}" srcOrd="2" destOrd="0" presId="urn:microsoft.com/office/officeart/2005/8/layout/orgChart1"/>
    <dgm:cxn modelId="{C8B8FD44-8764-4E2D-A649-83B4AB72DFC2}" type="presParOf" srcId="{62792E98-E526-46FC-A5A9-21CCE483B3A4}" destId="{019087F6-224F-4812-93E4-2AAA4B8A9FB8}" srcOrd="3" destOrd="0" presId="urn:microsoft.com/office/officeart/2005/8/layout/orgChart1"/>
    <dgm:cxn modelId="{9752F753-B0E2-45AA-AA5D-57A9C82EEAB8}" type="presParOf" srcId="{019087F6-224F-4812-93E4-2AAA4B8A9FB8}" destId="{7976D4BC-3E74-44F3-891F-666FC34F6E9C}" srcOrd="0" destOrd="0" presId="urn:microsoft.com/office/officeart/2005/8/layout/orgChart1"/>
    <dgm:cxn modelId="{2DC332B3-F286-4EA6-BA50-D6728D6A40E3}" type="presParOf" srcId="{7976D4BC-3E74-44F3-891F-666FC34F6E9C}" destId="{7A4C319D-A6F4-49C1-95C5-717447B2D079}" srcOrd="0" destOrd="0" presId="urn:microsoft.com/office/officeart/2005/8/layout/orgChart1"/>
    <dgm:cxn modelId="{FC4946AD-25C2-4B50-83F1-573F8B969C43}" type="presParOf" srcId="{7976D4BC-3E74-44F3-891F-666FC34F6E9C}" destId="{272F60EA-9072-4CF9-BEB6-BECFB3123CF8}" srcOrd="1" destOrd="0" presId="urn:microsoft.com/office/officeart/2005/8/layout/orgChart1"/>
    <dgm:cxn modelId="{DCE18F48-8EA2-427C-B24E-144ABF25DDEA}" type="presParOf" srcId="{019087F6-224F-4812-93E4-2AAA4B8A9FB8}" destId="{177371B1-7F99-4C22-A813-5135240C6988}" srcOrd="1" destOrd="0" presId="urn:microsoft.com/office/officeart/2005/8/layout/orgChart1"/>
    <dgm:cxn modelId="{7A012BAF-079E-4F87-B06A-56FC2E4EEEE9}" type="presParOf" srcId="{019087F6-224F-4812-93E4-2AAA4B8A9FB8}" destId="{C8E8A275-F5DF-444F-A8EA-03CF4BD1A867}" srcOrd="2" destOrd="0" presId="urn:microsoft.com/office/officeart/2005/8/layout/orgChart1"/>
    <dgm:cxn modelId="{4EE91022-4B0D-4A9B-B6CE-9BEFBA9D6550}" type="presParOf" srcId="{62792E98-E526-46FC-A5A9-21CCE483B3A4}" destId="{33F76738-9471-4389-B0C3-C88D813565F9}" srcOrd="4" destOrd="0" presId="urn:microsoft.com/office/officeart/2005/8/layout/orgChart1"/>
    <dgm:cxn modelId="{4B42AF70-74A2-47B5-AAFB-7D2AA82068EC}" type="presParOf" srcId="{62792E98-E526-46FC-A5A9-21CCE483B3A4}" destId="{7A46557A-A046-48F1-A588-BB385A6A9BDF}" srcOrd="5" destOrd="0" presId="urn:microsoft.com/office/officeart/2005/8/layout/orgChart1"/>
    <dgm:cxn modelId="{31E51CAE-970E-4FA1-8E06-DC26472EEA08}" type="presParOf" srcId="{7A46557A-A046-48F1-A588-BB385A6A9BDF}" destId="{B9DCE38E-BA82-4856-8D5E-FDD2CDC28601}" srcOrd="0" destOrd="0" presId="urn:microsoft.com/office/officeart/2005/8/layout/orgChart1"/>
    <dgm:cxn modelId="{319F9AE5-6DFF-489E-9E55-A51D9CAD7867}" type="presParOf" srcId="{B9DCE38E-BA82-4856-8D5E-FDD2CDC28601}" destId="{62195F57-FACC-4C3E-B7F8-191AF549327B}" srcOrd="0" destOrd="0" presId="urn:microsoft.com/office/officeart/2005/8/layout/orgChart1"/>
    <dgm:cxn modelId="{D122AFD5-7003-4102-8BDD-1AF63ADD6760}" type="presParOf" srcId="{B9DCE38E-BA82-4856-8D5E-FDD2CDC28601}" destId="{F56B74C9-4262-44C9-8E46-B4F95CFD9EDA}" srcOrd="1" destOrd="0" presId="urn:microsoft.com/office/officeart/2005/8/layout/orgChart1"/>
    <dgm:cxn modelId="{2645F6A2-4454-4A7A-8092-8B91578DC51A}" type="presParOf" srcId="{7A46557A-A046-48F1-A588-BB385A6A9BDF}" destId="{E2649C66-61AB-4030-BB58-82081B6D83DF}" srcOrd="1" destOrd="0" presId="urn:microsoft.com/office/officeart/2005/8/layout/orgChart1"/>
    <dgm:cxn modelId="{EF715636-06F2-431B-A088-279FCF819973}" type="presParOf" srcId="{7A46557A-A046-48F1-A588-BB385A6A9BDF}" destId="{19F570D4-2628-48F1-B09A-027F47690B3B}" srcOrd="2" destOrd="0" presId="urn:microsoft.com/office/officeart/2005/8/layout/orgChart1"/>
    <dgm:cxn modelId="{325DFF78-0035-452C-B008-D0AAF676AE21}" type="presParOf" srcId="{10FCA49E-678E-4968-B952-1A9E2ED9F5EB}" destId="{9F8EEEAC-2BD6-42F5-A52E-2AA7CB53645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a:lstStyle/>
        <a:p>
          <a:r>
            <a:rPr lang="en" sz="2200" b="1" noProof="0" dirty="0">
              <a:effectLst>
                <a:outerShdw blurRad="38100" dist="38100" dir="2700000" algn="tl">
                  <a:srgbClr val="000000">
                    <a:alpha val="43137"/>
                  </a:srgbClr>
                </a:outerShdw>
              </a:effectLst>
            </a:rPr>
            <a:t>Chate mopuohna </a:t>
          </a:r>
          <a:br>
            <a:rPr lang="en" sz="2000" b="1" noProof="0" dirty="0">
              <a:effectLst>
                <a:outerShdw blurRad="38100" dist="38100" dir="2700000" algn="tl">
                  <a:srgbClr val="000000">
                    <a:alpha val="43137"/>
                  </a:srgbClr>
                </a:outerShdw>
              </a:effectLst>
            </a:rPr>
          </a:br>
          <a:r>
            <a:rPr lang="en" sz="2000" b="1" noProof="0" dirty="0">
              <a:effectLst>
                <a:outerShdw blurRad="38100" dist="38100" dir="2700000" algn="tl">
                  <a:srgbClr val="000000">
                    <a:alpha val="43137"/>
                  </a:srgbClr>
                </a:outerShdw>
              </a:effectLst>
            </a:rPr>
            <a:t>(Col. 3:20; Eph. 6:1-3)</a:t>
          </a:r>
          <a:endParaRPr lang="en" sz="2000" noProof="0" dirty="0">
            <a:effectLst>
              <a:outerShdw blurRad="38100" dist="38100" dir="2700000" algn="tl">
                <a:srgbClr val="000000">
                  <a:alpha val="43137"/>
                </a:srgbClr>
              </a:outerShdw>
            </a:effectLst>
          </a:endParaRPr>
        </a:p>
      </dgm:t>
    </dgm:pt>
    <dgm:pt modelId="{EC36FE1F-883E-4FF6-891A-0C1E8F60B5AB}" type="parTrans" cxnId="{5C2466F1-2F3F-42B6-A831-936D7C895010}">
      <dgm:prSet/>
      <dgm:spPr/>
      <dgm:t>
        <a:bodyPr/>
        <a:lstStyle/>
        <a:p>
          <a:endParaRPr lang="es-ES" sz="2000"/>
        </a:p>
      </dgm:t>
    </dgm:pt>
    <dgm:pt modelId="{A7172B1F-19EF-4056-9215-9EAD3FE9F3DC}" type="sibTrans" cxnId="{5C2466F1-2F3F-42B6-A831-936D7C895010}">
      <dgm:prSet/>
      <dgm:spPr/>
      <dgm:t>
        <a:bodyPr/>
        <a:lstStyle/>
        <a:p>
          <a:endParaRPr lang="es-ES" sz="2000"/>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l"/>
          <a:r>
            <a:rPr lang="en" sz="2200" b="1" noProof="0" dirty="0"/>
            <a:t>Chate thunung hitei tei ding u ahi</a:t>
          </a:r>
          <a:endParaRPr lang="en" sz="2200" noProof="0" dirty="0"/>
        </a:p>
      </dgm:t>
    </dgm:pt>
    <dgm:pt modelId="{60CE644C-6A98-4D82-9F26-6DC4E37FDCE2}" type="parTrans" cxnId="{E3A477E4-AC8D-4732-AAF7-8E3D61F1DD46}">
      <dgm:prSet/>
      <dgm:spPr>
        <a:ln>
          <a:solidFill>
            <a:schemeClr val="accent4">
              <a:lumMod val="75000"/>
            </a:schemeClr>
          </a:solidFill>
        </a:ln>
      </dgm:spPr>
      <dgm:t>
        <a:bodyPr/>
        <a:lstStyle/>
        <a:p>
          <a:endParaRPr lang="es-ES" sz="2000"/>
        </a:p>
      </dgm:t>
    </dgm:pt>
    <dgm:pt modelId="{4EB9BD23-F546-46AD-AEB0-ADA5D17CCF14}" type="sibTrans" cxnId="{E3A477E4-AC8D-4732-AAF7-8E3D61F1DD46}">
      <dgm:prSet/>
      <dgm:spPr/>
      <dgm:t>
        <a:bodyPr/>
        <a:lstStyle/>
        <a:p>
          <a:endParaRPr lang="es-ES" sz="2000"/>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l"/>
          <a:r>
            <a:rPr lang="en" sz="2200" b="1" noProof="0" dirty="0"/>
            <a:t>Thununna hi Thupieh 5na dungjui ahi</a:t>
          </a:r>
          <a:endParaRPr lang="en" sz="2200" noProof="0" dirty="0"/>
        </a:p>
      </dgm:t>
    </dgm:pt>
    <dgm:pt modelId="{268D5C95-98F4-48B3-9DBF-72F1AE0AD513}" type="parTrans" cxnId="{676C5212-0DB1-44EC-9FCB-4D899FB14FD5}">
      <dgm:prSet/>
      <dgm:spPr>
        <a:ln>
          <a:solidFill>
            <a:schemeClr val="accent4">
              <a:lumMod val="75000"/>
            </a:schemeClr>
          </a:solidFill>
        </a:ln>
      </dgm:spPr>
      <dgm:t>
        <a:bodyPr/>
        <a:lstStyle/>
        <a:p>
          <a:endParaRPr lang="es-ES" sz="2000"/>
        </a:p>
      </dgm:t>
    </dgm:pt>
    <dgm:pt modelId="{86BC5C85-E880-4B0B-8BB5-6F7135A2C03B}" type="sibTrans" cxnId="{676C5212-0DB1-44EC-9FCB-4D899FB14FD5}">
      <dgm:prSet/>
      <dgm:spPr/>
      <dgm:t>
        <a:bodyPr/>
        <a:lstStyle/>
        <a:p>
          <a:endParaRPr lang="es-ES" sz="2000"/>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l"/>
          <a:r>
            <a:rPr lang="en" sz="2200" b="1" noProof="0" dirty="0"/>
            <a:t>Thununna hin kipaman alhut tei ahi</a:t>
          </a:r>
          <a:endParaRPr lang="en" sz="2200" noProof="0" dirty="0"/>
        </a:p>
      </dgm:t>
    </dgm:pt>
    <dgm:pt modelId="{BB1FADC5-F41F-4656-9328-079F7A3FF677}" type="parTrans" cxnId="{D216084F-7667-4487-BDB6-D3B1D186CEE7}">
      <dgm:prSet/>
      <dgm:spPr>
        <a:ln>
          <a:solidFill>
            <a:schemeClr val="accent4">
              <a:lumMod val="75000"/>
            </a:schemeClr>
          </a:solidFill>
        </a:ln>
      </dgm:spPr>
      <dgm:t>
        <a:bodyPr/>
        <a:lstStyle/>
        <a:p>
          <a:endParaRPr lang="es-ES" sz="2000"/>
        </a:p>
      </dgm:t>
    </dgm:pt>
    <dgm:pt modelId="{CB74E48E-FC2E-47F7-865A-51E69333C988}" type="sibTrans" cxnId="{D216084F-7667-4487-BDB6-D3B1D186CEE7}">
      <dgm:prSet/>
      <dgm:spPr/>
      <dgm:t>
        <a:bodyPr/>
        <a:lstStyle/>
        <a:p>
          <a:endParaRPr lang="es-ES" sz="2000"/>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 sz="2000" b="1" noProof="0" dirty="0">
              <a:effectLst>
                <a:outerShdw blurRad="38100" dist="38100" dir="2700000" algn="tl">
                  <a:srgbClr val="000000">
                    <a:alpha val="43137"/>
                  </a:srgbClr>
                </a:outerShdw>
              </a:effectLst>
            </a:rPr>
            <a:t>Nu le pa te mopuohna </a:t>
          </a:r>
          <a:br>
            <a:rPr lang="en" sz="2000" b="1" noProof="0" dirty="0">
              <a:effectLst>
                <a:outerShdw blurRad="38100" dist="38100" dir="2700000" algn="tl">
                  <a:srgbClr val="000000">
                    <a:alpha val="43137"/>
                  </a:srgbClr>
                </a:outerShdw>
              </a:effectLst>
            </a:rPr>
          </a:br>
          <a:r>
            <a:rPr lang="en" sz="2000" b="1" noProof="0" dirty="0">
              <a:effectLst>
                <a:outerShdw blurRad="38100" dist="38100" dir="2700000" algn="tl">
                  <a:srgbClr val="000000">
                    <a:alpha val="43137"/>
                  </a:srgbClr>
                </a:outerShdw>
              </a:effectLst>
            </a:rPr>
            <a:t>(Col. 3:21; Eph. 6:4)</a:t>
          </a:r>
          <a:endParaRPr lang="en" sz="2000" noProof="0" dirty="0">
            <a:effectLst>
              <a:outerShdw blurRad="38100" dist="38100" dir="2700000" algn="tl">
                <a:srgbClr val="000000">
                  <a:alpha val="43137"/>
                </a:srgbClr>
              </a:outerShdw>
            </a:effectLst>
          </a:endParaRPr>
        </a:p>
      </dgm:t>
    </dgm:pt>
    <dgm:pt modelId="{E722B72E-F8F2-4551-96FB-1DC66726982F}" type="parTrans" cxnId="{9E192A60-1409-43DB-878F-EE4C610619B2}">
      <dgm:prSet/>
      <dgm:spPr/>
      <dgm:t>
        <a:bodyPr/>
        <a:lstStyle/>
        <a:p>
          <a:endParaRPr lang="es-ES" sz="2000"/>
        </a:p>
      </dgm:t>
    </dgm:pt>
    <dgm:pt modelId="{5E7E6D08-2251-4565-A465-7AB2E68DA4EA}" type="sibTrans" cxnId="{9E192A60-1409-43DB-878F-EE4C610619B2}">
      <dgm:prSet/>
      <dgm:spPr/>
      <dgm:t>
        <a:bodyPr/>
        <a:lstStyle/>
        <a:p>
          <a:endParaRPr lang="es-ES" sz="2000"/>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a:lstStyle/>
        <a:p>
          <a:pPr algn="l"/>
          <a:r>
            <a:rPr lang="en" sz="2100" b="1" noProof="0" dirty="0"/>
            <a:t>Chate lung lhahdaisah, lungneosah lou ding, akhantouna diuva hilthiem ding ahi</a:t>
          </a:r>
          <a:endParaRPr lang="en" sz="2100" noProof="0" dirty="0"/>
        </a:p>
      </dgm:t>
    </dgm:pt>
    <dgm:pt modelId="{71CCA472-3394-47CD-AC52-C50767FEC854}" type="parTrans" cxnId="{9F3B4A10-AA10-4E50-ABAF-47479E07DEA8}">
      <dgm:prSet/>
      <dgm:spPr>
        <a:ln>
          <a:solidFill>
            <a:schemeClr val="accent6">
              <a:lumMod val="75000"/>
            </a:schemeClr>
          </a:solidFill>
        </a:ln>
      </dgm:spPr>
      <dgm:t>
        <a:bodyPr/>
        <a:lstStyle/>
        <a:p>
          <a:endParaRPr lang="es-ES" sz="2000"/>
        </a:p>
      </dgm:t>
    </dgm:pt>
    <dgm:pt modelId="{619EDB9C-3F12-4815-92FA-9AFB612E2BA7}" type="sibTrans" cxnId="{9F3B4A10-AA10-4E50-ABAF-47479E07DEA8}">
      <dgm:prSet/>
      <dgm:spPr/>
      <dgm:t>
        <a:bodyPr/>
        <a:lstStyle/>
        <a:p>
          <a:endParaRPr lang="es-ES" sz="2000"/>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a:lstStyle/>
        <a:p>
          <a:pPr algn="l"/>
          <a:r>
            <a:rPr lang="en" sz="2100" b="1" noProof="0" dirty="0"/>
            <a:t>Lungtong le gitahlouva chate bollou ding, alunghanna diu bolpih lou ding ahi</a:t>
          </a:r>
          <a:endParaRPr lang="en" sz="2100" noProof="0" dirty="0"/>
        </a:p>
      </dgm:t>
    </dgm:pt>
    <dgm:pt modelId="{D8E324DB-580B-4C37-BE94-8F4B5C78D172}" type="parTrans" cxnId="{16263A4D-3F29-42D7-B100-F4B81D1FCE95}">
      <dgm:prSet/>
      <dgm:spPr>
        <a:ln>
          <a:solidFill>
            <a:schemeClr val="accent6">
              <a:lumMod val="75000"/>
            </a:schemeClr>
          </a:solidFill>
        </a:ln>
      </dgm:spPr>
      <dgm:t>
        <a:bodyPr/>
        <a:lstStyle/>
        <a:p>
          <a:endParaRPr lang="es-ES" sz="2000"/>
        </a:p>
      </dgm:t>
    </dgm:pt>
    <dgm:pt modelId="{0331E92A-236B-4357-A027-A0EDB7DC8CA5}" type="sibTrans" cxnId="{16263A4D-3F29-42D7-B100-F4B81D1FCE95}">
      <dgm:prSet/>
      <dgm:spPr/>
      <dgm:t>
        <a:bodyPr/>
        <a:lstStyle/>
        <a:p>
          <a:endParaRPr lang="es-ES" sz="2000"/>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a:lstStyle/>
        <a:p>
          <a:pPr algn="l"/>
          <a:r>
            <a:rPr lang="en" sz="2200" b="1" noProof="0" dirty="0"/>
            <a:t>Pathien lampi a hilthiem a, khantousah ding ahi </a:t>
          </a:r>
          <a:r>
            <a:rPr lang="en" sz="2000" b="1" noProof="0" dirty="0"/>
            <a:t>(Deut. 6:6-7; Prov. 22:6)</a:t>
          </a:r>
          <a:endParaRPr lang="en" sz="2000" noProof="0" dirty="0"/>
        </a:p>
      </dgm:t>
    </dgm:pt>
    <dgm:pt modelId="{0B1009FA-6BE4-47DE-A04E-FBD8171938BE}" type="parTrans" cxnId="{4BCF17F4-E4BF-409D-B9E6-6A2D9A445597}">
      <dgm:prSet/>
      <dgm:spPr>
        <a:ln>
          <a:solidFill>
            <a:schemeClr val="accent6">
              <a:lumMod val="75000"/>
            </a:schemeClr>
          </a:solidFill>
        </a:ln>
      </dgm:spPr>
      <dgm:t>
        <a:bodyPr/>
        <a:lstStyle/>
        <a:p>
          <a:endParaRPr lang="es-ES" sz="2000"/>
        </a:p>
      </dgm:t>
    </dgm:pt>
    <dgm:pt modelId="{BD7E5551-EE30-4113-8FD7-E80BF4B8FEB6}" type="sibTrans" cxnId="{4BCF17F4-E4BF-409D-B9E6-6A2D9A445597}">
      <dgm:prSet/>
      <dgm:spPr/>
      <dgm:t>
        <a:bodyPr/>
        <a:lstStyle/>
        <a:p>
          <a:endParaRPr lang="es-ES" sz="2000"/>
        </a:p>
      </dgm:t>
    </dgm:pt>
    <dgm:pt modelId="{B9D870B2-161F-414C-B67A-753438F03FD3}" type="pres">
      <dgm:prSet presAssocID="{8C8D0238-5D28-426E-97E6-2F756C8E9681}" presName="diagram" presStyleCnt="0">
        <dgm:presLayoutVars>
          <dgm:chPref val="1"/>
          <dgm:dir/>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30040" custScaleY="1290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20666">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15870" custLinFactNeighborX="-20666">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15870" custLinFactNeighborX="-20666">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530040" custScaleY="129073"/>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659747" custScaleY="115870">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659747" custScaleY="115870">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659747" custScaleY="115870">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
    <dgm:cxn modelId="{AB94A201-CBF1-4B85-8B7A-1341308D0201}" type="presOf" srcId="{FCDBF102-8BC7-4831-88CE-91454DAFD588}" destId="{A1A6CABC-8F83-4877-8923-49EC9D1B1223}" srcOrd="0" destOrd="0" presId="urn:microsoft.com/office/officeart/2005/8/layout/hierarchy3"/>
    <dgm:cxn modelId="{6B470C0A-3ABD-4513-BC3F-D0DC20318CF2}" type="presOf" srcId="{72E49611-E4AA-4A90-BF1D-4FE7D7CE89CF}" destId="{E21D42E4-B229-48B5-9853-F2DB6FF326E5}" srcOrd="0" destOrd="0" presId="urn:microsoft.com/office/officeart/2005/8/layout/hierarchy3"/>
    <dgm:cxn modelId="{EF7F950B-14B7-46D1-B438-137BEB884514}" type="presOf" srcId="{D8E324DB-580B-4C37-BE94-8F4B5C78D172}" destId="{E429F922-4E73-46C9-9A0E-37A949914D9C}" srcOrd="0" destOrd="0" presId="urn:microsoft.com/office/officeart/2005/8/layout/hierarchy3"/>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
    <dgm:cxn modelId="{AD807F3B-A8C2-42E3-8AAA-BEA44B7B0C4E}" type="presOf" srcId="{268D5C95-98F4-48B3-9DBF-72F1AE0AD513}" destId="{756AD8EF-519C-4358-A6C3-7981CC18B1D6}" srcOrd="0" destOrd="0" presId="urn:microsoft.com/office/officeart/2005/8/layout/hierarchy3"/>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
    <dgm:cxn modelId="{E7533646-5716-446A-BAC5-9E6A15125FA2}" type="presOf" srcId="{DFCBAEB9-2F9F-4501-B589-3042ACBC10AF}" destId="{93315151-46DF-47EE-B053-18AE76ABB3DE}" srcOrd="0" destOrd="0" presId="urn:microsoft.com/office/officeart/2005/8/layout/hierarchy3"/>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
    <dgm:cxn modelId="{C274A28A-9207-4423-BE0F-968BBB4482FE}" type="presOf" srcId="{609ACB9E-EF48-404C-87A7-B697382BD9B6}" destId="{702E98B1-CADF-478D-AB4A-58735C204F93}" srcOrd="0" destOrd="0" presId="urn:microsoft.com/office/officeart/2005/8/layout/hierarchy3"/>
    <dgm:cxn modelId="{378285A4-1300-44D6-940D-5B2AA2819B69}" type="presOf" srcId="{60CE644C-6A98-4D82-9F26-6DC4E37FDCE2}" destId="{8C9C4CCF-77E5-4330-B682-33D260B7E9D7}" srcOrd="0" destOrd="0" presId="urn:microsoft.com/office/officeart/2005/8/layout/hierarchy3"/>
    <dgm:cxn modelId="{93B992A5-A1DD-4214-AF08-F3F269185B4C}" type="presOf" srcId="{0B1009FA-6BE4-47DE-A04E-FBD8171938BE}" destId="{47518933-818B-4002-9065-7E0A1721225D}" srcOrd="0" destOrd="0" presId="urn:microsoft.com/office/officeart/2005/8/layout/hierarchy3"/>
    <dgm:cxn modelId="{502C77B6-21E6-43DE-ABF6-BE53C2E2980C}" type="presOf" srcId="{76C785E1-A118-4249-8AEB-3FD751248FE7}" destId="{F640A27C-8C42-44C1-9B48-D099E17F5BE9}" srcOrd="0" destOrd="0" presId="urn:microsoft.com/office/officeart/2005/8/layout/hierarchy3"/>
    <dgm:cxn modelId="{339BBBB9-D211-40A9-AA14-B772E94437B0}" type="presOf" srcId="{FCDBF102-8BC7-4831-88CE-91454DAFD588}" destId="{A11D4A66-7E01-42FD-8278-A64A986E3827}" srcOrd="1" destOrd="0" presId="urn:microsoft.com/office/officeart/2005/8/layout/hierarchy3"/>
    <dgm:cxn modelId="{1DEA76C7-FDC9-41FE-9230-0F006E642D2A}" type="presOf" srcId="{BB1FADC5-F41F-4656-9328-079F7A3FF677}" destId="{2D503935-13DF-4B73-99C0-753AEFE7F23B}" srcOrd="0" destOrd="0" presId="urn:microsoft.com/office/officeart/2005/8/layout/hierarchy3"/>
    <dgm:cxn modelId="{BA6545DC-CD0B-4560-B1FD-911178BE8572}" type="presOf" srcId="{71CCA472-3394-47CD-AC52-C50767FEC854}" destId="{48B70EC1-24F9-40A4-BEDB-4B2EBD602C82}" srcOrd="0" destOrd="0" presId="urn:microsoft.com/office/officeart/2005/8/layout/hierarchy3"/>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
    <dgm:cxn modelId="{DB680363-2AFB-4F08-AEA2-8ABB0E6A4FC7}" type="presParOf" srcId="{162015D8-F061-43EE-A5D3-67FB702B8C98}" destId="{8058735D-BA3C-4259-9E45-C6BB7D2D6949}" srcOrd="0" destOrd="0" presId="urn:microsoft.com/office/officeart/2005/8/layout/hierarchy3"/>
    <dgm:cxn modelId="{EF1CD088-5A1E-475E-AA9C-D9F1D2D7EF30}" type="presParOf" srcId="{8058735D-BA3C-4259-9E45-C6BB7D2D6949}" destId="{A1A6CABC-8F83-4877-8923-49EC9D1B1223}" srcOrd="0" destOrd="0" presId="urn:microsoft.com/office/officeart/2005/8/layout/hierarchy3"/>
    <dgm:cxn modelId="{CD67F6E3-5649-4486-B1DB-D574408149A7}" type="presParOf" srcId="{8058735D-BA3C-4259-9E45-C6BB7D2D6949}" destId="{A11D4A66-7E01-42FD-8278-A64A986E3827}" srcOrd="1" destOrd="0" presId="urn:microsoft.com/office/officeart/2005/8/layout/hierarchy3"/>
    <dgm:cxn modelId="{62349034-D40D-4DEA-93F0-362E5A59A5C8}" type="presParOf" srcId="{162015D8-F061-43EE-A5D3-67FB702B8C98}" destId="{49564A12-478B-41FA-B706-458DB13A112A}" srcOrd="1" destOrd="0" presId="urn:microsoft.com/office/officeart/2005/8/layout/hierarchy3"/>
    <dgm:cxn modelId="{8DFE81E2-B991-4A4E-8F65-3ADAA709FC9C}" type="presParOf" srcId="{49564A12-478B-41FA-B706-458DB13A112A}" destId="{8C9C4CCF-77E5-4330-B682-33D260B7E9D7}" srcOrd="0" destOrd="0" presId="urn:microsoft.com/office/officeart/2005/8/layout/hierarchy3"/>
    <dgm:cxn modelId="{7269DEE1-ECC8-4FDC-9078-1D20AFC17DB7}" type="presParOf" srcId="{49564A12-478B-41FA-B706-458DB13A112A}" destId="{CA9A7C24-E244-4634-8B22-F1CBDEFD86E3}" srcOrd="1" destOrd="0" presId="urn:microsoft.com/office/officeart/2005/8/layout/hierarchy3"/>
    <dgm:cxn modelId="{5AC4C102-78AB-4324-9D57-523DDE302AB0}" type="presParOf" srcId="{49564A12-478B-41FA-B706-458DB13A112A}" destId="{756AD8EF-519C-4358-A6C3-7981CC18B1D6}" srcOrd="2" destOrd="0" presId="urn:microsoft.com/office/officeart/2005/8/layout/hierarchy3"/>
    <dgm:cxn modelId="{A97490E4-9ABA-4C7E-A9FE-A7A4101AF7B1}" type="presParOf" srcId="{49564A12-478B-41FA-B706-458DB13A112A}" destId="{F640A27C-8C42-44C1-9B48-D099E17F5BE9}" srcOrd="3" destOrd="0" presId="urn:microsoft.com/office/officeart/2005/8/layout/hierarchy3"/>
    <dgm:cxn modelId="{19270E49-18C9-4810-8F16-538D6208D3E9}" type="presParOf" srcId="{49564A12-478B-41FA-B706-458DB13A112A}" destId="{2D503935-13DF-4B73-99C0-753AEFE7F23B}" srcOrd="4" destOrd="0" presId="urn:microsoft.com/office/officeart/2005/8/layout/hierarchy3"/>
    <dgm:cxn modelId="{EE1D4DA9-E272-4185-B037-E057EC60E127}" type="presParOf" srcId="{49564A12-478B-41FA-B706-458DB13A112A}" destId="{702E98B1-CADF-478D-AB4A-58735C204F93}" srcOrd="5" destOrd="0" presId="urn:microsoft.com/office/officeart/2005/8/layout/hierarchy3"/>
    <dgm:cxn modelId="{3F9533CC-8B10-4776-A4D9-9F44F8BC97FD}" type="presParOf" srcId="{B9D870B2-161F-414C-B67A-753438F03FD3}" destId="{5ADA399D-20F0-40BA-89B1-D0E6E8A16B95}" srcOrd="1" destOrd="0" presId="urn:microsoft.com/office/officeart/2005/8/layout/hierarchy3"/>
    <dgm:cxn modelId="{F168561C-19AD-462B-94EC-227FBBBA0789}" type="presParOf" srcId="{5ADA399D-20F0-40BA-89B1-D0E6E8A16B95}" destId="{797E513A-B694-4B24-83EB-5F5EE67C2098}" srcOrd="0" destOrd="0" presId="urn:microsoft.com/office/officeart/2005/8/layout/hierarchy3"/>
    <dgm:cxn modelId="{628D90C9-E503-432C-A998-CF80453C5B5D}" type="presParOf" srcId="{797E513A-B694-4B24-83EB-5F5EE67C2098}" destId="{8D1FCC57-E009-44E7-BDDE-564FA8434E87}" srcOrd="0" destOrd="0" presId="urn:microsoft.com/office/officeart/2005/8/layout/hierarchy3"/>
    <dgm:cxn modelId="{4E848C4D-5AA8-42B5-9B31-FEC7147C65F1}" type="presParOf" srcId="{797E513A-B694-4B24-83EB-5F5EE67C2098}" destId="{F29142FB-B015-4BBE-A057-BE9537D54D07}" srcOrd="1" destOrd="0" presId="urn:microsoft.com/office/officeart/2005/8/layout/hierarchy3"/>
    <dgm:cxn modelId="{EDAC214D-6FD8-4F5A-953E-365E42FFD1B6}" type="presParOf" srcId="{5ADA399D-20F0-40BA-89B1-D0E6E8A16B95}" destId="{9064D9D4-56A0-46FB-B920-8530D621E53A}" srcOrd="1" destOrd="0" presId="urn:microsoft.com/office/officeart/2005/8/layout/hierarchy3"/>
    <dgm:cxn modelId="{1ABE0C30-71D2-485C-8565-A872160CC3EA}" type="presParOf" srcId="{9064D9D4-56A0-46FB-B920-8530D621E53A}" destId="{48B70EC1-24F9-40A4-BEDB-4B2EBD602C82}" srcOrd="0" destOrd="0" presId="urn:microsoft.com/office/officeart/2005/8/layout/hierarchy3"/>
    <dgm:cxn modelId="{41F02307-38DD-4D18-A873-DF2E3600270B}" type="presParOf" srcId="{9064D9D4-56A0-46FB-B920-8530D621E53A}" destId="{CFBF0DCF-3A8B-4CEB-9CA0-3A680372CEEF}" srcOrd="1" destOrd="0" presId="urn:microsoft.com/office/officeart/2005/8/layout/hierarchy3"/>
    <dgm:cxn modelId="{A3A6EE2C-6530-4EF4-855C-26AE5D2992A3}" type="presParOf" srcId="{9064D9D4-56A0-46FB-B920-8530D621E53A}" destId="{E429F922-4E73-46C9-9A0E-37A949914D9C}" srcOrd="2" destOrd="0" presId="urn:microsoft.com/office/officeart/2005/8/layout/hierarchy3"/>
    <dgm:cxn modelId="{46AC61B7-E33F-4AE8-9EB6-5218F87F1182}" type="presParOf" srcId="{9064D9D4-56A0-46FB-B920-8530D621E53A}" destId="{93315151-46DF-47EE-B053-18AE76ABB3DE}" srcOrd="3" destOrd="0" presId="urn:microsoft.com/office/officeart/2005/8/layout/hierarchy3"/>
    <dgm:cxn modelId="{4A9C4D52-C0D9-491B-9CFE-D7F13934B03B}" type="presParOf" srcId="{9064D9D4-56A0-46FB-B920-8530D621E53A}" destId="{47518933-818B-4002-9065-7E0A1721225D}" srcOrd="4" destOrd="0" presId="urn:microsoft.com/office/officeart/2005/8/layout/hierarchy3"/>
    <dgm:cxn modelId="{C4E780D9-6260-443A-A8DB-A00C4F0E4337}" type="presParOf" srcId="{9064D9D4-56A0-46FB-B920-8530D621E53A}" destId="{E21D42E4-B229-48B5-9853-F2DB6FF326E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r>
            <a:rPr lang="en" sz="2400" b="1" noProof="0" dirty="0">
              <a:solidFill>
                <a:schemeClr val="bg1"/>
              </a:solidFill>
              <a:effectLst>
                <a:outerShdw blurRad="38100" dist="38100" dir="2700000" algn="tl">
                  <a:srgbClr val="000000">
                    <a:alpha val="43137"/>
                  </a:srgbClr>
                </a:outerShdw>
              </a:effectLst>
            </a:rPr>
            <a:t>Thahlahho bol ding                                           (Col. 3:22-25; Eph. 6:5-8)</a:t>
          </a:r>
          <a:endParaRPr lang="en" sz="2400" noProof="0" dirty="0">
            <a:solidFill>
              <a:schemeClr val="bg1"/>
            </a:solidFill>
            <a:effectLst>
              <a:outerShdw blurRad="38100" dist="38100" dir="2700000" algn="tl">
                <a:srgbClr val="000000">
                  <a:alpha val="43137"/>
                </a:srgbClr>
              </a:outerShdw>
            </a:effectLst>
          </a:endParaRPr>
        </a:p>
      </dgm:t>
    </dgm:pt>
    <dgm:pt modelId="{CDB94EC0-BF2F-4316-AB97-DCAB3CBF2CCF}" type="parTrans" cxnId="{68A7A449-9264-4BE5-9C1A-57B268C7BCA3}">
      <dgm:prSet/>
      <dgm:spPr/>
      <dgm:t>
        <a:bodyPr/>
        <a:lstStyle/>
        <a:p>
          <a:endParaRPr lang="es-ES" sz="2000">
            <a:solidFill>
              <a:schemeClr val="tx1"/>
            </a:solidFill>
          </a:endParaRPr>
        </a:p>
      </dgm:t>
    </dgm:pt>
    <dgm:pt modelId="{14A3F7E9-B38C-421C-8046-2414527A5124}" type="sibTrans" cxnId="{68A7A449-9264-4BE5-9C1A-57B268C7BCA3}">
      <dgm:prSet/>
      <dgm:spPr/>
      <dgm:t>
        <a:bodyPr/>
        <a:lstStyle/>
        <a:p>
          <a:endParaRPr lang="es-ES" sz="2000">
            <a:solidFill>
              <a:schemeClr val="tx1"/>
            </a:solidFill>
          </a:endParaRPr>
        </a:p>
      </dgm:t>
    </dgm:pt>
    <dgm:pt modelId="{CEAF3C48-FC08-4D7F-8CA0-27A1A5157B80}">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Mite mitmu louvin jong nabolthei chan bol in</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3A801273-0943-4C24-8A6C-12F69F7B27B6}" type="parTrans" cxnId="{9B5A1079-FD52-483C-82B2-8310E5B974BA}">
      <dgm:prSet/>
      <dgm:spPr/>
      <dgm:t>
        <a:bodyPr/>
        <a:lstStyle/>
        <a:p>
          <a:endParaRPr lang="es-ES" sz="2000">
            <a:solidFill>
              <a:schemeClr val="tx1"/>
            </a:solidFill>
          </a:endParaRPr>
        </a:p>
      </dgm:t>
    </dgm:pt>
    <dgm:pt modelId="{ECC71051-8692-4BDC-8089-B2BED7CA048E}" type="sibTrans" cxnId="{9B5A1079-FD52-483C-82B2-8310E5B974BA}">
      <dgm:prSet/>
      <dgm:spPr/>
      <dgm:t>
        <a:bodyPr/>
        <a:lstStyle/>
        <a:p>
          <a:endParaRPr lang="es-ES" sz="2000">
            <a:solidFill>
              <a:schemeClr val="tx1"/>
            </a:solidFill>
          </a:endParaRPr>
        </a:p>
      </dgm:t>
    </dgm:pt>
    <dgm:pt modelId="{DF8E7C13-D9CB-419D-891E-988C327D34D8}">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Pathien dia bang in nabol chu ahoi pen hisah go’n</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8CCDABC1-1330-442E-913C-787C1CF53A6C}" type="parTrans" cxnId="{70CC9871-D259-4F93-8039-FD5A0777AEC7}">
      <dgm:prSet/>
      <dgm:spPr/>
      <dgm:t>
        <a:bodyPr/>
        <a:lstStyle/>
        <a:p>
          <a:endParaRPr lang="es-ES" sz="2000">
            <a:solidFill>
              <a:schemeClr val="tx1"/>
            </a:solidFill>
          </a:endParaRPr>
        </a:p>
      </dgm:t>
    </dgm:pt>
    <dgm:pt modelId="{81179ADB-D0EB-41FC-95D9-C4E8C10F5540}" type="sibTrans" cxnId="{70CC9871-D259-4F93-8039-FD5A0777AEC7}">
      <dgm:prSet/>
      <dgm:spPr/>
      <dgm:t>
        <a:bodyPr/>
        <a:lstStyle/>
        <a:p>
          <a:endParaRPr lang="es-ES" sz="2000">
            <a:solidFill>
              <a:schemeClr val="tx1"/>
            </a:solidFill>
          </a:endParaRPr>
        </a:p>
      </dgm:t>
    </dgm:pt>
    <dgm:pt modelId="{7A9BC10D-D6A5-43F6-AAF6-1E569276DEE2}">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Housiet chang dia lom nahi tieng kisaan in</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17306BA-5828-45C7-8E54-60C9D2185B03}" type="parTrans" cxnId="{B32F0F83-78B4-4D7A-B22F-6D6521E60CA7}">
      <dgm:prSet/>
      <dgm:spPr/>
      <dgm:t>
        <a:bodyPr/>
        <a:lstStyle/>
        <a:p>
          <a:endParaRPr lang="es-ES" sz="2000">
            <a:solidFill>
              <a:schemeClr val="tx1"/>
            </a:solidFill>
          </a:endParaRPr>
        </a:p>
      </dgm:t>
    </dgm:pt>
    <dgm:pt modelId="{D318ABBA-91AB-4164-8B49-B1B059DDF28B}" type="sibTrans" cxnId="{B32F0F83-78B4-4D7A-B22F-6D6521E60CA7}">
      <dgm:prSet/>
      <dgm:spPr/>
      <dgm:t>
        <a:bodyPr/>
        <a:lstStyle/>
        <a:p>
          <a:endParaRPr lang="es-ES" sz="2000">
            <a:solidFill>
              <a:schemeClr val="tx1"/>
            </a:solidFill>
          </a:endParaRPr>
        </a:p>
      </dgm:t>
    </dgm:pt>
    <dgm:pt modelId="{0C8BE09F-A9AD-49C4-B02B-EBA1F214816B}">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Natoh pha chu gasuo tei ahi</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2488448-81A9-446E-913C-B861A3A5410B}" type="parTrans" cxnId="{E9BC20EE-DE28-4150-A906-71B3F229423E}">
      <dgm:prSet/>
      <dgm:spPr/>
      <dgm:t>
        <a:bodyPr/>
        <a:lstStyle/>
        <a:p>
          <a:endParaRPr lang="es-ES" sz="2000">
            <a:solidFill>
              <a:schemeClr val="tx1"/>
            </a:solidFill>
          </a:endParaRPr>
        </a:p>
      </dgm:t>
    </dgm:pt>
    <dgm:pt modelId="{8D4E8BA5-26EE-4556-A46C-C5625229B37A}" type="sibTrans" cxnId="{E9BC20EE-DE28-4150-A906-71B3F229423E}">
      <dgm:prSet/>
      <dgm:spPr/>
      <dgm:t>
        <a:bodyPr/>
        <a:lstStyle/>
        <a:p>
          <a:endParaRPr lang="es-ES" sz="2000">
            <a:solidFill>
              <a:schemeClr val="tx1"/>
            </a:solidFill>
          </a:endParaRPr>
        </a:p>
      </dgm:t>
    </dgm:pt>
    <dgm:pt modelId="{2B3D4533-E9A0-4B58-ADD6-1ECCE02F1DBB}">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Pu phalou chun athalahho ahambol e              (1P 2:18)</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D0143010-60B3-45F4-997C-03E81C4EA11E}" type="parTrans" cxnId="{3B394177-13A6-4670-8282-6CCC5C01FDB4}">
      <dgm:prSet/>
      <dgm:spPr/>
      <dgm:t>
        <a:bodyPr/>
        <a:lstStyle/>
        <a:p>
          <a:endParaRPr lang="es-ES" sz="2000">
            <a:solidFill>
              <a:schemeClr val="tx1"/>
            </a:solidFill>
          </a:endParaRPr>
        </a:p>
      </dgm:t>
    </dgm:pt>
    <dgm:pt modelId="{01F383E9-1FCF-44CB-B88A-E4D8546285A0}" type="sibTrans" cxnId="{3B394177-13A6-4670-8282-6CCC5C01FDB4}">
      <dgm:prSet/>
      <dgm:spPr/>
      <dgm:t>
        <a:bodyPr/>
        <a:lstStyle/>
        <a:p>
          <a:endParaRPr lang="es-ES" sz="20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r>
            <a:rPr lang="en" sz="2400" b="1" noProof="0" dirty="0">
              <a:solidFill>
                <a:schemeClr val="bg1"/>
              </a:solidFill>
              <a:effectLst>
                <a:outerShdw blurRad="38100" dist="38100" dir="2700000" algn="tl">
                  <a:srgbClr val="000000">
                    <a:alpha val="43137"/>
                  </a:srgbClr>
                </a:outerShdw>
              </a:effectLst>
            </a:rPr>
            <a:t>Pute bol ding </a:t>
          </a:r>
          <a:br>
            <a:rPr lang="en" sz="2400" b="1" noProof="0" dirty="0">
              <a:solidFill>
                <a:schemeClr val="bg1"/>
              </a:solidFill>
              <a:effectLst>
                <a:outerShdw blurRad="38100" dist="38100" dir="2700000" algn="tl">
                  <a:srgbClr val="000000">
                    <a:alpha val="43137"/>
                  </a:srgbClr>
                </a:outerShdw>
              </a:effectLst>
            </a:rPr>
          </a:br>
          <a:r>
            <a:rPr lang="en" sz="2400" b="1" noProof="0" dirty="0">
              <a:solidFill>
                <a:schemeClr val="bg1"/>
              </a:solidFill>
              <a:effectLst>
                <a:outerShdw blurRad="38100" dist="38100" dir="2700000" algn="tl">
                  <a:srgbClr val="000000">
                    <a:alpha val="43137"/>
                  </a:srgbClr>
                </a:outerShdw>
              </a:effectLst>
            </a:rPr>
            <a:t>(Col. 4:1; Eph. 6:9)</a:t>
          </a:r>
          <a:endParaRPr lang="en" sz="2400" noProof="0" dirty="0">
            <a:solidFill>
              <a:schemeClr val="bg1"/>
            </a:solidFill>
            <a:effectLst>
              <a:outerShdw blurRad="38100" dist="38100" dir="2700000" algn="tl">
                <a:srgbClr val="000000">
                  <a:alpha val="43137"/>
                </a:srgbClr>
              </a:outerShdw>
            </a:effectLst>
          </a:endParaRPr>
        </a:p>
      </dgm:t>
    </dgm:pt>
    <dgm:pt modelId="{9F1393EF-ECAF-4950-9B38-8DEDD1AC7171}" type="parTrans" cxnId="{12EC1202-5488-4279-A4FC-E122213B42F5}">
      <dgm:prSet/>
      <dgm:spPr/>
      <dgm:t>
        <a:bodyPr/>
        <a:lstStyle/>
        <a:p>
          <a:endParaRPr lang="es-ES" sz="2000">
            <a:solidFill>
              <a:schemeClr val="tx1"/>
            </a:solidFill>
          </a:endParaRPr>
        </a:p>
      </dgm:t>
    </dgm:pt>
    <dgm:pt modelId="{3E1E413B-22BA-4327-BBF7-B1DFC4031D58}" type="sibTrans" cxnId="{12EC1202-5488-4279-A4FC-E122213B42F5}">
      <dgm:prSet/>
      <dgm:spPr/>
      <dgm:t>
        <a:bodyPr/>
        <a:lstStyle/>
        <a:p>
          <a:endParaRPr lang="es-ES" sz="2000">
            <a:solidFill>
              <a:schemeClr val="tx1"/>
            </a:solidFill>
          </a:endParaRPr>
        </a:p>
      </dgm:t>
    </dgm:pt>
    <dgm:pt modelId="{75A6E4D4-9DC7-4C42-BFA1-CA754139576B}">
      <dgm:prSet custT="1"/>
      <dgm:spPr/>
      <dgm:t>
        <a:bodyPr/>
        <a:lstStyle/>
        <a:p>
          <a:r>
            <a:rPr lang="en" sz="2000" b="1" noProof="0" dirty="0">
              <a:solidFill>
                <a:schemeClr val="tx1"/>
              </a:solidFill>
            </a:rPr>
            <a:t>Dihtah le kitah tah a alampat ding ahi</a:t>
          </a:r>
          <a:endParaRPr lang="en" sz="2000" noProof="0" dirty="0">
            <a:solidFill>
              <a:schemeClr val="tx1"/>
            </a:solidFill>
          </a:endParaRPr>
        </a:p>
      </dgm:t>
    </dgm:pt>
    <dgm:pt modelId="{8744A30C-016B-429E-8195-D6DDBE77F4B2}" type="parTrans" cxnId="{8501E7E1-4DA2-4C65-89B1-3A84F8382CD0}">
      <dgm:prSet/>
      <dgm:spPr/>
      <dgm:t>
        <a:bodyPr/>
        <a:lstStyle/>
        <a:p>
          <a:endParaRPr lang="es-ES" sz="2000">
            <a:solidFill>
              <a:schemeClr val="tx1"/>
            </a:solidFill>
          </a:endParaRPr>
        </a:p>
      </dgm:t>
    </dgm:pt>
    <dgm:pt modelId="{A47D8BA5-476A-4B0E-B30A-4E2838F13C0C}" type="sibTrans" cxnId="{8501E7E1-4DA2-4C65-89B1-3A84F8382CD0}">
      <dgm:prSet/>
      <dgm:spPr/>
      <dgm:t>
        <a:bodyPr/>
        <a:lstStyle/>
        <a:p>
          <a:endParaRPr lang="es-ES" sz="2000">
            <a:solidFill>
              <a:schemeClr val="tx1"/>
            </a:solidFill>
          </a:endParaRPr>
        </a:p>
      </dgm:t>
    </dgm:pt>
    <dgm:pt modelId="{48266488-5151-4935-B0EB-73A6BD5442CC}">
      <dgm:prSet custT="1"/>
      <dgm:spPr/>
      <dgm:t>
        <a:bodyPr/>
        <a:lstStyle/>
        <a:p>
          <a:r>
            <a:rPr lang="en" sz="2200" b="1" noProof="0" dirty="0">
              <a:solidFill>
                <a:schemeClr val="tx1"/>
              </a:solidFill>
            </a:rPr>
            <a:t>Gihsalna apeji pon, gitahlouvin abolji poi.</a:t>
          </a:r>
          <a:endParaRPr lang="en" sz="2200" noProof="0" dirty="0">
            <a:solidFill>
              <a:schemeClr val="tx1"/>
            </a:solidFill>
          </a:endParaRPr>
        </a:p>
      </dgm:t>
    </dgm:pt>
    <dgm:pt modelId="{2DE4EA60-A2D7-4BC9-AF09-5E4AAEC62278}" type="parTrans" cxnId="{C8573B4F-AA92-4FAD-BB60-D065CA5FA710}">
      <dgm:prSet/>
      <dgm:spPr/>
      <dgm:t>
        <a:bodyPr/>
        <a:lstStyle/>
        <a:p>
          <a:endParaRPr lang="es-ES" sz="2000">
            <a:solidFill>
              <a:schemeClr val="tx1"/>
            </a:solidFill>
          </a:endParaRPr>
        </a:p>
      </dgm:t>
    </dgm:pt>
    <dgm:pt modelId="{D9E121CF-2B84-4DBD-B7DC-5287D7F5C2A9}" type="sibTrans" cxnId="{C8573B4F-AA92-4FAD-BB60-D065CA5FA710}">
      <dgm:prSet/>
      <dgm:spPr/>
      <dgm:t>
        <a:bodyPr/>
        <a:lstStyle/>
        <a:p>
          <a:endParaRPr lang="es-ES" sz="2000">
            <a:solidFill>
              <a:schemeClr val="tx1"/>
            </a:solidFill>
          </a:endParaRPr>
        </a:p>
      </dgm:t>
    </dgm:pt>
    <dgm:pt modelId="{512AB326-2177-443C-972C-F2437A8F8727}">
      <dgm:prSet custT="1"/>
      <dgm:spPr/>
      <dgm:t>
        <a:bodyPr/>
        <a:lstStyle/>
        <a:p>
          <a:r>
            <a:rPr lang="en" sz="2200" b="1" noProof="0" dirty="0">
              <a:solidFill>
                <a:schemeClr val="tx1"/>
              </a:solidFill>
            </a:rPr>
            <a:t>Pupa chun ama chung a thunei pu khat anei kit tei e</a:t>
          </a:r>
          <a:endParaRPr lang="en" sz="2200" noProof="0" dirty="0">
            <a:solidFill>
              <a:schemeClr val="tx1"/>
            </a:solidFill>
          </a:endParaRPr>
        </a:p>
      </dgm:t>
    </dgm:pt>
    <dgm:pt modelId="{2C5D6754-3646-4EE3-BB6B-674036A3B79A}" type="parTrans" cxnId="{DD13848A-47AC-4271-B3E7-AFEA78F80C2C}">
      <dgm:prSet/>
      <dgm:spPr/>
      <dgm:t>
        <a:bodyPr/>
        <a:lstStyle/>
        <a:p>
          <a:endParaRPr lang="es-ES" sz="2000">
            <a:solidFill>
              <a:schemeClr val="tx1"/>
            </a:solidFill>
          </a:endParaRPr>
        </a:p>
      </dgm:t>
    </dgm:pt>
    <dgm:pt modelId="{D2FEE4D0-7FF8-49A3-91A7-8B6C2FC3DF0D}" type="sibTrans" cxnId="{DD13848A-47AC-4271-B3E7-AFEA78F80C2C}">
      <dgm:prSet/>
      <dgm:spPr/>
      <dgm:t>
        <a:bodyPr/>
        <a:lstStyle/>
        <a:p>
          <a:endParaRPr lang="es-ES" sz="2000">
            <a:solidFill>
              <a:schemeClr val="tx1"/>
            </a:solidFill>
          </a:endParaRPr>
        </a:p>
      </dgm:t>
    </dgm:pt>
    <dgm:pt modelId="{354F0659-2186-4106-963F-6A958F44062F}" type="pres">
      <dgm:prSet presAssocID="{3DE4B2A0-E91B-4203-A3B6-773132AF18FA}" presName="theList" presStyleCnt="0">
        <dgm:presLayoutVars>
          <dgm:dir/>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ScaleY="201979">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187481">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33E651FE-8349-4750-82AB-519B15CF72B4}">
      <dgm:prSet custT="1"/>
      <dgm:spPr>
        <a:solidFill>
          <a:schemeClr val="accent2">
            <a:lumMod val="50000"/>
          </a:schemeClr>
        </a:solidFill>
      </dgm:spPr>
      <dgm:t>
        <a:bodyPr/>
        <a:lstStyle/>
        <a:p>
          <a:r>
            <a:rPr lang="en" sz="2200" b="1" noProof="0" dirty="0">
              <a:effectLst>
                <a:outerShdw blurRad="38100" dist="38100" dir="2700000" algn="tl">
                  <a:srgbClr val="000000">
                    <a:alpha val="43137"/>
                  </a:srgbClr>
                </a:outerShdw>
              </a:effectLst>
            </a:rPr>
            <a:t>Chihna nei pum a</a:t>
          </a:r>
          <a:endParaRPr lang="en" sz="2200" noProof="0" dirty="0">
            <a:effectLst>
              <a:outerShdw blurRad="38100" dist="38100" dir="2700000" algn="tl">
                <a:srgbClr val="000000">
                  <a:alpha val="43137"/>
                </a:srgbClr>
              </a:outerShdw>
            </a:effectLst>
          </a:endParaRPr>
        </a:p>
      </dgm:t>
    </dgm:pt>
    <dgm:pt modelId="{69C311F8-AF7A-46BF-B51F-2DD920DAB91C}" type="parTrans" cxnId="{337192FA-E429-4899-A149-52F0AA3037A2}">
      <dgm:prSet/>
      <dgm:spPr/>
      <dgm:t>
        <a:bodyPr/>
        <a:lstStyle/>
        <a:p>
          <a:endParaRPr lang="es-ES" sz="2000"/>
        </a:p>
      </dgm:t>
    </dgm:pt>
    <dgm:pt modelId="{89892179-FD16-42AB-A8A2-4F8F03E227D8}" type="sibTrans" cxnId="{337192FA-E429-4899-A149-52F0AA3037A2}">
      <dgm:prSet/>
      <dgm:spPr/>
      <dgm:t>
        <a:bodyPr/>
        <a:lstStyle/>
        <a:p>
          <a:endParaRPr lang="es-ES" sz="20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pPr>
            <a:buNone/>
          </a:pPr>
          <a:r>
            <a:rPr lang="en" sz="2000" b="1" noProof="0" dirty="0"/>
            <a:t>Jesu Christa chanchin henailou te toh kisamkaina siemdohna din “</a:t>
          </a:r>
          <a:r>
            <a:rPr lang="en" sz="2000" b="1" i="1" noProof="0" dirty="0"/>
            <a:t>van a hung kuon chihna</a:t>
          </a:r>
          <a:r>
            <a:rPr lang="en" sz="2000" b="1" noProof="0" dirty="0"/>
            <a:t>” (James 3:17) ingaicha uve</a:t>
          </a:r>
          <a:endParaRPr lang="en" sz="2000" noProof="0" dirty="0"/>
        </a:p>
      </dgm:t>
    </dgm:pt>
    <dgm:pt modelId="{0B1F2419-D7B5-4976-BC51-A45769E72700}" type="parTrans" cxnId="{B1A3E7BA-217B-4A56-B695-33062CD8E522}">
      <dgm:prSet/>
      <dgm:spPr/>
      <dgm:t>
        <a:bodyPr/>
        <a:lstStyle/>
        <a:p>
          <a:endParaRPr lang="es-ES" sz="2000"/>
        </a:p>
      </dgm:t>
    </dgm:pt>
    <dgm:pt modelId="{2FEA4261-CEC5-4CE8-A17D-7C0543F36F1B}" type="sibTrans" cxnId="{B1A3E7BA-217B-4A56-B695-33062CD8E522}">
      <dgm:prSet/>
      <dgm:spPr/>
      <dgm:t>
        <a:bodyPr/>
        <a:lstStyle/>
        <a:p>
          <a:endParaRPr lang="es-ES" sz="2000"/>
        </a:p>
      </dgm:t>
    </dgm:pt>
    <dgm:pt modelId="{5F26FE29-C31D-4752-8FA2-C8ACD7894F44}">
      <dgm:prSet custT="1"/>
      <dgm:spPr>
        <a:solidFill>
          <a:schemeClr val="accent6">
            <a:lumMod val="75000"/>
          </a:schemeClr>
        </a:solidFill>
      </dgm:spPr>
      <dgm:t>
        <a:bodyPr/>
        <a:lstStyle/>
        <a:p>
          <a:r>
            <a:rPr lang="en" sz="2200" b="1" noProof="0" dirty="0">
              <a:effectLst>
                <a:outerShdw blurRad="38100" dist="38100" dir="2700000" algn="tl">
                  <a:srgbClr val="000000">
                    <a:alpha val="43137"/>
                  </a:srgbClr>
                </a:outerShdw>
              </a:effectLst>
            </a:rPr>
            <a:t>Kamdam hieu cha a</a:t>
          </a:r>
          <a:endParaRPr lang="en" sz="2200" noProof="0" dirty="0">
            <a:effectLst>
              <a:outerShdw blurRad="38100" dist="38100" dir="2700000" algn="tl">
                <a:srgbClr val="000000">
                  <a:alpha val="43137"/>
                </a:srgbClr>
              </a:outerShdw>
            </a:effectLst>
          </a:endParaRPr>
        </a:p>
      </dgm:t>
    </dgm:pt>
    <dgm:pt modelId="{8E599824-E8A2-4C48-9A3B-A536AF477FCC}" type="parTrans" cxnId="{BD28185F-66A7-4011-8A11-5E2BA87FC61F}">
      <dgm:prSet/>
      <dgm:spPr/>
      <dgm:t>
        <a:bodyPr/>
        <a:lstStyle/>
        <a:p>
          <a:endParaRPr lang="es-ES" sz="2000"/>
        </a:p>
      </dgm:t>
    </dgm:pt>
    <dgm:pt modelId="{27FA1051-A926-4D02-B0E1-A5D738D0FBD4}" type="sibTrans" cxnId="{BD28185F-66A7-4011-8A11-5E2BA87FC61F}">
      <dgm:prSet/>
      <dgm:spPr/>
      <dgm:t>
        <a:bodyPr/>
        <a:lstStyle/>
        <a:p>
          <a:endParaRPr lang="es-ES" sz="20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en" sz="2100" b="1" noProof="0" dirty="0"/>
            <a:t>I thusei doh chan u akisaan theina diuvin kamdam hieu cha a isei ji ding u ahi</a:t>
          </a:r>
          <a:endParaRPr lang="en" sz="2100" noProof="0" dirty="0"/>
        </a:p>
      </dgm:t>
    </dgm:pt>
    <dgm:pt modelId="{F5EC5DF1-6ECA-4E9A-9485-EC73666CB49C}" type="parTrans" cxnId="{2560488D-FA9C-4EFF-9789-D79E8156A9C7}">
      <dgm:prSet/>
      <dgm:spPr/>
      <dgm:t>
        <a:bodyPr/>
        <a:lstStyle/>
        <a:p>
          <a:endParaRPr lang="es-ES" sz="2000"/>
        </a:p>
      </dgm:t>
    </dgm:pt>
    <dgm:pt modelId="{BF8E4965-3CEC-4E75-9B32-30391C83CCAD}" type="sibTrans" cxnId="{2560488D-FA9C-4EFF-9789-D79E8156A9C7}">
      <dgm:prSet/>
      <dgm:spPr/>
      <dgm:t>
        <a:bodyPr/>
        <a:lstStyle/>
        <a:p>
          <a:endParaRPr lang="es-ES" sz="2000"/>
        </a:p>
      </dgm:t>
    </dgm:pt>
    <dgm:pt modelId="{AA46A780-2159-4EF1-801B-5B9716D6F083}">
      <dgm:prSet custT="1"/>
      <dgm:spPr>
        <a:solidFill>
          <a:schemeClr val="accent4">
            <a:lumMod val="75000"/>
          </a:schemeClr>
        </a:solidFill>
      </dgm:spPr>
      <dgm:t>
        <a:bodyPr/>
        <a:lstStyle/>
        <a:p>
          <a:r>
            <a:rPr lang="en" sz="2000" b="1" noProof="0" dirty="0">
              <a:effectLst>
                <a:outerShdw blurRad="38100" dist="38100" dir="2700000" algn="tl">
                  <a:srgbClr val="000000">
                    <a:alpha val="43137"/>
                  </a:srgbClr>
                </a:outerShdw>
              </a:effectLst>
            </a:rPr>
            <a:t>“</a:t>
          </a:r>
          <a:r>
            <a:rPr lang="en" sz="2000" b="1" i="1" noProof="0" dirty="0">
              <a:effectLst>
                <a:outerShdw blurRad="38100" dist="38100" dir="2700000" algn="tl">
                  <a:srgbClr val="000000">
                    <a:alpha val="43137"/>
                  </a:srgbClr>
                </a:outerShdw>
              </a:effectLst>
            </a:rPr>
            <a:t>chi</a:t>
          </a:r>
          <a:r>
            <a:rPr lang="en" sz="2000" b="1" noProof="0" dirty="0">
              <a:effectLst>
                <a:outerShdw blurRad="38100" dist="38100" dir="2700000" algn="tl">
                  <a:srgbClr val="000000">
                    <a:alpha val="43137"/>
                  </a:srgbClr>
                </a:outerShdw>
              </a:effectLst>
            </a:rPr>
            <a:t> </a:t>
          </a:r>
          <a:r>
            <a:rPr lang="en" sz="2000" b="1" i="1" noProof="0" dirty="0">
              <a:effectLst>
                <a:outerShdw blurRad="38100" dist="38100" dir="2700000" algn="tl">
                  <a:srgbClr val="000000">
                    <a:alpha val="43137"/>
                  </a:srgbClr>
                </a:outerShdw>
              </a:effectLst>
            </a:rPr>
            <a:t>bang a al</a:t>
          </a:r>
          <a:r>
            <a:rPr lang="en" sz="2000" b="1" noProof="0" dirty="0">
              <a:effectLst>
                <a:outerShdw blurRad="38100" dist="38100" dir="2700000" algn="tl">
                  <a:srgbClr val="000000">
                    <a:alpha val="43137"/>
                  </a:srgbClr>
                </a:outerShdw>
              </a:effectLst>
            </a:rPr>
            <a:t>’ thucheng man ding</a:t>
          </a:r>
          <a:endParaRPr lang="en" sz="2000" noProof="0" dirty="0">
            <a:effectLst>
              <a:outerShdw blurRad="38100" dist="38100" dir="2700000" algn="tl">
                <a:srgbClr val="000000">
                  <a:alpha val="43137"/>
                </a:srgbClr>
              </a:outerShdw>
            </a:effectLst>
          </a:endParaRPr>
        </a:p>
      </dgm:t>
    </dgm:pt>
    <dgm:pt modelId="{0738BD4B-AD4B-4A26-A4EE-349869801867}" type="parTrans" cxnId="{65A6BE63-9521-4E45-902D-A68F9B94A554}">
      <dgm:prSet/>
      <dgm:spPr/>
      <dgm:t>
        <a:bodyPr/>
        <a:lstStyle/>
        <a:p>
          <a:endParaRPr lang="es-ES" sz="2000"/>
        </a:p>
      </dgm:t>
    </dgm:pt>
    <dgm:pt modelId="{30B81FC9-FA43-4C7B-AAA0-D1F3EB554DE7}" type="sibTrans" cxnId="{65A6BE63-9521-4E45-902D-A68F9B94A554}">
      <dgm:prSet/>
      <dgm:spPr/>
      <dgm:t>
        <a:bodyPr/>
        <a:lstStyle/>
        <a:p>
          <a:endParaRPr lang="es-ES" sz="20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n" sz="2100" b="1" noProof="0" dirty="0"/>
            <a:t>Midang te hetthei dol tah a, amaho dinmun toh kituoh a, houpi ji ding ahi</a:t>
          </a:r>
          <a:endParaRPr lang="en" sz="2100" noProof="0" dirty="0"/>
        </a:p>
      </dgm:t>
    </dgm:pt>
    <dgm:pt modelId="{20029733-2F8B-4847-A3DC-6DA2315EDC98}" type="parTrans" cxnId="{08C436A7-87B8-49B9-B27D-F21089EE6DC8}">
      <dgm:prSet/>
      <dgm:spPr/>
      <dgm:t>
        <a:bodyPr/>
        <a:lstStyle/>
        <a:p>
          <a:endParaRPr lang="es-ES" sz="2000"/>
        </a:p>
      </dgm:t>
    </dgm:pt>
    <dgm:pt modelId="{FA717A9E-3A98-4C1F-99BF-193170D96F48}" type="sibTrans" cxnId="{08C436A7-87B8-49B9-B27D-F21089EE6DC8}">
      <dgm:prSet/>
      <dgm:spPr/>
      <dgm:t>
        <a:bodyPr/>
        <a:lstStyle/>
        <a:p>
          <a:endParaRPr lang="es-ES" sz="2000"/>
        </a:p>
      </dgm:t>
    </dgm:pt>
    <dgm:pt modelId="{0C44185A-3345-4221-8C03-1A8B23DC1932}">
      <dgm:prSet custT="1"/>
      <dgm:spPr>
        <a:solidFill>
          <a:schemeClr val="accent1">
            <a:lumMod val="50000"/>
          </a:schemeClr>
        </a:solidFill>
      </dgm:spPr>
      <dgm:t>
        <a:bodyPr/>
        <a:lstStyle/>
        <a:p>
          <a:r>
            <a:rPr lang="en" sz="2200" b="1" noProof="0" dirty="0">
              <a:effectLst>
                <a:outerShdw blurRad="38100" dist="38100" dir="2700000" algn="tl">
                  <a:srgbClr val="000000">
                    <a:alpha val="43137"/>
                  </a:srgbClr>
                </a:outerShdw>
              </a:effectLst>
            </a:rPr>
            <a:t>Donbutna kilom bep pieh ding</a:t>
          </a:r>
          <a:endParaRPr lang="en" sz="2200" noProof="0" dirty="0">
            <a:effectLst>
              <a:outerShdw blurRad="38100" dist="38100" dir="2700000" algn="tl">
                <a:srgbClr val="000000">
                  <a:alpha val="43137"/>
                </a:srgbClr>
              </a:outerShdw>
            </a:effectLst>
          </a:endParaRPr>
        </a:p>
      </dgm:t>
    </dgm:pt>
    <dgm:pt modelId="{AF1C8526-B040-4508-9CB2-C938381416BD}" type="parTrans" cxnId="{6E9817B7-3E90-445A-8BF5-9EBDBE8E6F0F}">
      <dgm:prSet/>
      <dgm:spPr/>
      <dgm:t>
        <a:bodyPr/>
        <a:lstStyle/>
        <a:p>
          <a:endParaRPr lang="es-ES" sz="2000"/>
        </a:p>
      </dgm:t>
    </dgm:pt>
    <dgm:pt modelId="{B11D5C4D-46E9-45C2-BC81-131CF74D8AB8}" type="sibTrans" cxnId="{6E9817B7-3E90-445A-8BF5-9EBDBE8E6F0F}">
      <dgm:prSet/>
      <dgm:spPr/>
      <dgm:t>
        <a:bodyPr/>
        <a:lstStyle/>
        <a:p>
          <a:endParaRPr lang="es-ES" sz="20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a:lstStyle/>
        <a:p>
          <a:pPr>
            <a:buNone/>
          </a:pPr>
          <a:r>
            <a:rPr lang="en" sz="2000" b="1" noProof="0" dirty="0"/>
            <a:t>Lunggel kibang koima aumlou jieh in, Lhagao Thieng in aphaat toh kituoh a sei ding ahin pieh ding ahi</a:t>
          </a:r>
          <a:endParaRPr lang="en" sz="2000" noProof="0" dirty="0"/>
        </a:p>
      </dgm:t>
    </dgm:pt>
    <dgm:pt modelId="{1B4425D8-FFD8-45E8-B969-BA455521E0A0}" type="parTrans" cxnId="{A3660BBB-88F0-48FB-8AF1-1FACFC8248DF}">
      <dgm:prSet/>
      <dgm:spPr/>
      <dgm:t>
        <a:bodyPr/>
        <a:lstStyle/>
        <a:p>
          <a:endParaRPr lang="es-ES" sz="2000"/>
        </a:p>
      </dgm:t>
    </dgm:pt>
    <dgm:pt modelId="{B0F761E6-7CD4-4D4B-88CF-96015A90983D}" type="sibTrans" cxnId="{A3660BBB-88F0-48FB-8AF1-1FACFC8248DF}">
      <dgm:prSet/>
      <dgm:spPr/>
      <dgm:t>
        <a:bodyPr/>
        <a:lstStyle/>
        <a:p>
          <a:endParaRPr lang="es-ES" sz="2000"/>
        </a:p>
      </dgm:t>
    </dgm:pt>
    <dgm:pt modelId="{56597D24-750A-4D0B-929A-27E0039A2F7B}" type="pres">
      <dgm:prSet presAssocID="{CCE178A7-3719-4E94-A897-FC380005D4CE}" presName="Name0" presStyleCnt="0">
        <dgm:presLayoutVars>
          <dgm:dir/>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7757150" y="863351"/>
          <a:ext cx="2335876" cy="350830"/>
        </a:xfrm>
        <a:custGeom>
          <a:avLst/>
          <a:gdLst/>
          <a:ahLst/>
          <a:cxnLst/>
          <a:rect l="0" t="0" r="0" b="0"/>
          <a:pathLst>
            <a:path>
              <a:moveTo>
                <a:pt x="0" y="0"/>
              </a:moveTo>
              <a:lnTo>
                <a:pt x="0" y="175415"/>
              </a:lnTo>
              <a:lnTo>
                <a:pt x="2335876" y="175415"/>
              </a:lnTo>
              <a:lnTo>
                <a:pt x="2335876"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7109610" y="863351"/>
          <a:ext cx="647540" cy="350830"/>
        </a:xfrm>
        <a:custGeom>
          <a:avLst/>
          <a:gdLst/>
          <a:ahLst/>
          <a:cxnLst/>
          <a:rect l="0" t="0" r="0" b="0"/>
          <a:pathLst>
            <a:path>
              <a:moveTo>
                <a:pt x="647540" y="0"/>
              </a:moveTo>
              <a:lnTo>
                <a:pt x="647540"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4773733" y="863351"/>
          <a:ext cx="2983416" cy="350830"/>
        </a:xfrm>
        <a:custGeom>
          <a:avLst/>
          <a:gdLst/>
          <a:ahLst/>
          <a:cxnLst/>
          <a:rect l="0" t="0" r="0" b="0"/>
          <a:pathLst>
            <a:path>
              <a:moveTo>
                <a:pt x="2983416" y="0"/>
              </a:moveTo>
              <a:lnTo>
                <a:pt x="2983416"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1918132" y="863351"/>
          <a:ext cx="91440" cy="350830"/>
        </a:xfrm>
        <a:custGeom>
          <a:avLst/>
          <a:gdLst/>
          <a:ahLst/>
          <a:cxnLst/>
          <a:rect l="0" t="0" r="0" b="0"/>
          <a:pathLst>
            <a:path>
              <a:moveTo>
                <a:pt x="45720" y="0"/>
              </a:moveTo>
              <a:lnTo>
                <a:pt x="45720" y="350830"/>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1710" y="28042"/>
          <a:ext cx="3924284" cy="835309"/>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 sz="2200" b="1" kern="1200" noProof="0" dirty="0">
              <a:effectLst>
                <a:outerShdw blurRad="38100" dist="38100" dir="2700000" algn="tl">
                  <a:srgbClr val="000000">
                    <a:alpha val="43137"/>
                  </a:srgbClr>
                </a:outerShdw>
              </a:effectLst>
            </a:rPr>
            <a:t>Numei ho ajite’u thu a nung ding ahi uve                                  </a:t>
          </a:r>
          <a:r>
            <a:rPr lang="en" sz="2000" b="1" kern="1200" noProof="0" dirty="0">
              <a:effectLst>
                <a:outerShdw blurRad="38100" dist="38100" dir="2700000" algn="tl">
                  <a:srgbClr val="000000">
                    <a:alpha val="43137"/>
                  </a:srgbClr>
                </a:outerShdw>
              </a:effectLst>
            </a:rPr>
            <a:t>(Col. 3:18; Eph. 5:22-24)</a:t>
          </a:r>
          <a:endParaRPr lang="en" sz="2000" kern="1200" noProof="0" dirty="0">
            <a:effectLst>
              <a:outerShdw blurRad="38100" dist="38100" dir="2700000" algn="tl">
                <a:srgbClr val="000000">
                  <a:alpha val="43137"/>
                </a:srgbClr>
              </a:outerShdw>
            </a:effectLst>
          </a:endParaRPr>
        </a:p>
      </dsp:txBody>
      <dsp:txXfrm>
        <a:off x="1710" y="28042"/>
        <a:ext cx="3924284" cy="835309"/>
      </dsp:txXfrm>
    </dsp:sp>
    <dsp:sp modelId="{DFFEC7CC-8650-4376-B344-F94E9DFE43D6}">
      <dsp:nvSpPr>
        <dsp:cNvPr id="0" name=""/>
        <dsp:cNvSpPr/>
      </dsp:nvSpPr>
      <dsp:spPr>
        <a:xfrm>
          <a:off x="497324" y="1214181"/>
          <a:ext cx="2933055" cy="1312321"/>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 sz="2100" b="1" kern="1200" noProof="0" dirty="0">
              <a:solidFill>
                <a:schemeClr val="tx1"/>
              </a:solidFill>
            </a:rPr>
            <a:t>Khat le khat thu’n nung un kiti jal a khat chu khat joh thu a nung ding ahi </a:t>
          </a:r>
          <a:r>
            <a:rPr lang="en" sz="2000" b="1" kern="1200" noProof="0" dirty="0">
              <a:solidFill>
                <a:schemeClr val="tx1"/>
              </a:solidFill>
            </a:rPr>
            <a:t>(Eph. 5:21)</a:t>
          </a:r>
          <a:endParaRPr lang="en" sz="2000" kern="1200" noProof="0" dirty="0">
            <a:solidFill>
              <a:schemeClr val="tx1"/>
            </a:solidFill>
          </a:endParaRPr>
        </a:p>
      </dsp:txBody>
      <dsp:txXfrm>
        <a:off x="497324" y="1214181"/>
        <a:ext cx="2933055" cy="1312321"/>
      </dsp:txXfrm>
    </dsp:sp>
    <dsp:sp modelId="{5601FD7B-FCCF-4F1D-ACBA-CDDCA6D9F769}">
      <dsp:nvSpPr>
        <dsp:cNvPr id="0" name=""/>
        <dsp:cNvSpPr/>
      </dsp:nvSpPr>
      <dsp:spPr>
        <a:xfrm>
          <a:off x="6115207" y="28042"/>
          <a:ext cx="3283885" cy="835309"/>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 sz="2200" b="1" kern="1200" noProof="0" dirty="0">
              <a:effectLst>
                <a:outerShdw blurRad="38100" dist="38100" dir="2700000" algn="tl">
                  <a:srgbClr val="000000">
                    <a:alpha val="43137"/>
                  </a:srgbClr>
                </a:outerShdw>
              </a:effectLst>
            </a:rPr>
            <a:t>Pasal hon najite’u na ngailut ding u ahi           </a:t>
          </a:r>
          <a:r>
            <a:rPr lang="en" sz="2000" b="1" kern="1200" noProof="0" dirty="0">
              <a:effectLst>
                <a:outerShdw blurRad="38100" dist="38100" dir="2700000" algn="tl">
                  <a:srgbClr val="000000">
                    <a:alpha val="43137"/>
                  </a:srgbClr>
                </a:outerShdw>
              </a:effectLst>
            </a:rPr>
            <a:t>(Col. 3:19; Eph. 5:28)</a:t>
          </a:r>
          <a:endParaRPr lang="en" sz="2000" kern="1200" noProof="0" dirty="0">
            <a:effectLst>
              <a:outerShdw blurRad="38100" dist="38100" dir="2700000" algn="tl">
                <a:srgbClr val="000000">
                  <a:alpha val="43137"/>
                </a:srgbClr>
              </a:outerShdw>
            </a:effectLst>
          </a:endParaRPr>
        </a:p>
      </dsp:txBody>
      <dsp:txXfrm>
        <a:off x="6115207" y="28042"/>
        <a:ext cx="3283885" cy="835309"/>
      </dsp:txXfrm>
    </dsp:sp>
    <dsp:sp modelId="{D10FB4C4-AF42-4FE5-93F7-62AC3A5E47F9}">
      <dsp:nvSpPr>
        <dsp:cNvPr id="0" name=""/>
        <dsp:cNvSpPr/>
      </dsp:nvSpPr>
      <dsp:spPr>
        <a:xfrm>
          <a:off x="3781210" y="1214181"/>
          <a:ext cx="1985046" cy="1312321"/>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Christa’n angailut bang bang a ngailut ding ahi           (Eph. 5:25)</a:t>
          </a:r>
          <a:endParaRPr lang="en" sz="2000" kern="1200" noProof="0" dirty="0">
            <a:solidFill>
              <a:schemeClr val="tx1"/>
            </a:solidFill>
          </a:endParaRPr>
        </a:p>
      </dsp:txBody>
      <dsp:txXfrm>
        <a:off x="3781210" y="1214181"/>
        <a:ext cx="1985046" cy="1312321"/>
      </dsp:txXfrm>
    </dsp:sp>
    <dsp:sp modelId="{7A4C319D-A6F4-49C1-95C5-717447B2D079}">
      <dsp:nvSpPr>
        <dsp:cNvPr id="0" name=""/>
        <dsp:cNvSpPr/>
      </dsp:nvSpPr>
      <dsp:spPr>
        <a:xfrm>
          <a:off x="6117087" y="1214181"/>
          <a:ext cx="1985046" cy="131232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Khat chung a thil lhung ding ama tah mopuohna ahi                        </a:t>
          </a:r>
          <a:r>
            <a:rPr lang="en" sz="1800" b="1" kern="1200" noProof="0" dirty="0">
              <a:solidFill>
                <a:schemeClr val="tx1"/>
              </a:solidFill>
            </a:rPr>
            <a:t>(Eph. 5:29)</a:t>
          </a:r>
          <a:endParaRPr lang="en" sz="1800" kern="1200" noProof="0" dirty="0">
            <a:solidFill>
              <a:schemeClr val="tx1"/>
            </a:solidFill>
          </a:endParaRPr>
        </a:p>
      </dsp:txBody>
      <dsp:txXfrm>
        <a:off x="6117087" y="1214181"/>
        <a:ext cx="1985046" cy="1312321"/>
      </dsp:txXfrm>
    </dsp:sp>
    <dsp:sp modelId="{62195F57-FACC-4C3E-B7F8-191AF549327B}">
      <dsp:nvSpPr>
        <dsp:cNvPr id="0" name=""/>
        <dsp:cNvSpPr/>
      </dsp:nvSpPr>
      <dsp:spPr>
        <a:xfrm>
          <a:off x="8452963" y="1214181"/>
          <a:ext cx="3280126" cy="1312321"/>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 sz="2100" b="1" kern="1200" noProof="0" dirty="0">
              <a:solidFill>
                <a:schemeClr val="tx1"/>
              </a:solidFill>
            </a:rPr>
            <a:t>“</a:t>
          </a:r>
          <a:r>
            <a:rPr lang="en" sz="2100" b="1" i="1" kern="1200" noProof="0" dirty="0">
              <a:solidFill>
                <a:schemeClr val="tx1"/>
              </a:solidFill>
            </a:rPr>
            <a:t>Khao</a:t>
          </a:r>
          <a:r>
            <a:rPr lang="en" sz="2100" b="1" kern="1200" noProof="0" dirty="0">
              <a:solidFill>
                <a:schemeClr val="tx1"/>
              </a:solidFill>
            </a:rPr>
            <a:t>” behseh in ima bolda’n, khat thet le deilou behseh in jong bolda’n.</a:t>
          </a:r>
          <a:endParaRPr lang="en" sz="2100" kern="1200" noProof="0" dirty="0">
            <a:solidFill>
              <a:schemeClr val="tx1"/>
            </a:solidFill>
          </a:endParaRPr>
        </a:p>
      </dsp:txBody>
      <dsp:txXfrm>
        <a:off x="8452963" y="1214181"/>
        <a:ext cx="3280126" cy="131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615" y="25130"/>
          <a:ext cx="5267646" cy="641376"/>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 sz="2200" b="1" kern="1200" noProof="0" dirty="0">
              <a:effectLst>
                <a:outerShdw blurRad="38100" dist="38100" dir="2700000" algn="tl">
                  <a:srgbClr val="000000">
                    <a:alpha val="43137"/>
                  </a:srgbClr>
                </a:outerShdw>
              </a:effectLst>
            </a:rPr>
            <a:t>Chate mopuohna </a:t>
          </a:r>
          <a:br>
            <a:rPr lang="en" sz="2000" b="1" kern="1200" noProof="0" dirty="0">
              <a:effectLst>
                <a:outerShdw blurRad="38100" dist="38100" dir="2700000" algn="tl">
                  <a:srgbClr val="000000">
                    <a:alpha val="43137"/>
                  </a:srgbClr>
                </a:outerShdw>
              </a:effectLst>
            </a:rPr>
          </a:br>
          <a:r>
            <a:rPr lang="en" sz="2000" b="1" kern="1200" noProof="0" dirty="0">
              <a:effectLst>
                <a:outerShdw blurRad="38100" dist="38100" dir="2700000" algn="tl">
                  <a:srgbClr val="000000">
                    <a:alpha val="43137"/>
                  </a:srgbClr>
                </a:outerShdw>
              </a:effectLst>
            </a:rPr>
            <a:t>(Col. 3:20; Eph. 6:1-3)</a:t>
          </a:r>
          <a:endParaRPr lang="en" sz="2000" kern="1200" noProof="0" dirty="0">
            <a:effectLst>
              <a:outerShdw blurRad="38100" dist="38100" dir="2700000" algn="tl">
                <a:srgbClr val="000000">
                  <a:alpha val="43137"/>
                </a:srgbClr>
              </a:outerShdw>
            </a:effectLst>
          </a:endParaRPr>
        </a:p>
      </dsp:txBody>
      <dsp:txXfrm>
        <a:off x="19400" y="43915"/>
        <a:ext cx="5230076" cy="603806"/>
      </dsp:txXfrm>
    </dsp:sp>
    <dsp:sp modelId="{8C9C4CCF-77E5-4330-B682-33D260B7E9D7}">
      <dsp:nvSpPr>
        <dsp:cNvPr id="0" name=""/>
        <dsp:cNvSpPr/>
      </dsp:nvSpPr>
      <dsp:spPr>
        <a:xfrm>
          <a:off x="527380" y="666507"/>
          <a:ext cx="362458" cy="412112"/>
        </a:xfrm>
        <a:custGeom>
          <a:avLst/>
          <a:gdLst/>
          <a:ahLst/>
          <a:cxnLst/>
          <a:rect l="0" t="0" r="0" b="0"/>
          <a:pathLst>
            <a:path>
              <a:moveTo>
                <a:pt x="0" y="0"/>
              </a:moveTo>
              <a:lnTo>
                <a:pt x="0" y="412112"/>
              </a:lnTo>
              <a:lnTo>
                <a:pt x="362458" y="412112"/>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889838" y="790734"/>
          <a:ext cx="4846473" cy="575769"/>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None/>
          </a:pPr>
          <a:r>
            <a:rPr lang="en" sz="2200" b="1" kern="1200" noProof="0" dirty="0"/>
            <a:t>Chate thunung hitei tei ding u ahi</a:t>
          </a:r>
          <a:endParaRPr lang="en" sz="2200" kern="1200" noProof="0" dirty="0"/>
        </a:p>
      </dsp:txBody>
      <dsp:txXfrm>
        <a:off x="906702" y="807598"/>
        <a:ext cx="4812745" cy="542041"/>
      </dsp:txXfrm>
    </dsp:sp>
    <dsp:sp modelId="{756AD8EF-519C-4358-A6C3-7981CC18B1D6}">
      <dsp:nvSpPr>
        <dsp:cNvPr id="0" name=""/>
        <dsp:cNvSpPr/>
      </dsp:nvSpPr>
      <dsp:spPr>
        <a:xfrm>
          <a:off x="527380" y="666507"/>
          <a:ext cx="362458" cy="1112110"/>
        </a:xfrm>
        <a:custGeom>
          <a:avLst/>
          <a:gdLst/>
          <a:ahLst/>
          <a:cxnLst/>
          <a:rect l="0" t="0" r="0" b="0"/>
          <a:pathLst>
            <a:path>
              <a:moveTo>
                <a:pt x="0" y="0"/>
              </a:moveTo>
              <a:lnTo>
                <a:pt x="0" y="1112110"/>
              </a:lnTo>
              <a:lnTo>
                <a:pt x="362458" y="1112110"/>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889838" y="1490732"/>
          <a:ext cx="4846473" cy="575769"/>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None/>
          </a:pPr>
          <a:r>
            <a:rPr lang="en" sz="2200" b="1" kern="1200" noProof="0" dirty="0"/>
            <a:t>Thununna hi Thupieh 5na dungjui ahi</a:t>
          </a:r>
          <a:endParaRPr lang="en" sz="2200" kern="1200" noProof="0" dirty="0"/>
        </a:p>
      </dsp:txBody>
      <dsp:txXfrm>
        <a:off x="906702" y="1507596"/>
        <a:ext cx="4812745" cy="542041"/>
      </dsp:txXfrm>
    </dsp:sp>
    <dsp:sp modelId="{2D503935-13DF-4B73-99C0-753AEFE7F23B}">
      <dsp:nvSpPr>
        <dsp:cNvPr id="0" name=""/>
        <dsp:cNvSpPr/>
      </dsp:nvSpPr>
      <dsp:spPr>
        <a:xfrm>
          <a:off x="527380" y="666507"/>
          <a:ext cx="362458" cy="1812107"/>
        </a:xfrm>
        <a:custGeom>
          <a:avLst/>
          <a:gdLst/>
          <a:ahLst/>
          <a:cxnLst/>
          <a:rect l="0" t="0" r="0" b="0"/>
          <a:pathLst>
            <a:path>
              <a:moveTo>
                <a:pt x="0" y="0"/>
              </a:moveTo>
              <a:lnTo>
                <a:pt x="0" y="1812107"/>
              </a:lnTo>
              <a:lnTo>
                <a:pt x="362458" y="1812107"/>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889838" y="2190729"/>
          <a:ext cx="4846473" cy="575769"/>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None/>
          </a:pPr>
          <a:r>
            <a:rPr lang="en" sz="2200" b="1" kern="1200" noProof="0" dirty="0"/>
            <a:t>Thununna hin kipaman alhut tei ahi</a:t>
          </a:r>
          <a:endParaRPr lang="en" sz="2200" kern="1200" noProof="0" dirty="0"/>
        </a:p>
      </dsp:txBody>
      <dsp:txXfrm>
        <a:off x="906702" y="2207593"/>
        <a:ext cx="4812745" cy="542041"/>
      </dsp:txXfrm>
    </dsp:sp>
    <dsp:sp modelId="{8D1FCC57-E009-44E7-BDDE-564FA8434E87}">
      <dsp:nvSpPr>
        <dsp:cNvPr id="0" name=""/>
        <dsp:cNvSpPr/>
      </dsp:nvSpPr>
      <dsp:spPr>
        <a:xfrm>
          <a:off x="5516717" y="25130"/>
          <a:ext cx="5267646" cy="641376"/>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Nu le pa te mopuohna </a:t>
          </a:r>
          <a:br>
            <a:rPr lang="en" sz="2000" b="1" kern="1200" noProof="0" dirty="0">
              <a:effectLst>
                <a:outerShdw blurRad="38100" dist="38100" dir="2700000" algn="tl">
                  <a:srgbClr val="000000">
                    <a:alpha val="43137"/>
                  </a:srgbClr>
                </a:outerShdw>
              </a:effectLst>
            </a:rPr>
          </a:br>
          <a:r>
            <a:rPr lang="en" sz="2000" b="1" kern="1200" noProof="0" dirty="0">
              <a:effectLst>
                <a:outerShdw blurRad="38100" dist="38100" dir="2700000" algn="tl">
                  <a:srgbClr val="000000">
                    <a:alpha val="43137"/>
                  </a:srgbClr>
                </a:outerShdw>
              </a:effectLst>
            </a:rPr>
            <a:t>(Col. 3:21; Eph. 6:4)</a:t>
          </a:r>
          <a:endParaRPr lang="en" sz="2000" kern="1200" noProof="0" dirty="0">
            <a:effectLst>
              <a:outerShdw blurRad="38100" dist="38100" dir="2700000" algn="tl">
                <a:srgbClr val="000000">
                  <a:alpha val="43137"/>
                </a:srgbClr>
              </a:outerShdw>
            </a:effectLst>
          </a:endParaRPr>
        </a:p>
      </dsp:txBody>
      <dsp:txXfrm>
        <a:off x="5535502" y="43915"/>
        <a:ext cx="5230076" cy="603806"/>
      </dsp:txXfrm>
    </dsp:sp>
    <dsp:sp modelId="{48B70EC1-24F9-40A4-BEDB-4B2EBD602C82}">
      <dsp:nvSpPr>
        <dsp:cNvPr id="0" name=""/>
        <dsp:cNvSpPr/>
      </dsp:nvSpPr>
      <dsp:spPr>
        <a:xfrm>
          <a:off x="6043481" y="666507"/>
          <a:ext cx="526764" cy="412112"/>
        </a:xfrm>
        <a:custGeom>
          <a:avLst/>
          <a:gdLst/>
          <a:ahLst/>
          <a:cxnLst/>
          <a:rect l="0" t="0" r="0" b="0"/>
          <a:pathLst>
            <a:path>
              <a:moveTo>
                <a:pt x="0" y="0"/>
              </a:moveTo>
              <a:lnTo>
                <a:pt x="0" y="412112"/>
              </a:lnTo>
              <a:lnTo>
                <a:pt x="526764" y="412112"/>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570246" y="790734"/>
          <a:ext cx="5245360" cy="575769"/>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l" defTabSz="933450">
            <a:lnSpc>
              <a:spcPct val="90000"/>
            </a:lnSpc>
            <a:spcBef>
              <a:spcPct val="0"/>
            </a:spcBef>
            <a:spcAft>
              <a:spcPct val="35000"/>
            </a:spcAft>
            <a:buNone/>
          </a:pPr>
          <a:r>
            <a:rPr lang="en" sz="2100" b="1" kern="1200" noProof="0" dirty="0"/>
            <a:t>Chate lung lhahdaisah, lungneosah lou ding, akhantouna diuva hilthiem ding ahi</a:t>
          </a:r>
          <a:endParaRPr lang="en" sz="2100" kern="1200" noProof="0" dirty="0"/>
        </a:p>
      </dsp:txBody>
      <dsp:txXfrm>
        <a:off x="6587110" y="807598"/>
        <a:ext cx="5211632" cy="542041"/>
      </dsp:txXfrm>
    </dsp:sp>
    <dsp:sp modelId="{E429F922-4E73-46C9-9A0E-37A949914D9C}">
      <dsp:nvSpPr>
        <dsp:cNvPr id="0" name=""/>
        <dsp:cNvSpPr/>
      </dsp:nvSpPr>
      <dsp:spPr>
        <a:xfrm>
          <a:off x="6043481" y="666507"/>
          <a:ext cx="526764" cy="1112110"/>
        </a:xfrm>
        <a:custGeom>
          <a:avLst/>
          <a:gdLst/>
          <a:ahLst/>
          <a:cxnLst/>
          <a:rect l="0" t="0" r="0" b="0"/>
          <a:pathLst>
            <a:path>
              <a:moveTo>
                <a:pt x="0" y="0"/>
              </a:moveTo>
              <a:lnTo>
                <a:pt x="0" y="1112110"/>
              </a:lnTo>
              <a:lnTo>
                <a:pt x="526764" y="1112110"/>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570246" y="1490732"/>
          <a:ext cx="5245360" cy="575769"/>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l" defTabSz="933450">
            <a:lnSpc>
              <a:spcPct val="90000"/>
            </a:lnSpc>
            <a:spcBef>
              <a:spcPct val="0"/>
            </a:spcBef>
            <a:spcAft>
              <a:spcPct val="35000"/>
            </a:spcAft>
            <a:buNone/>
          </a:pPr>
          <a:r>
            <a:rPr lang="en" sz="2100" b="1" kern="1200" noProof="0" dirty="0"/>
            <a:t>Lungtong le gitahlouva chate bollou ding, alunghanna diu bolpih lou ding ahi</a:t>
          </a:r>
          <a:endParaRPr lang="en" sz="2100" kern="1200" noProof="0" dirty="0"/>
        </a:p>
      </dsp:txBody>
      <dsp:txXfrm>
        <a:off x="6587110" y="1507596"/>
        <a:ext cx="5211632" cy="542041"/>
      </dsp:txXfrm>
    </dsp:sp>
    <dsp:sp modelId="{47518933-818B-4002-9065-7E0A1721225D}">
      <dsp:nvSpPr>
        <dsp:cNvPr id="0" name=""/>
        <dsp:cNvSpPr/>
      </dsp:nvSpPr>
      <dsp:spPr>
        <a:xfrm>
          <a:off x="6043481" y="666507"/>
          <a:ext cx="526764" cy="1812107"/>
        </a:xfrm>
        <a:custGeom>
          <a:avLst/>
          <a:gdLst/>
          <a:ahLst/>
          <a:cxnLst/>
          <a:rect l="0" t="0" r="0" b="0"/>
          <a:pathLst>
            <a:path>
              <a:moveTo>
                <a:pt x="0" y="0"/>
              </a:moveTo>
              <a:lnTo>
                <a:pt x="0" y="1812107"/>
              </a:lnTo>
              <a:lnTo>
                <a:pt x="526764" y="1812107"/>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570246" y="2190729"/>
          <a:ext cx="5245360" cy="575769"/>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None/>
          </a:pPr>
          <a:r>
            <a:rPr lang="en" sz="2200" b="1" kern="1200" noProof="0" dirty="0"/>
            <a:t>Pathien lampi a hilthiem a, khantousah ding ahi </a:t>
          </a:r>
          <a:r>
            <a:rPr lang="en" sz="2000" b="1" kern="1200" noProof="0" dirty="0"/>
            <a:t>(Deut. 6:6-7; Prov. 22:6)</a:t>
          </a:r>
          <a:endParaRPr lang="en" sz="2000" kern="1200" noProof="0" dirty="0"/>
        </a:p>
      </dsp:txBody>
      <dsp:txXfrm>
        <a:off x="6587110" y="2207593"/>
        <a:ext cx="5211632" cy="542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a:xfrm>
          <a:off x="5768"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noProof="0" dirty="0">
              <a:solidFill>
                <a:schemeClr val="bg1"/>
              </a:solidFill>
              <a:effectLst>
                <a:outerShdw blurRad="38100" dist="38100" dir="2700000" algn="tl">
                  <a:srgbClr val="000000">
                    <a:alpha val="43137"/>
                  </a:srgbClr>
                </a:outerShdw>
              </a:effectLst>
            </a:rPr>
            <a:t>Thahlahho bol ding                                           (Col. 3:22-25; Eph. 6:5-8)</a:t>
          </a:r>
          <a:endParaRPr lang="en" sz="2400" kern="1200" noProof="0" dirty="0">
            <a:solidFill>
              <a:schemeClr val="bg1"/>
            </a:solidFill>
            <a:effectLst>
              <a:outerShdw blurRad="38100" dist="38100" dir="2700000" algn="tl">
                <a:srgbClr val="000000">
                  <a:alpha val="43137"/>
                </a:srgbClr>
              </a:outerShdw>
            </a:effectLst>
          </a:endParaRPr>
        </a:p>
      </dsp:txBody>
      <dsp:txXfrm>
        <a:off x="5768" y="0"/>
        <a:ext cx="5548777" cy="1033620"/>
      </dsp:txXfrm>
    </dsp:sp>
    <dsp:sp modelId="{56DDFB31-BE88-4068-977D-43417217CB59}">
      <dsp:nvSpPr>
        <dsp:cNvPr id="0" name=""/>
        <dsp:cNvSpPr/>
      </dsp:nvSpPr>
      <dsp:spPr>
        <a:xfrm>
          <a:off x="80166" y="1034278"/>
          <a:ext cx="5399981" cy="55161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Mite mitmu louvin jong nabolthei chan bol in</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6322" y="1050434"/>
        <a:ext cx="5367669" cy="519301"/>
      </dsp:txXfrm>
    </dsp:sp>
    <dsp:sp modelId="{14EB9C39-92B1-4BF0-90C9-31D60827B6FF}">
      <dsp:nvSpPr>
        <dsp:cNvPr id="0" name=""/>
        <dsp:cNvSpPr/>
      </dsp:nvSpPr>
      <dsp:spPr>
        <a:xfrm>
          <a:off x="80166" y="1627907"/>
          <a:ext cx="5399981" cy="460290"/>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Pathien dia bang in nabol chu ahoi pen hisah go’n</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3647" y="1641388"/>
        <a:ext cx="5373019" cy="433328"/>
      </dsp:txXfrm>
    </dsp:sp>
    <dsp:sp modelId="{9AFC9C95-3CDC-434A-8B64-22AD82882E80}">
      <dsp:nvSpPr>
        <dsp:cNvPr id="0" name=""/>
        <dsp:cNvSpPr/>
      </dsp:nvSpPr>
      <dsp:spPr>
        <a:xfrm>
          <a:off x="80166" y="2130214"/>
          <a:ext cx="5399981" cy="273104"/>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Housiet chang dia lom nahi tieng kisaan in</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138213"/>
        <a:ext cx="5383983" cy="257106"/>
      </dsp:txXfrm>
    </dsp:sp>
    <dsp:sp modelId="{F97A83E6-8AE1-4752-BBFA-770E9A1AB494}">
      <dsp:nvSpPr>
        <dsp:cNvPr id="0" name=""/>
        <dsp:cNvSpPr/>
      </dsp:nvSpPr>
      <dsp:spPr>
        <a:xfrm>
          <a:off x="80166" y="2445334"/>
          <a:ext cx="5399981" cy="273104"/>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Natoh pha chu gasuo tei ahi</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453333"/>
        <a:ext cx="5383983" cy="257106"/>
      </dsp:txXfrm>
    </dsp:sp>
    <dsp:sp modelId="{61D1D9C0-35D6-4FE9-ADEE-E0630117DAE8}">
      <dsp:nvSpPr>
        <dsp:cNvPr id="0" name=""/>
        <dsp:cNvSpPr/>
      </dsp:nvSpPr>
      <dsp:spPr>
        <a:xfrm>
          <a:off x="80166" y="2760455"/>
          <a:ext cx="5399981" cy="512018"/>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Pu phalou chun athalahho ahambol e              (1P 2:18)</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5162" y="2775451"/>
        <a:ext cx="5369989" cy="482026"/>
      </dsp:txXfrm>
    </dsp:sp>
    <dsp:sp modelId="{B60BED72-B613-4C57-A148-0AD694C1CD32}">
      <dsp:nvSpPr>
        <dsp:cNvPr id="0" name=""/>
        <dsp:cNvSpPr/>
      </dsp:nvSpPr>
      <dsp:spPr>
        <a:xfrm>
          <a:off x="5970704"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noProof="0" dirty="0">
              <a:solidFill>
                <a:schemeClr val="bg1"/>
              </a:solidFill>
              <a:effectLst>
                <a:outerShdw blurRad="38100" dist="38100" dir="2700000" algn="tl">
                  <a:srgbClr val="000000">
                    <a:alpha val="43137"/>
                  </a:srgbClr>
                </a:outerShdw>
              </a:effectLst>
            </a:rPr>
            <a:t>Pute bol ding </a:t>
          </a:r>
          <a:br>
            <a:rPr lang="en" sz="2400" b="1" kern="1200" noProof="0" dirty="0">
              <a:solidFill>
                <a:schemeClr val="bg1"/>
              </a:solidFill>
              <a:effectLst>
                <a:outerShdw blurRad="38100" dist="38100" dir="2700000" algn="tl">
                  <a:srgbClr val="000000">
                    <a:alpha val="43137"/>
                  </a:srgbClr>
                </a:outerShdw>
              </a:effectLst>
            </a:rPr>
          </a:br>
          <a:r>
            <a:rPr lang="en" sz="2400" b="1" kern="1200" noProof="0" dirty="0">
              <a:solidFill>
                <a:schemeClr val="bg1"/>
              </a:solidFill>
              <a:effectLst>
                <a:outerShdw blurRad="38100" dist="38100" dir="2700000" algn="tl">
                  <a:srgbClr val="000000">
                    <a:alpha val="43137"/>
                  </a:srgbClr>
                </a:outerShdw>
              </a:effectLst>
            </a:rPr>
            <a:t>(Col. 4:1; Eph. 6:9)</a:t>
          </a:r>
          <a:endParaRPr lang="en" sz="2400" kern="1200" noProof="0" dirty="0">
            <a:solidFill>
              <a:schemeClr val="bg1"/>
            </a:solidFill>
            <a:effectLst>
              <a:outerShdw blurRad="38100" dist="38100" dir="2700000" algn="tl">
                <a:srgbClr val="000000">
                  <a:alpha val="43137"/>
                </a:srgbClr>
              </a:outerShdw>
            </a:effectLst>
          </a:endParaRPr>
        </a:p>
      </dsp:txBody>
      <dsp:txXfrm>
        <a:off x="5970704" y="0"/>
        <a:ext cx="5548777" cy="1033620"/>
      </dsp:txXfrm>
    </dsp:sp>
    <dsp:sp modelId="{8DF4DE9F-B95E-4103-AB40-8F17E10604F8}">
      <dsp:nvSpPr>
        <dsp:cNvPr id="0" name=""/>
        <dsp:cNvSpPr/>
      </dsp:nvSpPr>
      <dsp:spPr>
        <a:xfrm>
          <a:off x="6525581"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Dihtah le kitah tah a alampat ding ahi</a:t>
          </a:r>
          <a:endParaRPr lang="en" sz="2000" kern="1200" noProof="0" dirty="0">
            <a:solidFill>
              <a:schemeClr val="tx1"/>
            </a:solidFill>
          </a:endParaRPr>
        </a:p>
      </dsp:txBody>
      <dsp:txXfrm>
        <a:off x="6545406" y="1053740"/>
        <a:ext cx="4399372" cy="637233"/>
      </dsp:txXfrm>
    </dsp:sp>
    <dsp:sp modelId="{D65FEA80-43B9-4CA2-B364-A9FFF24D2693}">
      <dsp:nvSpPr>
        <dsp:cNvPr id="0" name=""/>
        <dsp:cNvSpPr/>
      </dsp:nvSpPr>
      <dsp:spPr>
        <a:xfrm>
          <a:off x="6525581" y="1814934"/>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 sz="2200" b="1" kern="1200" noProof="0" dirty="0">
              <a:solidFill>
                <a:schemeClr val="tx1"/>
              </a:solidFill>
            </a:rPr>
            <a:t>Gihsalna apeji pon, gitahlouvin abolji poi.</a:t>
          </a:r>
          <a:endParaRPr lang="en" sz="2200" kern="1200" noProof="0" dirty="0">
            <a:solidFill>
              <a:schemeClr val="tx1"/>
            </a:solidFill>
          </a:endParaRPr>
        </a:p>
      </dsp:txBody>
      <dsp:txXfrm>
        <a:off x="6545406" y="1834759"/>
        <a:ext cx="4399372" cy="637233"/>
      </dsp:txXfrm>
    </dsp:sp>
    <dsp:sp modelId="{14CB1B19-AB86-4094-84B7-078CAFF35E4B}">
      <dsp:nvSpPr>
        <dsp:cNvPr id="0" name=""/>
        <dsp:cNvSpPr/>
      </dsp:nvSpPr>
      <dsp:spPr>
        <a:xfrm>
          <a:off x="6525581"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 sz="2200" b="1" kern="1200" noProof="0" dirty="0">
              <a:solidFill>
                <a:schemeClr val="tx1"/>
              </a:solidFill>
            </a:rPr>
            <a:t>Pupa chun ama chung a thunei pu khat anei kit tei e</a:t>
          </a:r>
          <a:endParaRPr lang="en" sz="2200" kern="1200" noProof="0" dirty="0">
            <a:solidFill>
              <a:schemeClr val="tx1"/>
            </a:solidFill>
          </a:endParaRPr>
        </a:p>
      </dsp:txBody>
      <dsp:txXfrm>
        <a:off x="6545406"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5400000">
          <a:off x="7739188" y="-3402472"/>
          <a:ext cx="610491" cy="7571232"/>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Jesu Christa chanchin henailou te toh kisamkaina siemdohna din “</a:t>
          </a:r>
          <a:r>
            <a:rPr lang="en" sz="2000" b="1" i="1" kern="1200" noProof="0" dirty="0"/>
            <a:t>van a hung kuon chihna</a:t>
          </a:r>
          <a:r>
            <a:rPr lang="en" sz="2000" b="1" kern="1200" noProof="0" dirty="0"/>
            <a:t>” (James 3:17) ingaicha uve</a:t>
          </a:r>
          <a:endParaRPr lang="en" sz="2000" kern="1200" noProof="0" dirty="0"/>
        </a:p>
      </dsp:txBody>
      <dsp:txXfrm rot="-5400000">
        <a:off x="4258818" y="107700"/>
        <a:ext cx="7541430" cy="550887"/>
      </dsp:txXfrm>
    </dsp:sp>
    <dsp:sp modelId="{A8D35087-1138-41BB-B984-641AFECEDAA6}">
      <dsp:nvSpPr>
        <dsp:cNvPr id="0" name=""/>
        <dsp:cNvSpPr/>
      </dsp:nvSpPr>
      <dsp:spPr>
        <a:xfrm>
          <a:off x="0" y="1586"/>
          <a:ext cx="4258818" cy="763114"/>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 sz="2200" b="1" kern="1200" noProof="0" dirty="0">
              <a:effectLst>
                <a:outerShdw blurRad="38100" dist="38100" dir="2700000" algn="tl">
                  <a:srgbClr val="000000">
                    <a:alpha val="43137"/>
                  </a:srgbClr>
                </a:outerShdw>
              </a:effectLst>
            </a:rPr>
            <a:t>Chihna nei pum a</a:t>
          </a:r>
          <a:endParaRPr lang="en" sz="2200" kern="1200" noProof="0" dirty="0">
            <a:effectLst>
              <a:outerShdw blurRad="38100" dist="38100" dir="2700000" algn="tl">
                <a:srgbClr val="000000">
                  <a:alpha val="43137"/>
                </a:srgbClr>
              </a:outerShdw>
            </a:effectLst>
          </a:endParaRPr>
        </a:p>
      </dsp:txBody>
      <dsp:txXfrm>
        <a:off x="37252" y="38838"/>
        <a:ext cx="4184314" cy="688610"/>
      </dsp:txXfrm>
    </dsp:sp>
    <dsp:sp modelId="{E14174BB-E30D-4600-9FBB-E667DFC54DC4}">
      <dsp:nvSpPr>
        <dsp:cNvPr id="0" name=""/>
        <dsp:cNvSpPr/>
      </dsp:nvSpPr>
      <dsp:spPr>
        <a:xfrm rot="5400000">
          <a:off x="7739188" y="-2601202"/>
          <a:ext cx="610491"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None/>
          </a:pPr>
          <a:r>
            <a:rPr lang="en" sz="2100" b="1" kern="1200" noProof="0" dirty="0"/>
            <a:t>I thusei doh chan u akisaan theina diuvin kamdam hieu cha a isei ji ding u ahi</a:t>
          </a:r>
          <a:endParaRPr lang="en" sz="2100" kern="1200" noProof="0" dirty="0"/>
        </a:p>
      </dsp:txBody>
      <dsp:txXfrm rot="-5400000">
        <a:off x="4258818" y="908970"/>
        <a:ext cx="7541430" cy="550887"/>
      </dsp:txXfrm>
    </dsp:sp>
    <dsp:sp modelId="{D9E8B5E5-10FD-4E24-B16A-5B9D410A7989}">
      <dsp:nvSpPr>
        <dsp:cNvPr id="0" name=""/>
        <dsp:cNvSpPr/>
      </dsp:nvSpPr>
      <dsp:spPr>
        <a:xfrm>
          <a:off x="0" y="802856"/>
          <a:ext cx="4258818" cy="763114"/>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 sz="2200" b="1" kern="1200" noProof="0" dirty="0">
              <a:effectLst>
                <a:outerShdw blurRad="38100" dist="38100" dir="2700000" algn="tl">
                  <a:srgbClr val="000000">
                    <a:alpha val="43137"/>
                  </a:srgbClr>
                </a:outerShdw>
              </a:effectLst>
            </a:rPr>
            <a:t>Kamdam hieu cha a</a:t>
          </a:r>
          <a:endParaRPr lang="en" sz="2200" kern="1200" noProof="0" dirty="0">
            <a:effectLst>
              <a:outerShdw blurRad="38100" dist="38100" dir="2700000" algn="tl">
                <a:srgbClr val="000000">
                  <a:alpha val="43137"/>
                </a:srgbClr>
              </a:outerShdw>
            </a:effectLst>
          </a:endParaRPr>
        </a:p>
      </dsp:txBody>
      <dsp:txXfrm>
        <a:off x="37252" y="840108"/>
        <a:ext cx="4184314" cy="688610"/>
      </dsp:txXfrm>
    </dsp:sp>
    <dsp:sp modelId="{E2C451EC-B2C3-48FD-B127-BEC6F3382808}">
      <dsp:nvSpPr>
        <dsp:cNvPr id="0" name=""/>
        <dsp:cNvSpPr/>
      </dsp:nvSpPr>
      <dsp:spPr>
        <a:xfrm rot="5400000">
          <a:off x="7739188" y="-1799931"/>
          <a:ext cx="610491" cy="7571232"/>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None/>
          </a:pPr>
          <a:r>
            <a:rPr lang="en" sz="2100" b="1" kern="1200" noProof="0" dirty="0"/>
            <a:t>Midang te hetthei dol tah a, amaho dinmun toh kituoh a, houpi ji ding ahi</a:t>
          </a:r>
          <a:endParaRPr lang="en" sz="2100" kern="1200" noProof="0" dirty="0"/>
        </a:p>
      </dsp:txBody>
      <dsp:txXfrm rot="-5400000">
        <a:off x="4258818" y="1710241"/>
        <a:ext cx="7541430" cy="550887"/>
      </dsp:txXfrm>
    </dsp:sp>
    <dsp:sp modelId="{05006578-A89A-41F0-AB82-7F498B23DF20}">
      <dsp:nvSpPr>
        <dsp:cNvPr id="0" name=""/>
        <dsp:cNvSpPr/>
      </dsp:nvSpPr>
      <dsp:spPr>
        <a:xfrm>
          <a:off x="0" y="1604127"/>
          <a:ext cx="4258818" cy="763114"/>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a:t>
          </a:r>
          <a:r>
            <a:rPr lang="en" sz="2000" b="1" i="1" kern="1200" noProof="0" dirty="0">
              <a:effectLst>
                <a:outerShdw blurRad="38100" dist="38100" dir="2700000" algn="tl">
                  <a:srgbClr val="000000">
                    <a:alpha val="43137"/>
                  </a:srgbClr>
                </a:outerShdw>
              </a:effectLst>
            </a:rPr>
            <a:t>chi</a:t>
          </a:r>
          <a:r>
            <a:rPr lang="en" sz="2000" b="1" kern="1200" noProof="0" dirty="0">
              <a:effectLst>
                <a:outerShdw blurRad="38100" dist="38100" dir="2700000" algn="tl">
                  <a:srgbClr val="000000">
                    <a:alpha val="43137"/>
                  </a:srgbClr>
                </a:outerShdw>
              </a:effectLst>
            </a:rPr>
            <a:t> </a:t>
          </a:r>
          <a:r>
            <a:rPr lang="en" sz="2000" b="1" i="1" kern="1200" noProof="0" dirty="0">
              <a:effectLst>
                <a:outerShdw blurRad="38100" dist="38100" dir="2700000" algn="tl">
                  <a:srgbClr val="000000">
                    <a:alpha val="43137"/>
                  </a:srgbClr>
                </a:outerShdw>
              </a:effectLst>
            </a:rPr>
            <a:t>bang a al</a:t>
          </a:r>
          <a:r>
            <a:rPr lang="en" sz="2000" b="1" kern="1200" noProof="0" dirty="0">
              <a:effectLst>
                <a:outerShdw blurRad="38100" dist="38100" dir="2700000" algn="tl">
                  <a:srgbClr val="000000">
                    <a:alpha val="43137"/>
                  </a:srgbClr>
                </a:outerShdw>
              </a:effectLst>
            </a:rPr>
            <a:t>’ thucheng man ding</a:t>
          </a:r>
          <a:endParaRPr lang="en" sz="2000" kern="1200" noProof="0" dirty="0">
            <a:effectLst>
              <a:outerShdw blurRad="38100" dist="38100" dir="2700000" algn="tl">
                <a:srgbClr val="000000">
                  <a:alpha val="43137"/>
                </a:srgbClr>
              </a:outerShdw>
            </a:effectLst>
          </a:endParaRPr>
        </a:p>
      </dsp:txBody>
      <dsp:txXfrm>
        <a:off x="37252" y="1641379"/>
        <a:ext cx="4184314" cy="688610"/>
      </dsp:txXfrm>
    </dsp:sp>
    <dsp:sp modelId="{52DEE66C-46B2-48BA-A5F9-382EA5364713}">
      <dsp:nvSpPr>
        <dsp:cNvPr id="0" name=""/>
        <dsp:cNvSpPr/>
      </dsp:nvSpPr>
      <dsp:spPr>
        <a:xfrm rot="5400000">
          <a:off x="7739188" y="-998661"/>
          <a:ext cx="610491"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Lunggel kibang koima aumlou jieh in, Lhagao Thieng in aphaat toh kituoh a sei ding ahin pieh ding ahi</a:t>
          </a:r>
          <a:endParaRPr lang="en" sz="2000" kern="1200" noProof="0" dirty="0"/>
        </a:p>
      </dsp:txBody>
      <dsp:txXfrm rot="-5400000">
        <a:off x="4258818" y="2511511"/>
        <a:ext cx="7541430" cy="550887"/>
      </dsp:txXfrm>
    </dsp:sp>
    <dsp:sp modelId="{BAE14943-23D3-4138-8B29-09903067F54B}">
      <dsp:nvSpPr>
        <dsp:cNvPr id="0" name=""/>
        <dsp:cNvSpPr/>
      </dsp:nvSpPr>
      <dsp:spPr>
        <a:xfrm>
          <a:off x="0" y="2405397"/>
          <a:ext cx="4258818" cy="763114"/>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 sz="2200" b="1" kern="1200" noProof="0" dirty="0">
              <a:effectLst>
                <a:outerShdw blurRad="38100" dist="38100" dir="2700000" algn="tl">
                  <a:srgbClr val="000000">
                    <a:alpha val="43137"/>
                  </a:srgbClr>
                </a:outerShdw>
              </a:effectLst>
            </a:rPr>
            <a:t>Donbutna kilom bep pieh ding</a:t>
          </a:r>
          <a:endParaRPr lang="en" sz="2200" kern="1200" noProof="0" dirty="0">
            <a:effectLst>
              <a:outerShdw blurRad="38100" dist="38100" dir="2700000" algn="tl">
                <a:srgbClr val="000000">
                  <a:alpha val="43137"/>
                </a:srgbClr>
              </a:outerShdw>
            </a:effectLst>
          </a:endParaRPr>
        </a:p>
      </dsp:txBody>
      <dsp:txXfrm>
        <a:off x="37252" y="2442649"/>
        <a:ext cx="4184314" cy="6886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t>12/03/2026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t>‹Nº›</a:t>
            </a:fld>
            <a:endParaRPr lang="es-ES"/>
          </a:p>
        </p:txBody>
      </p:sp>
    </p:spTree>
    <p:extLst>
      <p:ext uri="{BB962C8B-B14F-4D97-AF65-F5344CB8AC3E}">
        <p14:creationId xmlns:p14="http://schemas.microsoft.com/office/powerpoint/2010/main" val="33249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t>10</a:t>
            </a:fld>
            <a:endParaRPr lang="es-ES"/>
          </a:p>
        </p:txBody>
      </p:sp>
    </p:spTree>
    <p:extLst>
      <p:ext uri="{BB962C8B-B14F-4D97-AF65-F5344CB8AC3E}">
        <p14:creationId xmlns:p14="http://schemas.microsoft.com/office/powerpoint/2010/main" val="850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A5177-2AC9-1A32-E6B6-5C5BA3615F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35465D-92CE-1264-39D2-8DF7E6CE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2E7F90-2828-B5A0-C0B1-37E9DA47C110}"/>
              </a:ext>
            </a:extLst>
          </p:cNvPr>
          <p:cNvSpPr>
            <a:spLocks noGrp="1"/>
          </p:cNvSpPr>
          <p:nvPr>
            <p:ph type="dt" sz="half" idx="10"/>
          </p:nvPr>
        </p:nvSpPr>
        <p:spPr/>
        <p:txBody>
          <a:bodyPr/>
          <a:lstStyle/>
          <a:p>
            <a:fld id="{CC83CBF1-46E2-465E-9D42-2395BD2BB61E}" type="datetimeFigureOut">
              <a:rPr lang="es-ES" smtClean="0"/>
              <a:t>12/03/2026</a:t>
            </a:fld>
            <a:endParaRPr lang="es-ES"/>
          </a:p>
        </p:txBody>
      </p:sp>
      <p:sp>
        <p:nvSpPr>
          <p:cNvPr id="5" name="Marcador de pie de página 4">
            <a:extLst>
              <a:ext uri="{FF2B5EF4-FFF2-40B4-BE49-F238E27FC236}">
                <a16:creationId xmlns:a16="http://schemas.microsoft.com/office/drawing/2014/main" id="{9DC7C349-282D-046F-6EA3-C17627BEBD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7B0CDA-2FEA-949A-010B-9A53A05796C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7606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D5ED-5F52-4389-9980-ABECA3BD1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AE7309-2ABA-1FAE-D777-1A07BDCD1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1C2BE-B810-1607-B9A2-0E25C5531892}"/>
              </a:ext>
            </a:extLst>
          </p:cNvPr>
          <p:cNvSpPr>
            <a:spLocks noGrp="1"/>
          </p:cNvSpPr>
          <p:nvPr>
            <p:ph type="dt" sz="half" idx="10"/>
          </p:nvPr>
        </p:nvSpPr>
        <p:spPr/>
        <p:txBody>
          <a:bodyPr/>
          <a:lstStyle/>
          <a:p>
            <a:fld id="{CC83CBF1-46E2-465E-9D42-2395BD2BB61E}" type="datetimeFigureOut">
              <a:rPr lang="es-ES" smtClean="0"/>
              <a:t>12/03/2026</a:t>
            </a:fld>
            <a:endParaRPr lang="es-ES"/>
          </a:p>
        </p:txBody>
      </p:sp>
      <p:sp>
        <p:nvSpPr>
          <p:cNvPr id="5" name="Marcador de pie de página 4">
            <a:extLst>
              <a:ext uri="{FF2B5EF4-FFF2-40B4-BE49-F238E27FC236}">
                <a16:creationId xmlns:a16="http://schemas.microsoft.com/office/drawing/2014/main" id="{670016DC-2ADF-32D2-EF75-FF5FB23D94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2A90E-AEF6-5E3C-80F3-D10DE32B68FA}"/>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9143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FB9FD-37E0-3F71-5191-C95CAB3443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3CD697-C68F-06EA-7B73-C5C018A1EB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557EA0-468E-14F0-4CAE-E3FBDAC1D85A}"/>
              </a:ext>
            </a:extLst>
          </p:cNvPr>
          <p:cNvSpPr>
            <a:spLocks noGrp="1"/>
          </p:cNvSpPr>
          <p:nvPr>
            <p:ph type="dt" sz="half" idx="10"/>
          </p:nvPr>
        </p:nvSpPr>
        <p:spPr/>
        <p:txBody>
          <a:bodyPr/>
          <a:lstStyle/>
          <a:p>
            <a:fld id="{CC83CBF1-46E2-465E-9D42-2395BD2BB61E}" type="datetimeFigureOut">
              <a:rPr lang="es-ES" smtClean="0"/>
              <a:t>12/03/2026</a:t>
            </a:fld>
            <a:endParaRPr lang="es-ES"/>
          </a:p>
        </p:txBody>
      </p:sp>
      <p:sp>
        <p:nvSpPr>
          <p:cNvPr id="5" name="Marcador de pie de página 4">
            <a:extLst>
              <a:ext uri="{FF2B5EF4-FFF2-40B4-BE49-F238E27FC236}">
                <a16:creationId xmlns:a16="http://schemas.microsoft.com/office/drawing/2014/main" id="{1DF79A1A-D3F3-445C-CEE9-7D6F3306B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737322-73B6-FCE8-EC4A-1D98D470A06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9243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10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73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3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474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35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2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255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AE8B-91DE-4BAF-773B-BAA0E0E534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975BCA-49BB-FD7D-593B-772DB3A281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DE01-1FDA-59A0-2025-CC98F720C91B}"/>
              </a:ext>
            </a:extLst>
          </p:cNvPr>
          <p:cNvSpPr>
            <a:spLocks noGrp="1"/>
          </p:cNvSpPr>
          <p:nvPr>
            <p:ph type="dt" sz="half" idx="10"/>
          </p:nvPr>
        </p:nvSpPr>
        <p:spPr/>
        <p:txBody>
          <a:bodyPr/>
          <a:lstStyle/>
          <a:p>
            <a:fld id="{CC83CBF1-46E2-465E-9D42-2395BD2BB61E}" type="datetimeFigureOut">
              <a:rPr lang="es-ES" smtClean="0"/>
              <a:t>12/03/2026</a:t>
            </a:fld>
            <a:endParaRPr lang="es-ES"/>
          </a:p>
        </p:txBody>
      </p:sp>
      <p:sp>
        <p:nvSpPr>
          <p:cNvPr id="5" name="Marcador de pie de página 4">
            <a:extLst>
              <a:ext uri="{FF2B5EF4-FFF2-40B4-BE49-F238E27FC236}">
                <a16:creationId xmlns:a16="http://schemas.microsoft.com/office/drawing/2014/main" id="{A820CEE0-0AB2-831B-29D5-DDD78EE40C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0DE165-B313-6420-6E7B-9ABA2545C01C}"/>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856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93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93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947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108F-BAC3-B936-39DF-A4A43098F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A5433-4796-E1B1-C96A-6E53D24C42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94E68-4258-FDB0-C8D8-2DD2D58FB22F}"/>
              </a:ext>
            </a:extLst>
          </p:cNvPr>
          <p:cNvSpPr>
            <a:spLocks noGrp="1"/>
          </p:cNvSpPr>
          <p:nvPr>
            <p:ph type="dt" sz="half" idx="10"/>
          </p:nvPr>
        </p:nvSpPr>
        <p:spPr/>
        <p:txBody>
          <a:bodyPr/>
          <a:lstStyle/>
          <a:p>
            <a:fld id="{CC83CBF1-46E2-465E-9D42-2395BD2BB61E}" type="datetimeFigureOut">
              <a:rPr lang="es-ES" smtClean="0"/>
              <a:t>12/03/2026</a:t>
            </a:fld>
            <a:endParaRPr lang="es-ES"/>
          </a:p>
        </p:txBody>
      </p:sp>
      <p:sp>
        <p:nvSpPr>
          <p:cNvPr id="5" name="Marcador de pie de página 4">
            <a:extLst>
              <a:ext uri="{FF2B5EF4-FFF2-40B4-BE49-F238E27FC236}">
                <a16:creationId xmlns:a16="http://schemas.microsoft.com/office/drawing/2014/main" id="{60EB6DCB-25C1-753F-3342-B4F47D4BF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6529DC-D26A-12EE-6234-5AAFD9E1B0F9}"/>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6849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1AB33-3AF8-3E59-F64E-0B96CA775F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4EE2F-5AF4-2222-BCDD-A28AA3A3EC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BEEEF3-A08F-7F4B-0CE1-CEB4336639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331FE6-BCDB-BF57-71AC-D76D27CE8395}"/>
              </a:ext>
            </a:extLst>
          </p:cNvPr>
          <p:cNvSpPr>
            <a:spLocks noGrp="1"/>
          </p:cNvSpPr>
          <p:nvPr>
            <p:ph type="dt" sz="half" idx="10"/>
          </p:nvPr>
        </p:nvSpPr>
        <p:spPr/>
        <p:txBody>
          <a:bodyPr/>
          <a:lstStyle/>
          <a:p>
            <a:fld id="{CC83CBF1-46E2-465E-9D42-2395BD2BB61E}" type="datetimeFigureOut">
              <a:rPr lang="es-ES" smtClean="0"/>
              <a:t>12/03/2026</a:t>
            </a:fld>
            <a:endParaRPr lang="es-ES"/>
          </a:p>
        </p:txBody>
      </p:sp>
      <p:sp>
        <p:nvSpPr>
          <p:cNvPr id="6" name="Marcador de pie de página 5">
            <a:extLst>
              <a:ext uri="{FF2B5EF4-FFF2-40B4-BE49-F238E27FC236}">
                <a16:creationId xmlns:a16="http://schemas.microsoft.com/office/drawing/2014/main" id="{D1B6DC10-203A-BCC6-6202-668FBB92C2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A16F2E-4C5C-E717-72E9-61F15869A0D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05471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B93FB-108A-0102-09A7-290FCB6361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678B52-A61E-6F4C-54CB-8C588C29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1840BC-B0CC-8422-A3E9-9F9FECE81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C16E40-99D1-C06F-CF84-E2E91818D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36D869-207A-CDD8-343A-3888D945B4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2A2914-D5B2-4C7F-6BEB-1384C39BD955}"/>
              </a:ext>
            </a:extLst>
          </p:cNvPr>
          <p:cNvSpPr>
            <a:spLocks noGrp="1"/>
          </p:cNvSpPr>
          <p:nvPr>
            <p:ph type="dt" sz="half" idx="10"/>
          </p:nvPr>
        </p:nvSpPr>
        <p:spPr/>
        <p:txBody>
          <a:bodyPr/>
          <a:lstStyle/>
          <a:p>
            <a:fld id="{CC83CBF1-46E2-465E-9D42-2395BD2BB61E}" type="datetimeFigureOut">
              <a:rPr lang="es-ES" smtClean="0"/>
              <a:t>12/03/2026</a:t>
            </a:fld>
            <a:endParaRPr lang="es-ES"/>
          </a:p>
        </p:txBody>
      </p:sp>
      <p:sp>
        <p:nvSpPr>
          <p:cNvPr id="8" name="Marcador de pie de página 7">
            <a:extLst>
              <a:ext uri="{FF2B5EF4-FFF2-40B4-BE49-F238E27FC236}">
                <a16:creationId xmlns:a16="http://schemas.microsoft.com/office/drawing/2014/main" id="{B5CAD74A-80C8-5DFD-0939-26C61A09E2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FE154-24BA-0EBE-52D8-2A940137CFD7}"/>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4076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090D-AD90-DCD0-0CF2-FA29415975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E14810-6B42-611F-BE1D-6BF566DF4621}"/>
              </a:ext>
            </a:extLst>
          </p:cNvPr>
          <p:cNvSpPr>
            <a:spLocks noGrp="1"/>
          </p:cNvSpPr>
          <p:nvPr>
            <p:ph type="dt" sz="half" idx="10"/>
          </p:nvPr>
        </p:nvSpPr>
        <p:spPr/>
        <p:txBody>
          <a:bodyPr/>
          <a:lstStyle/>
          <a:p>
            <a:fld id="{CC83CBF1-46E2-465E-9D42-2395BD2BB61E}" type="datetimeFigureOut">
              <a:rPr lang="es-ES" smtClean="0"/>
              <a:t>12/03/2026</a:t>
            </a:fld>
            <a:endParaRPr lang="es-ES"/>
          </a:p>
        </p:txBody>
      </p:sp>
      <p:sp>
        <p:nvSpPr>
          <p:cNvPr id="4" name="Marcador de pie de página 3">
            <a:extLst>
              <a:ext uri="{FF2B5EF4-FFF2-40B4-BE49-F238E27FC236}">
                <a16:creationId xmlns:a16="http://schemas.microsoft.com/office/drawing/2014/main" id="{D1475E47-3B4F-404D-9420-12DA2F9BA1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59FB2DD-8338-93EA-9376-D0DB93EC4423}"/>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753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8EDDE1-FDBE-8B2D-7C36-5437F982D2F7}"/>
              </a:ext>
            </a:extLst>
          </p:cNvPr>
          <p:cNvSpPr>
            <a:spLocks noGrp="1"/>
          </p:cNvSpPr>
          <p:nvPr>
            <p:ph type="dt" sz="half" idx="10"/>
          </p:nvPr>
        </p:nvSpPr>
        <p:spPr/>
        <p:txBody>
          <a:bodyPr/>
          <a:lstStyle/>
          <a:p>
            <a:fld id="{CC83CBF1-46E2-465E-9D42-2395BD2BB61E}" type="datetimeFigureOut">
              <a:rPr lang="es-ES" smtClean="0"/>
              <a:t>12/03/2026</a:t>
            </a:fld>
            <a:endParaRPr lang="es-ES"/>
          </a:p>
        </p:txBody>
      </p:sp>
      <p:sp>
        <p:nvSpPr>
          <p:cNvPr id="3" name="Marcador de pie de página 2">
            <a:extLst>
              <a:ext uri="{FF2B5EF4-FFF2-40B4-BE49-F238E27FC236}">
                <a16:creationId xmlns:a16="http://schemas.microsoft.com/office/drawing/2014/main" id="{6C13DCEF-19F9-5149-972E-390E1A120C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A8C70F-8E3A-9263-A780-0F705DDEA73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2012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8DADB-6EAC-883A-F5B1-F7F154BAA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74DDA-FFD6-6D86-E2C8-59343C4C5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C1A6B2-163E-C035-EA38-D172A1962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C51FD-EB2A-ADF9-AEAA-BEE8B0A97EA7}"/>
              </a:ext>
            </a:extLst>
          </p:cNvPr>
          <p:cNvSpPr>
            <a:spLocks noGrp="1"/>
          </p:cNvSpPr>
          <p:nvPr>
            <p:ph type="dt" sz="half" idx="10"/>
          </p:nvPr>
        </p:nvSpPr>
        <p:spPr/>
        <p:txBody>
          <a:bodyPr/>
          <a:lstStyle/>
          <a:p>
            <a:fld id="{CC83CBF1-46E2-465E-9D42-2395BD2BB61E}" type="datetimeFigureOut">
              <a:rPr lang="es-ES" smtClean="0"/>
              <a:t>12/03/2026</a:t>
            </a:fld>
            <a:endParaRPr lang="es-ES"/>
          </a:p>
        </p:txBody>
      </p:sp>
      <p:sp>
        <p:nvSpPr>
          <p:cNvPr id="6" name="Marcador de pie de página 5">
            <a:extLst>
              <a:ext uri="{FF2B5EF4-FFF2-40B4-BE49-F238E27FC236}">
                <a16:creationId xmlns:a16="http://schemas.microsoft.com/office/drawing/2014/main" id="{2FD8CF35-7829-C7CA-F172-A6566FD80D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6E6AE3-62D6-F770-197B-2D9D919D3DC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306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C11CE-DC31-DB72-F8FD-82BF3A360B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F6F82E-150E-BC32-42A4-898593246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38C18-59E2-9F6D-8FAC-23BE1488F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2E267B-0762-C767-28E7-B0A9B926C397}"/>
              </a:ext>
            </a:extLst>
          </p:cNvPr>
          <p:cNvSpPr>
            <a:spLocks noGrp="1"/>
          </p:cNvSpPr>
          <p:nvPr>
            <p:ph type="dt" sz="half" idx="10"/>
          </p:nvPr>
        </p:nvSpPr>
        <p:spPr/>
        <p:txBody>
          <a:bodyPr/>
          <a:lstStyle/>
          <a:p>
            <a:fld id="{CC83CBF1-46E2-465E-9D42-2395BD2BB61E}" type="datetimeFigureOut">
              <a:rPr lang="es-ES" smtClean="0"/>
              <a:t>12/03/2026</a:t>
            </a:fld>
            <a:endParaRPr lang="es-ES"/>
          </a:p>
        </p:txBody>
      </p:sp>
      <p:sp>
        <p:nvSpPr>
          <p:cNvPr id="6" name="Marcador de pie de página 5">
            <a:extLst>
              <a:ext uri="{FF2B5EF4-FFF2-40B4-BE49-F238E27FC236}">
                <a16:creationId xmlns:a16="http://schemas.microsoft.com/office/drawing/2014/main" id="{DFC16A0B-B2FD-AD0F-2666-42D349FE99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E6623A-EB97-067D-9F3F-DBED87BA0988}"/>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620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EA975-A67D-BD1B-48A4-E7765FFB3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EE45-AFF0-F875-7585-052E5B8FB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FBC9AE-40A3-9747-5158-107578115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t>12/03/2026</a:t>
            </a:fld>
            <a:endParaRPr lang="es-ES"/>
          </a:p>
        </p:txBody>
      </p:sp>
      <p:sp>
        <p:nvSpPr>
          <p:cNvPr id="5" name="Marcador de pie de página 4">
            <a:extLst>
              <a:ext uri="{FF2B5EF4-FFF2-40B4-BE49-F238E27FC236}">
                <a16:creationId xmlns:a16="http://schemas.microsoft.com/office/drawing/2014/main" id="{0E97569E-769F-F4FC-21BC-D6D9827B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297368-0AEE-7C0D-A02B-8ADFD8B54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t>‹Nº›</a:t>
            </a:fld>
            <a:endParaRPr lang="es-ES"/>
          </a:p>
        </p:txBody>
      </p:sp>
    </p:spTree>
    <p:extLst>
      <p:ext uri="{BB962C8B-B14F-4D97-AF65-F5344CB8AC3E}">
        <p14:creationId xmlns:p14="http://schemas.microsoft.com/office/powerpoint/2010/main" val="16332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12/03/2026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85549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6.jpeg"/><Relationship Id="rId5" Type="http://schemas.openxmlformats.org/officeDocument/2006/relationships/diagramLayout" Target="../diagrams/layout4.xml"/><Relationship Id="rId10" Type="http://schemas.microsoft.com/office/2007/relationships/hdphoto" Target="../media/hdphoto3.wdp"/><Relationship Id="rId4" Type="http://schemas.openxmlformats.org/officeDocument/2006/relationships/diagramData" Target="../diagrams/data4.xml"/><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0.jpeg"/><Relationship Id="rId5" Type="http://schemas.openxmlformats.org/officeDocument/2006/relationships/diagramQuickStyle" Target="../diagrams/quickStyle2.xml"/><Relationship Id="rId10" Type="http://schemas.openxmlformats.org/officeDocument/2006/relationships/image" Target="../media/image29.jpeg"/><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583ED3-2117-ADB3-9783-D4F65088F6CF}"/>
              </a:ext>
            </a:extLst>
          </p:cNvPr>
          <p:cNvSpPr txBox="1"/>
          <p:nvPr/>
        </p:nvSpPr>
        <p:spPr>
          <a:xfrm>
            <a:off x="7020231" y="1413409"/>
            <a:ext cx="5240600" cy="3711978"/>
          </a:xfrm>
          <a:prstGeom prst="rect">
            <a:avLst/>
          </a:prstGeom>
          <a:noFill/>
        </p:spPr>
        <p:txBody>
          <a:bodyPr wrap="square" rtlCol="0">
            <a:spAutoFit/>
          </a:bodyPr>
          <a:lstStyle/>
          <a:p>
            <a:pPr algn="ctr">
              <a:lnSpc>
                <a:spcPct val="150000"/>
              </a:lnSpc>
            </a:pPr>
            <a:r>
              <a:rPr lang="e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KHAT  LE  KHAT  </a:t>
            </a:r>
          </a:p>
          <a:p>
            <a:pPr algn="ctr">
              <a:lnSpc>
                <a:spcPct val="150000"/>
              </a:lnSpc>
            </a:pPr>
            <a:r>
              <a:rPr lang="e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TOH </a:t>
            </a:r>
          </a:p>
          <a:p>
            <a:pPr algn="ctr">
              <a:lnSpc>
                <a:spcPct val="150000"/>
              </a:lnSpc>
            </a:pPr>
            <a:r>
              <a:rPr lang="en"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HINKHOM</a:t>
            </a:r>
            <a:endParaRPr lang="en" sz="5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4C667E6-5AE5-D27F-02DA-A4258357187C}"/>
              </a:ext>
            </a:extLst>
          </p:cNvPr>
          <p:cNvSpPr txBox="1"/>
          <p:nvPr/>
        </p:nvSpPr>
        <p:spPr>
          <a:xfrm>
            <a:off x="19249" y="74496"/>
            <a:ext cx="3668055" cy="430887"/>
          </a:xfrm>
          <a:prstGeom prst="rect">
            <a:avLst/>
          </a:prstGeom>
          <a:noFill/>
        </p:spPr>
        <p:txBody>
          <a:bodyPr wrap="none" rtlCol="0">
            <a:spAutoFit/>
          </a:bodyPr>
          <a:lstStyle/>
          <a:p>
            <a:r>
              <a:rPr lang="en" sz="2200" b="1" noProof="0" dirty="0">
                <a:solidFill>
                  <a:srgbClr val="E0D4C6"/>
                </a:solidFill>
                <a:effectLst>
                  <a:outerShdw blurRad="38100" dist="38100" dir="2700000" algn="tl">
                    <a:srgbClr val="000000">
                      <a:alpha val="43137"/>
                    </a:srgbClr>
                  </a:outerShdw>
                </a:effectLst>
              </a:rPr>
              <a:t>Simmun 12: March 21, 2026</a:t>
            </a:r>
          </a:p>
        </p:txBody>
      </p:sp>
    </p:spTree>
    <p:extLst>
      <p:ext uri="{BB962C8B-B14F-4D97-AF65-F5344CB8AC3E}">
        <p14:creationId xmlns:p14="http://schemas.microsoft.com/office/powerpoint/2010/main" val="2625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C9FB191-F2BF-3E6D-3BA7-ED7F9D6E5357}"/>
              </a:ext>
            </a:extLst>
          </p:cNvPr>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DC041CA-C3D5-322B-DD6A-6765FD11C613}"/>
              </a:ext>
            </a:extLst>
          </p:cNvPr>
          <p:cNvSpPr txBox="1"/>
          <p:nvPr/>
        </p:nvSpPr>
        <p:spPr>
          <a:xfrm>
            <a:off x="0" y="0"/>
            <a:ext cx="12191999" cy="769441"/>
          </a:xfrm>
          <a:prstGeom prst="rect">
            <a:avLst/>
          </a:prstGeom>
          <a:noFill/>
        </p:spPr>
        <p:txBody>
          <a:bodyPr wrap="square">
            <a:spAutoFit/>
          </a:bodyPr>
          <a:lstStyle/>
          <a:p>
            <a:pPr algn="ctr"/>
            <a:r>
              <a:rPr lang="en" sz="44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HOUBUNG  MITE  KHAT LE KHAT KIKAH</a:t>
            </a:r>
          </a:p>
        </p:txBody>
      </p:sp>
      <p:sp>
        <p:nvSpPr>
          <p:cNvPr id="5" name="CuadroTexto 4">
            <a:extLst>
              <a:ext uri="{FF2B5EF4-FFF2-40B4-BE49-F238E27FC236}">
                <a16:creationId xmlns:a16="http://schemas.microsoft.com/office/drawing/2014/main" id="{ACA06E06-3B06-2A1D-F654-D8C9C92D8458}"/>
              </a:ext>
            </a:extLst>
          </p:cNvPr>
          <p:cNvSpPr txBox="1"/>
          <p:nvPr/>
        </p:nvSpPr>
        <p:spPr>
          <a:xfrm>
            <a:off x="550606" y="663745"/>
            <a:ext cx="11100619" cy="400110"/>
          </a:xfrm>
          <a:prstGeom prst="rect">
            <a:avLst/>
          </a:prstGeom>
          <a:noFill/>
        </p:spPr>
        <p:txBody>
          <a:bodyPr wrap="square">
            <a:spAutoFit/>
          </a:bodyPr>
          <a:lstStyle/>
          <a:p>
            <a:pPr algn="ctr"/>
            <a:r>
              <a:rPr lang="en"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a:t>
            </a:r>
            <a:r>
              <a:rPr lang="en-IN" sz="2000"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Taona’n</a:t>
            </a:r>
            <a:r>
              <a:rPr lang="en-IN"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pang det </a:t>
            </a:r>
            <a:r>
              <a:rPr lang="en-IN" sz="2000"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jing</a:t>
            </a:r>
            <a:r>
              <a:rPr lang="en-IN"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un, </a:t>
            </a:r>
            <a:r>
              <a:rPr lang="en-IN" sz="2000"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hiche</a:t>
            </a:r>
            <a:r>
              <a:rPr lang="en-IN"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 </a:t>
            </a:r>
            <a:r>
              <a:rPr lang="en-IN" sz="2000"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chun</a:t>
            </a:r>
            <a:r>
              <a:rPr lang="en-IN"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kiging</a:t>
            </a:r>
            <a:r>
              <a:rPr lang="en-IN"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jing</a:t>
            </a:r>
            <a:r>
              <a:rPr lang="en-IN"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uvin</a:t>
            </a:r>
            <a:r>
              <a:rPr lang="en-IN"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thangvah</a:t>
            </a:r>
            <a:r>
              <a:rPr lang="en-IN"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toh</a:t>
            </a:r>
            <a:r>
              <a:rPr lang="en-IN"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tho</a:t>
            </a:r>
            <a:r>
              <a:rPr lang="en-IN" sz="20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uvin</a:t>
            </a:r>
            <a:r>
              <a:rPr lang="en-IN"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(Colossa 4:2)</a:t>
            </a:r>
          </a:p>
        </p:txBody>
      </p:sp>
      <p:sp>
        <p:nvSpPr>
          <p:cNvPr id="6" name="CuadroTexto 5">
            <a:extLst>
              <a:ext uri="{FF2B5EF4-FFF2-40B4-BE49-F238E27FC236}">
                <a16:creationId xmlns:a16="http://schemas.microsoft.com/office/drawing/2014/main" id="{9D290AFC-50FA-78BD-8BD8-FF07AADE739E}"/>
              </a:ext>
            </a:extLst>
          </p:cNvPr>
          <p:cNvSpPr txBox="1"/>
          <p:nvPr/>
        </p:nvSpPr>
        <p:spPr>
          <a:xfrm>
            <a:off x="3333749" y="1113945"/>
            <a:ext cx="6038849" cy="1061829"/>
          </a:xfrm>
          <a:prstGeom prst="rect">
            <a:avLst/>
          </a:prstGeom>
          <a:noFill/>
        </p:spPr>
        <p:txBody>
          <a:bodyPr wrap="square" rtlCol="0">
            <a:spAutoFit/>
          </a:bodyPr>
          <a:lstStyle/>
          <a:p>
            <a:pPr>
              <a:spcBef>
                <a:spcPts val="600"/>
              </a:spcBef>
            </a:pPr>
            <a:r>
              <a:rPr lang="en" sz="2000" b="1" dirty="0"/>
              <a:t>“</a:t>
            </a:r>
            <a:r>
              <a:rPr lang="en" sz="2100" b="1" i="1" dirty="0"/>
              <a:t>Khat le khat kitaopih</a:t>
            </a:r>
            <a:r>
              <a:rPr lang="en" sz="2100" b="1" dirty="0"/>
              <a:t>” dia kikou ihi uve. Ajieh chu “</a:t>
            </a:r>
            <a:r>
              <a:rPr lang="en-IN" sz="2100" b="1" i="1" dirty="0" err="1"/>
              <a:t>midih</a:t>
            </a:r>
            <a:r>
              <a:rPr lang="en-IN" sz="2100" b="1" i="1" dirty="0"/>
              <a:t> mi </a:t>
            </a:r>
            <a:r>
              <a:rPr lang="en-IN" sz="2100" b="1" i="1" dirty="0" err="1"/>
              <a:t>taopihna</a:t>
            </a:r>
            <a:r>
              <a:rPr lang="en-IN" sz="2100" b="1" i="1" dirty="0"/>
              <a:t> chu </a:t>
            </a:r>
            <a:r>
              <a:rPr lang="en-IN" sz="2100" b="1" i="1" dirty="0" err="1"/>
              <a:t>nasatah</a:t>
            </a:r>
            <a:r>
              <a:rPr lang="en-IN" sz="2100" b="1" i="1" dirty="0"/>
              <a:t> a </a:t>
            </a:r>
            <a:r>
              <a:rPr lang="en-IN" sz="2100" b="1" i="1" dirty="0" err="1"/>
              <a:t>natong</a:t>
            </a:r>
            <a:r>
              <a:rPr lang="en-IN" sz="2100" b="1" i="1" dirty="0"/>
              <a:t> </a:t>
            </a:r>
            <a:r>
              <a:rPr lang="en-IN" sz="2100" b="1" i="1" dirty="0" err="1"/>
              <a:t>thei</a:t>
            </a:r>
            <a:r>
              <a:rPr lang="en-IN" sz="2100" b="1" i="1" dirty="0"/>
              <a:t> ahi</a:t>
            </a:r>
            <a:r>
              <a:rPr lang="en" sz="2000" b="1" noProof="0" dirty="0"/>
              <a:t>” (Jacob 5:16).</a:t>
            </a:r>
          </a:p>
        </p:txBody>
      </p:sp>
      <p:pic>
        <p:nvPicPr>
          <p:cNvPr id="4" name="Imagen 3" descr="Una persona con un sombrero&#10;&#10;El contenido generado por IA puede ser incorrecto.">
            <a:extLst>
              <a:ext uri="{FF2B5EF4-FFF2-40B4-BE49-F238E27FC236}">
                <a16:creationId xmlns:a16="http://schemas.microsoft.com/office/drawing/2014/main" id="{6BAE2B2D-3C2D-B8C7-5292-815317766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601" y="1143441"/>
            <a:ext cx="2638425" cy="175895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a:extLst>
              <a:ext uri="{FF2B5EF4-FFF2-40B4-BE49-F238E27FC236}">
                <a16:creationId xmlns:a16="http://schemas.microsoft.com/office/drawing/2014/main" id="{6107C212-2015-E928-D13A-2E27E3FDCA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974" y="1276350"/>
            <a:ext cx="3009901" cy="1572673"/>
          </a:xfrm>
          <a:prstGeom prst="rect">
            <a:avLst/>
          </a:prstGeom>
          <a:solidFill>
            <a:srgbClr val="FFFFFF">
              <a:shade val="85000"/>
            </a:srgbClr>
          </a:solidFill>
          <a:ln w="88900" cap="sq">
            <a:solidFill>
              <a:srgbClr val="ADA0B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a:extLst>
              <a:ext uri="{FF2B5EF4-FFF2-40B4-BE49-F238E27FC236}">
                <a16:creationId xmlns:a16="http://schemas.microsoft.com/office/drawing/2014/main" id="{A4BE1E9C-94AF-9FEC-4BAF-488B81088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80974" y="3062799"/>
            <a:ext cx="3009900" cy="36360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Texto&#10;&#10;El contenido generado por IA puede ser incorrecto.">
            <a:extLst>
              <a:ext uri="{FF2B5EF4-FFF2-40B4-BE49-F238E27FC236}">
                <a16:creationId xmlns:a16="http://schemas.microsoft.com/office/drawing/2014/main" id="{D729B4CC-4457-86EC-1841-4B38542992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2601" y="3053071"/>
            <a:ext cx="2638425" cy="3704497"/>
          </a:xfrm>
          <a:prstGeom prst="rect">
            <a:avLst/>
          </a:prstGeom>
          <a:solidFill>
            <a:srgbClr val="FFFFFF">
              <a:shade val="85000"/>
            </a:srgbClr>
          </a:solidFill>
          <a:ln w="5715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1024282-C608-FF33-44DD-A65B31C31BBF}"/>
              </a:ext>
            </a:extLst>
          </p:cNvPr>
          <p:cNvSpPr txBox="1"/>
          <p:nvPr/>
        </p:nvSpPr>
        <p:spPr>
          <a:xfrm>
            <a:off x="3333746" y="2155074"/>
            <a:ext cx="6038852" cy="1631216"/>
          </a:xfrm>
          <a:prstGeom prst="rect">
            <a:avLst/>
          </a:prstGeom>
          <a:noFill/>
        </p:spPr>
        <p:txBody>
          <a:bodyPr wrap="square">
            <a:spAutoFit/>
          </a:bodyPr>
          <a:lstStyle/>
          <a:p>
            <a:pPr>
              <a:spcBef>
                <a:spcPts val="600"/>
              </a:spcBef>
            </a:pPr>
            <a:r>
              <a:rPr lang="en" sz="2000" b="1" dirty="0"/>
              <a:t>Jiingkah nilhah taona s</a:t>
            </a:r>
            <a:r>
              <a:rPr lang="en-IN" sz="2000" b="1" dirty="0"/>
              <a:t>eh </a:t>
            </a:r>
            <a:r>
              <a:rPr lang="en-IN" sz="2000" b="1" dirty="0" err="1"/>
              <a:t>hilouvin</a:t>
            </a:r>
            <a:r>
              <a:rPr lang="en-IN" sz="2000" b="1" dirty="0"/>
              <a:t> jong </a:t>
            </a:r>
            <a:r>
              <a:rPr lang="en-IN" sz="2000" b="1" dirty="0" err="1"/>
              <a:t>aphaat</a:t>
            </a:r>
            <a:r>
              <a:rPr lang="en-IN" sz="2000" b="1" dirty="0"/>
              <a:t> </a:t>
            </a:r>
            <a:r>
              <a:rPr lang="en-IN" sz="2000" b="1" dirty="0" err="1"/>
              <a:t>sieh</a:t>
            </a:r>
            <a:r>
              <a:rPr lang="en-IN" sz="2000" b="1" dirty="0"/>
              <a:t> a </a:t>
            </a:r>
            <a:r>
              <a:rPr lang="en-IN" sz="2000" b="1" dirty="0" err="1"/>
              <a:t>kitaopihtuo</a:t>
            </a:r>
            <a:r>
              <a:rPr lang="en-IN" sz="2000" b="1" dirty="0"/>
              <a:t> din Paul in </a:t>
            </a:r>
            <a:r>
              <a:rPr lang="en-IN" sz="2000" b="1" dirty="0" err="1"/>
              <a:t>asei</a:t>
            </a:r>
            <a:r>
              <a:rPr lang="en-IN" sz="2000" b="1" dirty="0"/>
              <a:t> e</a:t>
            </a:r>
            <a:r>
              <a:rPr lang="en" sz="2000" b="1" noProof="0" dirty="0"/>
              <a:t> (Col. 4:2; Eph. 6:18; 1 Thess. 5:17). Lengpa ang a Nehemiah’n lungthim taona anei bang in (Neh. 2:4), hoilai mun hijong leh Pathien kom tao theina chanvou inei uve.</a:t>
            </a:r>
          </a:p>
        </p:txBody>
      </p:sp>
      <p:sp>
        <p:nvSpPr>
          <p:cNvPr id="11" name="CuadroTexto 10">
            <a:extLst>
              <a:ext uri="{FF2B5EF4-FFF2-40B4-BE49-F238E27FC236}">
                <a16:creationId xmlns:a16="http://schemas.microsoft.com/office/drawing/2014/main" id="{CBB4A15E-2B31-7455-7A4C-9FFD1CE38E47}"/>
              </a:ext>
            </a:extLst>
          </p:cNvPr>
          <p:cNvSpPr txBox="1"/>
          <p:nvPr/>
        </p:nvSpPr>
        <p:spPr>
          <a:xfrm>
            <a:off x="3333747" y="4539953"/>
            <a:ext cx="6038851" cy="2354491"/>
          </a:xfrm>
          <a:prstGeom prst="rect">
            <a:avLst/>
          </a:prstGeom>
          <a:noFill/>
        </p:spPr>
        <p:txBody>
          <a:bodyPr wrap="square">
            <a:spAutoFit/>
          </a:bodyPr>
          <a:lstStyle/>
          <a:p>
            <a:pPr>
              <a:spcBef>
                <a:spcPts val="600"/>
              </a:spcBef>
            </a:pPr>
            <a:r>
              <a:rPr lang="en" sz="2100" b="1" noProof="0" dirty="0"/>
              <a:t>Paul in gospel lhangsam ho taopih jing din ngehna chuombeh anei e (Col. 4:3-4; Eph. 6:19). Thupha lhangsam ho hetna tampi nei himaithei, lhomcha nei himai na unte, hinla hiche natohna hin koima achamkim aum poi. Paul amatah atao jing in, thupha giltah aseidoh theina din houbung miten ataopih diuvin atiem jing e.</a:t>
            </a:r>
          </a:p>
        </p:txBody>
      </p:sp>
      <p:sp>
        <p:nvSpPr>
          <p:cNvPr id="14" name="CuadroTexto 13">
            <a:extLst>
              <a:ext uri="{FF2B5EF4-FFF2-40B4-BE49-F238E27FC236}">
                <a16:creationId xmlns:a16="http://schemas.microsoft.com/office/drawing/2014/main" id="{0823BCF1-7BF9-A6D7-4F26-1984BE0B4001}"/>
              </a:ext>
            </a:extLst>
          </p:cNvPr>
          <p:cNvSpPr txBox="1"/>
          <p:nvPr/>
        </p:nvSpPr>
        <p:spPr>
          <a:xfrm>
            <a:off x="3333747" y="3781443"/>
            <a:ext cx="6038851" cy="738664"/>
          </a:xfrm>
          <a:prstGeom prst="rect">
            <a:avLst/>
          </a:prstGeom>
          <a:noFill/>
        </p:spPr>
        <p:txBody>
          <a:bodyPr wrap="square">
            <a:spAutoFit/>
          </a:bodyPr>
          <a:lstStyle/>
          <a:p>
            <a:pPr>
              <a:spcBef>
                <a:spcPts val="600"/>
              </a:spcBef>
            </a:pPr>
            <a:r>
              <a:rPr lang="en" sz="2100" b="1" dirty="0"/>
              <a:t>Chuban a jong, Lhagao Thieng in itaona u gasuo pih tei din eiho din atao tao jing e</a:t>
            </a:r>
            <a:r>
              <a:rPr lang="en" sz="2100" b="1" noProof="0" dirty="0"/>
              <a:t> </a:t>
            </a:r>
            <a:r>
              <a:rPr lang="en" sz="2000" b="1" noProof="0" dirty="0"/>
              <a:t>(Rom. 8:26).</a:t>
            </a:r>
          </a:p>
        </p:txBody>
      </p:sp>
    </p:spTree>
    <p:extLst>
      <p:ext uri="{BB962C8B-B14F-4D97-AF65-F5344CB8AC3E}">
        <p14:creationId xmlns:p14="http://schemas.microsoft.com/office/powerpoint/2010/main" val="53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DBFFCB-7BFA-7027-2A36-464FA26CCB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7EC17B-B314-4B36-0ED7-9DF496160ABA}"/>
              </a:ext>
            </a:extLst>
          </p:cNvPr>
          <p:cNvSpPr txBox="1"/>
          <p:nvPr/>
        </p:nvSpPr>
        <p:spPr>
          <a:xfrm>
            <a:off x="1240386" y="1225318"/>
            <a:ext cx="8326401" cy="4555093"/>
          </a:xfrm>
          <a:prstGeom prst="rect">
            <a:avLst/>
          </a:prstGeom>
          <a:noFill/>
        </p:spPr>
        <p:txBody>
          <a:bodyPr wrap="square">
            <a:spAutoFit/>
          </a:bodyPr>
          <a:lstStyle/>
          <a:p>
            <a:pPr>
              <a:spcBef>
                <a:spcPts val="600"/>
              </a:spcBef>
            </a:pPr>
            <a:r>
              <a:rPr lang="en" sz="2800" b="1" noProof="0" dirty="0">
                <a:latin typeface="Constantia" panose="02030602050306030303" pitchFamily="18" charset="0"/>
              </a:rPr>
              <a:t>“Thudih kiphuonjalna chan a hin hetdan chuom chuom, boltheina thilpih chuom chuom, tohguon le natoh dan chuom chuom tiho kithokhom a, thupha lhangsap ahatsah ding ngaicha ahi. </a:t>
            </a:r>
            <a:r>
              <a:rPr lang="en" sz="2800" b="1" dirty="0">
                <a:latin typeface="Constantia" panose="02030602050306030303" pitchFamily="18" charset="0"/>
              </a:rPr>
              <a:t>Mitin</a:t>
            </a:r>
            <a:r>
              <a:rPr lang="en" sz="2800" b="1" noProof="0" dirty="0">
                <a:latin typeface="Constantia" panose="02030602050306030303" pitchFamily="18" charset="0"/>
              </a:rPr>
              <a:t> kihoutuoh a, taokhom jing ding u ahi. </a:t>
            </a:r>
          </a:p>
          <a:p>
            <a:pPr>
              <a:spcBef>
                <a:spcPts val="600"/>
              </a:spcBef>
            </a:pPr>
            <a:endParaRPr lang="en" sz="2800" b="1" noProof="0" dirty="0">
              <a:latin typeface="Constantia" panose="02030602050306030303" pitchFamily="18" charset="0"/>
            </a:endParaRPr>
          </a:p>
          <a:p>
            <a:pPr>
              <a:spcBef>
                <a:spcPts val="600"/>
              </a:spcBef>
            </a:pPr>
            <a:r>
              <a:rPr lang="en" sz="2800" b="1" noProof="0" dirty="0">
                <a:latin typeface="Constantia" panose="02030602050306030303" pitchFamily="18" charset="0"/>
              </a:rPr>
              <a:t>Christa’n hitin asei e, “</a:t>
            </a:r>
            <a:r>
              <a:rPr lang="en-IN" sz="2800" b="1" dirty="0">
                <a:latin typeface="Constantia" panose="02030602050306030303" pitchFamily="18" charset="0"/>
              </a:rPr>
              <a:t>…</a:t>
            </a:r>
            <a:r>
              <a:rPr lang="en-IN" sz="2800" b="1" i="1" dirty="0" err="1">
                <a:latin typeface="Constantia" panose="02030602050306030303" pitchFamily="18" charset="0"/>
              </a:rPr>
              <a:t>leisiet</a:t>
            </a:r>
            <a:r>
              <a:rPr lang="en-IN" sz="2800" b="1" i="1" dirty="0">
                <a:latin typeface="Constantia" panose="02030602050306030303" pitchFamily="18" charset="0"/>
              </a:rPr>
              <a:t> a mini lung </a:t>
            </a:r>
            <a:r>
              <a:rPr lang="en-IN" sz="2800" b="1" i="1" dirty="0" err="1">
                <a:latin typeface="Constantia" panose="02030602050306030303" pitchFamily="18" charset="0"/>
              </a:rPr>
              <a:t>kituoh</a:t>
            </a:r>
            <a:r>
              <a:rPr lang="en-IN" sz="2800" b="1" i="1" dirty="0">
                <a:latin typeface="Constantia" panose="02030602050306030303" pitchFamily="18" charset="0"/>
              </a:rPr>
              <a:t> </a:t>
            </a:r>
            <a:r>
              <a:rPr lang="en-IN" sz="2800" b="1" i="1" dirty="0" err="1">
                <a:latin typeface="Constantia" panose="02030602050306030303" pitchFamily="18" charset="0"/>
              </a:rPr>
              <a:t>tah</a:t>
            </a:r>
            <a:r>
              <a:rPr lang="en-IN" sz="2800" b="1" i="1" dirty="0">
                <a:latin typeface="Constantia" panose="02030602050306030303" pitchFamily="18" charset="0"/>
              </a:rPr>
              <a:t> a </a:t>
            </a:r>
            <a:r>
              <a:rPr lang="en-IN" sz="2800" b="1" i="1" dirty="0" err="1">
                <a:latin typeface="Constantia" panose="02030602050306030303" pitchFamily="18" charset="0"/>
              </a:rPr>
              <a:t>nataovu</a:t>
            </a:r>
            <a:r>
              <a:rPr lang="en-IN" sz="2800" b="1" i="1" dirty="0">
                <a:latin typeface="Constantia" panose="02030602050306030303" pitchFamily="18" charset="0"/>
              </a:rPr>
              <a:t> </a:t>
            </a:r>
            <a:r>
              <a:rPr lang="en-IN" sz="2800" b="1" i="1" dirty="0" err="1">
                <a:latin typeface="Constantia" panose="02030602050306030303" pitchFamily="18" charset="0"/>
              </a:rPr>
              <a:t>leh</a:t>
            </a:r>
            <a:r>
              <a:rPr lang="en-IN" sz="2800" b="1" i="1" dirty="0">
                <a:latin typeface="Constantia" panose="02030602050306030303" pitchFamily="18" charset="0"/>
              </a:rPr>
              <a:t> van a um ka </a:t>
            </a:r>
            <a:r>
              <a:rPr lang="en-IN" sz="2800" b="1" i="1" dirty="0" err="1">
                <a:latin typeface="Constantia" panose="02030602050306030303" pitchFamily="18" charset="0"/>
              </a:rPr>
              <a:t>Pa’n</a:t>
            </a:r>
            <a:r>
              <a:rPr lang="en-IN" sz="2800" b="1" i="1" dirty="0">
                <a:latin typeface="Constantia" panose="02030602050306030303" pitchFamily="18" charset="0"/>
              </a:rPr>
              <a:t> </a:t>
            </a:r>
            <a:r>
              <a:rPr lang="en-IN" sz="2800" b="1" i="1" dirty="0" err="1">
                <a:latin typeface="Constantia" panose="02030602050306030303" pitchFamily="18" charset="0"/>
              </a:rPr>
              <a:t>na</a:t>
            </a:r>
            <a:r>
              <a:rPr lang="en-IN" sz="2800" b="1" i="1" dirty="0">
                <a:latin typeface="Constantia" panose="02030602050306030303" pitchFamily="18" charset="0"/>
              </a:rPr>
              <a:t> </a:t>
            </a:r>
            <a:r>
              <a:rPr lang="en-IN" sz="2800" b="1" i="1" dirty="0" err="1">
                <a:latin typeface="Constantia" panose="02030602050306030303" pitchFamily="18" charset="0"/>
              </a:rPr>
              <a:t>bolpih</a:t>
            </a:r>
            <a:r>
              <a:rPr lang="en-IN" sz="2800" b="1" i="1" dirty="0">
                <a:latin typeface="Constantia" panose="02030602050306030303" pitchFamily="18" charset="0"/>
              </a:rPr>
              <a:t> </a:t>
            </a:r>
            <a:r>
              <a:rPr lang="en-IN" sz="2800" b="1" i="1" dirty="0" err="1">
                <a:latin typeface="Constantia" panose="02030602050306030303" pitchFamily="18" charset="0"/>
              </a:rPr>
              <a:t>tei</a:t>
            </a:r>
            <a:r>
              <a:rPr lang="en-IN" sz="2800" b="1" i="1" dirty="0">
                <a:latin typeface="Constantia" panose="02030602050306030303" pitchFamily="18" charset="0"/>
              </a:rPr>
              <a:t> </a:t>
            </a:r>
            <a:r>
              <a:rPr lang="en-IN" sz="2800" b="1" i="1" dirty="0" err="1">
                <a:latin typeface="Constantia" panose="02030602050306030303" pitchFamily="18" charset="0"/>
              </a:rPr>
              <a:t>diu</a:t>
            </a:r>
            <a:r>
              <a:rPr lang="en-IN" sz="2800" b="1" i="1" dirty="0">
                <a:latin typeface="Constantia" panose="02030602050306030303" pitchFamily="18" charset="0"/>
              </a:rPr>
              <a:t> ahi</a:t>
            </a:r>
            <a:r>
              <a:rPr lang="en-IN" sz="2800" b="1" dirty="0">
                <a:latin typeface="Constantia" panose="02030602050306030303" pitchFamily="18" charset="0"/>
              </a:rPr>
              <a:t>.</a:t>
            </a:r>
            <a:r>
              <a:rPr lang="en" sz="2800" b="1" noProof="0" dirty="0">
                <a:latin typeface="Constantia" panose="02030602050306030303" pitchFamily="18" charset="0"/>
              </a:rPr>
              <a:t>” (Matthew 18:19)”</a:t>
            </a:r>
          </a:p>
        </p:txBody>
      </p:sp>
      <p:sp>
        <p:nvSpPr>
          <p:cNvPr id="4" name="CuadroTexto 3">
            <a:extLst>
              <a:ext uri="{FF2B5EF4-FFF2-40B4-BE49-F238E27FC236}">
                <a16:creationId xmlns:a16="http://schemas.microsoft.com/office/drawing/2014/main" id="{34BF011D-7A63-C397-F6AD-A39CEE4AC31E}"/>
              </a:ext>
            </a:extLst>
          </p:cNvPr>
          <p:cNvSpPr txBox="1"/>
          <p:nvPr/>
        </p:nvSpPr>
        <p:spPr>
          <a:xfrm>
            <a:off x="3259857" y="6307472"/>
            <a:ext cx="5074018" cy="430887"/>
          </a:xfrm>
          <a:prstGeom prst="rect">
            <a:avLst/>
          </a:prstGeom>
          <a:noFill/>
        </p:spPr>
        <p:txBody>
          <a:bodyPr wrap="none" rtlCol="0">
            <a:spAutoFit/>
          </a:bodyPr>
          <a:lstStyle/>
          <a:p>
            <a:pPr algn="r"/>
            <a:r>
              <a:rPr lang="en" sz="2200" b="1" noProof="0" dirty="0"/>
              <a:t>EGW (Selected Messages, vol. 3, p. 24)</a:t>
            </a:r>
          </a:p>
        </p:txBody>
      </p:sp>
    </p:spTree>
    <p:extLst>
      <p:ext uri="{BB962C8B-B14F-4D97-AF65-F5344CB8AC3E}">
        <p14:creationId xmlns:p14="http://schemas.microsoft.com/office/powerpoint/2010/main" val="36011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140B6E-8294-2E67-92BF-C8E2C4D5356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D2462A90-EC0F-EC16-24F1-BFFDE5DC2341}"/>
              </a:ext>
            </a:extLst>
          </p:cNvPr>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3F2DD08-91BB-9B0E-5487-4D74BD954DB3}"/>
              </a:ext>
            </a:extLst>
          </p:cNvPr>
          <p:cNvSpPr txBox="1"/>
          <p:nvPr/>
        </p:nvSpPr>
        <p:spPr>
          <a:xfrm>
            <a:off x="0" y="-38912"/>
            <a:ext cx="12192000" cy="769441"/>
          </a:xfrm>
          <a:prstGeom prst="rect">
            <a:avLst/>
          </a:prstGeom>
          <a:noFill/>
        </p:spPr>
        <p:txBody>
          <a:bodyPr wrap="square">
            <a:spAutoFit/>
          </a:bodyPr>
          <a:lstStyle/>
          <a:p>
            <a:pPr algn="ctr"/>
            <a:r>
              <a:rPr lang="en" sz="44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TAHSAN  CHATE  LEH  TAHSANLOU  TE  KIKAH</a:t>
            </a:r>
          </a:p>
        </p:txBody>
      </p:sp>
      <p:sp>
        <p:nvSpPr>
          <p:cNvPr id="5" name="CuadroTexto 4">
            <a:extLst>
              <a:ext uri="{FF2B5EF4-FFF2-40B4-BE49-F238E27FC236}">
                <a16:creationId xmlns:a16="http://schemas.microsoft.com/office/drawing/2014/main" id="{E67121AD-CC69-E9D5-AC91-43975444F4E3}"/>
              </a:ext>
            </a:extLst>
          </p:cNvPr>
          <p:cNvSpPr txBox="1"/>
          <p:nvPr/>
        </p:nvSpPr>
        <p:spPr>
          <a:xfrm>
            <a:off x="1381125" y="550366"/>
            <a:ext cx="9429750" cy="707886"/>
          </a:xfrm>
          <a:prstGeom prst="rect">
            <a:avLst/>
          </a:prstGeom>
          <a:noFill/>
        </p:spPr>
        <p:txBody>
          <a:bodyPr wrap="square">
            <a:spAutoFit/>
          </a:bodyPr>
          <a:lstStyle/>
          <a:p>
            <a:pPr algn="ctr"/>
            <a:r>
              <a:rPr lang="en"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en-IN" sz="20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Polam </a:t>
            </a:r>
            <a:r>
              <a:rPr lang="en-IN" sz="20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miho</a:t>
            </a:r>
            <a:r>
              <a:rPr lang="en-IN" sz="20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kom</a:t>
            </a:r>
            <a:r>
              <a:rPr lang="en-IN" sz="20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 </a:t>
            </a:r>
            <a:r>
              <a:rPr lang="en-IN" sz="20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chihna</a:t>
            </a:r>
            <a:r>
              <a:rPr lang="en-IN" sz="20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mangcha’n</a:t>
            </a:r>
            <a:r>
              <a:rPr lang="en-IN" sz="20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chon un, </a:t>
            </a:r>
            <a:r>
              <a:rPr lang="en-IN" sz="20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phaat</a:t>
            </a:r>
            <a:r>
              <a:rPr lang="en-IN" sz="20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chu </a:t>
            </a:r>
            <a:r>
              <a:rPr lang="en-IN" sz="20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kitup</a:t>
            </a:r>
            <a:r>
              <a:rPr lang="en-IN" sz="20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kei</a:t>
            </a:r>
            <a:r>
              <a:rPr lang="en-IN" sz="20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in </a:t>
            </a:r>
            <a:r>
              <a:rPr lang="en-IN" sz="20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mangcha</a:t>
            </a:r>
            <a:r>
              <a:rPr lang="en-IN" sz="20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uvin</a:t>
            </a:r>
            <a:r>
              <a:rPr lang="en" sz="20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(Colossa 4:5)</a:t>
            </a:r>
          </a:p>
        </p:txBody>
      </p:sp>
      <p:sp>
        <p:nvSpPr>
          <p:cNvPr id="6" name="CuadroTexto 5">
            <a:extLst>
              <a:ext uri="{FF2B5EF4-FFF2-40B4-BE49-F238E27FC236}">
                <a16:creationId xmlns:a16="http://schemas.microsoft.com/office/drawing/2014/main" id="{1F8B1EA0-895E-BFEC-A9FA-192AC626DE3E}"/>
              </a:ext>
            </a:extLst>
          </p:cNvPr>
          <p:cNvSpPr txBox="1"/>
          <p:nvPr/>
        </p:nvSpPr>
        <p:spPr>
          <a:xfrm>
            <a:off x="2122660" y="1225272"/>
            <a:ext cx="6866912" cy="1107996"/>
          </a:xfrm>
          <a:prstGeom prst="rect">
            <a:avLst/>
          </a:prstGeom>
          <a:noFill/>
        </p:spPr>
        <p:txBody>
          <a:bodyPr wrap="square" rtlCol="0">
            <a:spAutoFit/>
          </a:bodyPr>
          <a:lstStyle/>
          <a:p>
            <a:pPr>
              <a:spcBef>
                <a:spcPts val="600"/>
              </a:spcBef>
            </a:pPr>
            <a:r>
              <a:rPr lang="en" sz="2200" b="1" noProof="0" dirty="0"/>
              <a:t>Chanpha tampi chang ihi uve: Jesu’n ei bolpih u ihe ta uve; abon in ikisaan ta uve; huhhing ihi u lungmuonna le kinepna nei ihi ta uve.</a:t>
            </a:r>
          </a:p>
        </p:txBody>
      </p:sp>
      <p:graphicFrame>
        <p:nvGraphicFramePr>
          <p:cNvPr id="2" name="Diagrama 1">
            <a:extLst>
              <a:ext uri="{FF2B5EF4-FFF2-40B4-BE49-F238E27FC236}">
                <a16:creationId xmlns:a16="http://schemas.microsoft.com/office/drawing/2014/main" id="{E49E0516-75B0-F826-A306-429BA2DC2097}"/>
              </a:ext>
            </a:extLst>
          </p:cNvPr>
          <p:cNvGraphicFramePr/>
          <p:nvPr>
            <p:extLst>
              <p:ext uri="{D42A27DB-BD31-4B8C-83A1-F6EECF244321}">
                <p14:modId xmlns:p14="http://schemas.microsoft.com/office/powerpoint/2010/main" val="3559129562"/>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a:extLst>
              <a:ext uri="{FF2B5EF4-FFF2-40B4-BE49-F238E27FC236}">
                <a16:creationId xmlns:a16="http://schemas.microsoft.com/office/drawing/2014/main" id="{84543F3E-3173-F3FA-7F14-0F67A107A69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8989572" y="1301896"/>
            <a:ext cx="2996119" cy="2247089"/>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a:extLst>
              <a:ext uri="{FF2B5EF4-FFF2-40B4-BE49-F238E27FC236}">
                <a16:creationId xmlns:a16="http://schemas.microsoft.com/office/drawing/2014/main" id="{9CBD0BA1-2FD2-5148-2388-86725822063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CD7EA6E-5EB4-7D18-1607-24E710E76970}"/>
              </a:ext>
            </a:extLst>
          </p:cNvPr>
          <p:cNvSpPr txBox="1"/>
          <p:nvPr/>
        </p:nvSpPr>
        <p:spPr>
          <a:xfrm>
            <a:off x="2122660" y="2260599"/>
            <a:ext cx="6866912" cy="1384995"/>
          </a:xfrm>
          <a:prstGeom prst="rect">
            <a:avLst/>
          </a:prstGeom>
          <a:noFill/>
        </p:spPr>
        <p:txBody>
          <a:bodyPr wrap="square">
            <a:spAutoFit/>
          </a:bodyPr>
          <a:lstStyle/>
          <a:p>
            <a:pPr>
              <a:spcBef>
                <a:spcPts val="600"/>
              </a:spcBef>
            </a:pPr>
            <a:r>
              <a:rPr lang="en" sz="2100" b="1" dirty="0"/>
              <a:t>Khat in hiche thupha ei seipih jal uva ikihetdoh u ahin, hitobang chun eihon jong midang seipih son ute. Paul in Jesu Christa chanchin helou ‘</a:t>
            </a:r>
            <a:r>
              <a:rPr lang="en" sz="2100" b="1" i="1" dirty="0"/>
              <a:t>midang</a:t>
            </a:r>
            <a:r>
              <a:rPr lang="en" sz="2100" b="1" dirty="0"/>
              <a:t> </a:t>
            </a:r>
            <a:r>
              <a:rPr lang="en" sz="2100" b="1" i="1" dirty="0"/>
              <a:t>te</a:t>
            </a:r>
            <a:r>
              <a:rPr lang="en" sz="2100" b="1" dirty="0"/>
              <a:t>’ toh kisamkai ding je iti eihil um</a:t>
            </a:r>
            <a:r>
              <a:rPr lang="en" sz="2000" b="1" dirty="0"/>
              <a:t>? </a:t>
            </a:r>
            <a:r>
              <a:rPr lang="en" sz="2000" b="1" noProof="0" dirty="0"/>
              <a:t>(Col. 4:5-6)</a:t>
            </a:r>
          </a:p>
        </p:txBody>
      </p:sp>
    </p:spTree>
    <p:extLst>
      <p:ext uri="{BB962C8B-B14F-4D97-AF65-F5344CB8AC3E}">
        <p14:creationId xmlns:p14="http://schemas.microsoft.com/office/powerpoint/2010/main" val="37196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lef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lef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lef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lef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D100EB-5ACC-73DD-5FDC-4A6A2197F01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B129C0E-C4F7-3B85-F61B-715B209BADDC}"/>
              </a:ext>
            </a:extLst>
          </p:cNvPr>
          <p:cNvSpPr txBox="1"/>
          <p:nvPr/>
        </p:nvSpPr>
        <p:spPr>
          <a:xfrm>
            <a:off x="2645865" y="2349352"/>
            <a:ext cx="9173242" cy="3785652"/>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“Thudih leh natoh dihtah toh kilhon hikho chu phachuom tah ahi guoh hilouvin vethoi leh gimnam tui kilhut tobang ahi. Kamdam, mailhai leh kipah melsuo hin Christian chu dei um tah leh mite san thei dol tah hi’n atahlah e. Chang ding kigelna umlouvin, mite ding a vah, cham leh kipa homjal jing ahi jal chun kipana dihtah akimudoh thei in ahi.</a:t>
            </a:r>
          </a:p>
          <a:p>
            <a:pPr>
              <a:spcBef>
                <a:spcPts val="600"/>
              </a:spcBef>
            </a:pPr>
            <a:endParaRPr lang="en" sz="1100" b="1" noProof="0" dirty="0">
              <a:latin typeface="Constantia" panose="02030602050306030303" pitchFamily="18" charset="0"/>
            </a:endParaRPr>
          </a:p>
          <a:p>
            <a:pPr>
              <a:spcBef>
                <a:spcPts val="600"/>
              </a:spcBef>
            </a:pPr>
            <a:r>
              <a:rPr lang="en" sz="2400" b="1" noProof="0" dirty="0">
                <a:latin typeface="Constantia" panose="02030602050306030303" pitchFamily="18" charset="0"/>
              </a:rPr>
              <a:t>Eiho jong chang ding kigel masah louvin, midang kipasah din kisalel jo leu hen, mite puohgih puohhu a, thilpha bolna leh midang ngailut in dimset jo ute.”</a:t>
            </a:r>
          </a:p>
        </p:txBody>
      </p:sp>
      <p:sp>
        <p:nvSpPr>
          <p:cNvPr id="4" name="CuadroTexto 3">
            <a:extLst>
              <a:ext uri="{FF2B5EF4-FFF2-40B4-BE49-F238E27FC236}">
                <a16:creationId xmlns:a16="http://schemas.microsoft.com/office/drawing/2014/main" id="{F13D0363-7A7D-66B2-FF88-11E466648FCE}"/>
              </a:ext>
            </a:extLst>
          </p:cNvPr>
          <p:cNvSpPr txBox="1"/>
          <p:nvPr/>
        </p:nvSpPr>
        <p:spPr>
          <a:xfrm>
            <a:off x="7093047" y="6310819"/>
            <a:ext cx="4548232" cy="430887"/>
          </a:xfrm>
          <a:prstGeom prst="rect">
            <a:avLst/>
          </a:prstGeom>
          <a:noFill/>
        </p:spPr>
        <p:txBody>
          <a:bodyPr wrap="none" rtlCol="0">
            <a:spAutoFit/>
          </a:bodyPr>
          <a:lstStyle/>
          <a:p>
            <a:pPr algn="r"/>
            <a:r>
              <a:rPr lang="en" sz="2200" b="1" noProof="0" dirty="0"/>
              <a:t>EGW (In Heavenly Places, June 22)</a:t>
            </a:r>
          </a:p>
        </p:txBody>
      </p:sp>
    </p:spTree>
    <p:extLst>
      <p:ext uri="{BB962C8B-B14F-4D97-AF65-F5344CB8AC3E}">
        <p14:creationId xmlns:p14="http://schemas.microsoft.com/office/powerpoint/2010/main" val="34876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043421" y="3568914"/>
            <a:ext cx="6148579" cy="3046988"/>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n"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IN" sz="32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Nathusei</a:t>
            </a:r>
            <a:r>
              <a:rPr lang="en-IN" sz="32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u chu </a:t>
            </a:r>
            <a:r>
              <a:rPr lang="en-IN" sz="32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phaat</a:t>
            </a:r>
            <a:r>
              <a:rPr lang="en-IN" sz="32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IN" sz="32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jouse’n</a:t>
            </a:r>
            <a:r>
              <a:rPr lang="en-IN" sz="32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IN" sz="32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onemheo</a:t>
            </a:r>
            <a:r>
              <a:rPr lang="en-IN" sz="32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le </a:t>
            </a:r>
            <a:r>
              <a:rPr lang="en-IN" sz="32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kituohchet</a:t>
            </a:r>
            <a:r>
              <a:rPr lang="en-IN" sz="32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IN" sz="32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thanop</a:t>
            </a:r>
            <a:r>
              <a:rPr lang="en-IN" sz="32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um </a:t>
            </a:r>
            <a:r>
              <a:rPr lang="en-IN" sz="32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jing</a:t>
            </a:r>
            <a:r>
              <a:rPr lang="en-IN" sz="32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hen, </a:t>
            </a:r>
            <a:r>
              <a:rPr lang="en-IN" sz="32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chule</a:t>
            </a:r>
            <a:r>
              <a:rPr lang="en-IN" sz="32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IN" sz="32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thu</a:t>
            </a:r>
            <a:r>
              <a:rPr lang="en-IN" sz="32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IN" sz="32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nadong</a:t>
            </a:r>
            <a:r>
              <a:rPr lang="en-IN" sz="32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IN" sz="32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jouse</a:t>
            </a:r>
            <a:r>
              <a:rPr lang="en-IN" sz="32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u </a:t>
            </a:r>
            <a:r>
              <a:rPr lang="en-IN" sz="32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kituoh</a:t>
            </a:r>
            <a:r>
              <a:rPr lang="en-IN" sz="32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IN" sz="32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chet</a:t>
            </a:r>
            <a:r>
              <a:rPr lang="en-IN" sz="32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 </a:t>
            </a:r>
            <a:r>
              <a:rPr lang="en-IN" sz="32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donbut</a:t>
            </a:r>
            <a:r>
              <a:rPr lang="en-IN" sz="32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din </a:t>
            </a:r>
            <a:r>
              <a:rPr lang="en-IN" sz="32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kigosa</a:t>
            </a:r>
            <a:r>
              <a:rPr lang="en-IN" sz="32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diem hi </a:t>
            </a:r>
            <a:r>
              <a:rPr lang="en-IN" sz="32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uvin</a:t>
            </a:r>
            <a:r>
              <a:rPr lang="en-IN" sz="32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a:t>
            </a:r>
            <a:r>
              <a:rPr kumimoji="0" lang="en" sz="32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Colossa 4:6</a:t>
            </a:r>
          </a:p>
        </p:txBody>
      </p:sp>
    </p:spTree>
    <p:extLst>
      <p:ext uri="{BB962C8B-B14F-4D97-AF65-F5344CB8AC3E}">
        <p14:creationId xmlns:p14="http://schemas.microsoft.com/office/powerpoint/2010/main" val="140150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4495E8-96AB-468E-1F4E-29C20C7CA61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A00F84-9612-4F7C-2F13-556BC5010BD0}"/>
              </a:ext>
            </a:extLst>
          </p:cNvPr>
          <p:cNvSpPr txBox="1"/>
          <p:nvPr/>
        </p:nvSpPr>
        <p:spPr>
          <a:xfrm>
            <a:off x="4886325" y="4139384"/>
            <a:ext cx="7334250" cy="2400657"/>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200" b="1" noProof="0" dirty="0">
                <a:solidFill>
                  <a:srgbClr val="994B00"/>
                </a:solidFill>
              </a:rPr>
              <a:t>Nupa kikah </a:t>
            </a:r>
            <a:r>
              <a:rPr lang="en" sz="2000" b="1" noProof="0" dirty="0">
                <a:solidFill>
                  <a:srgbClr val="994B00"/>
                </a:solidFill>
              </a:rPr>
              <a:t>(Col. 3:18-19)</a:t>
            </a:r>
          </a:p>
          <a:p>
            <a:pPr>
              <a:spcBef>
                <a:spcPts val="1200"/>
              </a:spcBef>
            </a:pPr>
            <a:r>
              <a:rPr lang="en" sz="2200" b="1" noProof="0" dirty="0">
                <a:solidFill>
                  <a:srgbClr val="399600"/>
                </a:solidFill>
              </a:rPr>
              <a:t>Nu le pa leh chate kikah </a:t>
            </a:r>
            <a:r>
              <a:rPr lang="en" sz="2000" b="1" noProof="0" dirty="0">
                <a:solidFill>
                  <a:srgbClr val="399600"/>
                </a:solidFill>
              </a:rPr>
              <a:t>(Col. 3:20-21)</a:t>
            </a:r>
          </a:p>
          <a:p>
            <a:pPr>
              <a:spcBef>
                <a:spcPts val="1200"/>
              </a:spcBef>
            </a:pPr>
            <a:r>
              <a:rPr lang="en" sz="2200" b="1" noProof="0" dirty="0">
                <a:solidFill>
                  <a:srgbClr val="00A47B"/>
                </a:solidFill>
              </a:rPr>
              <a:t>Pute leh thalahho kikah  </a:t>
            </a:r>
            <a:r>
              <a:rPr lang="en" sz="2000" b="1" noProof="0" dirty="0">
                <a:solidFill>
                  <a:srgbClr val="00A47B"/>
                </a:solidFill>
              </a:rPr>
              <a:t>(Col. 3:22-25; 4:1)</a:t>
            </a:r>
          </a:p>
          <a:p>
            <a:pPr>
              <a:spcBef>
                <a:spcPts val="1200"/>
              </a:spcBef>
            </a:pPr>
            <a:r>
              <a:rPr lang="en" sz="2200" b="1" noProof="0" dirty="0">
                <a:solidFill>
                  <a:srgbClr val="8D009D"/>
                </a:solidFill>
              </a:rPr>
              <a:t>Houbung mite khat le khat kikah</a:t>
            </a:r>
            <a:r>
              <a:rPr lang="en" sz="2000" b="1" noProof="0" dirty="0">
                <a:solidFill>
                  <a:srgbClr val="8D009D"/>
                </a:solidFill>
              </a:rPr>
              <a:t> (Col. 4:2-4)</a:t>
            </a:r>
          </a:p>
          <a:p>
            <a:pPr>
              <a:spcBef>
                <a:spcPts val="1200"/>
              </a:spcBef>
            </a:pPr>
            <a:r>
              <a:rPr lang="en" sz="2200" b="1" noProof="0" dirty="0">
                <a:solidFill>
                  <a:srgbClr val="B70066"/>
                </a:solidFill>
              </a:rPr>
              <a:t>Tahsan chate leh tahsanlou te kikah </a:t>
            </a:r>
            <a:r>
              <a:rPr lang="en" sz="2000" b="1" noProof="0" dirty="0">
                <a:solidFill>
                  <a:srgbClr val="B70066"/>
                </a:solidFill>
              </a:rPr>
              <a:t>(Col. 4:5-6)</a:t>
            </a:r>
          </a:p>
        </p:txBody>
      </p:sp>
      <p:sp>
        <p:nvSpPr>
          <p:cNvPr id="3" name="CuadroTexto 2">
            <a:extLst>
              <a:ext uri="{FF2B5EF4-FFF2-40B4-BE49-F238E27FC236}">
                <a16:creationId xmlns:a16="http://schemas.microsoft.com/office/drawing/2014/main" id="{22DA995C-21D9-F2E5-092A-D4D0EB012166}"/>
              </a:ext>
            </a:extLst>
          </p:cNvPr>
          <p:cNvSpPr txBox="1"/>
          <p:nvPr/>
        </p:nvSpPr>
        <p:spPr>
          <a:xfrm>
            <a:off x="137842" y="81826"/>
            <a:ext cx="6061453" cy="769441"/>
          </a:xfrm>
          <a:prstGeom prst="rect">
            <a:avLst/>
          </a:prstGeom>
          <a:noFill/>
        </p:spPr>
        <p:txBody>
          <a:bodyPr wrap="square" rtlCol="0">
            <a:spAutoFit/>
          </a:bodyPr>
          <a:lstStyle/>
          <a:p>
            <a:pPr>
              <a:spcBef>
                <a:spcPts val="600"/>
              </a:spcBef>
            </a:pPr>
            <a:r>
              <a:rPr lang="en" sz="2200" b="1" dirty="0">
                <a:solidFill>
                  <a:schemeClr val="bg1"/>
                </a:solidFill>
                <a:effectLst>
                  <a:glow rad="127000">
                    <a:srgbClr val="221700"/>
                  </a:glow>
                </a:effectLst>
              </a:rPr>
              <a:t>Paul in alekhathot a chun mite kah a nitin kipolkhomna thu umdol ho jong asun e.</a:t>
            </a:r>
            <a:endParaRPr lang="en" sz="2200" b="1" noProof="0" dirty="0">
              <a:solidFill>
                <a:schemeClr val="bg1"/>
              </a:solidFill>
              <a:effectLst>
                <a:glow rad="127000">
                  <a:srgbClr val="221700"/>
                </a:glow>
              </a:effectLst>
            </a:endParaRPr>
          </a:p>
        </p:txBody>
      </p:sp>
      <p:grpSp>
        <p:nvGrpSpPr>
          <p:cNvPr id="12" name="Grupo 11">
            <a:extLst>
              <a:ext uri="{FF2B5EF4-FFF2-40B4-BE49-F238E27FC236}">
                <a16:creationId xmlns:a16="http://schemas.microsoft.com/office/drawing/2014/main" id="{B39AAB5A-5728-7BB3-41FA-CB1AA6A12D34}"/>
              </a:ext>
            </a:extLst>
          </p:cNvPr>
          <p:cNvGrpSpPr/>
          <p:nvPr/>
        </p:nvGrpSpPr>
        <p:grpSpPr>
          <a:xfrm>
            <a:off x="6410033" y="267830"/>
            <a:ext cx="5644125" cy="3022333"/>
            <a:chOff x="6535161" y="267830"/>
            <a:chExt cx="5644125" cy="3022333"/>
          </a:xfrm>
          <a:effectLst>
            <a:outerShdw blurRad="50800" dist="38100" dir="2700000" algn="tl" rotWithShape="0">
              <a:prstClr val="black">
                <a:alpha val="40000"/>
              </a:prstClr>
            </a:outerShdw>
          </a:effectLst>
        </p:grpSpPr>
        <p:pic>
          <p:nvPicPr>
            <p:cNvPr id="5" name="Imagen 4" descr="Un hombre y una mujer sentados en un sillón&#10;&#10;El contenido generado por IA puede ser incorrecto.">
              <a:extLst>
                <a:ext uri="{FF2B5EF4-FFF2-40B4-BE49-F238E27FC236}">
                  <a16:creationId xmlns:a16="http://schemas.microsoft.com/office/drawing/2014/main" id="{936F00A6-2545-2D06-DAB6-7516886FFE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35161" y="267830"/>
              <a:ext cx="1811129" cy="3022333"/>
            </a:xfrm>
            <a:prstGeom prst="rect">
              <a:avLst/>
            </a:prstGeom>
            <a:ln w="38100" cap="sq">
              <a:solidFill>
                <a:schemeClr val="accent3">
                  <a:lumMod val="75000"/>
                </a:schemeClr>
              </a:solidFill>
              <a:prstDash val="solid"/>
              <a:miter lim="800000"/>
            </a:ln>
            <a:effectLst/>
          </p:spPr>
        </p:pic>
        <p:pic>
          <p:nvPicPr>
            <p:cNvPr id="7" name="Imagen 6" descr="Imagen que contiene persona, exterior, pasto, sostener&#10;&#10;El contenido generado por IA puede ser incorrecto.">
              <a:extLst>
                <a:ext uri="{FF2B5EF4-FFF2-40B4-BE49-F238E27FC236}">
                  <a16:creationId xmlns:a16="http://schemas.microsoft.com/office/drawing/2014/main" id="{63CA31EF-862A-4747-E447-EE05CADCFA8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46290" y="267830"/>
              <a:ext cx="1811129" cy="3022333"/>
            </a:xfrm>
            <a:prstGeom prst="rect">
              <a:avLst/>
            </a:prstGeom>
            <a:ln w="38100" cap="sq">
              <a:solidFill>
                <a:schemeClr val="accent3">
                  <a:lumMod val="75000"/>
                </a:schemeClr>
              </a:solidFill>
              <a:prstDash val="solid"/>
              <a:miter lim="800000"/>
            </a:ln>
            <a:effectLst/>
          </p:spPr>
        </p:pic>
        <p:pic>
          <p:nvPicPr>
            <p:cNvPr id="9" name="Imagen 8" descr="Un par de personas sentadas en una mesa&#10;&#10;El contenido generado por IA puede ser incorrecto.">
              <a:extLst>
                <a:ext uri="{FF2B5EF4-FFF2-40B4-BE49-F238E27FC236}">
                  <a16:creationId xmlns:a16="http://schemas.microsoft.com/office/drawing/2014/main" id="{B01EF547-B271-FD53-7B8C-2144FC9849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57419" y="267831"/>
              <a:ext cx="2021867" cy="3022332"/>
            </a:xfrm>
            <a:prstGeom prst="rect">
              <a:avLst/>
            </a:prstGeom>
            <a:ln w="38100" cap="sq">
              <a:solidFill>
                <a:schemeClr val="accent3">
                  <a:lumMod val="75000"/>
                </a:schemeClr>
              </a:solidFill>
              <a:prstDash val="solid"/>
              <a:miter lim="800000"/>
            </a:ln>
            <a:effectLst/>
          </p:spPr>
        </p:pic>
      </p:grpSp>
      <p:sp>
        <p:nvSpPr>
          <p:cNvPr id="11" name="CuadroTexto 10">
            <a:extLst>
              <a:ext uri="{FF2B5EF4-FFF2-40B4-BE49-F238E27FC236}">
                <a16:creationId xmlns:a16="http://schemas.microsoft.com/office/drawing/2014/main" id="{AC1E7CC0-8063-2B7F-A9B7-C36B1068576D}"/>
              </a:ext>
            </a:extLst>
          </p:cNvPr>
          <p:cNvSpPr txBox="1"/>
          <p:nvPr/>
        </p:nvSpPr>
        <p:spPr>
          <a:xfrm>
            <a:off x="108151" y="2355541"/>
            <a:ext cx="6296026" cy="1446550"/>
          </a:xfrm>
          <a:prstGeom prst="rect">
            <a:avLst/>
          </a:prstGeom>
          <a:noFill/>
        </p:spPr>
        <p:txBody>
          <a:bodyPr wrap="square">
            <a:spAutoFit/>
          </a:bodyPr>
          <a:lstStyle/>
          <a:p>
            <a:pPr>
              <a:spcBef>
                <a:spcPts val="600"/>
              </a:spcBef>
            </a:pPr>
            <a:r>
              <a:rPr lang="en" sz="2200" b="1" noProof="0" dirty="0">
                <a:solidFill>
                  <a:schemeClr val="bg1"/>
                </a:solidFill>
                <a:effectLst>
                  <a:glow rad="127000">
                    <a:srgbClr val="221700"/>
                  </a:glow>
                </a:effectLst>
              </a:rPr>
              <a:t>Paul in nupa kikah, nu le pa leh chate kikah, houbung mite khat le khat kikah, chuleh tahsan chate leh midang te kikah siemphat theina ding tampi asei e.</a:t>
            </a:r>
          </a:p>
        </p:txBody>
      </p:sp>
      <p:sp>
        <p:nvSpPr>
          <p:cNvPr id="14" name="CuadroTexto 13">
            <a:extLst>
              <a:ext uri="{FF2B5EF4-FFF2-40B4-BE49-F238E27FC236}">
                <a16:creationId xmlns:a16="http://schemas.microsoft.com/office/drawing/2014/main" id="{1531CDAC-61E5-0466-FAB2-9C35D2002F61}"/>
              </a:ext>
            </a:extLst>
          </p:cNvPr>
          <p:cNvSpPr txBox="1"/>
          <p:nvPr/>
        </p:nvSpPr>
        <p:spPr>
          <a:xfrm>
            <a:off x="78657" y="1155153"/>
            <a:ext cx="6296024" cy="1107996"/>
          </a:xfrm>
          <a:prstGeom prst="rect">
            <a:avLst/>
          </a:prstGeom>
          <a:noFill/>
        </p:spPr>
        <p:txBody>
          <a:bodyPr wrap="square">
            <a:spAutoFit/>
          </a:bodyPr>
          <a:lstStyle/>
          <a:p>
            <a:pPr>
              <a:spcBef>
                <a:spcPts val="600"/>
              </a:spcBef>
            </a:pPr>
            <a:r>
              <a:rPr lang="en" sz="2200" b="1" dirty="0">
                <a:solidFill>
                  <a:schemeClr val="bg1"/>
                </a:solidFill>
                <a:effectLst>
                  <a:glow rad="127000">
                    <a:srgbClr val="221700"/>
                  </a:glow>
                </a:effectLst>
              </a:rPr>
              <a:t>Kipolkhomna kuon hin kinah le kinielbaotamna jong suoh ji ahi. Hijieh chun lhatkhom theina din thiltup le thilbol ho mitin dia dei um ahi ngai e.</a:t>
            </a:r>
            <a:endParaRPr lang="en" sz="2200" b="1" noProof="0" dirty="0">
              <a:solidFill>
                <a:schemeClr val="bg1"/>
              </a:solidFill>
              <a:effectLst>
                <a:glow rad="127000">
                  <a:srgbClr val="221700"/>
                </a:glow>
              </a:effectLst>
            </a:endParaRPr>
          </a:p>
        </p:txBody>
      </p:sp>
      <p:grpSp>
        <p:nvGrpSpPr>
          <p:cNvPr id="21" name="Grupo 20">
            <a:extLst>
              <a:ext uri="{FF2B5EF4-FFF2-40B4-BE49-F238E27FC236}">
                <a16:creationId xmlns:a16="http://schemas.microsoft.com/office/drawing/2014/main" id="{E75D5B22-45D6-E624-D0CE-E51A47406638}"/>
              </a:ext>
            </a:extLst>
          </p:cNvPr>
          <p:cNvGrpSpPr/>
          <p:nvPr/>
        </p:nvGrpSpPr>
        <p:grpSpPr>
          <a:xfrm>
            <a:off x="98459" y="3932526"/>
            <a:ext cx="4041809" cy="2805155"/>
            <a:chOff x="279934" y="3865151"/>
            <a:chExt cx="4041809" cy="2805155"/>
          </a:xfrm>
          <a:effectLst>
            <a:outerShdw blurRad="50800" dist="38100" dir="2700000" algn="tl" rotWithShape="0">
              <a:prstClr val="black">
                <a:alpha val="40000"/>
              </a:prstClr>
            </a:outerShdw>
          </a:effectLst>
        </p:grpSpPr>
        <p:pic>
          <p:nvPicPr>
            <p:cNvPr id="16" name="Imagen 15" descr="Personas posando por un foto&#10;&#10;El contenido generado por IA puede ser incorrecto.">
              <a:extLst>
                <a:ext uri="{FF2B5EF4-FFF2-40B4-BE49-F238E27FC236}">
                  <a16:creationId xmlns:a16="http://schemas.microsoft.com/office/drawing/2014/main" id="{CFD92944-E5FC-7144-C034-ECD20C3B3D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79934" y="3865151"/>
              <a:ext cx="1991628" cy="2805155"/>
            </a:xfrm>
            <a:prstGeom prst="rect">
              <a:avLst/>
            </a:prstGeom>
            <a:ln w="38100" cap="sq">
              <a:solidFill>
                <a:srgbClr val="6E5500"/>
              </a:solidFill>
              <a:prstDash val="solid"/>
              <a:miter lim="800000"/>
            </a:ln>
            <a:effectLst/>
          </p:spPr>
        </p:pic>
        <p:pic>
          <p:nvPicPr>
            <p:cNvPr id="18" name="Imagen 17">
              <a:extLst>
                <a:ext uri="{FF2B5EF4-FFF2-40B4-BE49-F238E27FC236}">
                  <a16:creationId xmlns:a16="http://schemas.microsoft.com/office/drawing/2014/main" id="{8D8D1B79-AAF9-0C8A-B072-2E8199BD7A2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30115" y="3865151"/>
              <a:ext cx="1991628" cy="2805155"/>
            </a:xfrm>
            <a:prstGeom prst="rect">
              <a:avLst/>
            </a:prstGeom>
            <a:ln w="38100" cap="sq">
              <a:solidFill>
                <a:srgbClr val="6E5500"/>
              </a:solidFill>
              <a:prstDash val="solid"/>
              <a:miter lim="800000"/>
            </a:ln>
            <a:effectLst/>
          </p:spPr>
        </p:pic>
      </p:grpSp>
      <p:pic>
        <p:nvPicPr>
          <p:cNvPr id="36" name="Imagen 35" descr="Forma&#10;&#10;El contenido generado por IA puede ser incorrecto.">
            <a:extLst>
              <a:ext uri="{FF2B5EF4-FFF2-40B4-BE49-F238E27FC236}">
                <a16:creationId xmlns:a16="http://schemas.microsoft.com/office/drawing/2014/main" id="{6D26DF65-5562-76C1-8C9F-11FD1475FF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4453520" y="5686022"/>
            <a:ext cx="231733" cy="386222"/>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a:extLst>
              <a:ext uri="{FF2B5EF4-FFF2-40B4-BE49-F238E27FC236}">
                <a16:creationId xmlns:a16="http://schemas.microsoft.com/office/drawing/2014/main" id="{4A6A2FD6-23CB-1F5C-8C4E-820EE65179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4453520" y="5158847"/>
            <a:ext cx="231733" cy="386222"/>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a:extLst>
              <a:ext uri="{FF2B5EF4-FFF2-40B4-BE49-F238E27FC236}">
                <a16:creationId xmlns:a16="http://schemas.microsoft.com/office/drawing/2014/main" id="{8BFB11B1-BAAA-7574-850A-E515D2B92D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4453520" y="4680832"/>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a:extLst>
              <a:ext uri="{FF2B5EF4-FFF2-40B4-BE49-F238E27FC236}">
                <a16:creationId xmlns:a16="http://schemas.microsoft.com/office/drawing/2014/main" id="{8F7042E2-DC14-91CB-A944-3345596D60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4453520" y="4212649"/>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a:extLst>
              <a:ext uri="{FF2B5EF4-FFF2-40B4-BE49-F238E27FC236}">
                <a16:creationId xmlns:a16="http://schemas.microsoft.com/office/drawing/2014/main" id="{36623895-6DDB-4CC6-073C-7369F43A6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4453520" y="6124711"/>
            <a:ext cx="231733" cy="3862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751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47F7A7-4263-694E-3138-738D6390653A}"/>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8EDE6A8C-FA6B-72BF-AE3D-5E6A812B0727}"/>
              </a:ext>
            </a:extLst>
          </p:cNvPr>
          <p:cNvSpPr>
            <a:spLocks noGrp="1" noRot="1" noMove="1" noResize="1" noEditPoints="1" noAdjustHandles="1" noChangeArrowheads="1" noChangeShapeType="1"/>
          </p:cNvSpPr>
          <p:nvPr/>
        </p:nvSpPr>
        <p:spPr>
          <a:xfrm>
            <a:off x="0" y="0"/>
            <a:ext cx="12192000" cy="163121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C60D7319-0345-4215-5A1B-6ABFDF0A9C31}"/>
              </a:ext>
            </a:extLst>
          </p:cNvPr>
          <p:cNvSpPr txBox="1"/>
          <p:nvPr/>
        </p:nvSpPr>
        <p:spPr>
          <a:xfrm>
            <a:off x="0" y="0"/>
            <a:ext cx="8829675" cy="707886"/>
          </a:xfrm>
          <a:prstGeom prst="rect">
            <a:avLst/>
          </a:prstGeom>
          <a:noFill/>
        </p:spPr>
        <p:txBody>
          <a:bodyPr wrap="square">
            <a:spAutoFit/>
          </a:bodyPr>
          <a:lstStyle/>
          <a:p>
            <a:pPr algn="ctr"/>
            <a:r>
              <a:rPr lang="en" sz="4000" b="1"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NUPA  KIKAH</a:t>
            </a:r>
            <a:endParaRPr lang="en"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3F927DFA-3BDB-187E-49BB-F5F93F36D3EE}"/>
              </a:ext>
            </a:extLst>
          </p:cNvPr>
          <p:cNvSpPr txBox="1"/>
          <p:nvPr/>
        </p:nvSpPr>
        <p:spPr>
          <a:xfrm>
            <a:off x="261937" y="686514"/>
            <a:ext cx="8305801" cy="707886"/>
          </a:xfrm>
          <a:prstGeom prst="rect">
            <a:avLst/>
          </a:prstGeom>
          <a:noFill/>
        </p:spPr>
        <p:txBody>
          <a:bodyPr wrap="square">
            <a:spAutoFit/>
          </a:bodyPr>
          <a:lstStyle/>
          <a:p>
            <a:pPr algn="ctr"/>
            <a:r>
              <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a:t>
            </a:r>
            <a:r>
              <a:rPr lang="en-IN" sz="2000"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Numeiho</a:t>
            </a:r>
            <a:r>
              <a:rPr lang="en-IN" sz="20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Pakai </a:t>
            </a:r>
            <a:r>
              <a:rPr lang="en-IN" sz="2000"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dia</a:t>
            </a:r>
            <a:r>
              <a:rPr lang="en-IN" sz="20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IN" sz="2000"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lom</a:t>
            </a:r>
            <a:r>
              <a:rPr lang="en-IN" sz="20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IN" sz="2000"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tah</a:t>
            </a:r>
            <a:r>
              <a:rPr lang="en-IN" sz="20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in </a:t>
            </a:r>
            <a:r>
              <a:rPr lang="en-IN" sz="2000"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pasalte</a:t>
            </a:r>
            <a:r>
              <a:rPr lang="en-IN" sz="20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IN" sz="2000"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thu’n</a:t>
            </a:r>
            <a:r>
              <a:rPr lang="en-IN" sz="20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IN" sz="2000"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nung</a:t>
            </a:r>
            <a:r>
              <a:rPr lang="en-IN" sz="20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IN" sz="2000"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uvin</a:t>
            </a:r>
            <a:r>
              <a:rPr lang="en-IN" sz="20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Pasal hon </a:t>
            </a:r>
            <a:r>
              <a:rPr lang="en-IN" sz="2000"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numeite</a:t>
            </a:r>
            <a:r>
              <a:rPr lang="en-IN" sz="20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chu </a:t>
            </a:r>
            <a:r>
              <a:rPr lang="en-IN" sz="2000"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ngailu</a:t>
            </a:r>
            <a:r>
              <a:rPr lang="en-IN" sz="20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IN" sz="2000"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uvin</a:t>
            </a:r>
            <a:r>
              <a:rPr lang="en-IN" sz="20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IN" sz="2000"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nunbol</a:t>
            </a:r>
            <a:r>
              <a:rPr lang="en-IN" sz="20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da </a:t>
            </a:r>
            <a:r>
              <a:rPr lang="en-IN" sz="2000"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uvin</a:t>
            </a:r>
            <a:r>
              <a:rPr lang="en-IN"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 sz="1400"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(Colossa 3:18-19)</a:t>
            </a:r>
            <a:endPar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09441A8-E2E5-065B-F044-A421B004F6F9}"/>
              </a:ext>
            </a:extLst>
          </p:cNvPr>
          <p:cNvSpPr txBox="1"/>
          <p:nvPr/>
        </p:nvSpPr>
        <p:spPr>
          <a:xfrm>
            <a:off x="-19666" y="1666399"/>
            <a:ext cx="12280490" cy="738664"/>
          </a:xfrm>
          <a:prstGeom prst="rect">
            <a:avLst/>
          </a:prstGeom>
          <a:noFill/>
        </p:spPr>
        <p:txBody>
          <a:bodyPr wrap="square" rtlCol="0">
            <a:spAutoFit/>
          </a:bodyPr>
          <a:lstStyle/>
          <a:p>
            <a:pPr>
              <a:spcBef>
                <a:spcPts val="600"/>
              </a:spcBef>
            </a:pPr>
            <a:r>
              <a:rPr lang="en" sz="2100" b="1" noProof="0" dirty="0"/>
              <a:t>Colossa leh Ephesia lekhabu teni kisut phaat thakhat ahijieh in asung thu kisun jong akibahna tampi aum in, nupa kikah thudol asut ho diehset hi kithuoptuo gel in akimui </a:t>
            </a:r>
            <a:r>
              <a:rPr lang="en" sz="2000" b="1" noProof="0" dirty="0"/>
              <a:t>(Col. 3:18-19; Eph. 5:21-33).</a:t>
            </a:r>
          </a:p>
        </p:txBody>
      </p:sp>
      <p:graphicFrame>
        <p:nvGraphicFramePr>
          <p:cNvPr id="2" name="Diagrama 1">
            <a:extLst>
              <a:ext uri="{FF2B5EF4-FFF2-40B4-BE49-F238E27FC236}">
                <a16:creationId xmlns:a16="http://schemas.microsoft.com/office/drawing/2014/main" id="{4E0FEADB-75F9-B8E1-BD78-638D9DC419C9}"/>
              </a:ext>
            </a:extLst>
          </p:cNvPr>
          <p:cNvGraphicFramePr/>
          <p:nvPr>
            <p:extLst>
              <p:ext uri="{D42A27DB-BD31-4B8C-83A1-F6EECF244321}">
                <p14:modId xmlns:p14="http://schemas.microsoft.com/office/powerpoint/2010/main" val="168016120"/>
              </p:ext>
            </p:extLst>
          </p:nvPr>
        </p:nvGraphicFramePr>
        <p:xfrm>
          <a:off x="228598" y="2450248"/>
          <a:ext cx="1173480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A5BA2C93-5D83-44D3-0902-04DEAA62E8E4}"/>
              </a:ext>
            </a:extLst>
          </p:cNvPr>
          <p:cNvSpPr txBox="1"/>
          <p:nvPr/>
        </p:nvSpPr>
        <p:spPr>
          <a:xfrm>
            <a:off x="6787489" y="5088132"/>
            <a:ext cx="5434007" cy="1785104"/>
          </a:xfrm>
          <a:prstGeom prst="rect">
            <a:avLst/>
          </a:prstGeom>
          <a:noFill/>
        </p:spPr>
        <p:txBody>
          <a:bodyPr wrap="square" rtlCol="0">
            <a:spAutoFit/>
          </a:bodyPr>
          <a:lstStyle/>
          <a:p>
            <a:pPr>
              <a:spcBef>
                <a:spcPts val="600"/>
              </a:spcBef>
            </a:pPr>
            <a:r>
              <a:rPr lang="en" sz="2200" b="1" noProof="0" dirty="0"/>
              <a:t>Nupa chu hon khat bang a pangkhom ding, kijatuo le kihoumat jing ding, thulhuhna siemkhom ding ahi lhon e. Adol tah a pasal chu lubuh hi ding, khat joh phatna ding kibolpihtuo lhon ding ahi.</a:t>
            </a:r>
          </a:p>
        </p:txBody>
      </p:sp>
      <p:pic>
        <p:nvPicPr>
          <p:cNvPr id="9" name="Imagen 8" descr="Imagen que contiene interior, persona, tabla, mujer&#10;&#10;El contenido generado por IA puede ser incorrecto.">
            <a:extLst>
              <a:ext uri="{FF2B5EF4-FFF2-40B4-BE49-F238E27FC236}">
                <a16:creationId xmlns:a16="http://schemas.microsoft.com/office/drawing/2014/main" id="{B1C7BCCD-FB31-EC7B-FE66-F34D582C62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14298"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a:extLst>
              <a:ext uri="{FF2B5EF4-FFF2-40B4-BE49-F238E27FC236}">
                <a16:creationId xmlns:a16="http://schemas.microsoft.com/office/drawing/2014/main" id="{4DE189F3-19DD-4A2F-C43F-A84DF9B9C3A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276853" y="5123235"/>
            <a:ext cx="146209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a:extLst>
              <a:ext uri="{FF2B5EF4-FFF2-40B4-BE49-F238E27FC236}">
                <a16:creationId xmlns:a16="http://schemas.microsoft.com/office/drawing/2014/main" id="{4B34D814-DB36-18A6-B74D-DEF0C737240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835150" y="5123235"/>
            <a:ext cx="1562102"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a:extLst>
              <a:ext uri="{FF2B5EF4-FFF2-40B4-BE49-F238E27FC236}">
                <a16:creationId xmlns:a16="http://schemas.microsoft.com/office/drawing/2014/main" id="{01DE0F49-A1B4-9D0A-98EE-617B402340B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806"/>
          <a:stretch>
            <a:fillRect/>
          </a:stretch>
        </p:blipFill>
        <p:spPr>
          <a:xfrm>
            <a:off x="3556002" y="5123235"/>
            <a:ext cx="1562102" cy="1620758"/>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a:extLst>
              <a:ext uri="{FF2B5EF4-FFF2-40B4-BE49-F238E27FC236}">
                <a16:creationId xmlns:a16="http://schemas.microsoft.com/office/drawing/2014/main" id="{9DDA1A5B-15FA-0C44-0439-E6EE9F5FAD7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extLst>
      <p:ext uri="{BB962C8B-B14F-4D97-AF65-F5344CB8AC3E}">
        <p14:creationId xmlns:p14="http://schemas.microsoft.com/office/powerpoint/2010/main" val="11968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1254B-08AC-71AB-3459-C3AD32E65853}"/>
              </a:ext>
            </a:extLst>
          </p:cNvPr>
          <p:cNvSpPr txBox="1"/>
          <p:nvPr/>
        </p:nvSpPr>
        <p:spPr>
          <a:xfrm>
            <a:off x="1828799" y="588006"/>
            <a:ext cx="8524569" cy="5416868"/>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a:t>
            </a:r>
            <a:r>
              <a:rPr lang="en" sz="2400" b="1" dirty="0">
                <a:latin typeface="Constantia" panose="02030602050306030303" pitchFamily="18" charset="0"/>
              </a:rPr>
              <a:t>Mitin in ngailutna pe doh chieh hen, kisaan ding ngaituo jing sang in. Chonchan pha nang a um chu pilhinsah ding ngaituo’n, midang phatna pachat je thiem in. Midang pachat ichan kihet hi kipa le kitiilkhouna phatah ahi. Mi’n ei hetthiem a, jana ei chan tieng hichu aphajo cheh boldohna dia tha eipe chu ahi; hichun tup sangna eipe’n, ngailutna akhansah e.</a:t>
            </a:r>
            <a:r>
              <a:rPr lang="en" sz="2400" b="1" noProof="0" dirty="0">
                <a:latin typeface="Constantia" panose="02030602050306030303" pitchFamily="18" charset="0"/>
              </a:rPr>
              <a:t> […]</a:t>
            </a:r>
          </a:p>
          <a:p>
            <a:pPr>
              <a:spcBef>
                <a:spcPts val="600"/>
              </a:spcBef>
            </a:pPr>
            <a:endParaRPr lang="en" sz="2400" b="1" noProof="0" dirty="0">
              <a:latin typeface="Constantia" panose="02030602050306030303" pitchFamily="18" charset="0"/>
            </a:endParaRPr>
          </a:p>
          <a:p>
            <a:pPr>
              <a:spcBef>
                <a:spcPts val="600"/>
              </a:spcBef>
            </a:pPr>
            <a:r>
              <a:rPr lang="en" sz="2400" b="1" dirty="0">
                <a:latin typeface="Constantia" panose="02030602050306030303" pitchFamily="18" charset="0"/>
              </a:rPr>
              <a:t>Numei in aji aja ding ahi. Pasal in aji angailut leh adei ding ahi; akitepna lhon in akankhom lhon bang a, Christa tahsan vang a pumkhat hi lhon ding ahi. Nupa kilungtuoh tah, Jesu thudol hetbe ding tup a, Christa Lhagaova dimset ding ngaituo jing a chu Pathien lunglhaina sang pen chang ding ahi.</a:t>
            </a: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E250363D-DF77-43D7-58C3-0D9B90368BFB}"/>
              </a:ext>
            </a:extLst>
          </p:cNvPr>
          <p:cNvSpPr txBox="1"/>
          <p:nvPr/>
        </p:nvSpPr>
        <p:spPr>
          <a:xfrm>
            <a:off x="5712977" y="6009156"/>
            <a:ext cx="4760983" cy="400110"/>
          </a:xfrm>
          <a:prstGeom prst="rect">
            <a:avLst/>
          </a:prstGeom>
          <a:noFill/>
        </p:spPr>
        <p:txBody>
          <a:bodyPr wrap="none" rtlCol="0">
            <a:spAutoFit/>
          </a:bodyPr>
          <a:lstStyle/>
          <a:p>
            <a:pPr algn="r"/>
            <a:r>
              <a:rPr lang="en" sz="2000" b="1" noProof="0" dirty="0">
                <a:solidFill>
                  <a:srgbClr val="C00000"/>
                </a:solidFill>
              </a:rPr>
              <a:t>EGW (The Christian Home, pp. 107, 114)</a:t>
            </a:r>
          </a:p>
        </p:txBody>
      </p:sp>
    </p:spTree>
    <p:extLst>
      <p:ext uri="{BB962C8B-B14F-4D97-AF65-F5344CB8AC3E}">
        <p14:creationId xmlns:p14="http://schemas.microsoft.com/office/powerpoint/2010/main" val="4105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9094D8-5113-A9DD-EA62-11CFC8A2C0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EB8A2C-4F58-E30C-C475-D84A53E4E5AD}"/>
              </a:ext>
            </a:extLst>
          </p:cNvPr>
          <p:cNvSpPr txBox="1"/>
          <p:nvPr/>
        </p:nvSpPr>
        <p:spPr>
          <a:xfrm>
            <a:off x="0" y="-58992"/>
            <a:ext cx="12192000" cy="646331"/>
          </a:xfrm>
          <a:prstGeom prst="rect">
            <a:avLst/>
          </a:prstGeom>
          <a:noFill/>
        </p:spPr>
        <p:txBody>
          <a:bodyPr wrap="square">
            <a:spAutoFit/>
          </a:bodyPr>
          <a:lstStyle/>
          <a:p>
            <a:pPr algn="ctr"/>
            <a:r>
              <a:rPr lang="en" sz="3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NU  LE  PA  LEH  CHATE  KIKAH</a:t>
            </a:r>
          </a:p>
        </p:txBody>
      </p:sp>
      <p:sp>
        <p:nvSpPr>
          <p:cNvPr id="5" name="CuadroTexto 4">
            <a:extLst>
              <a:ext uri="{FF2B5EF4-FFF2-40B4-BE49-F238E27FC236}">
                <a16:creationId xmlns:a16="http://schemas.microsoft.com/office/drawing/2014/main" id="{1B815248-CF51-8488-B757-CCD4FBEB356A}"/>
              </a:ext>
            </a:extLst>
          </p:cNvPr>
          <p:cNvSpPr txBox="1"/>
          <p:nvPr/>
        </p:nvSpPr>
        <p:spPr>
          <a:xfrm>
            <a:off x="1219199" y="503674"/>
            <a:ext cx="9910917" cy="919401"/>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pPr algn="ctr"/>
            <a:r>
              <a:rPr lang="en" b="1" noProof="0" dirty="0">
                <a:solidFill>
                  <a:schemeClr val="accent6">
                    <a:lumMod val="75000"/>
                  </a:schemeClr>
                </a:solidFill>
                <a:latin typeface="Comic Sans MS" panose="030F0702030302020204" pitchFamily="66" charset="0"/>
              </a:rPr>
              <a:t>“</a:t>
            </a:r>
            <a:r>
              <a:rPr lang="en-IN" sz="2000" b="1" dirty="0">
                <a:solidFill>
                  <a:schemeClr val="accent6">
                    <a:lumMod val="75000"/>
                  </a:schemeClr>
                </a:solidFill>
                <a:latin typeface="Comic Sans MS" panose="030F0702030302020204" pitchFamily="66" charset="0"/>
              </a:rPr>
              <a:t>Chate, </a:t>
            </a:r>
            <a:r>
              <a:rPr lang="en-IN" sz="2000" b="1" dirty="0" err="1">
                <a:solidFill>
                  <a:schemeClr val="accent6">
                    <a:lumMod val="75000"/>
                  </a:schemeClr>
                </a:solidFill>
                <a:latin typeface="Comic Sans MS" panose="030F0702030302020204" pitchFamily="66" charset="0"/>
              </a:rPr>
              <a:t>imalam</a:t>
            </a:r>
            <a:r>
              <a:rPr lang="en-IN" sz="2000" b="1" dirty="0">
                <a:solidFill>
                  <a:schemeClr val="accent6">
                    <a:lumMod val="75000"/>
                  </a:schemeClr>
                </a:solidFill>
                <a:latin typeface="Comic Sans MS" panose="030F0702030302020204" pitchFamily="66" charset="0"/>
              </a:rPr>
              <a:t> </a:t>
            </a:r>
            <a:r>
              <a:rPr lang="en-IN" sz="2000" b="1" dirty="0" err="1">
                <a:solidFill>
                  <a:schemeClr val="accent6">
                    <a:lumMod val="75000"/>
                  </a:schemeClr>
                </a:solidFill>
                <a:latin typeface="Comic Sans MS" panose="030F0702030302020204" pitchFamily="66" charset="0"/>
              </a:rPr>
              <a:t>jouse</a:t>
            </a:r>
            <a:r>
              <a:rPr lang="en-IN" sz="2000" b="1" dirty="0">
                <a:solidFill>
                  <a:schemeClr val="accent6">
                    <a:lumMod val="75000"/>
                  </a:schemeClr>
                </a:solidFill>
                <a:latin typeface="Comic Sans MS" panose="030F0702030302020204" pitchFamily="66" charset="0"/>
              </a:rPr>
              <a:t> a nu le pa </a:t>
            </a:r>
            <a:r>
              <a:rPr lang="en-IN" sz="2000" b="1" dirty="0" err="1">
                <a:solidFill>
                  <a:schemeClr val="accent6">
                    <a:lumMod val="75000"/>
                  </a:schemeClr>
                </a:solidFill>
                <a:latin typeface="Comic Sans MS" panose="030F0702030302020204" pitchFamily="66" charset="0"/>
              </a:rPr>
              <a:t>te</a:t>
            </a:r>
            <a:r>
              <a:rPr lang="en-IN" sz="2000" b="1" dirty="0">
                <a:solidFill>
                  <a:schemeClr val="accent6">
                    <a:lumMod val="75000"/>
                  </a:schemeClr>
                </a:solidFill>
                <a:latin typeface="Comic Sans MS" panose="030F0702030302020204" pitchFamily="66" charset="0"/>
              </a:rPr>
              <a:t> </a:t>
            </a:r>
            <a:r>
              <a:rPr lang="en-IN" sz="2000" b="1" dirty="0" err="1">
                <a:solidFill>
                  <a:schemeClr val="accent6">
                    <a:lumMod val="75000"/>
                  </a:schemeClr>
                </a:solidFill>
                <a:latin typeface="Comic Sans MS" panose="030F0702030302020204" pitchFamily="66" charset="0"/>
              </a:rPr>
              <a:t>thu’n</a:t>
            </a:r>
            <a:r>
              <a:rPr lang="en-IN" sz="2000" b="1" dirty="0">
                <a:solidFill>
                  <a:schemeClr val="accent6">
                    <a:lumMod val="75000"/>
                  </a:schemeClr>
                </a:solidFill>
                <a:latin typeface="Comic Sans MS" panose="030F0702030302020204" pitchFamily="66" charset="0"/>
              </a:rPr>
              <a:t> </a:t>
            </a:r>
            <a:r>
              <a:rPr lang="en-IN" sz="2000" b="1" dirty="0" err="1">
                <a:solidFill>
                  <a:schemeClr val="accent6">
                    <a:lumMod val="75000"/>
                  </a:schemeClr>
                </a:solidFill>
                <a:latin typeface="Comic Sans MS" panose="030F0702030302020204" pitchFamily="66" charset="0"/>
              </a:rPr>
              <a:t>nung</a:t>
            </a:r>
            <a:r>
              <a:rPr lang="en-IN" sz="2000" b="1" dirty="0">
                <a:solidFill>
                  <a:schemeClr val="accent6">
                    <a:lumMod val="75000"/>
                  </a:schemeClr>
                </a:solidFill>
                <a:latin typeface="Comic Sans MS" panose="030F0702030302020204" pitchFamily="66" charset="0"/>
              </a:rPr>
              <a:t> </a:t>
            </a:r>
            <a:r>
              <a:rPr lang="en-IN" sz="2000" b="1" dirty="0" err="1">
                <a:solidFill>
                  <a:schemeClr val="accent6">
                    <a:lumMod val="75000"/>
                  </a:schemeClr>
                </a:solidFill>
                <a:latin typeface="Comic Sans MS" panose="030F0702030302020204" pitchFamily="66" charset="0"/>
              </a:rPr>
              <a:t>uvin</a:t>
            </a:r>
            <a:r>
              <a:rPr lang="en-IN" sz="2000" b="1" dirty="0">
                <a:solidFill>
                  <a:schemeClr val="accent6">
                    <a:lumMod val="75000"/>
                  </a:schemeClr>
                </a:solidFill>
                <a:latin typeface="Comic Sans MS" panose="030F0702030302020204" pitchFamily="66" charset="0"/>
              </a:rPr>
              <a:t>, </a:t>
            </a:r>
            <a:r>
              <a:rPr lang="en-IN" sz="2000" b="1" dirty="0" err="1">
                <a:solidFill>
                  <a:schemeClr val="accent6">
                    <a:lumMod val="75000"/>
                  </a:schemeClr>
                </a:solidFill>
                <a:latin typeface="Comic Sans MS" panose="030F0702030302020204" pitchFamily="66" charset="0"/>
              </a:rPr>
              <a:t>ajieh</a:t>
            </a:r>
            <a:r>
              <a:rPr lang="en-IN" sz="2000" b="1" dirty="0">
                <a:solidFill>
                  <a:schemeClr val="accent6">
                    <a:lumMod val="75000"/>
                  </a:schemeClr>
                </a:solidFill>
                <a:latin typeface="Comic Sans MS" panose="030F0702030302020204" pitchFamily="66" charset="0"/>
              </a:rPr>
              <a:t> chu </a:t>
            </a:r>
            <a:r>
              <a:rPr lang="en-IN" sz="2000" b="1" dirty="0" err="1">
                <a:solidFill>
                  <a:schemeClr val="accent6">
                    <a:lumMod val="75000"/>
                  </a:schemeClr>
                </a:solidFill>
                <a:latin typeface="Comic Sans MS" panose="030F0702030302020204" pitchFamily="66" charset="0"/>
              </a:rPr>
              <a:t>hiche</a:t>
            </a:r>
            <a:r>
              <a:rPr lang="en-IN" sz="2000" b="1" dirty="0">
                <a:solidFill>
                  <a:schemeClr val="accent6">
                    <a:lumMod val="75000"/>
                  </a:schemeClr>
                </a:solidFill>
                <a:latin typeface="Comic Sans MS" panose="030F0702030302020204" pitchFamily="66" charset="0"/>
              </a:rPr>
              <a:t> hi Pakai </a:t>
            </a:r>
            <a:r>
              <a:rPr lang="en-IN" sz="2000" b="1" dirty="0" err="1">
                <a:solidFill>
                  <a:schemeClr val="accent6">
                    <a:lumMod val="75000"/>
                  </a:schemeClr>
                </a:solidFill>
                <a:latin typeface="Comic Sans MS" panose="030F0702030302020204" pitchFamily="66" charset="0"/>
              </a:rPr>
              <a:t>lunglhaina</a:t>
            </a:r>
            <a:r>
              <a:rPr lang="en-IN" sz="2000" b="1" dirty="0">
                <a:solidFill>
                  <a:schemeClr val="accent6">
                    <a:lumMod val="75000"/>
                  </a:schemeClr>
                </a:solidFill>
                <a:latin typeface="Comic Sans MS" panose="030F0702030302020204" pitchFamily="66" charset="0"/>
              </a:rPr>
              <a:t> ahi. Pate, </a:t>
            </a:r>
            <a:r>
              <a:rPr lang="en-IN" sz="2000" b="1" dirty="0" err="1">
                <a:solidFill>
                  <a:schemeClr val="accent6">
                    <a:lumMod val="75000"/>
                  </a:schemeClr>
                </a:solidFill>
                <a:latin typeface="Comic Sans MS" panose="030F0702030302020204" pitchFamily="66" charset="0"/>
              </a:rPr>
              <a:t>nachate</a:t>
            </a:r>
            <a:r>
              <a:rPr lang="en-IN" sz="2000" b="1" dirty="0">
                <a:solidFill>
                  <a:schemeClr val="accent6">
                    <a:lumMod val="75000"/>
                  </a:schemeClr>
                </a:solidFill>
                <a:latin typeface="Comic Sans MS" panose="030F0702030302020204" pitchFamily="66" charset="0"/>
              </a:rPr>
              <a:t> u </a:t>
            </a:r>
            <a:r>
              <a:rPr lang="en-IN" sz="2000" b="1" dirty="0" err="1">
                <a:solidFill>
                  <a:schemeClr val="accent6">
                    <a:lumMod val="75000"/>
                  </a:schemeClr>
                </a:solidFill>
                <a:latin typeface="Comic Sans MS" panose="030F0702030302020204" pitchFamily="66" charset="0"/>
              </a:rPr>
              <a:t>alungbeilo</a:t>
            </a:r>
            <a:r>
              <a:rPr lang="en-IN" sz="2000" b="1" dirty="0">
                <a:solidFill>
                  <a:schemeClr val="accent6">
                    <a:lumMod val="75000"/>
                  </a:schemeClr>
                </a:solidFill>
                <a:latin typeface="Comic Sans MS" panose="030F0702030302020204" pitchFamily="66" charset="0"/>
              </a:rPr>
              <a:t> </a:t>
            </a:r>
            <a:r>
              <a:rPr lang="en-IN" sz="2000" b="1" dirty="0" err="1">
                <a:solidFill>
                  <a:schemeClr val="accent6">
                    <a:lumMod val="75000"/>
                  </a:schemeClr>
                </a:solidFill>
                <a:latin typeface="Comic Sans MS" panose="030F0702030302020204" pitchFamily="66" charset="0"/>
              </a:rPr>
              <a:t>louna</a:t>
            </a:r>
            <a:r>
              <a:rPr lang="en-IN" sz="2000" b="1" dirty="0">
                <a:solidFill>
                  <a:schemeClr val="accent6">
                    <a:lumMod val="75000"/>
                  </a:schemeClr>
                </a:solidFill>
                <a:latin typeface="Comic Sans MS" panose="030F0702030302020204" pitchFamily="66" charset="0"/>
              </a:rPr>
              <a:t> </a:t>
            </a:r>
            <a:r>
              <a:rPr lang="en-IN" sz="2000" b="1" dirty="0" err="1">
                <a:solidFill>
                  <a:schemeClr val="accent6">
                    <a:lumMod val="75000"/>
                  </a:schemeClr>
                </a:solidFill>
                <a:latin typeface="Comic Sans MS" panose="030F0702030302020204" pitchFamily="66" charset="0"/>
              </a:rPr>
              <a:t>diuvin</a:t>
            </a:r>
            <a:r>
              <a:rPr lang="en-IN" sz="2000" b="1" dirty="0">
                <a:solidFill>
                  <a:schemeClr val="accent6">
                    <a:lumMod val="75000"/>
                  </a:schemeClr>
                </a:solidFill>
                <a:latin typeface="Comic Sans MS" panose="030F0702030302020204" pitchFamily="66" charset="0"/>
              </a:rPr>
              <a:t> </a:t>
            </a:r>
            <a:r>
              <a:rPr lang="en-IN" sz="2000" b="1" dirty="0" err="1">
                <a:solidFill>
                  <a:schemeClr val="accent6">
                    <a:lumMod val="75000"/>
                  </a:schemeClr>
                </a:solidFill>
                <a:latin typeface="Comic Sans MS" panose="030F0702030302020204" pitchFamily="66" charset="0"/>
              </a:rPr>
              <a:t>sulunghang</a:t>
            </a:r>
            <a:r>
              <a:rPr lang="en-IN" sz="2000" b="1" dirty="0">
                <a:solidFill>
                  <a:schemeClr val="accent6">
                    <a:lumMod val="75000"/>
                  </a:schemeClr>
                </a:solidFill>
                <a:latin typeface="Comic Sans MS" panose="030F0702030302020204" pitchFamily="66" charset="0"/>
              </a:rPr>
              <a:t> </a:t>
            </a:r>
            <a:r>
              <a:rPr lang="en-IN" sz="2000" b="1" dirty="0" err="1">
                <a:solidFill>
                  <a:schemeClr val="accent6">
                    <a:lumMod val="75000"/>
                  </a:schemeClr>
                </a:solidFill>
                <a:latin typeface="Comic Sans MS" panose="030F0702030302020204" pitchFamily="66" charset="0"/>
              </a:rPr>
              <a:t>hih</a:t>
            </a:r>
            <a:r>
              <a:rPr lang="en-IN" sz="2000" b="1" dirty="0">
                <a:solidFill>
                  <a:schemeClr val="accent6">
                    <a:lumMod val="75000"/>
                  </a:schemeClr>
                </a:solidFill>
                <a:latin typeface="Comic Sans MS" panose="030F0702030302020204" pitchFamily="66" charset="0"/>
              </a:rPr>
              <a:t> un</a:t>
            </a:r>
            <a:r>
              <a:rPr lang="en-IN" b="1" dirty="0">
                <a:solidFill>
                  <a:schemeClr val="accent6">
                    <a:lumMod val="75000"/>
                  </a:schemeClr>
                </a:solidFill>
                <a:latin typeface="Comic Sans MS" panose="030F0702030302020204" pitchFamily="66" charset="0"/>
              </a:rPr>
              <a:t>. </a:t>
            </a:r>
            <a:r>
              <a:rPr lang="en" sz="1400" b="1" noProof="0" dirty="0">
                <a:solidFill>
                  <a:schemeClr val="accent6">
                    <a:lumMod val="75000"/>
                  </a:schemeClr>
                </a:solidFill>
                <a:latin typeface="Comic Sans MS" panose="030F0702030302020204" pitchFamily="66" charset="0"/>
              </a:rPr>
              <a:t>(Colossa 3:20-21)</a:t>
            </a:r>
          </a:p>
        </p:txBody>
      </p:sp>
      <p:sp>
        <p:nvSpPr>
          <p:cNvPr id="6" name="CuadroTexto 5">
            <a:extLst>
              <a:ext uri="{FF2B5EF4-FFF2-40B4-BE49-F238E27FC236}">
                <a16:creationId xmlns:a16="http://schemas.microsoft.com/office/drawing/2014/main" id="{8DA2E0F1-341F-F95F-A2AD-7DFC186AC7FB}"/>
              </a:ext>
            </a:extLst>
          </p:cNvPr>
          <p:cNvSpPr txBox="1"/>
          <p:nvPr/>
        </p:nvSpPr>
        <p:spPr>
          <a:xfrm>
            <a:off x="2377553" y="1505015"/>
            <a:ext cx="7612993" cy="1446550"/>
          </a:xfrm>
          <a:prstGeom prst="rect">
            <a:avLst/>
          </a:prstGeom>
          <a:noFill/>
        </p:spPr>
        <p:txBody>
          <a:bodyPr wrap="square" rtlCol="0">
            <a:spAutoFit/>
          </a:bodyPr>
          <a:lstStyle/>
          <a:p>
            <a:pPr>
              <a:spcBef>
                <a:spcPts val="600"/>
              </a:spcBef>
            </a:pPr>
            <a:r>
              <a:rPr lang="en" sz="2200" b="1" dirty="0"/>
              <a:t>Tukhang hin ‘</a:t>
            </a:r>
            <a:r>
              <a:rPr lang="en" sz="2200" b="1" i="1" dirty="0"/>
              <a:t>nu le pa</a:t>
            </a:r>
            <a:r>
              <a:rPr lang="en" sz="2200" b="1" dirty="0"/>
              <a:t>’ akiti tieng nupa jong hithei, changseh a cha hin kisin ho jong hithei ahi. Paul in nu le pa leh chate kikah hoisel ahitheina din nu le pa te mopuohna bou ahipon, chante’n jong mopuohna anei ui ati.</a:t>
            </a:r>
            <a:endParaRPr lang="en" sz="2200" b="1" noProof="0" dirty="0"/>
          </a:p>
        </p:txBody>
      </p:sp>
      <p:graphicFrame>
        <p:nvGraphicFramePr>
          <p:cNvPr id="4" name="Diagrama 3">
            <a:extLst>
              <a:ext uri="{FF2B5EF4-FFF2-40B4-BE49-F238E27FC236}">
                <a16:creationId xmlns:a16="http://schemas.microsoft.com/office/drawing/2014/main" id="{2A45160F-23E2-1816-E6D5-9658D87B2892}"/>
              </a:ext>
            </a:extLst>
          </p:cNvPr>
          <p:cNvGraphicFramePr/>
          <p:nvPr>
            <p:extLst>
              <p:ext uri="{D42A27DB-BD31-4B8C-83A1-F6EECF244321}">
                <p14:modId xmlns:p14="http://schemas.microsoft.com/office/powerpoint/2010/main" val="4061847403"/>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78723A1-C0E2-3E07-CC39-1C56BCAF66F3}"/>
              </a:ext>
            </a:extLst>
          </p:cNvPr>
          <p:cNvSpPr txBox="1"/>
          <p:nvPr/>
        </p:nvSpPr>
        <p:spPr>
          <a:xfrm>
            <a:off x="-68824" y="5792325"/>
            <a:ext cx="9104671" cy="1061829"/>
          </a:xfrm>
          <a:prstGeom prst="rect">
            <a:avLst/>
          </a:prstGeom>
          <a:noFill/>
        </p:spPr>
        <p:txBody>
          <a:bodyPr wrap="square" rtlCol="0">
            <a:spAutoFit/>
          </a:bodyPr>
          <a:lstStyle/>
          <a:p>
            <a:pPr>
              <a:spcBef>
                <a:spcPts val="600"/>
              </a:spcBef>
            </a:pPr>
            <a:r>
              <a:rPr lang="en" sz="2100" b="1" noProof="0" dirty="0"/>
              <a:t>Jingkah nilhah a Pathien houkhompi jing hi chate’n Pathien akimudoh uva, tuonsot lampi ding thulhuhna ahin kisiemtheina diuva kithopi phatah chu ahi. Chate ding a kihilna phapen chu nu le pa chonchan chu ahi.</a:t>
            </a:r>
          </a:p>
        </p:txBody>
      </p:sp>
      <p:pic>
        <p:nvPicPr>
          <p:cNvPr id="10" name="Imagen 9" descr="Un grupo de personas sentadas&#10;&#10;El contenido generado por IA puede ser incorrecto.">
            <a:extLst>
              <a:ext uri="{FF2B5EF4-FFF2-40B4-BE49-F238E27FC236}">
                <a16:creationId xmlns:a16="http://schemas.microsoft.com/office/drawing/2014/main" id="{15BA3CC6-D9BC-F375-7FBC-A4B62FEF2D1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a:extLst>
              <a:ext uri="{FF2B5EF4-FFF2-40B4-BE49-F238E27FC236}">
                <a16:creationId xmlns:a16="http://schemas.microsoft.com/office/drawing/2014/main" id="{1F4464A6-272F-54FE-787D-A325A00C7A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6645" y="1440293"/>
            <a:ext cx="1941580" cy="1359328"/>
          </a:xfrm>
          <a:prstGeom prst="round2DiagRect">
            <a:avLst>
              <a:gd name="adj1" fmla="val 0"/>
              <a:gd name="adj2" fmla="val 17866"/>
            </a:avLst>
          </a:prstGeom>
          <a:ln w="38100" cap="sq">
            <a:solidFill>
              <a:schemeClr val="accent4">
                <a:lumMod val="75000"/>
              </a:schemeClr>
            </a:solidFill>
            <a:miter lim="800000"/>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a:extLst>
              <a:ext uri="{FF2B5EF4-FFF2-40B4-BE49-F238E27FC236}">
                <a16:creationId xmlns:a16="http://schemas.microsoft.com/office/drawing/2014/main" id="{7EDB1BC2-A669-B9BF-8EBE-9A7F2947306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951218" y="1440293"/>
            <a:ext cx="1844137" cy="1359328"/>
          </a:xfrm>
          <a:prstGeom prst="round2DiagRect">
            <a:avLst>
              <a:gd name="adj1" fmla="val 16667"/>
              <a:gd name="adj2" fmla="val 0"/>
            </a:avLst>
          </a:prstGeom>
          <a:ln w="38100" cap="sq">
            <a:solidFill>
              <a:schemeClr val="accent6">
                <a:lumMod val="75000"/>
              </a:schemeClr>
            </a:solidFill>
            <a:miter lim="800000"/>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32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0"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A1A6CABC-8F83-4877-8923-49EC9D1B12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7" dur="1000"/>
                                        <p:tgtEl>
                                          <p:spTgt spid="4">
                                            <p:graphicEl>
                                              <a:dgm id="{8C9C4CCF-77E5-4330-B682-33D260B7E9D7}"/>
                                            </p:graphicEl>
                                          </p:spTgt>
                                        </p:tgtEl>
                                      </p:cBhvr>
                                    </p:animEffect>
                                    <p:anim calcmode="lin" valueType="num">
                                      <p:cBhvr>
                                        <p:cTn id="38"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2" dur="1000"/>
                                        <p:tgtEl>
                                          <p:spTgt spid="4">
                                            <p:graphicEl>
                                              <a:dgm id="{CA9A7C24-E244-4634-8B22-F1CBDEFD86E3}"/>
                                            </p:graphicEl>
                                          </p:spTgt>
                                        </p:tgtEl>
                                      </p:cBhvr>
                                    </p:animEffect>
                                    <p:anim calcmode="lin" valueType="num">
                                      <p:cBhvr>
                                        <p:cTn id="43"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49" dur="1000"/>
                                        <p:tgtEl>
                                          <p:spTgt spid="4">
                                            <p:graphicEl>
                                              <a:dgm id="{756AD8EF-519C-4358-A6C3-7981CC18B1D6}"/>
                                            </p:graphicEl>
                                          </p:spTgt>
                                        </p:tgtEl>
                                      </p:cBhvr>
                                    </p:animEffect>
                                    <p:anim calcmode="lin" valueType="num">
                                      <p:cBhvr>
                                        <p:cTn id="50"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4" dur="1000"/>
                                        <p:tgtEl>
                                          <p:spTgt spid="4">
                                            <p:graphicEl>
                                              <a:dgm id="{F640A27C-8C42-44C1-9B48-D099E17F5BE9}"/>
                                            </p:graphicEl>
                                          </p:spTgt>
                                        </p:tgtEl>
                                      </p:cBhvr>
                                    </p:animEffect>
                                    <p:anim calcmode="lin" valueType="num">
                                      <p:cBhvr>
                                        <p:cTn id="55"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1" dur="1000"/>
                                        <p:tgtEl>
                                          <p:spTgt spid="4">
                                            <p:graphicEl>
                                              <a:dgm id="{2D503935-13DF-4B73-99C0-753AEFE7F23B}"/>
                                            </p:graphicEl>
                                          </p:spTgt>
                                        </p:tgtEl>
                                      </p:cBhvr>
                                    </p:animEffect>
                                    <p:anim calcmode="lin" valueType="num">
                                      <p:cBhvr>
                                        <p:cTn id="62"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6" dur="1000"/>
                                        <p:tgtEl>
                                          <p:spTgt spid="4">
                                            <p:graphicEl>
                                              <a:dgm id="{702E98B1-CADF-478D-AB4A-58735C204F93}"/>
                                            </p:graphicEl>
                                          </p:spTgt>
                                        </p:tgtEl>
                                      </p:cBhvr>
                                    </p:animEffect>
                                    <p:anim calcmode="lin" valueType="num">
                                      <p:cBhvr>
                                        <p:cTn id="67"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7"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8D1FCC57-E009-44E7-BDDE-564FA8434E8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4" dur="1000"/>
                                        <p:tgtEl>
                                          <p:spTgt spid="4">
                                            <p:graphicEl>
                                              <a:dgm id="{48B70EC1-24F9-40A4-BEDB-4B2EBD602C82}"/>
                                            </p:graphicEl>
                                          </p:spTgt>
                                        </p:tgtEl>
                                      </p:cBhvr>
                                    </p:animEffect>
                                    <p:anim calcmode="lin" valueType="num">
                                      <p:cBhvr>
                                        <p:cTn id="85"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89" dur="1000"/>
                                        <p:tgtEl>
                                          <p:spTgt spid="4">
                                            <p:graphicEl>
                                              <a:dgm id="{CFBF0DCF-3A8B-4CEB-9CA0-3A680372CEEF}"/>
                                            </p:graphicEl>
                                          </p:spTgt>
                                        </p:tgtEl>
                                      </p:cBhvr>
                                    </p:animEffect>
                                    <p:anim calcmode="lin" valueType="num">
                                      <p:cBhvr>
                                        <p:cTn id="90"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6" dur="1000"/>
                                        <p:tgtEl>
                                          <p:spTgt spid="4">
                                            <p:graphicEl>
                                              <a:dgm id="{E429F922-4E73-46C9-9A0E-37A949914D9C}"/>
                                            </p:graphicEl>
                                          </p:spTgt>
                                        </p:tgtEl>
                                      </p:cBhvr>
                                    </p:animEffect>
                                    <p:anim calcmode="lin" valueType="num">
                                      <p:cBhvr>
                                        <p:cTn id="97"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1" dur="1000"/>
                                        <p:tgtEl>
                                          <p:spTgt spid="4">
                                            <p:graphicEl>
                                              <a:dgm id="{93315151-46DF-47EE-B053-18AE76ABB3DE}"/>
                                            </p:graphicEl>
                                          </p:spTgt>
                                        </p:tgtEl>
                                      </p:cBhvr>
                                    </p:animEffect>
                                    <p:anim calcmode="lin" valueType="num">
                                      <p:cBhvr>
                                        <p:cTn id="102"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8" dur="1000"/>
                                        <p:tgtEl>
                                          <p:spTgt spid="4">
                                            <p:graphicEl>
                                              <a:dgm id="{47518933-818B-4002-9065-7E0A1721225D}"/>
                                            </p:graphicEl>
                                          </p:spTgt>
                                        </p:tgtEl>
                                      </p:cBhvr>
                                    </p:animEffect>
                                    <p:anim calcmode="lin" valueType="num">
                                      <p:cBhvr>
                                        <p:cTn id="109"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3" dur="1000"/>
                                        <p:tgtEl>
                                          <p:spTgt spid="4">
                                            <p:graphicEl>
                                              <a:dgm id="{E21D42E4-B229-48B5-9853-F2DB6FF326E5}"/>
                                            </p:graphicEl>
                                          </p:spTgt>
                                        </p:tgtEl>
                                      </p:cBhvr>
                                    </p:animEffect>
                                    <p:anim calcmode="lin" valueType="num">
                                      <p:cBhvr>
                                        <p:cTn id="114"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500" fill="hold"/>
                                        <p:tgtEl>
                                          <p:spTgt spid="8"/>
                                        </p:tgtEl>
                                        <p:attrNameLst>
                                          <p:attrName>ppt_x</p:attrName>
                                        </p:attrNameLst>
                                      </p:cBhvr>
                                      <p:tavLst>
                                        <p:tav tm="0">
                                          <p:val>
                                            <p:strVal val="0-#ppt_w/2"/>
                                          </p:val>
                                        </p:tav>
                                        <p:tav tm="100000">
                                          <p:val>
                                            <p:strVal val="#ppt_x"/>
                                          </p:val>
                                        </p:tav>
                                      </p:tavLst>
                                    </p:anim>
                                    <p:anim calcmode="lin" valueType="num">
                                      <p:cBhvr additive="base">
                                        <p:cTn id="121" dur="500" fill="hold"/>
                                        <p:tgtEl>
                                          <p:spTgt spid="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0-#ppt_w/2"/>
                                          </p:val>
                                        </p:tav>
                                        <p:tav tm="100000">
                                          <p:val>
                                            <p:strVal val="#ppt_x"/>
                                          </p:val>
                                        </p:tav>
                                      </p:tavLst>
                                    </p:anim>
                                    <p:anim calcmode="lin" valueType="num">
                                      <p:cBhvr additive="base">
                                        <p:cTn id="1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F74163-5EDF-8971-880B-5AB8E3C6EA7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A5BED0-5FED-A8D1-9C72-0A948C1E0000}"/>
              </a:ext>
            </a:extLst>
          </p:cNvPr>
          <p:cNvSpPr txBox="1"/>
          <p:nvPr/>
        </p:nvSpPr>
        <p:spPr>
          <a:xfrm>
            <a:off x="1874428" y="1526037"/>
            <a:ext cx="9581948" cy="3770263"/>
          </a:xfrm>
          <a:prstGeom prst="rect">
            <a:avLst/>
          </a:prstGeom>
          <a:noFill/>
        </p:spPr>
        <p:txBody>
          <a:bodyPr wrap="square">
            <a:spAutoFit/>
          </a:bodyPr>
          <a:lstStyle/>
          <a:p>
            <a:pPr>
              <a:spcBef>
                <a:spcPts val="600"/>
              </a:spcBef>
            </a:pPr>
            <a:r>
              <a:rPr lang="en" sz="2600" b="1" noProof="0" dirty="0">
                <a:latin typeface="Constantia" panose="02030602050306030303" pitchFamily="18" charset="0"/>
              </a:rPr>
              <a:t>“Nu le pa te ho, na chate’n na ngailutna amu uva, amaho ding nabol thei chan bol ding nahi ti ahetna diuvin bol in. Chuti leh bollou dia thugahna nasiempih ho chun khangdong lungthim a na nasatah a atoh joh ding ahi. </a:t>
            </a:r>
          </a:p>
          <a:p>
            <a:pPr>
              <a:spcBef>
                <a:spcPts val="600"/>
              </a:spcBef>
            </a:pPr>
            <a:r>
              <a:rPr lang="en" sz="2600" b="1" noProof="0" dirty="0">
                <a:latin typeface="Constantia" panose="02030602050306030303" pitchFamily="18" charset="0"/>
              </a:rPr>
              <a:t>Domthiem tah leh khotuona nei tah in chate chung ah vaihom in, “</a:t>
            </a:r>
            <a:r>
              <a:rPr lang="en-IN" sz="2600" b="1" i="1" dirty="0">
                <a:latin typeface="Constantia" panose="02030602050306030303" pitchFamily="18" charset="0"/>
              </a:rPr>
              <a:t>van a um </a:t>
            </a:r>
            <a:r>
              <a:rPr lang="en-IN" sz="2600" b="1" i="1" dirty="0" err="1">
                <a:latin typeface="Constantia" panose="02030602050306030303" pitchFamily="18" charset="0"/>
              </a:rPr>
              <a:t>avantil</a:t>
            </a:r>
            <a:r>
              <a:rPr lang="en-IN" sz="2600" b="1" i="1" dirty="0">
                <a:latin typeface="Constantia" panose="02030602050306030303" pitchFamily="18" charset="0"/>
              </a:rPr>
              <a:t> </a:t>
            </a:r>
            <a:r>
              <a:rPr lang="en-IN" sz="2600" b="1" i="1" dirty="0" err="1">
                <a:latin typeface="Constantia" panose="02030602050306030303" pitchFamily="18" charset="0"/>
              </a:rPr>
              <a:t>te</a:t>
            </a:r>
            <a:r>
              <a:rPr lang="en-IN" sz="2600" b="1" i="1" dirty="0">
                <a:latin typeface="Constantia" panose="02030602050306030303" pitchFamily="18" charset="0"/>
              </a:rPr>
              <a:t> </a:t>
            </a:r>
            <a:r>
              <a:rPr lang="en-IN" sz="2600" b="1" i="1" dirty="0" err="1">
                <a:latin typeface="Constantia" panose="02030602050306030303" pitchFamily="18" charset="0"/>
              </a:rPr>
              <a:t>uvin</a:t>
            </a:r>
            <a:r>
              <a:rPr lang="en-IN" sz="2600" b="1" i="1" dirty="0">
                <a:latin typeface="Constantia" panose="02030602050306030303" pitchFamily="18" charset="0"/>
              </a:rPr>
              <a:t> ka-Pa </a:t>
            </a:r>
            <a:r>
              <a:rPr lang="en-IN" sz="2600" b="1" i="1" dirty="0" err="1">
                <a:latin typeface="Constantia" panose="02030602050306030303" pitchFamily="18" charset="0"/>
              </a:rPr>
              <a:t>mai</a:t>
            </a:r>
            <a:r>
              <a:rPr lang="en-IN" sz="2600" b="1" i="1" dirty="0">
                <a:latin typeface="Constantia" panose="02030602050306030303" pitchFamily="18" charset="0"/>
              </a:rPr>
              <a:t> amu </a:t>
            </a:r>
            <a:r>
              <a:rPr lang="en-IN" sz="2600" b="1" i="1" dirty="0" err="1">
                <a:latin typeface="Constantia" panose="02030602050306030303" pitchFamily="18" charset="0"/>
              </a:rPr>
              <a:t>jing</a:t>
            </a:r>
            <a:r>
              <a:rPr lang="en-IN" sz="2600" b="1" i="1" dirty="0">
                <a:latin typeface="Constantia" panose="02030602050306030303" pitchFamily="18" charset="0"/>
              </a:rPr>
              <a:t> u</a:t>
            </a:r>
            <a:r>
              <a:rPr lang="en-IN" sz="2600" b="1" dirty="0">
                <a:latin typeface="Constantia" panose="02030602050306030303" pitchFamily="18" charset="0"/>
              </a:rPr>
              <a:t>” ahi </a:t>
            </a:r>
            <a:r>
              <a:rPr lang="en-IN" sz="2600" b="1" dirty="0" err="1">
                <a:latin typeface="Constantia" panose="02030602050306030303" pitchFamily="18" charset="0"/>
              </a:rPr>
              <a:t>ti</a:t>
            </a:r>
            <a:r>
              <a:rPr lang="en-IN" sz="2600" b="1" dirty="0">
                <a:latin typeface="Constantia" panose="02030602050306030303" pitchFamily="18" charset="0"/>
              </a:rPr>
              <a:t> </a:t>
            </a:r>
            <a:r>
              <a:rPr lang="en-IN" sz="2600" b="1" dirty="0" err="1">
                <a:latin typeface="Constantia" panose="02030602050306030303" pitchFamily="18" charset="0"/>
              </a:rPr>
              <a:t>geldoh</a:t>
            </a:r>
            <a:r>
              <a:rPr lang="en-IN" sz="2600" b="1" dirty="0">
                <a:latin typeface="Constantia" panose="02030602050306030303" pitchFamily="18" charset="0"/>
              </a:rPr>
              <a:t> </a:t>
            </a:r>
            <a:r>
              <a:rPr lang="en-IN" sz="2600" b="1" dirty="0" err="1">
                <a:latin typeface="Constantia" panose="02030602050306030303" pitchFamily="18" charset="0"/>
              </a:rPr>
              <a:t>jing</a:t>
            </a:r>
            <a:r>
              <a:rPr lang="en-IN" sz="2600" b="1" dirty="0">
                <a:latin typeface="Constantia" panose="02030602050306030303" pitchFamily="18" charset="0"/>
              </a:rPr>
              <a:t> in. </a:t>
            </a:r>
            <a:r>
              <a:rPr lang="en-IN" sz="2600" b="1" dirty="0" err="1">
                <a:latin typeface="Constantia" panose="02030602050306030303" pitchFamily="18" charset="0"/>
              </a:rPr>
              <a:t>Hiche</a:t>
            </a:r>
            <a:r>
              <a:rPr lang="en-IN" sz="2600" b="1" dirty="0">
                <a:latin typeface="Constantia" panose="02030602050306030303" pitchFamily="18" charset="0"/>
              </a:rPr>
              <a:t> </a:t>
            </a:r>
            <a:r>
              <a:rPr lang="en-IN" sz="2600" b="1" dirty="0" err="1">
                <a:latin typeface="Constantia" panose="02030602050306030303" pitchFamily="18" charset="0"/>
              </a:rPr>
              <a:t>vantil</a:t>
            </a:r>
            <a:r>
              <a:rPr lang="en-IN" sz="2600" b="1" dirty="0">
                <a:latin typeface="Constantia" panose="02030602050306030303" pitchFamily="18" charset="0"/>
              </a:rPr>
              <a:t> hon </a:t>
            </a:r>
            <a:r>
              <a:rPr lang="en-IN" sz="2600" b="1" dirty="0" err="1">
                <a:latin typeface="Constantia" panose="02030602050306030303" pitchFamily="18" charset="0"/>
              </a:rPr>
              <a:t>na</a:t>
            </a:r>
            <a:r>
              <a:rPr lang="en-IN" sz="2600" b="1" dirty="0">
                <a:latin typeface="Constantia" panose="02030602050306030303" pitchFamily="18" charset="0"/>
              </a:rPr>
              <a:t> </a:t>
            </a:r>
            <a:r>
              <a:rPr lang="en-IN" sz="2600" b="1" dirty="0" err="1">
                <a:latin typeface="Constantia" panose="02030602050306030303" pitchFamily="18" charset="0"/>
              </a:rPr>
              <a:t>chate</a:t>
            </a:r>
            <a:r>
              <a:rPr lang="en-IN" sz="2600" b="1" dirty="0">
                <a:latin typeface="Constantia" panose="02030602050306030303" pitchFamily="18" charset="0"/>
              </a:rPr>
              <a:t> </a:t>
            </a:r>
            <a:r>
              <a:rPr lang="en-IN" sz="2600" b="1" dirty="0" err="1">
                <a:latin typeface="Constantia" panose="02030602050306030303" pitchFamily="18" charset="0"/>
              </a:rPr>
              <a:t>bolpih</a:t>
            </a:r>
            <a:r>
              <a:rPr lang="en-IN" sz="2600" b="1" dirty="0">
                <a:latin typeface="Constantia" panose="02030602050306030303" pitchFamily="18" charset="0"/>
              </a:rPr>
              <a:t> </a:t>
            </a:r>
            <a:r>
              <a:rPr lang="en-IN" sz="2600" b="1" dirty="0" err="1">
                <a:latin typeface="Constantia" panose="02030602050306030303" pitchFamily="18" charset="0"/>
              </a:rPr>
              <a:t>dia</a:t>
            </a:r>
            <a:r>
              <a:rPr lang="en-IN" sz="2600" b="1" dirty="0">
                <a:latin typeface="Constantia" panose="02030602050306030303" pitchFamily="18" charset="0"/>
              </a:rPr>
              <a:t> </a:t>
            </a:r>
            <a:r>
              <a:rPr lang="en-IN" sz="2600" b="1" dirty="0" err="1">
                <a:latin typeface="Constantia" panose="02030602050306030303" pitchFamily="18" charset="0"/>
              </a:rPr>
              <a:t>Pathien</a:t>
            </a:r>
            <a:r>
              <a:rPr lang="en-IN" sz="2600" b="1" dirty="0">
                <a:latin typeface="Constantia" panose="02030602050306030303" pitchFamily="18" charset="0"/>
              </a:rPr>
              <a:t> </a:t>
            </a:r>
            <a:r>
              <a:rPr lang="en-IN" sz="2600" b="1" dirty="0" err="1">
                <a:latin typeface="Constantia" panose="02030602050306030303" pitchFamily="18" charset="0"/>
              </a:rPr>
              <a:t>thusah</a:t>
            </a:r>
            <a:r>
              <a:rPr lang="en-IN" sz="2600" b="1" dirty="0">
                <a:latin typeface="Constantia" panose="02030602050306030303" pitchFamily="18" charset="0"/>
              </a:rPr>
              <a:t> </a:t>
            </a:r>
            <a:r>
              <a:rPr lang="en-IN" sz="2600" b="1" dirty="0" err="1">
                <a:latin typeface="Constantia" panose="02030602050306030303" pitchFamily="18" charset="0"/>
              </a:rPr>
              <a:t>ho</a:t>
            </a:r>
            <a:r>
              <a:rPr lang="en-IN" sz="2600" b="1" dirty="0">
                <a:latin typeface="Constantia" panose="02030602050306030303" pitchFamily="18" charset="0"/>
              </a:rPr>
              <a:t> </a:t>
            </a:r>
            <a:r>
              <a:rPr lang="en-IN" sz="2600" b="1" dirty="0" err="1">
                <a:latin typeface="Constantia" panose="02030602050306030303" pitchFamily="18" charset="0"/>
              </a:rPr>
              <a:t>abol</a:t>
            </a:r>
            <a:r>
              <a:rPr lang="en-IN" sz="2600" b="1" dirty="0">
                <a:latin typeface="Constantia" panose="02030602050306030303" pitchFamily="18" charset="0"/>
              </a:rPr>
              <a:t> </a:t>
            </a:r>
            <a:r>
              <a:rPr lang="en-IN" sz="2600" b="1" dirty="0" err="1">
                <a:latin typeface="Constantia" panose="02030602050306030303" pitchFamily="18" charset="0"/>
              </a:rPr>
              <a:t>diu</a:t>
            </a:r>
            <a:r>
              <a:rPr lang="en-IN" sz="2600" b="1" dirty="0">
                <a:latin typeface="Constantia" panose="02030602050306030303" pitchFamily="18" charset="0"/>
              </a:rPr>
              <a:t> </a:t>
            </a:r>
            <a:r>
              <a:rPr lang="en-IN" sz="2600" b="1" dirty="0" err="1">
                <a:latin typeface="Constantia" panose="02030602050306030303" pitchFamily="18" charset="0"/>
              </a:rPr>
              <a:t>nadei</a:t>
            </a:r>
            <a:r>
              <a:rPr lang="en-IN" sz="2600" b="1" dirty="0">
                <a:latin typeface="Constantia" panose="02030602050306030303" pitchFamily="18" charset="0"/>
              </a:rPr>
              <a:t> </a:t>
            </a:r>
            <a:r>
              <a:rPr lang="en-IN" sz="2600" b="1" dirty="0" err="1">
                <a:latin typeface="Constantia" panose="02030602050306030303" pitchFamily="18" charset="0"/>
              </a:rPr>
              <a:t>leh</a:t>
            </a:r>
            <a:r>
              <a:rPr lang="en-IN" sz="2600" b="1" dirty="0">
                <a:latin typeface="Constantia" panose="02030602050306030303" pitchFamily="18" charset="0"/>
              </a:rPr>
              <a:t> </a:t>
            </a:r>
            <a:r>
              <a:rPr lang="en-IN" sz="2600" b="1" dirty="0" err="1">
                <a:latin typeface="Constantia" panose="02030602050306030303" pitchFamily="18" charset="0"/>
              </a:rPr>
              <a:t>nang</a:t>
            </a:r>
            <a:r>
              <a:rPr lang="en-IN" sz="2600" b="1" dirty="0">
                <a:latin typeface="Constantia" panose="02030602050306030303" pitchFamily="18" charset="0"/>
              </a:rPr>
              <a:t> in jong </a:t>
            </a:r>
            <a:r>
              <a:rPr lang="en-IN" sz="2600" b="1" dirty="0" err="1">
                <a:latin typeface="Constantia" panose="02030602050306030303" pitchFamily="18" charset="0"/>
              </a:rPr>
              <a:t>panhu’n</a:t>
            </a:r>
            <a:r>
              <a:rPr lang="en-IN" sz="2600" b="1" dirty="0">
                <a:latin typeface="Constantia" panose="02030602050306030303" pitchFamily="18" charset="0"/>
              </a:rPr>
              <a:t> lang, </a:t>
            </a:r>
            <a:r>
              <a:rPr lang="en-IN" sz="2600" b="1" dirty="0" err="1">
                <a:latin typeface="Constantia" panose="02030602050306030303" pitchFamily="18" charset="0"/>
              </a:rPr>
              <a:t>nangma</a:t>
            </a:r>
            <a:r>
              <a:rPr lang="en-IN" sz="2600" b="1" dirty="0">
                <a:latin typeface="Constantia" panose="02030602050306030303" pitchFamily="18" charset="0"/>
              </a:rPr>
              <a:t> </a:t>
            </a:r>
            <a:r>
              <a:rPr lang="en-IN" sz="2600" b="1" dirty="0" err="1">
                <a:latin typeface="Constantia" panose="02030602050306030303" pitchFamily="18" charset="0"/>
              </a:rPr>
              <a:t>bol</a:t>
            </a:r>
            <a:r>
              <a:rPr lang="en-IN" sz="2600" b="1" dirty="0">
                <a:latin typeface="Constantia" panose="02030602050306030303" pitchFamily="18" charset="0"/>
              </a:rPr>
              <a:t> ding </a:t>
            </a:r>
            <a:r>
              <a:rPr lang="en-IN" sz="2600" b="1" dirty="0" err="1">
                <a:latin typeface="Constantia" panose="02030602050306030303" pitchFamily="18" charset="0"/>
              </a:rPr>
              <a:t>lom</a:t>
            </a:r>
            <a:r>
              <a:rPr lang="en-IN" sz="2600" b="1" dirty="0">
                <a:latin typeface="Constantia" panose="02030602050306030303" pitchFamily="18" charset="0"/>
              </a:rPr>
              <a:t> </a:t>
            </a:r>
            <a:r>
              <a:rPr lang="en-IN" sz="2600" b="1" dirty="0" err="1">
                <a:latin typeface="Constantia" panose="02030602050306030303" pitchFamily="18" charset="0"/>
              </a:rPr>
              <a:t>tah</a:t>
            </a:r>
            <a:r>
              <a:rPr lang="en-IN" sz="2600" b="1" dirty="0">
                <a:latin typeface="Constantia" panose="02030602050306030303" pitchFamily="18" charset="0"/>
              </a:rPr>
              <a:t> chu </a:t>
            </a:r>
            <a:r>
              <a:rPr lang="en-IN" sz="2600" b="1" dirty="0" err="1">
                <a:latin typeface="Constantia" panose="02030602050306030303" pitchFamily="18" charset="0"/>
              </a:rPr>
              <a:t>kibol</a:t>
            </a:r>
            <a:r>
              <a:rPr lang="en-IN" sz="2600" b="1" dirty="0">
                <a:latin typeface="Constantia" panose="02030602050306030303" pitchFamily="18" charset="0"/>
              </a:rPr>
              <a:t> in.</a:t>
            </a:r>
            <a:r>
              <a:rPr lang="en" sz="26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B5B762BA-C788-D472-3775-0B7852ACB104}"/>
              </a:ext>
            </a:extLst>
          </p:cNvPr>
          <p:cNvSpPr txBox="1"/>
          <p:nvPr/>
        </p:nvSpPr>
        <p:spPr>
          <a:xfrm>
            <a:off x="6823533" y="5523170"/>
            <a:ext cx="4457823" cy="430887"/>
          </a:xfrm>
          <a:prstGeom prst="rect">
            <a:avLst/>
          </a:prstGeom>
          <a:noFill/>
        </p:spPr>
        <p:txBody>
          <a:bodyPr wrap="none" rtlCol="0">
            <a:spAutoFit/>
          </a:bodyPr>
          <a:lstStyle/>
          <a:p>
            <a:pPr algn="r"/>
            <a:r>
              <a:rPr lang="en" sz="2200" b="1" noProof="0" dirty="0"/>
              <a:t>EGW (The Christian Home, p. 193)</a:t>
            </a:r>
          </a:p>
        </p:txBody>
      </p:sp>
    </p:spTree>
    <p:extLst>
      <p:ext uri="{BB962C8B-B14F-4D97-AF65-F5344CB8AC3E}">
        <p14:creationId xmlns:p14="http://schemas.microsoft.com/office/powerpoint/2010/main" val="418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7821ED-506C-666C-004E-0BDF151280E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4E2F57-E2AE-377F-A874-4B6CC53A4003}"/>
              </a:ext>
            </a:extLst>
          </p:cNvPr>
          <p:cNvSpPr txBox="1"/>
          <p:nvPr/>
        </p:nvSpPr>
        <p:spPr>
          <a:xfrm>
            <a:off x="0" y="0"/>
            <a:ext cx="12191999" cy="707886"/>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a:r>
              <a:rPr lang="en-US" sz="4000" b="1"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rPr>
              <a:t>PUTE  LEH  THALAHHO  KIKAH</a:t>
            </a:r>
            <a:endParaRPr lang="en" sz="40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endParaRPr>
          </a:p>
        </p:txBody>
      </p:sp>
      <p:sp>
        <p:nvSpPr>
          <p:cNvPr id="5" name="CuadroTexto 4">
            <a:extLst>
              <a:ext uri="{FF2B5EF4-FFF2-40B4-BE49-F238E27FC236}">
                <a16:creationId xmlns:a16="http://schemas.microsoft.com/office/drawing/2014/main" id="{F20B544C-C3C6-2953-CED1-2D3D57193C7B}"/>
              </a:ext>
            </a:extLst>
          </p:cNvPr>
          <p:cNvSpPr txBox="1"/>
          <p:nvPr/>
        </p:nvSpPr>
        <p:spPr>
          <a:xfrm>
            <a:off x="476249" y="721816"/>
            <a:ext cx="11239499" cy="707886"/>
          </a:xfrm>
          <a:prstGeom prst="rect">
            <a:avLst/>
          </a:prstGeom>
          <a:noFill/>
        </p:spPr>
        <p:txBody>
          <a:bodyPr wrap="square">
            <a:spAutoFit/>
          </a:bodyPr>
          <a:lstStyle/>
          <a:p>
            <a:pPr algn="ctr"/>
            <a:r>
              <a:rPr lang="en" b="1" noProof="0" dirty="0">
                <a:solidFill>
                  <a:srgbClr val="C9DFF8"/>
                </a:solidFill>
                <a:effectLst>
                  <a:outerShdw blurRad="38100" dist="38100" dir="2700000" algn="tl">
                    <a:srgbClr val="000000">
                      <a:alpha val="43137"/>
                    </a:srgbClr>
                  </a:outerShdw>
                </a:effectLst>
                <a:latin typeface="Comic Sans MS" panose="030F0702030302020204" pitchFamily="66" charset="0"/>
              </a:rPr>
              <a:t>“</a:t>
            </a:r>
            <a:r>
              <a:rPr lang="en-IN" sz="2000" b="1" dirty="0" err="1">
                <a:solidFill>
                  <a:srgbClr val="C9DFF8"/>
                </a:solidFill>
                <a:effectLst>
                  <a:outerShdw blurRad="38100" dist="38100" dir="2700000" algn="tl">
                    <a:srgbClr val="000000">
                      <a:alpha val="43137"/>
                    </a:srgbClr>
                  </a:outerShdw>
                </a:effectLst>
                <a:latin typeface="Comic Sans MS" panose="030F0702030302020204" pitchFamily="66" charset="0"/>
              </a:rPr>
              <a:t>Suohte</a:t>
            </a:r>
            <a:r>
              <a:rPr lang="en-IN" sz="2000"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C9DFF8"/>
                </a:solidFill>
                <a:effectLst>
                  <a:outerShdw blurRad="38100" dist="38100" dir="2700000" algn="tl">
                    <a:srgbClr val="000000">
                      <a:alpha val="43137"/>
                    </a:srgbClr>
                  </a:outerShdw>
                </a:effectLst>
                <a:latin typeface="Comic Sans MS" panose="030F0702030302020204" pitchFamily="66" charset="0"/>
              </a:rPr>
              <a:t>mihiem</a:t>
            </a:r>
            <a:r>
              <a:rPr lang="en-IN" sz="2000"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C9DFF8"/>
                </a:solidFill>
                <a:effectLst>
                  <a:outerShdw blurRad="38100" dist="38100" dir="2700000" algn="tl">
                    <a:srgbClr val="000000">
                      <a:alpha val="43137"/>
                    </a:srgbClr>
                  </a:outerShdw>
                </a:effectLst>
                <a:latin typeface="Comic Sans MS" panose="030F0702030302020204" pitchFamily="66" charset="0"/>
              </a:rPr>
              <a:t>mitvet</a:t>
            </a:r>
            <a:r>
              <a:rPr lang="en-IN" sz="2000"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C9DFF8"/>
                </a:solidFill>
                <a:effectLst>
                  <a:outerShdw blurRad="38100" dist="38100" dir="2700000" algn="tl">
                    <a:srgbClr val="000000">
                      <a:alpha val="43137"/>
                    </a:srgbClr>
                  </a:outerShdw>
                </a:effectLst>
                <a:latin typeface="Comic Sans MS" panose="030F0702030302020204" pitchFamily="66" charset="0"/>
              </a:rPr>
              <a:t>mai</a:t>
            </a:r>
            <a:r>
              <a:rPr lang="en-IN" sz="2000" b="1" dirty="0">
                <a:solidFill>
                  <a:srgbClr val="C9DFF8"/>
                </a:solidFill>
                <a:effectLst>
                  <a:outerShdw blurRad="38100" dist="38100" dir="2700000" algn="tl">
                    <a:srgbClr val="000000">
                      <a:alpha val="43137"/>
                    </a:srgbClr>
                  </a:outerShdw>
                </a:effectLst>
                <a:latin typeface="Comic Sans MS" panose="030F0702030302020204" pitchFamily="66" charset="0"/>
              </a:rPr>
              <a:t> a </a:t>
            </a:r>
            <a:r>
              <a:rPr lang="en-IN" sz="2000" b="1" dirty="0" err="1">
                <a:solidFill>
                  <a:srgbClr val="C9DFF8"/>
                </a:solidFill>
                <a:effectLst>
                  <a:outerShdw blurRad="38100" dist="38100" dir="2700000" algn="tl">
                    <a:srgbClr val="000000">
                      <a:alpha val="43137"/>
                    </a:srgbClr>
                  </a:outerShdw>
                </a:effectLst>
                <a:latin typeface="Comic Sans MS" panose="030F0702030302020204" pitchFamily="66" charset="0"/>
              </a:rPr>
              <a:t>hilouvin</a:t>
            </a:r>
            <a:r>
              <a:rPr lang="en-IN" sz="2000" b="1" dirty="0">
                <a:solidFill>
                  <a:srgbClr val="C9DFF8"/>
                </a:solidFill>
                <a:effectLst>
                  <a:outerShdw blurRad="38100" dist="38100" dir="2700000" algn="tl">
                    <a:srgbClr val="000000">
                      <a:alpha val="43137"/>
                    </a:srgbClr>
                  </a:outerShdw>
                </a:effectLst>
                <a:latin typeface="Comic Sans MS" panose="030F0702030302020204" pitchFamily="66" charset="0"/>
              </a:rPr>
              <a:t>, Pakai </a:t>
            </a:r>
            <a:r>
              <a:rPr lang="en-IN" sz="2000" b="1" dirty="0" err="1">
                <a:solidFill>
                  <a:srgbClr val="C9DFF8"/>
                </a:solidFill>
                <a:effectLst>
                  <a:outerShdw blurRad="38100" dist="38100" dir="2700000" algn="tl">
                    <a:srgbClr val="000000">
                      <a:alpha val="43137"/>
                    </a:srgbClr>
                  </a:outerShdw>
                </a:effectLst>
                <a:latin typeface="Comic Sans MS" panose="030F0702030302020204" pitchFamily="66" charset="0"/>
              </a:rPr>
              <a:t>ginna’n</a:t>
            </a:r>
            <a:r>
              <a:rPr lang="en-IN" sz="2000" b="1" dirty="0">
                <a:solidFill>
                  <a:srgbClr val="C9DFF8"/>
                </a:solidFill>
                <a:effectLst>
                  <a:outerShdw blurRad="38100" dist="38100" dir="2700000" algn="tl">
                    <a:srgbClr val="000000">
                      <a:alpha val="43137"/>
                    </a:srgbClr>
                  </a:outerShdw>
                </a:effectLst>
                <a:latin typeface="Comic Sans MS" panose="030F0702030302020204" pitchFamily="66" charset="0"/>
              </a:rPr>
              <a:t> lung </a:t>
            </a:r>
            <a:r>
              <a:rPr lang="en-IN" sz="2000" b="1" dirty="0" err="1">
                <a:solidFill>
                  <a:srgbClr val="C9DFF8"/>
                </a:solidFill>
                <a:effectLst>
                  <a:outerShdw blurRad="38100" dist="38100" dir="2700000" algn="tl">
                    <a:srgbClr val="000000">
                      <a:alpha val="43137"/>
                    </a:srgbClr>
                  </a:outerShdw>
                </a:effectLst>
                <a:latin typeface="Comic Sans MS" panose="030F0702030302020204" pitchFamily="66" charset="0"/>
              </a:rPr>
              <a:t>jangkei</a:t>
            </a:r>
            <a:r>
              <a:rPr lang="en-IN" sz="2000" b="1" dirty="0">
                <a:solidFill>
                  <a:srgbClr val="C9DFF8"/>
                </a:solidFill>
                <a:effectLst>
                  <a:outerShdw blurRad="38100" dist="38100" dir="2700000" algn="tl">
                    <a:srgbClr val="000000">
                      <a:alpha val="43137"/>
                    </a:srgbClr>
                  </a:outerShdw>
                </a:effectLst>
                <a:latin typeface="Comic Sans MS" panose="030F0702030302020204" pitchFamily="66" charset="0"/>
              </a:rPr>
              <a:t> in </a:t>
            </a:r>
            <a:r>
              <a:rPr lang="en-IN" sz="2000" b="1" dirty="0" err="1">
                <a:solidFill>
                  <a:srgbClr val="C9DFF8"/>
                </a:solidFill>
                <a:effectLst>
                  <a:outerShdw blurRad="38100" dist="38100" dir="2700000" algn="tl">
                    <a:srgbClr val="000000">
                      <a:alpha val="43137"/>
                    </a:srgbClr>
                  </a:outerShdw>
                </a:effectLst>
                <a:latin typeface="Comic Sans MS" panose="030F0702030302020204" pitchFamily="66" charset="0"/>
              </a:rPr>
              <a:t>imalam</a:t>
            </a:r>
            <a:r>
              <a:rPr lang="en-IN" sz="2000"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C9DFF8"/>
                </a:solidFill>
                <a:effectLst>
                  <a:outerShdw blurRad="38100" dist="38100" dir="2700000" algn="tl">
                    <a:srgbClr val="000000">
                      <a:alpha val="43137"/>
                    </a:srgbClr>
                  </a:outerShdw>
                </a:effectLst>
                <a:latin typeface="Comic Sans MS" panose="030F0702030302020204" pitchFamily="66" charset="0"/>
              </a:rPr>
              <a:t>jouse</a:t>
            </a:r>
            <a:r>
              <a:rPr lang="en-IN" sz="2000" b="1" dirty="0">
                <a:solidFill>
                  <a:srgbClr val="C9DFF8"/>
                </a:solidFill>
                <a:effectLst>
                  <a:outerShdw blurRad="38100" dist="38100" dir="2700000" algn="tl">
                    <a:srgbClr val="000000">
                      <a:alpha val="43137"/>
                    </a:srgbClr>
                  </a:outerShdw>
                </a:effectLst>
                <a:latin typeface="Comic Sans MS" panose="030F0702030302020204" pitchFamily="66" charset="0"/>
              </a:rPr>
              <a:t> a </a:t>
            </a:r>
            <a:r>
              <a:rPr lang="en-IN" sz="2000" b="1" dirty="0" err="1">
                <a:solidFill>
                  <a:srgbClr val="C9DFF8"/>
                </a:solidFill>
                <a:effectLst>
                  <a:outerShdw blurRad="38100" dist="38100" dir="2700000" algn="tl">
                    <a:srgbClr val="000000">
                      <a:alpha val="43137"/>
                    </a:srgbClr>
                  </a:outerShdw>
                </a:effectLst>
                <a:latin typeface="Comic Sans MS" panose="030F0702030302020204" pitchFamily="66" charset="0"/>
              </a:rPr>
              <a:t>tahsa</a:t>
            </a:r>
            <a:r>
              <a:rPr lang="en-IN" sz="2000"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C9DFF8"/>
                </a:solidFill>
                <a:effectLst>
                  <a:outerShdw blurRad="38100" dist="38100" dir="2700000" algn="tl">
                    <a:srgbClr val="000000">
                      <a:alpha val="43137"/>
                    </a:srgbClr>
                  </a:outerShdw>
                </a:effectLst>
                <a:latin typeface="Comic Sans MS" panose="030F0702030302020204" pitchFamily="66" charset="0"/>
              </a:rPr>
              <a:t>lamdol</a:t>
            </a:r>
            <a:r>
              <a:rPr lang="en-IN" sz="2000" b="1" dirty="0">
                <a:solidFill>
                  <a:srgbClr val="C9DFF8"/>
                </a:solidFill>
                <a:effectLst>
                  <a:outerShdw blurRad="38100" dist="38100" dir="2700000" algn="tl">
                    <a:srgbClr val="000000">
                      <a:alpha val="43137"/>
                    </a:srgbClr>
                  </a:outerShdw>
                </a:effectLst>
                <a:latin typeface="Comic Sans MS" panose="030F0702030302020204" pitchFamily="66" charset="0"/>
              </a:rPr>
              <a:t> a </a:t>
            </a:r>
            <a:r>
              <a:rPr lang="en-IN" sz="2000" b="1" dirty="0" err="1">
                <a:solidFill>
                  <a:srgbClr val="C9DFF8"/>
                </a:solidFill>
                <a:effectLst>
                  <a:outerShdw blurRad="38100" dist="38100" dir="2700000" algn="tl">
                    <a:srgbClr val="000000">
                      <a:alpha val="43137"/>
                    </a:srgbClr>
                  </a:outerShdw>
                </a:effectLst>
                <a:latin typeface="Comic Sans MS" panose="030F0702030302020204" pitchFamily="66" charset="0"/>
              </a:rPr>
              <a:t>pakaite</a:t>
            </a:r>
            <a:r>
              <a:rPr lang="en-IN" sz="2000"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C9DFF8"/>
                </a:solidFill>
                <a:effectLst>
                  <a:outerShdw blurRad="38100" dist="38100" dir="2700000" algn="tl">
                    <a:srgbClr val="000000">
                      <a:alpha val="43137"/>
                    </a:srgbClr>
                  </a:outerShdw>
                </a:effectLst>
                <a:latin typeface="Comic Sans MS" panose="030F0702030302020204" pitchFamily="66" charset="0"/>
              </a:rPr>
              <a:t>thu’n</a:t>
            </a:r>
            <a:r>
              <a:rPr lang="en-IN" sz="2000"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C9DFF8"/>
                </a:solidFill>
                <a:effectLst>
                  <a:outerShdw blurRad="38100" dist="38100" dir="2700000" algn="tl">
                    <a:srgbClr val="000000">
                      <a:alpha val="43137"/>
                    </a:srgbClr>
                  </a:outerShdw>
                </a:effectLst>
                <a:latin typeface="Comic Sans MS" panose="030F0702030302020204" pitchFamily="66" charset="0"/>
              </a:rPr>
              <a:t>nung</a:t>
            </a:r>
            <a:r>
              <a:rPr lang="en-IN" sz="2000"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C9DFF8"/>
                </a:solidFill>
                <a:effectLst>
                  <a:outerShdw blurRad="38100" dist="38100" dir="2700000" algn="tl">
                    <a:srgbClr val="000000">
                      <a:alpha val="43137"/>
                    </a:srgbClr>
                  </a:outerShdw>
                </a:effectLst>
                <a:latin typeface="Comic Sans MS" panose="030F0702030302020204" pitchFamily="66" charset="0"/>
              </a:rPr>
              <a:t>uvin</a:t>
            </a:r>
            <a:r>
              <a:rPr lang="en-IN" sz="2000" b="1" dirty="0">
                <a:solidFill>
                  <a:srgbClr val="C9DFF8"/>
                </a:solidFill>
                <a:effectLst>
                  <a:outerShdw blurRad="38100" dist="38100" dir="2700000" algn="tl">
                    <a:srgbClr val="000000">
                      <a:alpha val="43137"/>
                    </a:srgbClr>
                  </a:outerShdw>
                </a:effectLst>
                <a:latin typeface="Comic Sans MS" panose="030F0702030302020204" pitchFamily="66" charset="0"/>
              </a:rPr>
              <a:t>.</a:t>
            </a:r>
            <a:r>
              <a:rPr lang="en" b="1" noProof="0"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(Colossa 3:22)</a:t>
            </a:r>
          </a:p>
        </p:txBody>
      </p:sp>
      <p:sp>
        <p:nvSpPr>
          <p:cNvPr id="6" name="CuadroTexto 5">
            <a:extLst>
              <a:ext uri="{FF2B5EF4-FFF2-40B4-BE49-F238E27FC236}">
                <a16:creationId xmlns:a16="http://schemas.microsoft.com/office/drawing/2014/main" id="{87E7DC57-0616-2F04-8BBE-B0859E6B0AB1}"/>
              </a:ext>
            </a:extLst>
          </p:cNvPr>
          <p:cNvSpPr txBox="1"/>
          <p:nvPr/>
        </p:nvSpPr>
        <p:spPr>
          <a:xfrm>
            <a:off x="2551472" y="1466207"/>
            <a:ext cx="7089057" cy="1384995"/>
          </a:xfrm>
          <a:prstGeom prst="rect">
            <a:avLst/>
          </a:prstGeom>
          <a:noFill/>
        </p:spPr>
        <p:txBody>
          <a:bodyPr wrap="square" rtlCol="0">
            <a:spAutoFit/>
          </a:bodyPr>
          <a:lstStyle/>
          <a:p>
            <a:pPr>
              <a:spcBef>
                <a:spcPts val="600"/>
              </a:spcBef>
            </a:pPr>
            <a:r>
              <a:rPr lang="en" sz="2100" b="1" dirty="0">
                <a:solidFill>
                  <a:schemeClr val="bg1"/>
                </a:solidFill>
                <a:effectLst>
                  <a:outerShdw blurRad="38100" dist="38100" dir="2700000" algn="tl">
                    <a:srgbClr val="000000">
                      <a:alpha val="43137"/>
                    </a:srgbClr>
                  </a:outerShdw>
                </a:effectLst>
              </a:rPr>
              <a:t>Paul khang a suoh le pute/pakaite tobang chet aum tah lou vang in, tukhang suoh le pute/pakaite lam chuom chuom in tampi aumkit in ahi. Hiche thumop hi tukhang pute le thalahho kikah umdol kiseina ilah ding u ahi.</a:t>
            </a:r>
            <a:endParaRPr lang="en" sz="2100" b="1" noProof="0" dirty="0">
              <a:solidFill>
                <a:schemeClr val="bg1"/>
              </a:solidFill>
              <a:effectLst>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id="{7AC9BF71-0439-DC45-F2AE-39231A4810AF}"/>
              </a:ext>
            </a:extLst>
          </p:cNvPr>
          <p:cNvGraphicFramePr/>
          <p:nvPr>
            <p:extLst>
              <p:ext uri="{D42A27DB-BD31-4B8C-83A1-F6EECF244321}">
                <p14:modId xmlns:p14="http://schemas.microsoft.com/office/powerpoint/2010/main" val="1215524960"/>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7BE6EA8-B48A-1B6B-77E5-FC60E965DD70}"/>
              </a:ext>
            </a:extLst>
          </p:cNvPr>
          <p:cNvSpPr txBox="1"/>
          <p:nvPr/>
        </p:nvSpPr>
        <p:spPr>
          <a:xfrm>
            <a:off x="-58992" y="6449139"/>
            <a:ext cx="12319819" cy="400110"/>
          </a:xfrm>
          <a:prstGeom prst="rect">
            <a:avLst/>
          </a:prstGeom>
          <a:noFill/>
        </p:spPr>
        <p:txBody>
          <a:bodyPr wrap="square" rtlCol="0">
            <a:spAutoFit/>
          </a:bodyPr>
          <a:lstStyle/>
          <a:p>
            <a:pPr algn="ctr">
              <a:spcBef>
                <a:spcPts val="600"/>
              </a:spcBef>
            </a:pPr>
            <a:r>
              <a:rPr lang="en" sz="2000" b="1" noProof="0" dirty="0"/>
              <a:t>Ibon uvin, pu leh thalah khat joh sang hijong leu hen, Christa thalah/suoh ihi uve, Ama dia tong ihi jieh un.</a:t>
            </a:r>
          </a:p>
        </p:txBody>
      </p:sp>
      <p:pic>
        <p:nvPicPr>
          <p:cNvPr id="9" name="Imagen 8" descr="Una persona con un sombrero&#10;&#10;El contenido generado por IA puede ser incorrecto.">
            <a:extLst>
              <a:ext uri="{FF2B5EF4-FFF2-40B4-BE49-F238E27FC236}">
                <a16:creationId xmlns:a16="http://schemas.microsoft.com/office/drawing/2014/main" id="{CBE9C7C3-AF93-594F-1815-D2A26A6D20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51792" y="1443198"/>
            <a:ext cx="2049707" cy="1368023"/>
          </a:xfrm>
          <a:prstGeom prst="rect">
            <a:avLst/>
          </a:prstGeom>
          <a:solidFill>
            <a:srgbClr val="FFFFFF">
              <a:shade val="85000"/>
            </a:srgbClr>
          </a:solidFill>
          <a:ln w="88900" cap="sq">
            <a:solidFill>
              <a:srgbClr val="7F4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a:extLst>
              <a:ext uri="{FF2B5EF4-FFF2-40B4-BE49-F238E27FC236}">
                <a16:creationId xmlns:a16="http://schemas.microsoft.com/office/drawing/2014/main" id="{6F9A52D1-BFAA-2D43-C600-E5A46F1533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0501" y="1444631"/>
            <a:ext cx="2049706" cy="1366590"/>
          </a:xfrm>
          <a:prstGeom prst="rect">
            <a:avLst/>
          </a:prstGeom>
          <a:solidFill>
            <a:srgbClr val="FFFFFF">
              <a:shade val="85000"/>
            </a:srgbClr>
          </a:solidFill>
          <a:ln w="88900" cap="sq">
            <a:solidFill>
              <a:srgbClr val="8D8A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FDE730-76BC-9FAA-FD86-9ECE89CE13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5239FB-4A4B-D1BD-4F65-0382F2D56FE1}"/>
              </a:ext>
            </a:extLst>
          </p:cNvPr>
          <p:cNvSpPr txBox="1"/>
          <p:nvPr/>
        </p:nvSpPr>
        <p:spPr>
          <a:xfrm>
            <a:off x="1632157" y="665558"/>
            <a:ext cx="9408736" cy="5047536"/>
          </a:xfrm>
          <a:prstGeom prst="rect">
            <a:avLst/>
          </a:prstGeom>
          <a:noFill/>
        </p:spPr>
        <p:txBody>
          <a:bodyPr wrap="square">
            <a:spAutoFit/>
          </a:bodyPr>
          <a:lstStyle/>
          <a:p>
            <a:pPr>
              <a:spcBef>
                <a:spcPts val="600"/>
              </a:spcBef>
            </a:pPr>
            <a:r>
              <a:rPr lang="en" sz="2600" b="1" noProof="0" dirty="0">
                <a:latin typeface="Constantia" panose="02030602050306030303" pitchFamily="18" charset="0"/>
              </a:rPr>
              <a:t>“Seijuite chun gamsung kivaihop le chondan umsa khelpih ding aguot jieng u ahipoi. Hichu gospel machalmona ding ahibouve. Hilah athuhilho’u chun suoh le kol kibolna hatah in adeh in, asei bang tah uva kijui leh kibol ding hita leh suoh le kol suhmang a hung um ding ahi. […]</a:t>
            </a:r>
          </a:p>
          <a:p>
            <a:pPr>
              <a:spcBef>
                <a:spcPts val="600"/>
              </a:spcBef>
            </a:pPr>
            <a:endParaRPr lang="en" sz="2600" b="1" noProof="0" dirty="0">
              <a:latin typeface="Constantia" panose="02030602050306030303" pitchFamily="18" charset="0"/>
            </a:endParaRPr>
          </a:p>
          <a:p>
            <a:pPr>
              <a:spcBef>
                <a:spcPts val="600"/>
              </a:spcBef>
            </a:pPr>
            <a:r>
              <a:rPr lang="en" sz="2600" b="1" noProof="0" dirty="0">
                <a:latin typeface="Constantia" panose="02030602050306030303" pitchFamily="18" charset="0"/>
              </a:rPr>
              <a:t>Christian sakho hin pute le suohte kikah, leng le amite kikah, gospel lhacha natong le chonsiet a lhusa Christa hin kisaan thah kit mipa kikah dettah leh ngailutna a kisamkai hidin abolpih e. Abon un Christa thisan a kisopthieng ahi uvin, Lhagao khat chothou ahi uvin, Christa Jesu a pumkhat kisuo ahita uve.</a:t>
            </a:r>
          </a:p>
        </p:txBody>
      </p:sp>
      <p:sp>
        <p:nvSpPr>
          <p:cNvPr id="4" name="CuadroTexto 3">
            <a:extLst>
              <a:ext uri="{FF2B5EF4-FFF2-40B4-BE49-F238E27FC236}">
                <a16:creationId xmlns:a16="http://schemas.microsoft.com/office/drawing/2014/main" id="{2EE840B5-BFB2-9988-7FE4-5AB517476277}"/>
              </a:ext>
            </a:extLst>
          </p:cNvPr>
          <p:cNvSpPr txBox="1"/>
          <p:nvPr/>
        </p:nvSpPr>
        <p:spPr>
          <a:xfrm>
            <a:off x="6032598" y="6021301"/>
            <a:ext cx="5008295" cy="430887"/>
          </a:xfrm>
          <a:prstGeom prst="rect">
            <a:avLst/>
          </a:prstGeom>
          <a:noFill/>
        </p:spPr>
        <p:txBody>
          <a:bodyPr wrap="none" rtlCol="0">
            <a:spAutoFit/>
          </a:bodyPr>
          <a:lstStyle/>
          <a:p>
            <a:pPr algn="r"/>
            <a:r>
              <a:rPr lang="en" sz="2200" b="1" noProof="0" dirty="0"/>
              <a:t>EGW (The Acts of the Apostles, p. 460)</a:t>
            </a:r>
          </a:p>
        </p:txBody>
      </p:sp>
    </p:spTree>
    <p:extLst>
      <p:ext uri="{BB962C8B-B14F-4D97-AF65-F5344CB8AC3E}">
        <p14:creationId xmlns:p14="http://schemas.microsoft.com/office/powerpoint/2010/main" val="38975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1041</TotalTime>
  <Words>1794</Words>
  <Application>Microsoft Office PowerPoint</Application>
  <PresentationFormat>Panorámica</PresentationFormat>
  <Paragraphs>87</Paragraphs>
  <Slides>13</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Aptos</vt:lpstr>
      <vt:lpstr>Constantia</vt:lpstr>
      <vt:lpstr>Calibri</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191</cp:revision>
  <dcterms:created xsi:type="dcterms:W3CDTF">2026-02-06T07:46:31Z</dcterms:created>
  <dcterms:modified xsi:type="dcterms:W3CDTF">2026-03-12T20:15:53Z</dcterms:modified>
</cp:coreProperties>
</file>