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Thupo lhacha ho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200" b="1" dirty="0"/>
            <a:t>Tychicus and Onesimus </a:t>
          </a:r>
          <a:r>
            <a:rPr lang="en" sz="2000" b="1" dirty="0"/>
            <a:t>(Colossa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Cheptan lah a kuon ho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200" b="1" dirty="0"/>
            <a:t>Aristarchus, Mark, and Jesus </a:t>
          </a:r>
          <a:r>
            <a:rPr lang="en" sz="2000" b="1" dirty="0"/>
            <a:t>(Colossa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Thuhiltuoh  a pang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200" b="1" dirty="0"/>
            <a:t>Epaphras</a:t>
          </a:r>
          <a:r>
            <a:rPr lang="en" sz="2000" b="1" dirty="0"/>
            <a:t> (Colossa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Ngailut um leh vannuoi lungput neipa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200" b="1" dirty="0"/>
            <a:t>Luke and Demas </a:t>
          </a:r>
          <a:r>
            <a:rPr lang="en" sz="2000" b="1" dirty="0"/>
            <a:t>(Colossa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Houbung lamkai ho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200" b="1" dirty="0"/>
            <a:t>Nympha and Archippus </a:t>
          </a:r>
          <a:r>
            <a:rPr lang="en" sz="2000" b="1" dirty="0"/>
            <a:t>(Colossa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 custScaleX="120666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 err="1">
              <a:solidFill>
                <a:schemeClr val="tx1"/>
              </a:solidFill>
            </a:rPr>
            <a:t>ARISTARCHUS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en" sz="1800" b="1" dirty="0"/>
            <a:t>Thessalonica kho mi ahi (Acts 27:2). Ephesus khopi buoina a chun pan ananei e (Acts 19:29). Paul akilhonpi’n, Jerusalem a sum kidol ho thahlut in anapang e (Acts 20:4).                                  Paul toh Rome suongkul alut khom in, Colossa le Philemon kom kipa thuthot ananei lhon e (Col. 4:10; Phlm. 1:24)</a:t>
          </a: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/>
          <a:r>
            <a:rPr lang="en-IN" sz="1800" b="1" dirty="0"/>
            <a:t>Paul</a:t>
          </a:r>
          <a:r>
            <a:rPr lang="en" sz="1800" b="1" dirty="0"/>
            <a:t> kiloipi masa Barnabas ding a chate dol ahi. Pamphylia a chun Paul adalha’n, akinungle e; hijieh chun Paul in akhuoljin nina chun ana kilhonpi nuom tapoi (Acts 15:37-38). Hichun Barnabas in akilhonpi’n, khonung in Paul din evangelist phatah ahung hi (Acts 15:39; 2 Tim 4:11). Peter in chapa bang in anasin e (1 Peter 5:13). Gospel Mark hin sundoh pa chu ahung hi.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en" sz="1800" b="1" dirty="0"/>
            <a:t>Ama hi Juda mi ahin, “Justus” tin jong akikou ji e ti lou athudol tampi het ahipoi.                                                    (Col. 4:11)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n" sz="2400" b="1" spc="0" dirty="0">
              <a:solidFill>
                <a:schemeClr val="tx1"/>
              </a:solidFill>
            </a:rPr>
            <a:t>JESUS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66186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2300000" custLinFactNeighborX="-23230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322751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304975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n" sz="2000" b="1" dirty="0"/>
            <a:t>Colossa mite din thuhiltuoh in anapang in, gospel hetthiemna giltah ana neisah e (Col. 1:7). Paul in seiphatna thucheng 3 ama kouna’n ana mang e: “</a:t>
          </a:r>
          <a:r>
            <a:rPr lang="en" sz="2000" b="1" i="1" dirty="0"/>
            <a:t>suoh na tohkhompi ngailut um tah”, “Jesu Christa suoh” chuleh “suoh chankhompi</a:t>
          </a:r>
          <a:r>
            <a:rPr lang="en" sz="2000" b="1" dirty="0"/>
            <a:t>”. </a:t>
          </a:r>
          <a:br>
            <a:rPr lang="en" sz="2000" b="1" dirty="0"/>
          </a:br>
          <a:r>
            <a:rPr lang="en" sz="2000" b="1" dirty="0"/>
            <a:t>(Col. 1:7; 4:12; Phlm. 1:23)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100" b="1" dirty="0"/>
            <a:t>Dindet ding</a:t>
          </a:r>
          <a:endParaRPr lang="es-ES" sz="21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uhliing huoi hilouva dingdet diu ahi, melma thangkuol olouna dia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(Eph. 6:11)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100" b="1" dirty="0"/>
            <a:t>Chamkim ding</a:t>
          </a:r>
          <a:endParaRPr lang="es-ES" sz="21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 ding kigellou ngailutna jal a chamkim ding u ahi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(Mt. 5:44, 48; Phlp. 3:12)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sz="2100" b="1" dirty="0"/>
            <a:t>B</a:t>
          </a:r>
          <a:r>
            <a:rPr lang="en" sz="2100" b="1" dirty="0"/>
            <a:t>ulhing set hi ding</a:t>
          </a:r>
          <a:endParaRPr lang="es-ES" sz="21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Pathien a kuon a chan thei jouse dimset a chan chun bulhing set asuo diu ahi.</a:t>
          </a:r>
          <a:endParaRPr lang="es-ES" sz="2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LUKE 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n" sz="2100" b="1" dirty="0"/>
            <a:t>Gospel Luke leh Solchahte Natoh sunpa ahin, Paul hinkho thusim sunpa hidin jong tahsan ahi (Luke 1:1-4; Acts 1:1). Louthiem/doctor ahin, Paul in “</a:t>
          </a:r>
          <a:r>
            <a:rPr lang="en" sz="2100" b="1" i="1" dirty="0"/>
            <a:t>ngailut tah</a:t>
          </a:r>
          <a:r>
            <a:rPr lang="en" sz="2100" b="1" dirty="0"/>
            <a:t>” tin aminphah e. Athigei in Paul ana lhonpi jing e (2 Tim. 4:11).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DEMAS 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n" sz="2100" b="1" kern="1200" dirty="0"/>
            <a:t>Paul Rome suongkul ataan masah lai chun atohkhompi’n anapang e (Phlm. 1:24). Hinla, suongkul ataan nukhah pen lai chun “</a:t>
          </a:r>
          <a:r>
            <a:rPr lang="en" sz="2100" b="1" i="1" kern="1200" dirty="0"/>
            <a:t>vannuoi angailut jieh in</a:t>
          </a:r>
          <a:r>
            <a:rPr lang="en" sz="2100" b="1" kern="1200" dirty="0"/>
            <a:t>”</a:t>
          </a:r>
          <a:br>
            <a:rPr lang="en" sz="2100" b="1" kern="1200" dirty="0"/>
          </a:br>
          <a:r>
            <a:rPr lang="en" sz="2100" b="1" kern="1200" dirty="0"/>
            <a:t> Paul ana dalha tai (2 Tim. 4:10).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 custLinFactNeighborY="-609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76247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Nympha thudol het umsun chu Laodicea houbung lamkai khat anahi ti ahi. Pasal ahi, numei ahi jong akihechien poi. Ajieh chu ama thudol kiseina ah “</a:t>
          </a:r>
          <a:r>
            <a:rPr lang="en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amapa in</a:t>
          </a:r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”,  “</a:t>
          </a:r>
          <a:r>
            <a:rPr lang="en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amanu in</a:t>
          </a:r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chuleh “</a:t>
          </a:r>
          <a:r>
            <a:rPr lang="en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amaho in</a:t>
          </a:r>
          <a:r>
            <a:rPr lang="en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tin akisun e.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Colossa mi Philemon chapa chu phaat chomkhat Paul kilhonlepi’n anapang e. (Phlm. 1:1-2). Paul in Pathien lenggam a atohkhompi jom din ana tiem e (Colossa houbung deacon, pastor ahilou leh  houbung upa din).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 custScaleY="107387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298146"/>
          <a:ext cx="6578961" cy="86782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56464" numCol="1" spcCol="1270" anchor="t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200" b="1" kern="1200" dirty="0"/>
            <a:t>Tychicus and Onesimus </a:t>
          </a:r>
          <a:r>
            <a:rPr lang="en" sz="2000" b="1" kern="1200" dirty="0"/>
            <a:t>(Colossa 4:7-9)</a:t>
          </a:r>
          <a:endParaRPr lang="es-ES" sz="2000" kern="1200" dirty="0"/>
        </a:p>
      </dsp:txBody>
      <dsp:txXfrm>
        <a:off x="0" y="298146"/>
        <a:ext cx="6578961" cy="867825"/>
      </dsp:txXfrm>
    </dsp:sp>
    <dsp:sp modelId="{C16A1F59-2B17-40D4-9031-15B79F27600D}">
      <dsp:nvSpPr>
        <dsp:cNvPr id="0" name=""/>
        <dsp:cNvSpPr/>
      </dsp:nvSpPr>
      <dsp:spPr>
        <a:xfrm>
          <a:off x="328948" y="17706"/>
          <a:ext cx="4605272" cy="5608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Thupo lhacha ho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45086"/>
        <a:ext cx="4550512" cy="506120"/>
      </dsp:txXfrm>
    </dsp:sp>
    <dsp:sp modelId="{6B625139-16CA-4A7C-97AC-B8D051656ED2}">
      <dsp:nvSpPr>
        <dsp:cNvPr id="0" name=""/>
        <dsp:cNvSpPr/>
      </dsp:nvSpPr>
      <dsp:spPr>
        <a:xfrm>
          <a:off x="0" y="1549012"/>
          <a:ext cx="6578961" cy="867825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56464" numCol="1" spcCol="1270" anchor="t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200" b="1" kern="1200" dirty="0"/>
            <a:t>Aristarchus, Mark, and Jesus </a:t>
          </a:r>
          <a:r>
            <a:rPr lang="en" sz="2000" b="1" kern="1200" dirty="0"/>
            <a:t>(Colossa 4:10-11)</a:t>
          </a:r>
          <a:endParaRPr lang="es-ES" sz="2000" kern="1200" dirty="0"/>
        </a:p>
      </dsp:txBody>
      <dsp:txXfrm>
        <a:off x="0" y="1549012"/>
        <a:ext cx="6578961" cy="867825"/>
      </dsp:txXfrm>
    </dsp:sp>
    <dsp:sp modelId="{22D2FB56-E614-4AE2-A667-F415ABDCE382}">
      <dsp:nvSpPr>
        <dsp:cNvPr id="0" name=""/>
        <dsp:cNvSpPr/>
      </dsp:nvSpPr>
      <dsp:spPr>
        <a:xfrm>
          <a:off x="328948" y="1268572"/>
          <a:ext cx="4605272" cy="56088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Cheptan lah a kuon ho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1295952"/>
        <a:ext cx="4550512" cy="506120"/>
      </dsp:txXfrm>
    </dsp:sp>
    <dsp:sp modelId="{5781F004-5181-4BE4-A36D-2DB88AE093E6}">
      <dsp:nvSpPr>
        <dsp:cNvPr id="0" name=""/>
        <dsp:cNvSpPr/>
      </dsp:nvSpPr>
      <dsp:spPr>
        <a:xfrm>
          <a:off x="0" y="2799876"/>
          <a:ext cx="6578961" cy="86782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56464" numCol="1" spcCol="1270" anchor="t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200" b="1" kern="1200" dirty="0"/>
            <a:t>Epaphras</a:t>
          </a:r>
          <a:r>
            <a:rPr lang="en" sz="2000" b="1" kern="1200" dirty="0"/>
            <a:t> (Colossa 4:12-13)</a:t>
          </a:r>
          <a:endParaRPr lang="es-ES" sz="2000" kern="1200" dirty="0"/>
        </a:p>
      </dsp:txBody>
      <dsp:txXfrm>
        <a:off x="0" y="2799876"/>
        <a:ext cx="6578961" cy="867825"/>
      </dsp:txXfrm>
    </dsp:sp>
    <dsp:sp modelId="{C0EBFF40-79BF-43FC-B422-5C88725CB91B}">
      <dsp:nvSpPr>
        <dsp:cNvPr id="0" name=""/>
        <dsp:cNvSpPr/>
      </dsp:nvSpPr>
      <dsp:spPr>
        <a:xfrm>
          <a:off x="328948" y="2519437"/>
          <a:ext cx="4605272" cy="56088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Thuhiltuoh  a pang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2546817"/>
        <a:ext cx="4550512" cy="506120"/>
      </dsp:txXfrm>
    </dsp:sp>
    <dsp:sp modelId="{A6DA711B-BA5E-47CF-956E-581AAE891300}">
      <dsp:nvSpPr>
        <dsp:cNvPr id="0" name=""/>
        <dsp:cNvSpPr/>
      </dsp:nvSpPr>
      <dsp:spPr>
        <a:xfrm>
          <a:off x="0" y="4050741"/>
          <a:ext cx="6578961" cy="86782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56464" numCol="1" spcCol="1270" anchor="t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200" b="1" kern="1200" dirty="0"/>
            <a:t>Luke and Demas </a:t>
          </a:r>
          <a:r>
            <a:rPr lang="en" sz="2000" b="1" kern="1200" dirty="0"/>
            <a:t>(Colossa 4:14)</a:t>
          </a:r>
          <a:endParaRPr lang="es-ES" sz="2000" kern="1200" dirty="0"/>
        </a:p>
      </dsp:txBody>
      <dsp:txXfrm>
        <a:off x="0" y="4050741"/>
        <a:ext cx="6578961" cy="867825"/>
      </dsp:txXfrm>
    </dsp:sp>
    <dsp:sp modelId="{316719C4-FD02-40A5-AA12-5214560F0185}">
      <dsp:nvSpPr>
        <dsp:cNvPr id="0" name=""/>
        <dsp:cNvSpPr/>
      </dsp:nvSpPr>
      <dsp:spPr>
        <a:xfrm>
          <a:off x="328948" y="3770302"/>
          <a:ext cx="5556998" cy="56088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Ngailut um leh vannuoi lungput neipa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3797682"/>
        <a:ext cx="5502238" cy="506120"/>
      </dsp:txXfrm>
    </dsp:sp>
    <dsp:sp modelId="{6A217529-102B-491E-A3EE-4D5A3C66E700}">
      <dsp:nvSpPr>
        <dsp:cNvPr id="0" name=""/>
        <dsp:cNvSpPr/>
      </dsp:nvSpPr>
      <dsp:spPr>
        <a:xfrm>
          <a:off x="0" y="5301606"/>
          <a:ext cx="6578961" cy="86782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56464" numCol="1" spcCol="1270" anchor="t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200" b="1" kern="1200" dirty="0"/>
            <a:t>Nympha and Archippus </a:t>
          </a:r>
          <a:r>
            <a:rPr lang="en" sz="2000" b="1" kern="1200" dirty="0"/>
            <a:t>(Colossa 4:16-18)</a:t>
          </a:r>
          <a:endParaRPr lang="es-ES" sz="2000" kern="1200" dirty="0"/>
        </a:p>
      </dsp:txBody>
      <dsp:txXfrm>
        <a:off x="0" y="5301606"/>
        <a:ext cx="6578961" cy="867825"/>
      </dsp:txXfrm>
    </dsp:sp>
    <dsp:sp modelId="{17887DA2-8E83-468E-8B4D-F8A5875DF4ED}">
      <dsp:nvSpPr>
        <dsp:cNvPr id="0" name=""/>
        <dsp:cNvSpPr/>
      </dsp:nvSpPr>
      <dsp:spPr>
        <a:xfrm>
          <a:off x="328948" y="5021166"/>
          <a:ext cx="4605272" cy="56088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Houbung lamkai ho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5048546"/>
        <a:ext cx="4550512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805711"/>
          <a:ext cx="0" cy="29324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71423" y="833362"/>
          <a:ext cx="2571202" cy="131959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4328" y="2197468"/>
          <a:ext cx="4105392" cy="151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Thessalonica kho mi ahi (Acts 27:2). Ephesus khopi buoina a chun pan ananei e (Acts 19:29). Paul akilhonpi’n, Jerusalem a sum kidol ho thahlut in anapang e (Acts 20:4).                                  Paul toh Rome suongkul alut khom in, Colossa le Philemon kom kipa thuthot ananei lhon e (Col. 4:10; Phlm. 1:24)</a:t>
          </a:r>
        </a:p>
      </dsp:txBody>
      <dsp:txXfrm>
        <a:off x="4328" y="2197468"/>
        <a:ext cx="4105392" cy="1515095"/>
      </dsp:txXfrm>
    </dsp:sp>
    <dsp:sp modelId="{420DB18E-EE8B-4D19-B5F0-DE3A04EC8B31}">
      <dsp:nvSpPr>
        <dsp:cNvPr id="0" name=""/>
        <dsp:cNvSpPr/>
      </dsp:nvSpPr>
      <dsp:spPr>
        <a:xfrm>
          <a:off x="138800" y="479884"/>
          <a:ext cx="3760369" cy="3258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 err="1">
              <a:solidFill>
                <a:schemeClr val="tx1"/>
              </a:solidFill>
            </a:rPr>
            <a:t>ARISTARCHUS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138800" y="479884"/>
        <a:ext cx="3760369" cy="325827"/>
      </dsp:txXfrm>
    </dsp:sp>
    <dsp:sp modelId="{06E7AA2C-0ADD-4BF7-A908-55D4541A8284}">
      <dsp:nvSpPr>
        <dsp:cNvPr id="0" name=""/>
        <dsp:cNvSpPr/>
      </dsp:nvSpPr>
      <dsp:spPr>
        <a:xfrm>
          <a:off x="4567563" y="805711"/>
          <a:ext cx="0" cy="29324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798881" y="833362"/>
          <a:ext cx="2571202" cy="1319599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595584" y="2197468"/>
          <a:ext cx="4977796" cy="151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Paul</a:t>
          </a:r>
          <a:r>
            <a:rPr lang="en" sz="1800" b="1" kern="1200" dirty="0"/>
            <a:t> kiloipi masa Barnabas ding a chate dol ahi. Pamphylia a chun Paul adalha’n, akinungle e; hijieh chun Paul in akhuoljin nina chun ana kilhonpi nuom tapoi (Acts 15:37-38). Hichun Barnabas in akilhonpi’n, khonung in Paul din evangelist phatah ahung hi (Acts 15:39; 2 Tim 4:11). Peter in chapa bang in anasin e (1 Peter 5:13). Gospel Mark hin sundoh pa chu ahung hi.</a:t>
          </a:r>
        </a:p>
      </dsp:txBody>
      <dsp:txXfrm>
        <a:off x="4595584" y="2197468"/>
        <a:ext cx="4977796" cy="1515095"/>
      </dsp:txXfrm>
    </dsp:sp>
    <dsp:sp modelId="{CCAFA9B2-8601-4C27-BC07-800636056FEF}">
      <dsp:nvSpPr>
        <dsp:cNvPr id="0" name=""/>
        <dsp:cNvSpPr/>
      </dsp:nvSpPr>
      <dsp:spPr>
        <a:xfrm>
          <a:off x="4562214" y="479884"/>
          <a:ext cx="4968455" cy="3258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2214" y="479884"/>
        <a:ext cx="4968455" cy="325827"/>
      </dsp:txXfrm>
    </dsp:sp>
    <dsp:sp modelId="{3CB5703F-7FED-47A1-ABF0-E52E1ABC6CAA}">
      <dsp:nvSpPr>
        <dsp:cNvPr id="0" name=""/>
        <dsp:cNvSpPr/>
      </dsp:nvSpPr>
      <dsp:spPr>
        <a:xfrm>
          <a:off x="10025874" y="805711"/>
          <a:ext cx="0" cy="29324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10107330" y="833362"/>
          <a:ext cx="1542302" cy="13195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10045661" y="2188105"/>
          <a:ext cx="1665640" cy="151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Ama hi Juda mi ahin, “Justus” tin jong akikou ji e ti lou athudol tampi het ahipoi.                                                    (Col. 4:11)</a:t>
          </a:r>
        </a:p>
      </dsp:txBody>
      <dsp:txXfrm>
        <a:off x="10045661" y="2188105"/>
        <a:ext cx="1665640" cy="1515095"/>
      </dsp:txXfrm>
    </dsp:sp>
    <dsp:sp modelId="{2FD56DAB-68DA-4763-BCE7-531A892BE78F}">
      <dsp:nvSpPr>
        <dsp:cNvPr id="0" name=""/>
        <dsp:cNvSpPr/>
      </dsp:nvSpPr>
      <dsp:spPr>
        <a:xfrm>
          <a:off x="10025874" y="479884"/>
          <a:ext cx="1629135" cy="3258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0" dirty="0">
              <a:solidFill>
                <a:schemeClr val="tx1"/>
              </a:solidFill>
            </a:rPr>
            <a:t>JESUS</a:t>
          </a:r>
        </a:p>
      </dsp:txBody>
      <dsp:txXfrm>
        <a:off x="10025874" y="479884"/>
        <a:ext cx="1629135" cy="325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Colossa mite din thuhiltuoh in anapang in, gospel hetthiemna giltah ana neisah e (Col. 1:7). Paul in seiphatna thucheng 3 ama kouna’n ana mang e: “</a:t>
          </a:r>
          <a:r>
            <a:rPr lang="en" sz="2000" b="1" i="1" kern="1200" dirty="0"/>
            <a:t>suoh na tohkhompi ngailut um tah”, “Jesu Christa suoh” chuleh “suoh chankhompi</a:t>
          </a:r>
          <a:r>
            <a:rPr lang="en" sz="2000" b="1" kern="1200" dirty="0"/>
            <a:t>”. </a:t>
          </a:r>
          <a:br>
            <a:rPr lang="en" sz="2000" b="1" kern="1200" dirty="0"/>
          </a:br>
          <a:r>
            <a:rPr lang="en" sz="2000" b="1" kern="1200" dirty="0"/>
            <a:t>(Col. 1:7; 4:12; Phlm. 1:23)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/>
            <a:t>Dindet ding</a:t>
          </a:r>
          <a:endParaRPr lang="es-ES" sz="21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uhliing huoi hilouva dingdet diu ahi, melma thangkuol olouna dia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(Eph. 6:11)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/>
            <a:t>Chamkim ding</a:t>
          </a:r>
          <a:endParaRPr lang="es-ES" sz="21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 ding kigellou ngailutna jal a chamkim ding u ahi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(Mt. 5:44, 48; Phlp. 3:12)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B</a:t>
          </a:r>
          <a:r>
            <a:rPr lang="en" sz="2100" b="1" kern="1200" dirty="0"/>
            <a:t>ulhing set hi ding</a:t>
          </a:r>
          <a:endParaRPr lang="es-ES" sz="21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Pathien a kuon a chan thei jouse dimset a chan chun bulhing set asuo diu ahi.</a:t>
          </a:r>
          <a:endParaRPr lang="es-E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04941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01872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0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LUKE 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/>
            <a:t>Gospel Luke leh Solchahte Natoh sunpa ahin, Paul hinkho thusim sunpa hidin jong tahsan ahi (Luke 1:1-4; Acts 1:1). Louthiem/doctor ahin, Paul in “</a:t>
          </a:r>
          <a:r>
            <a:rPr lang="en" sz="2100" b="1" i="1" kern="1200" dirty="0"/>
            <a:t>ngailut tah</a:t>
          </a:r>
          <a:r>
            <a:rPr lang="en" sz="2100" b="1" kern="1200" dirty="0"/>
            <a:t>” tin aminphah e. Athigei in Paul ana lhonpi jing e (2 Tim. 4:11).</a:t>
          </a: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78650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07814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DEMAS 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07814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449231" y="3149838"/>
          <a:ext cx="4053796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/>
            <a:t>Paul Rome suongkul ataan masah lai chun atohkhompi’n anapang e (Phlm. 1:24). Hinla, suongkul ataan nukhah pen lai chun “</a:t>
          </a:r>
          <a:r>
            <a:rPr lang="en" sz="2100" b="1" i="1" kern="1200" dirty="0"/>
            <a:t>vannuoi angailut jieh in</a:t>
          </a:r>
          <a:r>
            <a:rPr lang="en" sz="2100" b="1" kern="1200" dirty="0"/>
            <a:t>”</a:t>
          </a:r>
          <a:br>
            <a:rPr lang="en" sz="2100" b="1" kern="1200" dirty="0"/>
          </a:br>
          <a:r>
            <a:rPr lang="en" sz="2100" b="1" kern="1200" dirty="0"/>
            <a:t> Paul ana dalha tai (2 Tim. 4:10).</a:t>
          </a:r>
        </a:p>
      </dsp:txBody>
      <dsp:txXfrm>
        <a:off x="3449231" y="3149838"/>
        <a:ext cx="4053796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999281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9978" y="474886"/>
          <a:ext cx="3759324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9978" y="2455547"/>
          <a:ext cx="3759324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Nympha thudol het umsun chu Laodicea houbung lamkai khat anahi ti ahi. Pasal ahi, numei ahi jong akihechien poi. Ajieh chu ama thudol kiseina ah “</a:t>
          </a:r>
          <a:r>
            <a:rPr lang="en" sz="21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amapa in</a:t>
          </a: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”,  “</a:t>
          </a:r>
          <a:r>
            <a:rPr lang="en" sz="21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amanu in</a:t>
          </a: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chuleh “</a:t>
          </a:r>
          <a:r>
            <a:rPr lang="en" sz="21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amaho in</a:t>
          </a:r>
          <a:r>
            <a:rPr lang="en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tin akisun e.</a:t>
          </a:r>
        </a:p>
      </dsp:txBody>
      <dsp:txXfrm rot="10800000">
        <a:off x="212276" y="2455547"/>
        <a:ext cx="3574728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94258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20400" y="419461"/>
          <a:ext cx="36534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20400" y="2289272"/>
          <a:ext cx="3653456" cy="32229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1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Colossa mi Philemon chapa chu phaat chomkhat Paul kilhonlepi’n anapang e. (Phlm. 1:1-2). Paul in Pathien lenggam a atohkhompi jom din ana tiem e (Colossa houbung deacon, pastor ahilou leh  houbung upa din).</a:t>
          </a:r>
        </a:p>
      </dsp:txBody>
      <dsp:txXfrm rot="10800000">
        <a:off x="219516" y="2289272"/>
        <a:ext cx="3455224" cy="3123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PATHIEN  LUNGLAM  JOUSE  DINPI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7959017" y="6426136"/>
            <a:ext cx="4354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Simmun 13: March 28, 2026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“I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malam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jouse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a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thangvah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Jing un;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ijieh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in em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itile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hiche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hi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Jesu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Christa jal a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nangho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dia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Pathien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lungdei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lam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ahi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.  </a:t>
            </a:r>
            <a:endParaRPr kumimoji="0" lang="es-ES" sz="4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Thessalonica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215834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-3062" y="56180"/>
            <a:ext cx="55006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 in tohkhompi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tampi anei e; atohkhompi hon lungthim pumpi a kipiehdohna anei jal un tohdoh tampi aneithei un, houbung ho vetup le hatsah in ahung pang thei uve ti akipapi e.</a:t>
            </a:r>
            <a:endParaRPr kumimoji="0" lang="e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" y="4861249"/>
            <a:ext cx="4631455" cy="18501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15600" y="3172409"/>
            <a:ext cx="558276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100" b="1" dirty="0">
                <a:solidFill>
                  <a:prstClr val="black"/>
                </a:solidFill>
              </a:rPr>
              <a:t>Epaphras </a:t>
            </a:r>
            <a:r>
              <a:rPr lang="en-US" sz="2100" b="1" dirty="0" err="1">
                <a:solidFill>
                  <a:prstClr val="black"/>
                </a:solidFill>
              </a:rPr>
              <a:t>lungsung</a:t>
            </a:r>
            <a:r>
              <a:rPr lang="en-US" sz="2100" b="1" dirty="0">
                <a:solidFill>
                  <a:prstClr val="black"/>
                </a:solidFill>
              </a:rPr>
              <a:t> a </a:t>
            </a:r>
            <a:r>
              <a:rPr lang="en-US" sz="2100" b="1" dirty="0" err="1">
                <a:solidFill>
                  <a:prstClr val="black"/>
                </a:solidFill>
              </a:rPr>
              <a:t>vei</a:t>
            </a:r>
            <a:r>
              <a:rPr lang="en-US" sz="2100" b="1" dirty="0">
                <a:solidFill>
                  <a:prstClr val="black"/>
                </a:solidFill>
              </a:rPr>
              <a:t> </a:t>
            </a:r>
            <a:r>
              <a:rPr lang="en-US" sz="2100" b="1" dirty="0" err="1">
                <a:solidFill>
                  <a:prstClr val="black"/>
                </a:solidFill>
              </a:rPr>
              <a:t>jing</a:t>
            </a:r>
            <a:r>
              <a:rPr lang="en-US" sz="2100" b="1" dirty="0">
                <a:solidFill>
                  <a:prstClr val="black"/>
                </a:solidFill>
              </a:rPr>
              <a:t> “</a:t>
            </a:r>
            <a:r>
              <a:rPr lang="en-US" sz="2100" b="1" i="1" dirty="0" err="1">
                <a:solidFill>
                  <a:prstClr val="black"/>
                </a:solidFill>
              </a:rPr>
              <a:t>Pathien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lungdei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pumpi</a:t>
            </a:r>
            <a:r>
              <a:rPr lang="en-US" sz="2100" b="1" i="1" dirty="0">
                <a:solidFill>
                  <a:prstClr val="black"/>
                </a:solidFill>
              </a:rPr>
              <a:t> a </a:t>
            </a:r>
            <a:r>
              <a:rPr lang="en-US" sz="2100" b="1" i="1" dirty="0" err="1">
                <a:solidFill>
                  <a:prstClr val="black"/>
                </a:solidFill>
              </a:rPr>
              <a:t>bulhingset</a:t>
            </a:r>
            <a:r>
              <a:rPr lang="en-US" sz="2100" b="1" i="1" dirty="0">
                <a:solidFill>
                  <a:prstClr val="black"/>
                </a:solidFill>
              </a:rPr>
              <a:t> a </a:t>
            </a:r>
            <a:r>
              <a:rPr lang="en-US" sz="2100" b="1" i="1" dirty="0" err="1">
                <a:solidFill>
                  <a:prstClr val="black"/>
                </a:solidFill>
              </a:rPr>
              <a:t>nanun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theina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diuva</a:t>
            </a:r>
            <a:r>
              <a:rPr lang="en-US" sz="2100" b="1" i="1" dirty="0">
                <a:solidFill>
                  <a:prstClr val="black"/>
                </a:solidFill>
              </a:rPr>
              <a:t>… </a:t>
            </a:r>
            <a:r>
              <a:rPr lang="en-US" sz="2100" b="1" i="1" dirty="0" err="1">
                <a:solidFill>
                  <a:prstClr val="black"/>
                </a:solidFill>
              </a:rPr>
              <a:t>gunchu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tah</a:t>
            </a:r>
            <a:r>
              <a:rPr lang="en-US" sz="2100" b="1" i="1" dirty="0">
                <a:solidFill>
                  <a:prstClr val="black"/>
                </a:solidFill>
              </a:rPr>
              <a:t> a </a:t>
            </a:r>
            <a:r>
              <a:rPr lang="en-US" sz="2100" b="1" i="1" dirty="0" err="1">
                <a:solidFill>
                  <a:prstClr val="black"/>
                </a:solidFill>
              </a:rPr>
              <a:t>tao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jing</a:t>
            </a:r>
            <a:r>
              <a:rPr lang="en-US" sz="2100" b="1" i="1" dirty="0">
                <a:solidFill>
                  <a:prstClr val="black"/>
                </a:solidFill>
              </a:rPr>
              <a:t> a, </a:t>
            </a:r>
            <a:r>
              <a:rPr lang="en-US" sz="2100" b="1" i="1" dirty="0" err="1">
                <a:solidFill>
                  <a:prstClr val="black"/>
                </a:solidFill>
              </a:rPr>
              <a:t>na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dindetna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diuva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thuum</a:t>
            </a:r>
            <a:r>
              <a:rPr lang="en-US" sz="2100" b="1" i="1" dirty="0">
                <a:solidFill>
                  <a:prstClr val="black"/>
                </a:solidFill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</a:rPr>
              <a:t>jing</a:t>
            </a:r>
            <a:r>
              <a:rPr lang="en-US" sz="2100" b="1" i="1" dirty="0">
                <a:solidFill>
                  <a:prstClr val="black"/>
                </a:solidFill>
              </a:rPr>
              <a:t> ahi” 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(Col. 4:12) ti jong aseipih 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802312"/>
            <a:ext cx="54351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Colossa lekhathot achaina lam a chun Paul in atohkhompi ho a kuon kipa thuthot asun e. Colossa a sopi kitah tah ho ding jong kipa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thuthot anei e.</a:t>
            </a:r>
            <a:endParaRPr kumimoji="0" lang="e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-382564" y="0"/>
            <a:ext cx="501986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500" b="1" i="0" u="none" strike="noStrike" kern="1200" cap="none" spc="50" normalizeH="0" baseline="0" noProof="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</a:rPr>
              <a:t>TH</a:t>
            </a:r>
            <a:r>
              <a:rPr lang="en" sz="35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" panose="02110004020202020204"/>
              </a:rPr>
              <a:t>UPO LHACHA HO</a:t>
            </a:r>
            <a:endParaRPr kumimoji="0" lang="es-ES" sz="35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231863" y="54069"/>
            <a:ext cx="7960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Pakai ding a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tahsan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um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lhacha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suoh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sopi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deitah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Tychicus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chungchang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nahet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nuom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naseipih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uvinte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 Amato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lhon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tahsan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um le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umtah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sopi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Onesimus,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naloipa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hikom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thilsuoh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nahet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nuom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chan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nahil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IN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uvinte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(Colossa</a:t>
            </a:r>
            <a:r>
              <a:rPr kumimoji="0" lang="en" sz="1400" b="1" i="0" u="none" strike="noStrike" kern="1200" cap="none" spc="0" normalizeH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1200" cap="none" spc="0" normalizeH="0" baseline="0" noProof="0" dirty="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TYCHICUS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255639" y="3868621"/>
            <a:ext cx="5545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khuoljinna athum channa chun Tychicus in akilhonpi’n, Jerusalem te ding nei donkhom chu agathah 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(Acts 20:4). Rome khopi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Paul kithopi’n apang in, Ephesia le Colossa houbung te lekhathot gathahpih in jong apang 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(Eph. 6:21; Col. 4:7). Paul lhadoh a aum chun Crete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Titus mun ah kipansah in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(Titus 3:12)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 suongkul ataan chaina phaat lai chun Ephesia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te pastor in akisol 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Tim.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1200" cap="none" spc="0" normalizeH="0" baseline="0" noProof="0" dirty="0" err="1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ONESIMUS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86246"/>
            <a:ext cx="5802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Onesimus hi </a:t>
            </a:r>
            <a:r>
              <a:rPr lang="en-US" sz="2000" b="1" dirty="0" err="1">
                <a:solidFill>
                  <a:prstClr val="black"/>
                </a:solidFill>
              </a:rPr>
              <a:t>suoh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apupa</a:t>
            </a:r>
            <a:r>
              <a:rPr lang="en-US" sz="2000" b="1" dirty="0">
                <a:solidFill>
                  <a:prstClr val="black"/>
                </a:solidFill>
              </a:rPr>
              <a:t>, Philemon, </a:t>
            </a:r>
            <a:r>
              <a:rPr lang="en-US" sz="2000" b="1" dirty="0" err="1">
                <a:solidFill>
                  <a:prstClr val="black"/>
                </a:solidFill>
              </a:rPr>
              <a:t>kom</a:t>
            </a:r>
            <a:r>
              <a:rPr lang="en-US" sz="2000" b="1" dirty="0">
                <a:solidFill>
                  <a:prstClr val="black"/>
                </a:solidFill>
              </a:rPr>
              <a:t> a pat </a:t>
            </a:r>
            <a:r>
              <a:rPr lang="en-US" sz="2000" b="1" dirty="0" err="1">
                <a:solidFill>
                  <a:prstClr val="black"/>
                </a:solidFill>
              </a:rPr>
              <a:t>jamdoh</a:t>
            </a:r>
            <a:r>
              <a:rPr lang="en-US" sz="2000" b="1" dirty="0">
                <a:solidFill>
                  <a:prstClr val="black"/>
                </a:solidFill>
              </a:rPr>
              <a:t> pa chu ahi. Paul </a:t>
            </a:r>
            <a:r>
              <a:rPr lang="en-US" sz="2000" b="1" dirty="0" err="1">
                <a:solidFill>
                  <a:prstClr val="black"/>
                </a:solidFill>
              </a:rPr>
              <a:t>suongkul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ataan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masah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phaat</a:t>
            </a:r>
            <a:r>
              <a:rPr lang="en-US" sz="2000" b="1" dirty="0">
                <a:solidFill>
                  <a:prstClr val="black"/>
                </a:solidFill>
              </a:rPr>
              <a:t> lai </a:t>
            </a:r>
            <a:r>
              <a:rPr lang="en-US" sz="2000" b="1" dirty="0" err="1">
                <a:solidFill>
                  <a:prstClr val="black"/>
                </a:solidFill>
              </a:rPr>
              <a:t>chun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tahsanna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ahin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kisaan</a:t>
            </a:r>
            <a:r>
              <a:rPr lang="en-US" sz="2000" b="1" dirty="0">
                <a:solidFill>
                  <a:prstClr val="black"/>
                </a:solidFill>
              </a:rPr>
              <a:t> e. Paul in </a:t>
            </a:r>
            <a:r>
              <a:rPr lang="en-US" sz="2000" b="1" dirty="0" err="1">
                <a:solidFill>
                  <a:prstClr val="black"/>
                </a:solidFill>
              </a:rPr>
              <a:t>apupa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anungsol</a:t>
            </a:r>
            <a:r>
              <a:rPr lang="en-US" sz="2000" b="1" dirty="0">
                <a:solidFill>
                  <a:prstClr val="black"/>
                </a:solidFill>
              </a:rPr>
              <a:t> in, Christian </a:t>
            </a:r>
            <a:r>
              <a:rPr lang="en-US" sz="2000" b="1" dirty="0" err="1">
                <a:solidFill>
                  <a:prstClr val="black"/>
                </a:solidFill>
              </a:rPr>
              <a:t>khotuona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dimset</a:t>
            </a:r>
            <a:r>
              <a:rPr lang="en-US" sz="2000" b="1" dirty="0">
                <a:solidFill>
                  <a:prstClr val="black"/>
                </a:solidFill>
              </a:rPr>
              <a:t> a ana </a:t>
            </a:r>
            <a:r>
              <a:rPr lang="en-US" sz="2000" b="1" dirty="0" err="1">
                <a:solidFill>
                  <a:prstClr val="black"/>
                </a:solidFill>
              </a:rPr>
              <a:t>kisaan</a:t>
            </a:r>
            <a:r>
              <a:rPr lang="en-US" sz="2000" b="1" dirty="0">
                <a:solidFill>
                  <a:prstClr val="black"/>
                </a:solidFill>
              </a:rPr>
              <a:t> din </a:t>
            </a:r>
            <a:r>
              <a:rPr lang="en-US" sz="2000" b="1" dirty="0" err="1">
                <a:solidFill>
                  <a:prstClr val="black"/>
                </a:solidFill>
              </a:rPr>
              <a:t>lekha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athot</a:t>
            </a:r>
            <a:r>
              <a:rPr lang="en-US" sz="2000" b="1" dirty="0">
                <a:solidFill>
                  <a:prstClr val="black"/>
                </a:solidFill>
              </a:rPr>
              <a:t> 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(Phlm. 1:10). Tychicus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toh Colossa mite ding lekhathot gathah in jong apang 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(Col. 4:9).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890861" y="1310742"/>
            <a:ext cx="6055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Rome lenggam khopi thupi domse a thupha ahillhang jouvin, Paul in houbung ho ding lekhathot tampi asun in, tahsa a amukhahlou tahsan chankhompi ho thahatsah din tampi asun e.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926571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37516" y="2740396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Hiche lekhathot ho hi ngailut um leh kitah tah atohkhompi ho apiehsah ji ahi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(Col. 4:7-9).</a:t>
            </a: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756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CHEPTAN  LAH A  KUON  HO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63545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“…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cheptan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Pathien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lenggam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thudol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ka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natohkhompi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hicheng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hibou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ahi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uvin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amaho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hi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kalungmuonpi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lheh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jieng</a:t>
            </a:r>
            <a:r>
              <a:rPr lang="en-I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ahi.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(Colossa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1" y="1215213"/>
            <a:ext cx="8853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 in houbung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mite kibungkhenna thei jouse suhchimit ding atup e. Atohkhompi din muntin a kuon le lam chuom chuom a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kuon mi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akilhen e. Juda le Gentile mi, Asia le Europe mi, abon un lungkhat in atongkhom uve.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425039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4376858" y="2146092"/>
            <a:ext cx="7165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Alungtup chu houbung kipumkhat sah ding, gospel lhangsapna dia bou kisalel houbung phudoh ding chu ahi.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071301"/>
              </p:ext>
            </p:extLst>
          </p:nvPr>
        </p:nvGraphicFramePr>
        <p:xfrm>
          <a:off x="7572682" y="1525396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THUHILTUOH</a:t>
            </a:r>
            <a:r>
              <a:rPr kumimoji="0" lang="en" sz="4400" b="1" i="0" u="none" strike="noStrike" kern="1200" cap="none" spc="600" normalizeH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A  PANG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Nangho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mi khat Epaphras, Jesu Christa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suoh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ama jong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chun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salam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ui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ama hi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Pathien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lungdei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pumpi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bulhingset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nanun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theina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diuva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nangho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ding a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gunchu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tah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jing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a,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dindetna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diuva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thuum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jing</a:t>
            </a:r>
            <a:r>
              <a:rPr lang="en-IN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ahi.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(Colossa</a:t>
            </a:r>
            <a:r>
              <a:rPr kumimoji="0" lang="en" sz="1400" b="1" i="0" u="none" strike="noStrike" kern="1200" cap="none" spc="0" normalizeH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EPAPHRAS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592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Epaphras jal in angailut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mama 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Colossa, Hierapolis chuleh Laodicea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houbung mite lah a gospel hatah in ahung machal e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(Col. 4:13). 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Colossa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mite dia 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Epaphras kipa thuthot Paul in ama thuthot ah apansah 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(Col. 4:12):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904599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NGAILUT UM LEH VANNUOI LUNGPUT NEI PA</a:t>
            </a:r>
            <a:endParaRPr kumimoji="0" lang="es-ES" sz="40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85412"/>
            <a:ext cx="8077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Ngailut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tah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louthiem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Luke le Demas in jong 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salam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ui</a:t>
            </a:r>
            <a:r>
              <a:rPr lang="en-IN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(Colossa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110161"/>
            <a:ext cx="42013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Colossa 4:14 a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akiminphah chan chun Demas chu Paul tohkhompi kitah tah anahi nalai e.</a:t>
            </a:r>
            <a:endParaRPr kumimoji="0" lang="e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570345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822671" y="6014155"/>
            <a:ext cx="43910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Jesu angailutna ahaisan in, vannuoi akilhen jo tai (1 John 2:15).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850662" y="4289634"/>
            <a:ext cx="439109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Luke chun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Second Coming leh Lei Thah kinepna adindetpi’n, Demas vang chun ahung lhung ding loupina sang in leisiet loupina angailu jo’n ahi.</a:t>
            </a:r>
            <a:endParaRPr kumimoji="0" lang="e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226223"/>
            <a:ext cx="4064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Phaat chomkhat jouvin Luke le Demas kibahlouna muthei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ahung kilang tai. Luke chun Gospel natoh jieng akisahlelpi in, Demas vang chun vannuoi angailut jo’n, Paul akikhenpi tai.</a:t>
            </a:r>
            <a:endParaRPr kumimoji="0" lang="e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HOUBUNG  LAMKAI  HO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Laodicea um sopite Nympha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chule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insung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kikhom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houbung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chu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salam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IN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uvin</a:t>
            </a:r>
            <a:r>
              <a:rPr lang="en-IN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(Colossa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4" y="1480513"/>
            <a:ext cx="4146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 in Colossa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mite alekhathot Laodicea mite masang a asimdohpih diuvin atiem e. Chuti ma chun Laodicea lekhathot jong Colossa mite masang a asim diuvin aseipih 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(Col. 4:16).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84115"/>
              </p:ext>
            </p:extLst>
          </p:nvPr>
        </p:nvGraphicFramePr>
        <p:xfrm>
          <a:off x="65612" y="1267943"/>
          <a:ext cx="3999281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srgbClr val="FF00FF">
                    <a:lumMod val="50000"/>
                  </a:srgbClr>
                </a:solidFill>
              </a:rPr>
              <a:t>NYMPHA</a:t>
            </a: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686979"/>
              </p:ext>
            </p:extLst>
          </p:nvPr>
        </p:nvGraphicFramePr>
        <p:xfrm>
          <a:off x="8232130" y="1267943"/>
          <a:ext cx="3894258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 err="1">
                <a:solidFill>
                  <a:srgbClr val="2FC753">
                    <a:lumMod val="50000"/>
                  </a:srgbClr>
                </a:solidFill>
              </a:rPr>
              <a:t>ARCHIPPUS</a:t>
            </a:r>
            <a:r>
              <a:rPr lang="es-ES" sz="2400" b="1" dirty="0">
                <a:solidFill>
                  <a:srgbClr val="2FC753">
                    <a:lumMod val="50000"/>
                  </a:srgbClr>
                </a:solidFill>
              </a:rPr>
              <a:t>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131545"/>
            <a:ext cx="386612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</a:t>
            </a:r>
            <a:r>
              <a:rPr kumimoji="0" lang="en" sz="21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Laodicea mite itobang lekha anathot ahi akihe poi, ahin kum 30 jouvin Solchah John in Laodicea mite anathot e ti vang akimui 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(Rev. 3:14-22).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599948"/>
            <a:ext cx="39992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100" b="1" dirty="0">
                <a:solidFill>
                  <a:prstClr val="black"/>
                </a:solidFill>
                <a:latin typeface="Aptos" panose="02110004020202020204"/>
              </a:rPr>
              <a:t>Hijieh chun hiche houbung teni lamkai ni aminphah e:</a:t>
            </a:r>
            <a:r>
              <a:rPr kumimoji="0" lang="e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Nympha [Laodicea mi] leh Archippus [Colossa mi] (Col. 4:15, 17).</a:t>
            </a: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“Pathien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natoh hin mihiem apumpi a akipiehdoh ding adei ahi- alung, alungthim, alhagao chuleh athaneina jouse adei ahi. Lungsa-ihna beihiel a Pathien dia kipumpieh jieng ding ihi uve; chuti leh hiche lei mihiem te bang hilouva, Pathien lim le mel joh iput thei ding u ahi. Hetna jouse mangcha a, lungthim limgeh cha a, ahao avai, alien aneo, aching amol, mitin ding a itoh thei ding u ahi. 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Kelngoiching dihtahpa’n akelngoi noute apom a, akelngoi hon phatah a ahonbit a, hindohna lampi apuilut bang a eihon jong mite hinna lampi ipuilut ding u ahi. Christa nungjui hon Christa nunnemna le khotuona atahlah diu, thudih kisaan jouse ding a tuonsot hinna hung hidoh thupha chu hopjal ding thanopnachang a anei ding u ahi.”</a:t>
            </a: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6268310" y="5986911"/>
            <a:ext cx="4841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(Christ Triumphant, February 9)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1501</Words>
  <Application>Microsoft Office PowerPoint</Application>
  <PresentationFormat>Panorámica</PresentationFormat>
  <Paragraphs>68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156</cp:revision>
  <dcterms:created xsi:type="dcterms:W3CDTF">2026-02-16T22:58:20Z</dcterms:created>
  <dcterms:modified xsi:type="dcterms:W3CDTF">2026-03-16T14:23:26Z</dcterms:modified>
</cp:coreProperties>
</file>