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 sz="2200" b="1" dirty="0">
              <a:solidFill>
                <a:schemeClr val="tx1"/>
              </a:solidFill>
            </a:rPr>
            <a:t>Bible melma</a:t>
          </a:r>
          <a:endParaRPr lang="es-ES" sz="22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 sz="2200" b="1" dirty="0">
              <a:solidFill>
                <a:schemeClr val="tx1"/>
              </a:solidFill>
            </a:rPr>
            <a:t>Bible sim dan dih le dihlou</a:t>
          </a:r>
          <a:endParaRPr lang="es-ES" sz="22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 sz="2200" b="1" dirty="0">
              <a:solidFill>
                <a:schemeClr val="tx1"/>
              </a:solidFill>
            </a:rPr>
            <a:t>Bible chu ipi ham?</a:t>
          </a:r>
          <a:endParaRPr lang="es-ES" sz="22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 sz="2200" b="1" dirty="0">
              <a:solidFill>
                <a:schemeClr val="tx1"/>
              </a:solidFill>
            </a:rPr>
            <a:t>Bible sim phattheina ho</a:t>
          </a:r>
          <a:endParaRPr lang="es-ES" sz="22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 sz="2200" b="1" dirty="0">
              <a:solidFill>
                <a:schemeClr val="tx1"/>
              </a:solidFill>
            </a:rPr>
            <a:t>Bible guolpha</a:t>
          </a:r>
          <a:endParaRPr lang="es-ES" sz="22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 sz="2400" b="1" dirty="0">
              <a:effectLst>
                <a:outerShdw blurRad="38100" dist="38100" dir="2700000" algn="tl">
                  <a:srgbClr val="000000"/>
                </a:outerShdw>
              </a:effectLst>
            </a:rPr>
            <a:t>Simdan dihlou</a:t>
          </a: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900" b="1" dirty="0"/>
            <a:t>Eima lungsuhtuo toh kituoh ding bou hol le</a:t>
          </a: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900" b="1" dirty="0"/>
            <a:t>Bible munkhat pou pou moh sim ji</a:t>
          </a: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n" sz="2400" b="1" dirty="0">
              <a:effectLst>
                <a:outerShdw blurRad="38100" dist="38100" dir="2700000" algn="tl">
                  <a:srgbClr val="000000"/>
                </a:outerShdw>
              </a:effectLst>
            </a:rPr>
            <a:t>Simdan dih</a:t>
          </a: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900" b="1" dirty="0"/>
            <a:t>Pathien lungdei bou hol le</a:t>
          </a: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900" b="1" dirty="0"/>
            <a:t>Khuolgil le bidoi nei tah a sim ding</a:t>
          </a: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900" b="1" dirty="0"/>
            <a:t>Eima deilai kisipchah a, deilou lai kihetmosah ding</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Thu kisun tapou nahsahmo a koilou ding, giltah a vetchil ding</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2000" b="1" dirty="0">
              <a:effectLst>
                <a:outerShdw blurRad="38100" dist="38100" dir="2700000" algn="tl">
                  <a:srgbClr val="000000"/>
                </a:outerShdw>
              </a:effectLst>
            </a:rPr>
            <a:t>Ihina bang tah ei kimudoh sah e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(Heb.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Chonsietna toh ei chuomkhen e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(Psalm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2000" b="1" dirty="0">
              <a:effectLst>
                <a:outerShdw blurRad="38100" dist="38100" dir="2700000" algn="tl">
                  <a:srgbClr val="000000"/>
                </a:outerShdw>
              </a:effectLst>
            </a:rPr>
            <a:t>Ilhagao din an in apang e    </a:t>
          </a:r>
          <a:r>
            <a:rPr lang="en" sz="1800" b="1" dirty="0">
              <a:effectLst>
                <a:outerShdw blurRad="38100" dist="38100" dir="2700000" algn="tl">
                  <a:srgbClr val="000000"/>
                </a:outerShdw>
              </a:effectLst>
            </a:rPr>
            <a:t>(Jer.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2000" b="1" dirty="0">
              <a:effectLst>
                <a:outerShdw blurRad="38100" dist="38100" dir="2700000" algn="tl">
                  <a:srgbClr val="000000"/>
                </a:outerShdw>
              </a:effectLst>
            </a:rPr>
            <a:t>Lhagao pilhinna lampi ah eipui tou e                    </a:t>
          </a:r>
          <a:r>
            <a:rPr lang="en" sz="1800" b="1" dirty="0">
              <a:effectLst>
                <a:outerShdw blurRad="38100" dist="38100" dir="2700000" algn="tl">
                  <a:srgbClr val="000000"/>
                </a:outerShdw>
              </a:effectLst>
            </a:rPr>
            <a:t>(1 Peter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2000" b="1" dirty="0">
              <a:effectLst>
                <a:outerShdw blurRad="38100" dist="38100" dir="2700000" algn="tl">
                  <a:srgbClr val="000000"/>
                </a:outerShdw>
              </a:effectLst>
            </a:rPr>
            <a:t>Hinna eipe uve</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(John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 sz="2000" b="1" dirty="0"/>
            <a:t>Bible dihtah ahi ti ipom thei tieng u leh…</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en" sz="2000" b="1" dirty="0">
              <a:solidFill>
                <a:schemeClr val="tx1"/>
              </a:solidFill>
            </a:rPr>
            <a:t>Pathien toh ikah itobang ahi ei mudoh sah uve</a:t>
          </a: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Pathien toh kiguijopna hatsah ding dan ei komu uve</a:t>
          </a: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 sz="2000" b="1" dirty="0">
              <a:solidFill>
                <a:schemeClr val="tx1"/>
              </a:solidFill>
            </a:rPr>
            <a:t>Hinkho kikhelna ei neisah tou peh ji uve</a:t>
          </a: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Jesu kom inai cheh cheh ji uve</a:t>
          </a: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Huhhingna thudol a chihna ineithei ji uve</a:t>
          </a: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 sz="2000" b="1" dirty="0">
              <a:solidFill>
                <a:schemeClr val="tx1"/>
              </a:solidFill>
            </a:rPr>
            <a:t>Thudih hetna in ikhangtou thei uve</a:t>
          </a: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en" sz="2000" b="1" dirty="0">
              <a:solidFill>
                <a:schemeClr val="tx1"/>
              </a:solidFill>
            </a:rPr>
            <a:t>Tahsanna akibe in, ahatsah e</a:t>
          </a: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 sz="2000" b="1" dirty="0">
              <a:effectLst>
                <a:outerShdw blurRad="38100" dist="38100" dir="2700000" algn="tl">
                  <a:srgbClr val="000000"/>
                </a:outerShdw>
              </a:effectLst>
            </a:rPr>
            <a:t>Kinepna ineithei ta uve</a:t>
          </a: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 sz="2000" b="1" dirty="0">
              <a:effectLst>
                <a:outerShdw blurRad="38100" dist="38100" dir="2700000" algn="tl">
                  <a:srgbClr val="000000"/>
                </a:outerShdw>
              </a:effectLst>
            </a:rPr>
            <a:t>Hinkho hoijo, tuonsot a kidang tah chu, nei ding kihetna eipe uve</a:t>
          </a: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5880" rIns="55880" bIns="55880" numCol="1" spcCol="1270" anchor="ctr" anchorCtr="0">
          <a:noAutofit/>
        </a:bodyPr>
        <a:lstStyle/>
        <a:p>
          <a:pPr marL="0" lvl="0" indent="0" algn="l" defTabSz="977900">
            <a:lnSpc>
              <a:spcPct val="90000"/>
            </a:lnSpc>
            <a:spcBef>
              <a:spcPct val="0"/>
            </a:spcBef>
            <a:spcAft>
              <a:spcPct val="35000"/>
            </a:spcAft>
            <a:buNone/>
          </a:pPr>
          <a:r>
            <a:rPr lang="en" sz="2200" b="1" kern="1200" dirty="0">
              <a:solidFill>
                <a:schemeClr val="tx1"/>
              </a:solidFill>
            </a:rPr>
            <a:t>Bible melma</a:t>
          </a:r>
          <a:endParaRPr lang="es-ES" sz="22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5880" rIns="55880" bIns="55880" numCol="1" spcCol="1270" anchor="ctr" anchorCtr="0">
          <a:noAutofit/>
        </a:bodyPr>
        <a:lstStyle/>
        <a:p>
          <a:pPr marL="0" lvl="0" indent="0" algn="l" defTabSz="977900">
            <a:lnSpc>
              <a:spcPct val="90000"/>
            </a:lnSpc>
            <a:spcBef>
              <a:spcPct val="0"/>
            </a:spcBef>
            <a:spcAft>
              <a:spcPct val="35000"/>
            </a:spcAft>
            <a:buNone/>
          </a:pPr>
          <a:r>
            <a:rPr lang="en" sz="2200" b="1" kern="1200" dirty="0">
              <a:solidFill>
                <a:schemeClr val="tx1"/>
              </a:solidFill>
            </a:rPr>
            <a:t>Bible sim dan dih le dihlou</a:t>
          </a:r>
          <a:endParaRPr lang="es-ES" sz="22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5880" rIns="55880" bIns="55880" numCol="1" spcCol="1270" anchor="ctr" anchorCtr="0">
          <a:noAutofit/>
        </a:bodyPr>
        <a:lstStyle/>
        <a:p>
          <a:pPr marL="0" lvl="0" indent="0" algn="l" defTabSz="977900">
            <a:lnSpc>
              <a:spcPct val="90000"/>
            </a:lnSpc>
            <a:spcBef>
              <a:spcPct val="0"/>
            </a:spcBef>
            <a:spcAft>
              <a:spcPct val="35000"/>
            </a:spcAft>
            <a:buNone/>
          </a:pPr>
          <a:r>
            <a:rPr lang="en" sz="2200" b="1" kern="1200" dirty="0">
              <a:solidFill>
                <a:schemeClr val="tx1"/>
              </a:solidFill>
            </a:rPr>
            <a:t>Bible chu ipi ham?</a:t>
          </a:r>
          <a:endParaRPr lang="es-ES" sz="22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5880" rIns="55880" bIns="55880" numCol="1" spcCol="1270" anchor="ctr" anchorCtr="0">
          <a:noAutofit/>
        </a:bodyPr>
        <a:lstStyle/>
        <a:p>
          <a:pPr marL="0" lvl="0" indent="0" algn="l" defTabSz="977900">
            <a:lnSpc>
              <a:spcPct val="90000"/>
            </a:lnSpc>
            <a:spcBef>
              <a:spcPct val="0"/>
            </a:spcBef>
            <a:spcAft>
              <a:spcPct val="35000"/>
            </a:spcAft>
            <a:buNone/>
          </a:pPr>
          <a:r>
            <a:rPr lang="en" sz="2200" b="1" kern="1200" dirty="0">
              <a:solidFill>
                <a:schemeClr val="tx1"/>
              </a:solidFill>
            </a:rPr>
            <a:t>Bible sim phattheina ho</a:t>
          </a:r>
          <a:endParaRPr lang="es-ES" sz="22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5880" rIns="55880" bIns="55880" numCol="1" spcCol="1270" anchor="ctr" anchorCtr="0">
          <a:noAutofit/>
        </a:bodyPr>
        <a:lstStyle/>
        <a:p>
          <a:pPr marL="0" lvl="0" indent="0" algn="l" defTabSz="977900">
            <a:lnSpc>
              <a:spcPct val="90000"/>
            </a:lnSpc>
            <a:spcBef>
              <a:spcPct val="0"/>
            </a:spcBef>
            <a:spcAft>
              <a:spcPct val="35000"/>
            </a:spcAft>
            <a:buNone/>
          </a:pPr>
          <a:r>
            <a:rPr lang="en" sz="2200" b="1" kern="1200" dirty="0">
              <a:solidFill>
                <a:schemeClr val="tx1"/>
              </a:solidFill>
            </a:rPr>
            <a:t>Bible guolpha</a:t>
          </a:r>
          <a:endParaRPr lang="es-ES" sz="22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Simdan dihlou</a:t>
          </a: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 sz="1900" b="1" kern="1200" dirty="0"/>
            <a:t>Eima lungsuhtuo toh kituoh ding bou hol le</a:t>
          </a: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 sz="1900" b="1" kern="1200" dirty="0"/>
            <a:t>Bible munkhat pou pou moh sim ji</a:t>
          </a: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 sz="1900" b="1" kern="1200" dirty="0"/>
            <a:t>Eima deilai kisipchah a, deilou lai kihetmosah ding</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Simdan dih</a:t>
          </a: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 sz="1900" b="1" kern="1200" dirty="0"/>
            <a:t>Pathien lungdei bou hol le</a:t>
          </a: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 sz="1900" b="1" kern="1200" dirty="0"/>
            <a:t>Khuolgil le bidoi nei tah a sim ding</a:t>
          </a: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Thu kisun tapou nahsahmo a koilou ding, giltah a vetchil ding</a:t>
          </a: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a:contourClr>
              <a:schemeClr val="tx1"/>
            </a:contourClr>
          </a:sp3d>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Ihina bang tah ei kimudoh sah e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(Heb.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Chonsietna toh ei chuomkhen e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(Psalm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a:contourClr>
              <a:schemeClr val="tx1"/>
            </a:contourClr>
          </a:sp3d>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Ilhagao din an in apang e    </a:t>
          </a:r>
          <a:r>
            <a:rPr lang="en" sz="1800" b="1" kern="1200" dirty="0">
              <a:effectLst>
                <a:outerShdw blurRad="38100" dist="38100" dir="2700000" algn="tl">
                  <a:srgbClr val="000000"/>
                </a:outerShdw>
              </a:effectLst>
            </a:rPr>
            <a:t>(Jer.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a:contourClr>
              <a:schemeClr val="tx1"/>
            </a:contourClr>
          </a:sp3d>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Lhagao pilhinna lampi ah eipui tou e                    </a:t>
          </a:r>
          <a:r>
            <a:rPr lang="en" sz="1800" b="1" kern="1200" dirty="0">
              <a:effectLst>
                <a:outerShdw blurRad="38100" dist="38100" dir="2700000" algn="tl">
                  <a:srgbClr val="000000"/>
                </a:outerShdw>
              </a:effectLst>
            </a:rPr>
            <a:t>(1 Peter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a:contourClr>
              <a:schemeClr val="tx1"/>
            </a:contourClr>
          </a:sp3d>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Hinna eipe uve</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(John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Bible dihtah ahi ti ipom thei tieng u leh…</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Pathien toh ikah itobang ahi ei mudoh sah uve</a:t>
          </a: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Pathien toh kiguijopna hatsah ding dan ei komu uve</a:t>
          </a: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Hinkho kikhelna ei neisah tou peh ji uve</a:t>
          </a: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Jesu kom inai cheh cheh ji uve</a:t>
          </a: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Huhhingna thudol a chihna ineithei ji uve</a:t>
          </a: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Thudih hetna in ikhangtou thei uve</a:t>
          </a: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Tahsanna akibe in, ahatsah e</a:t>
          </a: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Kinepna ineithei ta uve</a:t>
          </a: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Hinkho hoijo, tuonsot a kidang tah chu, nei ding kihetna eipe uve</a:t>
          </a: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16/04/2026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en" sz="6000" b="1" dirty="0">
                <a:ln w="9525">
                  <a:noFill/>
                  <a:prstDash val="solid"/>
                </a:ln>
                <a:solidFill>
                  <a:schemeClr val="accent3">
                    <a:lumMod val="75000"/>
                  </a:schemeClr>
                </a:solidFill>
                <a:effectLst>
                  <a:outerShdw blurRad="12700" dist="38100" dir="2700000" algn="tl" rotWithShape="0">
                    <a:srgbClr val="6E471D"/>
                  </a:outerShdw>
                </a:effectLst>
              </a:rPr>
              <a:t>BIBLE PANLAHNA</a:t>
            </a:r>
          </a:p>
        </p:txBody>
      </p:sp>
      <p:sp>
        <p:nvSpPr>
          <p:cNvPr id="6" name="CuadroTexto 5">
            <a:extLst>
              <a:ext uri="{FF2B5EF4-FFF2-40B4-BE49-F238E27FC236}">
                <a16:creationId xmlns:a16="http://schemas.microsoft.com/office/drawing/2014/main" id="{A785716F-9418-6A81-6041-25706F7BB5A6}"/>
              </a:ext>
            </a:extLst>
          </p:cNvPr>
          <p:cNvSpPr txBox="1"/>
          <p:nvPr/>
        </p:nvSpPr>
        <p:spPr>
          <a:xfrm>
            <a:off x="166173" y="6480118"/>
            <a:ext cx="3313728" cy="430887"/>
          </a:xfrm>
          <a:prstGeom prst="rect">
            <a:avLst/>
          </a:prstGeom>
          <a:noFill/>
        </p:spPr>
        <p:txBody>
          <a:bodyPr wrap="none" rtlCol="0">
            <a:spAutoFit/>
          </a:bodyPr>
          <a:lstStyle/>
          <a:p>
            <a:r>
              <a:rPr lang="en" sz="2200" b="1" dirty="0">
                <a:solidFill>
                  <a:srgbClr val="7B2807"/>
                </a:solidFill>
              </a:rPr>
              <a:t>Simmun 4: April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106994" y="4851047"/>
            <a:ext cx="8970706" cy="2015936"/>
          </a:xfrm>
          <a:prstGeom prst="rect">
            <a:avLst/>
          </a:prstGeom>
          <a:noFill/>
        </p:spPr>
        <p:txBody>
          <a:bodyPr wrap="square">
            <a:spAutoFit/>
          </a:bodyPr>
          <a:lstStyle/>
          <a:p>
            <a:pPr lvl="0" algn="ctr">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es-ES" sz="2500" b="1" dirty="0" err="1">
                <a:solidFill>
                  <a:srgbClr val="D3E2E9"/>
                </a:solidFill>
                <a:latin typeface="Comic Sans MS" panose="030F0702030302020204" pitchFamily="66" charset="0"/>
              </a:rPr>
              <a:t>Ijeh</a:t>
            </a:r>
            <a:r>
              <a:rPr lang="es-ES" sz="2500" b="1" dirty="0">
                <a:solidFill>
                  <a:srgbClr val="D3E2E9"/>
                </a:solidFill>
                <a:latin typeface="Comic Sans MS" panose="030F0702030302020204" pitchFamily="66" charset="0"/>
              </a:rPr>
              <a:t> in em </a:t>
            </a:r>
            <a:r>
              <a:rPr lang="es-ES" sz="2500" b="1" dirty="0" err="1">
                <a:solidFill>
                  <a:srgbClr val="D3E2E9"/>
                </a:solidFill>
                <a:latin typeface="Comic Sans MS" panose="030F0702030302020204" pitchFamily="66" charset="0"/>
              </a:rPr>
              <a:t>itile</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Pathien</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thu</a:t>
            </a:r>
            <a:r>
              <a:rPr lang="es-ES" sz="2500" b="1" dirty="0">
                <a:solidFill>
                  <a:srgbClr val="D3E2E9"/>
                </a:solidFill>
                <a:latin typeface="Comic Sans MS" panose="030F0702030302020204" pitchFamily="66" charset="0"/>
              </a:rPr>
              <a:t> hi </a:t>
            </a:r>
            <a:r>
              <a:rPr lang="es-ES" sz="2500" b="1" dirty="0" err="1">
                <a:solidFill>
                  <a:srgbClr val="D3E2E9"/>
                </a:solidFill>
                <a:latin typeface="Comic Sans MS" panose="030F0702030302020204" pitchFamily="66" charset="0"/>
              </a:rPr>
              <a:t>hing</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jing</a:t>
            </a:r>
            <a:r>
              <a:rPr lang="es-ES" sz="2500" b="1" dirty="0">
                <a:solidFill>
                  <a:srgbClr val="D3E2E9"/>
                </a:solidFill>
                <a:latin typeface="Comic Sans MS" panose="030F0702030302020204" pitchFamily="66" charset="0"/>
              </a:rPr>
              <a:t> le </a:t>
            </a:r>
            <a:r>
              <a:rPr lang="es-ES" sz="2500" b="1" dirty="0" err="1">
                <a:solidFill>
                  <a:srgbClr val="D3E2E9"/>
                </a:solidFill>
                <a:latin typeface="Comic Sans MS" panose="030F0702030302020204" pitchFamily="66" charset="0"/>
              </a:rPr>
              <a:t>na</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tong</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hat</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jing</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hiemtuo</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chemjam</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sang</a:t>
            </a:r>
            <a:r>
              <a:rPr lang="es-ES" sz="2500" b="1" dirty="0">
                <a:solidFill>
                  <a:srgbClr val="D3E2E9"/>
                </a:solidFill>
                <a:latin typeface="Comic Sans MS" panose="030F0702030302020204" pitchFamily="66" charset="0"/>
              </a:rPr>
              <a:t> a </a:t>
            </a:r>
            <a:r>
              <a:rPr lang="es-ES" sz="2500" b="1" dirty="0" err="1">
                <a:solidFill>
                  <a:srgbClr val="D3E2E9"/>
                </a:solidFill>
                <a:latin typeface="Comic Sans MS" panose="030F0702030302020204" pitchFamily="66" charset="0"/>
              </a:rPr>
              <a:t>jong</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hiemjo</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hinna</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Lhagao</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gu</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kisuhtona</a:t>
            </a:r>
            <a:r>
              <a:rPr lang="es-ES" sz="2500" b="1" dirty="0">
                <a:solidFill>
                  <a:srgbClr val="D3E2E9"/>
                </a:solidFill>
                <a:latin typeface="Comic Sans MS" panose="030F0702030302020204" pitchFamily="66" charset="0"/>
              </a:rPr>
              <a:t> le </a:t>
            </a:r>
            <a:r>
              <a:rPr lang="es-ES" sz="2500" b="1" dirty="0" err="1">
                <a:solidFill>
                  <a:srgbClr val="D3E2E9"/>
                </a:solidFill>
                <a:latin typeface="Comic Sans MS" panose="030F0702030302020204" pitchFamily="66" charset="0"/>
              </a:rPr>
              <a:t>lhin</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hicheng</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gei</a:t>
            </a:r>
            <a:r>
              <a:rPr lang="es-ES" sz="2500" b="1" dirty="0">
                <a:solidFill>
                  <a:srgbClr val="D3E2E9"/>
                </a:solidFill>
                <a:latin typeface="Comic Sans MS" panose="030F0702030302020204" pitchFamily="66" charset="0"/>
              </a:rPr>
              <a:t> a </a:t>
            </a:r>
            <a:r>
              <a:rPr lang="es-ES" sz="2500" b="1" dirty="0" err="1">
                <a:solidFill>
                  <a:srgbClr val="D3E2E9"/>
                </a:solidFill>
                <a:latin typeface="Comic Sans MS" panose="030F0702030302020204" pitchFamily="66" charset="0"/>
              </a:rPr>
              <a:t>sukhen</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thei</a:t>
            </a:r>
            <a:r>
              <a:rPr lang="es-ES" sz="2500" b="1" dirty="0">
                <a:solidFill>
                  <a:srgbClr val="D3E2E9"/>
                </a:solidFill>
                <a:latin typeface="Comic Sans MS" panose="030F0702030302020204" pitchFamily="66" charset="0"/>
              </a:rPr>
              <a:t> hiel a </a:t>
            </a:r>
            <a:r>
              <a:rPr lang="es-ES" sz="2500" b="1" dirty="0" err="1">
                <a:solidFill>
                  <a:srgbClr val="D3E2E9"/>
                </a:solidFill>
                <a:latin typeface="Comic Sans MS" panose="030F0702030302020204" pitchFamily="66" charset="0"/>
              </a:rPr>
              <a:t>sun</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thei</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lunggel</a:t>
            </a:r>
            <a:r>
              <a:rPr lang="es-ES" sz="2500" b="1" dirty="0">
                <a:solidFill>
                  <a:srgbClr val="D3E2E9"/>
                </a:solidFill>
                <a:latin typeface="Comic Sans MS" panose="030F0702030302020204" pitchFamily="66" charset="0"/>
              </a:rPr>
              <a:t> le </a:t>
            </a:r>
            <a:r>
              <a:rPr lang="es-ES" sz="2500" b="1" dirty="0" err="1">
                <a:solidFill>
                  <a:srgbClr val="D3E2E9"/>
                </a:solidFill>
                <a:latin typeface="Comic Sans MS" panose="030F0702030302020204" pitchFamily="66" charset="0"/>
              </a:rPr>
              <a:t>lungthim</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ngaituo</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hetuoh</a:t>
            </a:r>
            <a:r>
              <a:rPr lang="es-ES" sz="2500" b="1" dirty="0">
                <a:solidFill>
                  <a:srgbClr val="D3E2E9"/>
                </a:solidFill>
                <a:latin typeface="Comic Sans MS" panose="030F0702030302020204" pitchFamily="66" charset="0"/>
              </a:rPr>
              <a:t> pai </a:t>
            </a:r>
            <a:r>
              <a:rPr lang="es-ES" sz="2500" b="1" dirty="0" err="1">
                <a:solidFill>
                  <a:srgbClr val="D3E2E9"/>
                </a:solidFill>
                <a:latin typeface="Comic Sans MS" panose="030F0702030302020204" pitchFamily="66" charset="0"/>
              </a:rPr>
              <a:t>jen</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jieng</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thei</a:t>
            </a:r>
            <a:r>
              <a:rPr lang="es-ES" sz="2500" b="1" dirty="0">
                <a:solidFill>
                  <a:srgbClr val="D3E2E9"/>
                </a:solidFill>
                <a:latin typeface="Comic Sans MS" panose="030F0702030302020204" pitchFamily="66" charset="0"/>
              </a:rPr>
              <a:t> </a:t>
            </a:r>
            <a:r>
              <a:rPr lang="es-ES" sz="2500" b="1" dirty="0" err="1">
                <a:solidFill>
                  <a:srgbClr val="D3E2E9"/>
                </a:solidFill>
                <a:latin typeface="Comic Sans MS" panose="030F0702030302020204" pitchFamily="66" charset="0"/>
              </a:rPr>
              <a:t>ahi</a:t>
            </a:r>
            <a:r>
              <a:rPr lang="es-ES" sz="2500" b="1" dirty="0">
                <a:solidFill>
                  <a:srgbClr val="D3E2E9"/>
                </a:solidFill>
                <a:latin typeface="Comic Sans MS" panose="030F0702030302020204" pitchFamily="66" charset="0"/>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Hebrew</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3415705490"/>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27786"/>
            <a:ext cx="6745356" cy="1061829"/>
          </a:xfrm>
          <a:prstGeom prst="rect">
            <a:avLst/>
          </a:prstGeom>
          <a:noFill/>
        </p:spPr>
        <p:txBody>
          <a:bodyPr wrap="square" rtlCol="0">
            <a:spAutoFit/>
          </a:bodyPr>
          <a:lstStyle/>
          <a:p>
            <a:pPr>
              <a:spcBef>
                <a:spcPts val="600"/>
              </a:spcBef>
            </a:pPr>
            <a:r>
              <a:rPr lang="en" sz="2100" b="1" dirty="0"/>
              <a:t>Vannuoi a lekhabu kikhong tam pen chu Bible ahi; anina sang in jong le 5 jen in akikhong tam jo nalai e! Hinla hiti chu hi jing anahi poi.</a:t>
            </a: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629615" y="2288640"/>
            <a:ext cx="3622207" cy="2031325"/>
          </a:xfrm>
          <a:prstGeom prst="rect">
            <a:avLst/>
          </a:prstGeom>
          <a:noFill/>
        </p:spPr>
        <p:txBody>
          <a:bodyPr wrap="square">
            <a:spAutoFit/>
          </a:bodyPr>
          <a:lstStyle/>
          <a:p>
            <a:pPr>
              <a:spcBef>
                <a:spcPts val="600"/>
              </a:spcBef>
            </a:pPr>
            <a:r>
              <a:rPr lang="en" sz="2100" b="1" dirty="0"/>
              <a:t>Pathien in avenbit lou hileh sotlai a Bible suhmang a um ding anahi tai. Iti dan hin tem? Bible sung a ipi um a, tampi’n angailut a, tampi ma’n athet kit hin tem?</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Phaat khat lai chun Bible nei jieh,</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sim jieh, Bible thu seile jieh in jong suongkul ataansah ji un, bolgimna le thina gei in jong ana chansah ji un ahi.</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BIBLE  MELMA</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IN"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Lhagaova</a:t>
            </a:r>
            <a:r>
              <a:rPr lang="en-I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kuon</a:t>
            </a:r>
            <a:r>
              <a:rPr lang="en-I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Pathien</a:t>
            </a:r>
            <a:r>
              <a:rPr lang="en-I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Thu chu </a:t>
            </a:r>
            <a:r>
              <a:rPr lang="en-IN"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chemjam</a:t>
            </a:r>
            <a:r>
              <a:rPr lang="en-I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bang in mang un</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(Ephese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en" sz="2000" b="1" dirty="0"/>
              <a:t>Pathien </a:t>
            </a:r>
            <a:r>
              <a:rPr lang="en" sz="2000" i="1" dirty="0">
                <a:effectLst>
                  <a:outerShdw blurRad="38100" dist="38100" dir="2700000" algn="tl">
                    <a:srgbClr val="000000">
                      <a:alpha val="43137"/>
                    </a:srgbClr>
                  </a:outerShdw>
                </a:effectLst>
              </a:rPr>
              <a:t>seidohsa </a:t>
            </a:r>
            <a:r>
              <a:rPr lang="en" sz="2000" b="1" dirty="0"/>
              <a:t>athu thahat je gah gel tiem ute: hinna boldoh le pethei a chu ahin (Psalm 33:6), athisa jong akaithou thei e (John 5:28-29).</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en" sz="2000" b="1" dirty="0"/>
              <a:t>Satan thilbol lolhinsah kahi kha dem? Bible simna dia ka phaat chomcha beh kapieh theilou ding ham? Isim tieng kikhelna akinei ji’n, melma Satan kisatpina ding thahat eipe ji uve.</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270998"/>
            <a:ext cx="5025332" cy="2554545"/>
          </a:xfrm>
          <a:prstGeom prst="rect">
            <a:avLst/>
          </a:prstGeom>
          <a:noFill/>
        </p:spPr>
        <p:txBody>
          <a:bodyPr wrap="square">
            <a:spAutoFit/>
          </a:bodyPr>
          <a:lstStyle/>
          <a:p>
            <a:pPr>
              <a:spcBef>
                <a:spcPts val="600"/>
              </a:spcBef>
            </a:pPr>
            <a:r>
              <a:rPr lang="en" sz="2000" b="1" dirty="0"/>
              <a:t>Satan in Bible thahatna ajo ngei ngei lou ding akihet e.  Hijieh chun Bible bu umsun suhmang tei ding ago’n ahi. Ahin alosam tan, Bible society tampi’n bu simsenlou asuodoh un, ahomjal tauvin ahi. Aban in, Bible thuhil adihpoi tin asei kit e. Isim manlouna diuvin ilungsung u luodim ding gamtin thu athejal kit in ahi.</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95378"/>
            <a:ext cx="7031658" cy="1323439"/>
          </a:xfrm>
          <a:prstGeom prst="rect">
            <a:avLst/>
          </a:prstGeom>
          <a:noFill/>
        </p:spPr>
        <p:txBody>
          <a:bodyPr wrap="square">
            <a:spAutoFit/>
          </a:bodyPr>
          <a:lstStyle/>
          <a:p>
            <a:pPr lvl="0">
              <a:spcBef>
                <a:spcPts val="600"/>
              </a:spcBef>
              <a:defRPr/>
            </a:pPr>
            <a:r>
              <a:rPr lang="en" sz="2000" b="1" dirty="0">
                <a:solidFill>
                  <a:prstClr val="black"/>
                </a:solidFill>
              </a:rPr>
              <a:t>Pathien thu </a:t>
            </a:r>
            <a:r>
              <a:rPr lang="en" sz="2000" i="1" dirty="0">
                <a:solidFill>
                  <a:prstClr val="black"/>
                </a:solidFill>
                <a:effectLst>
                  <a:outerShdw blurRad="38100" dist="38100" dir="2700000" algn="tl">
                    <a:srgbClr val="000000">
                      <a:alpha val="43137"/>
                    </a:srgbClr>
                  </a:outerShdw>
                </a:effectLst>
              </a:rPr>
              <a:t>sutdoh a um </a:t>
            </a:r>
            <a:r>
              <a:rPr lang="en" sz="2000" b="1" dirty="0">
                <a:solidFill>
                  <a:prstClr val="black"/>
                </a:solidFill>
              </a:rPr>
              <a:t>Bible kiti hin ipi abol thei em? Eiho venbit jouna thahat anei in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(Eph. 6:17b) hinkho akikhelsah thei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(Heb. 4:12). Jesu’n lhep patep a aum chun kivenna’n amang e (Matt. 4:4, 7, 10).</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n" sz="3200" b="1" dirty="0">
                <a:ln w="0"/>
                <a:effectLst>
                  <a:outerShdw blurRad="38100" dist="19050" dir="2700000" algn="tl" rotWithShape="0">
                    <a:schemeClr val="accent6"/>
                  </a:outerShdw>
                </a:effectLst>
              </a:rPr>
              <a:t>BIBLE SIM DAN </a:t>
            </a:r>
            <a:r>
              <a:rPr lang="en" sz="3200" dirty="0">
                <a:ln w="0"/>
                <a:solidFill>
                  <a:schemeClr val="bg1"/>
                </a:solidFill>
                <a:effectLst>
                  <a:outerShdw blurRad="38100" dist="19050" dir="2700000" algn="tl" rotWithShape="0">
                    <a:schemeClr val="dk1">
                      <a:alpha val="40000"/>
                    </a:schemeClr>
                  </a:outerShdw>
                </a:effectLst>
                <a:highlight>
                  <a:srgbClr val="008000"/>
                </a:highlight>
              </a:rPr>
              <a:t>DIH</a:t>
            </a:r>
            <a:r>
              <a:rPr lang="en" sz="3200" dirty="0">
                <a:ln w="0"/>
                <a:effectLst>
                  <a:outerShdw blurRad="38100" dist="19050" dir="2700000" algn="tl" rotWithShape="0">
                    <a:schemeClr val="dk1">
                      <a:alpha val="40000"/>
                    </a:schemeClr>
                  </a:outerShdw>
                </a:effectLst>
              </a:rPr>
              <a:t> </a:t>
            </a:r>
            <a:r>
              <a:rPr lang="en" sz="3200" b="1" dirty="0">
                <a:ln w="0"/>
                <a:effectLst>
                  <a:outerShdw blurRad="38100" dist="19050" dir="2700000" algn="tl" rotWithShape="0">
                    <a:schemeClr val="accent6"/>
                  </a:outerShdw>
                </a:effectLst>
              </a:rPr>
              <a:t>LE</a:t>
            </a:r>
            <a:r>
              <a:rPr lang="en" sz="3200" dirty="0">
                <a:ln w="0"/>
                <a:effectLst>
                  <a:outerShdw blurRad="38100" dist="19050" dir="2700000" algn="tl" rotWithShape="0">
                    <a:schemeClr val="dk1">
                      <a:alpha val="40000"/>
                    </a:schemeClr>
                  </a:outerShdw>
                </a:effectLst>
              </a:rPr>
              <a:t> </a:t>
            </a:r>
            <a:r>
              <a:rPr lang="en" sz="3200" dirty="0">
                <a:ln w="0"/>
                <a:solidFill>
                  <a:schemeClr val="bg1"/>
                </a:solidFill>
                <a:effectLst>
                  <a:outerShdw blurRad="38100" dist="19050" dir="2700000" algn="tl" rotWithShape="0">
                    <a:schemeClr val="dk1">
                      <a:alpha val="40000"/>
                    </a:schemeClr>
                  </a:outerShdw>
                </a:effectLst>
                <a:highlight>
                  <a:srgbClr val="800000"/>
                </a:highlight>
              </a:rPr>
              <a:t>DIHLOU</a:t>
            </a:r>
            <a:r>
              <a:rPr lang="en" sz="3200" b="1" dirty="0">
                <a:ln w="0"/>
                <a:effectLst>
                  <a:outerShdw blurRad="38100" dist="19050" dir="2700000" algn="tl" rotWithShape="0">
                    <a:schemeClr val="accent6"/>
                  </a:outerShdw>
                </a:effectLst>
              </a:rPr>
              <a:t> </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IN" b="1" dirty="0" err="1">
                <a:solidFill>
                  <a:srgbClr val="7030A0"/>
                </a:solidFill>
                <a:latin typeface="Comic Sans MS" panose="030F0702030302020204" pitchFamily="66" charset="0"/>
              </a:rPr>
              <a:t>Kipatep</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thiem</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changsa</a:t>
            </a:r>
            <a:r>
              <a:rPr lang="en-IN" b="1" dirty="0">
                <a:solidFill>
                  <a:srgbClr val="7030A0"/>
                </a:solidFill>
                <a:latin typeface="Comic Sans MS" panose="030F0702030302020204" pitchFamily="66" charset="0"/>
              </a:rPr>
              <a:t> bang a </a:t>
            </a:r>
            <a:r>
              <a:rPr lang="en-IN" b="1" dirty="0" err="1">
                <a:solidFill>
                  <a:srgbClr val="7030A0"/>
                </a:solidFill>
                <a:latin typeface="Comic Sans MS" panose="030F0702030302020204" pitchFamily="66" charset="0"/>
              </a:rPr>
              <a:t>Pathien</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kom</a:t>
            </a:r>
            <a:r>
              <a:rPr lang="en-IN" b="1" dirty="0">
                <a:solidFill>
                  <a:srgbClr val="7030A0"/>
                </a:solidFill>
                <a:latin typeface="Comic Sans MS" panose="030F0702030302020204" pitchFamily="66" charset="0"/>
              </a:rPr>
              <a:t> a </a:t>
            </a:r>
            <a:r>
              <a:rPr lang="en-IN" b="1" dirty="0" err="1">
                <a:solidFill>
                  <a:srgbClr val="7030A0"/>
                </a:solidFill>
                <a:latin typeface="Comic Sans MS" panose="030F0702030302020204" pitchFamily="66" charset="0"/>
              </a:rPr>
              <a:t>dinjouna</a:t>
            </a:r>
            <a:r>
              <a:rPr lang="en-IN" b="1" dirty="0">
                <a:solidFill>
                  <a:srgbClr val="7030A0"/>
                </a:solidFill>
                <a:latin typeface="Comic Sans MS" panose="030F0702030302020204" pitchFamily="66" charset="0"/>
              </a:rPr>
              <a:t> din </a:t>
            </a:r>
            <a:r>
              <a:rPr lang="en-IN" b="1" dirty="0" err="1">
                <a:solidFill>
                  <a:srgbClr val="7030A0"/>
                </a:solidFill>
                <a:latin typeface="Comic Sans MS" panose="030F0702030302020204" pitchFamily="66" charset="0"/>
              </a:rPr>
              <a:t>nang</a:t>
            </a:r>
            <a:r>
              <a:rPr lang="en-IN" b="1" dirty="0">
                <a:solidFill>
                  <a:srgbClr val="7030A0"/>
                </a:solidFill>
                <a:latin typeface="Comic Sans MS" panose="030F0702030302020204" pitchFamily="66" charset="0"/>
              </a:rPr>
              <a:t> le </a:t>
            </a:r>
            <a:r>
              <a:rPr lang="en-IN" b="1" dirty="0" err="1">
                <a:solidFill>
                  <a:srgbClr val="7030A0"/>
                </a:solidFill>
                <a:latin typeface="Comic Sans MS" panose="030F0702030302020204" pitchFamily="66" charset="0"/>
              </a:rPr>
              <a:t>nang</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kihabol</a:t>
            </a:r>
            <a:r>
              <a:rPr lang="en-IN" b="1" dirty="0">
                <a:solidFill>
                  <a:srgbClr val="7030A0"/>
                </a:solidFill>
                <a:latin typeface="Comic Sans MS" panose="030F0702030302020204" pitchFamily="66" charset="0"/>
              </a:rPr>
              <a:t> in, </a:t>
            </a:r>
            <a:r>
              <a:rPr lang="en-IN" b="1" dirty="0" err="1">
                <a:solidFill>
                  <a:srgbClr val="7030A0"/>
                </a:solidFill>
                <a:latin typeface="Comic Sans MS" panose="030F0702030302020204" pitchFamily="66" charset="0"/>
              </a:rPr>
              <a:t>kijumsona</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beihiel</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natong</a:t>
            </a:r>
            <a:r>
              <a:rPr lang="en-IN" b="1" dirty="0">
                <a:solidFill>
                  <a:srgbClr val="7030A0"/>
                </a:solidFill>
                <a:latin typeface="Comic Sans MS" panose="030F0702030302020204" pitchFamily="66" charset="0"/>
              </a:rPr>
              <a:t> mi </a:t>
            </a:r>
            <a:r>
              <a:rPr lang="en-IN" b="1" dirty="0" err="1">
                <a:solidFill>
                  <a:srgbClr val="7030A0"/>
                </a:solidFill>
                <a:latin typeface="Comic Sans MS" panose="030F0702030302020204" pitchFamily="66" charset="0"/>
              </a:rPr>
              <a:t>hina</a:t>
            </a:r>
            <a:r>
              <a:rPr lang="en-IN" b="1" dirty="0">
                <a:solidFill>
                  <a:srgbClr val="7030A0"/>
                </a:solidFill>
                <a:latin typeface="Comic Sans MS" panose="030F0702030302020204" pitchFamily="66" charset="0"/>
              </a:rPr>
              <a:t> din </a:t>
            </a:r>
            <a:r>
              <a:rPr lang="en-IN" b="1" dirty="0" err="1">
                <a:solidFill>
                  <a:srgbClr val="7030A0"/>
                </a:solidFill>
                <a:latin typeface="Comic Sans MS" panose="030F0702030302020204" pitchFamily="66" charset="0"/>
              </a:rPr>
              <a:t>thutah</a:t>
            </a:r>
            <a:r>
              <a:rPr lang="en-IN" b="1" dirty="0">
                <a:solidFill>
                  <a:srgbClr val="7030A0"/>
                </a:solidFill>
                <a:latin typeface="Comic Sans MS" panose="030F0702030302020204" pitchFamily="66" charset="0"/>
              </a:rPr>
              <a:t> chu </a:t>
            </a:r>
            <a:r>
              <a:rPr lang="en-IN" b="1" dirty="0" err="1">
                <a:solidFill>
                  <a:srgbClr val="7030A0"/>
                </a:solidFill>
                <a:latin typeface="Comic Sans MS" panose="030F0702030302020204" pitchFamily="66" charset="0"/>
              </a:rPr>
              <a:t>jangkei</a:t>
            </a:r>
            <a:r>
              <a:rPr lang="en-IN" b="1" dirty="0">
                <a:solidFill>
                  <a:srgbClr val="7030A0"/>
                </a:solidFill>
                <a:latin typeface="Comic Sans MS" panose="030F0702030302020204" pitchFamily="66" charset="0"/>
              </a:rPr>
              <a:t> in </a:t>
            </a:r>
            <a:r>
              <a:rPr lang="en-IN" b="1" dirty="0" err="1">
                <a:solidFill>
                  <a:srgbClr val="7030A0"/>
                </a:solidFill>
                <a:latin typeface="Comic Sans MS" panose="030F0702030302020204" pitchFamily="66" charset="0"/>
              </a:rPr>
              <a:t>mangcha’n</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 Timothy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90663542"/>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585182" y="4792797"/>
            <a:ext cx="6805329" cy="1061829"/>
          </a:xfrm>
          <a:prstGeom prst="rect">
            <a:avLst/>
          </a:prstGeom>
          <a:noFill/>
        </p:spPr>
        <p:txBody>
          <a:bodyPr wrap="square" rtlCol="0">
            <a:spAutoFit/>
          </a:bodyPr>
          <a:lstStyle/>
          <a:p>
            <a:pPr>
              <a:spcBef>
                <a:spcPts val="600"/>
              </a:spcBef>
            </a:pPr>
            <a:r>
              <a:rPr lang="en" sz="2100" b="1" dirty="0"/>
              <a:t>Lungsung ngaituona kichieh tah nei pum a Bible sim ding, ahin Lhagao Thieng thilbol theina suong jo a kimapui sah ding ahi.</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04845" y="5839770"/>
            <a:ext cx="6703080" cy="1061829"/>
          </a:xfrm>
          <a:prstGeom prst="rect">
            <a:avLst/>
          </a:prstGeom>
          <a:noFill/>
        </p:spPr>
        <p:txBody>
          <a:bodyPr wrap="square">
            <a:spAutoFit/>
          </a:bodyPr>
          <a:lstStyle/>
          <a:p>
            <a:pPr>
              <a:spcBef>
                <a:spcPts val="600"/>
              </a:spcBef>
            </a:pPr>
            <a:r>
              <a:rPr lang="en" sz="2100" b="1" dirty="0"/>
              <a:t>Ibol in em? Ajieh chu eiho lungsung ngaituona thahat chu lhinglel le lhasam tah ahin, Bible Sunpa chihna chu chungnung jo ahin, hichu ihol joh diu ahi.</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BIBLE CHU IPI HAM?</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600438"/>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Na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danthu</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mugil chu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atah</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ahin</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dihtah</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thu</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natan</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ho</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hi </a:t>
            </a:r>
            <a:r>
              <a:rPr lang="en-IN" sz="21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tuonsot</a:t>
            </a:r>
            <a:r>
              <a:rPr lang="en-I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 ding ahi!</a:t>
            </a:r>
            <a:r>
              <a:rPr lang="en"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(Psalm 119:160)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384995"/>
          </a:xfrm>
          <a:prstGeom prst="rect">
            <a:avLst/>
          </a:prstGeom>
          <a:noFill/>
        </p:spPr>
        <p:txBody>
          <a:bodyPr wrap="square" rtlCol="0">
            <a:spAutoFit/>
          </a:bodyPr>
          <a:lstStyle/>
          <a:p>
            <a:pPr>
              <a:spcBef>
                <a:spcPts val="600"/>
              </a:spcBef>
            </a:pPr>
            <a:r>
              <a:rPr lang="en" sz="2100" b="1" dirty="0">
                <a:solidFill>
                  <a:schemeClr val="bg1"/>
                </a:solidFill>
                <a:effectLst>
                  <a:glow rad="127000">
                    <a:srgbClr val="501F1A"/>
                  </a:glow>
                  <a:outerShdw blurRad="38100" dist="38100" dir="2700000" algn="tl">
                    <a:srgbClr val="000000"/>
                  </a:outerShdw>
                </a:effectLst>
              </a:rPr>
              <a:t>Mite lah, Christian te lah jieng a jong, thudih hi kikhellou ahipon, amun le aphaat dungjui a kikhel jing ahi ti’n tampi’n atahsan uve. </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735586" cy="2031325"/>
          </a:xfrm>
          <a:prstGeom prst="rect">
            <a:avLst/>
          </a:prstGeom>
          <a:noFill/>
        </p:spPr>
        <p:txBody>
          <a:bodyPr wrap="square">
            <a:spAutoFit/>
          </a:bodyPr>
          <a:lstStyle/>
          <a:p>
            <a:pPr>
              <a:spcBef>
                <a:spcPts val="600"/>
              </a:spcBef>
            </a:pPr>
            <a:r>
              <a:rPr lang="en" sz="2100" b="1" dirty="0">
                <a:solidFill>
                  <a:schemeClr val="bg1"/>
                </a:solidFill>
                <a:effectLst>
                  <a:glow rad="127000">
                    <a:srgbClr val="501F1A"/>
                  </a:glow>
                  <a:outerShdw blurRad="38100" dist="38100" dir="2700000" algn="tl">
                    <a:srgbClr val="000000"/>
                  </a:outerShdw>
                </a:effectLst>
              </a:rPr>
              <a:t>Thudih le thutah iti jouse’u Bible patepna idinsah masah diu ahi. Bible thusei toh lungsuhtuo ‘</a:t>
            </a:r>
            <a:r>
              <a:rPr lang="en" sz="2100" b="1" i="1" dirty="0">
                <a:solidFill>
                  <a:schemeClr val="bg1"/>
                </a:solidFill>
                <a:effectLst>
                  <a:glow rad="127000">
                    <a:srgbClr val="501F1A"/>
                  </a:glow>
                  <a:outerShdw blurRad="38100" dist="38100" dir="2700000" algn="tl">
                    <a:srgbClr val="000000"/>
                  </a:outerShdw>
                </a:effectLst>
              </a:rPr>
              <a:t>thudih</a:t>
            </a:r>
            <a:r>
              <a:rPr lang="en" sz="2100" b="1" dirty="0">
                <a:solidFill>
                  <a:schemeClr val="bg1"/>
                </a:solidFill>
                <a:effectLst>
                  <a:glow rad="127000">
                    <a:srgbClr val="501F1A"/>
                  </a:glow>
                  <a:outerShdw blurRad="38100" dist="38100" dir="2700000" algn="tl">
                    <a:srgbClr val="000000"/>
                  </a:outerShdw>
                </a:effectLst>
              </a:rPr>
              <a:t>’ kiti ho kikalna aum tieng geldan 2 ahung umdoh thei e: eima geldan dihlou hintem, Bible isutdan u dihlou joh hintem, khat joh chu hitei ding ahi.</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Hinla Bible hin asung a um Pathien Thu hi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tuonsot thudih ahi </a:t>
            </a:r>
            <a:r>
              <a:rPr lang="en" sz="2000" b="1" dirty="0">
                <a:solidFill>
                  <a:schemeClr val="bg1"/>
                </a:solidFill>
                <a:effectLst>
                  <a:glow rad="127000">
                    <a:srgbClr val="501F1A"/>
                  </a:glow>
                  <a:outerShdw blurRad="38100" dist="38100" dir="2700000" algn="tl">
                    <a:srgbClr val="000000"/>
                  </a:outerShdw>
                </a:effectLst>
              </a:rPr>
              <a:t>ati (Psalm 119:160; John 17:17; Jacob 1:18).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Thieng tah </a:t>
            </a:r>
            <a:r>
              <a:rPr lang="en" sz="2000" b="1" dirty="0">
                <a:solidFill>
                  <a:schemeClr val="bg1"/>
                </a:solidFill>
                <a:effectLst>
                  <a:glow rad="127000">
                    <a:srgbClr val="501F1A"/>
                  </a:glow>
                  <a:outerShdw blurRad="38100" dist="38100" dir="2700000" algn="tl">
                    <a:srgbClr val="000000"/>
                  </a:outerShdw>
                </a:effectLst>
              </a:rPr>
              <a:t>leh mihiem duha lhepna kuon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kivendohna pho </a:t>
            </a:r>
            <a:r>
              <a:rPr lang="en" sz="2000" b="1" dirty="0">
                <a:solidFill>
                  <a:schemeClr val="bg1"/>
                </a:solidFill>
                <a:effectLst>
                  <a:glow rad="127000">
                    <a:srgbClr val="501F1A"/>
                  </a:glow>
                  <a:outerShdw blurRad="38100" dist="38100" dir="2700000" algn="tl">
                    <a:srgbClr val="000000"/>
                  </a:outerShdw>
                </a:effectLst>
              </a:rPr>
              <a:t>pha pen ahi (Thuchih bu 30:5). Eiho a kuondoh “</a:t>
            </a:r>
            <a:r>
              <a:rPr lang="en" sz="2000" b="1" i="1" dirty="0">
                <a:solidFill>
                  <a:schemeClr val="bg1"/>
                </a:solidFill>
                <a:effectLst>
                  <a:glow rad="127000">
                    <a:srgbClr val="501F1A"/>
                  </a:glow>
                  <a:outerShdw blurRad="38100" dist="38100" dir="2700000" algn="tl">
                    <a:srgbClr val="000000"/>
                  </a:outerShdw>
                </a:effectLst>
              </a:rPr>
              <a:t>thudih</a:t>
            </a:r>
            <a:r>
              <a:rPr lang="en" sz="2000" b="1" dirty="0">
                <a:solidFill>
                  <a:schemeClr val="bg1"/>
                </a:solidFill>
                <a:effectLst>
                  <a:glow rad="127000">
                    <a:srgbClr val="501F1A"/>
                  </a:glow>
                  <a:outerShdw blurRad="38100" dist="38100" dir="2700000" algn="tl">
                    <a:srgbClr val="000000"/>
                  </a:outerShdw>
                </a:effectLst>
              </a:rPr>
              <a:t>” itiu chutoh suhtuo thei ahipoi, Pathien ma-ang a jousei isuo bep diu ahi (Thuchih bu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rPr>
              <a:t>BIBLE SIM PHATTHEINA HO</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782528" y="662995"/>
            <a:ext cx="8288595" cy="707886"/>
          </a:xfrm>
          <a:prstGeom prst="rect">
            <a:avLst/>
          </a:prstGeom>
          <a:noFill/>
        </p:spPr>
        <p:txBody>
          <a:bodyPr wrap="square">
            <a:spAutoFit/>
          </a:bodyPr>
          <a:lstStyle/>
          <a:p>
            <a:r>
              <a:rPr lang="en" b="1" dirty="0">
                <a:solidFill>
                  <a:srgbClr val="D5FFB9"/>
                </a:solidFill>
                <a:effectLst>
                  <a:outerShdw blurRad="38100" dist="38100" dir="2700000" algn="tl">
                    <a:srgbClr val="000000"/>
                  </a:outerShdw>
                </a:effectLst>
                <a:latin typeface="Comic Sans MS" panose="030F0702030302020204" pitchFamily="66" charset="0"/>
              </a:rPr>
              <a:t>“</a:t>
            </a:r>
            <a:r>
              <a:rPr lang="en-IN" sz="2000" b="1" dirty="0">
                <a:solidFill>
                  <a:srgbClr val="D5FFB9"/>
                </a:solidFill>
                <a:effectLst>
                  <a:outerShdw blurRad="38100" dist="38100" dir="2700000" algn="tl">
                    <a:srgbClr val="000000"/>
                  </a:outerShdw>
                </a:effectLst>
                <a:latin typeface="Comic Sans MS" panose="030F0702030302020204" pitchFamily="66" charset="0"/>
              </a:rPr>
              <a:t>Nang </a:t>
            </a:r>
            <a:r>
              <a:rPr lang="en-IN" sz="2000" b="1" dirty="0" err="1">
                <a:solidFill>
                  <a:srgbClr val="D5FFB9"/>
                </a:solidFill>
                <a:effectLst>
                  <a:outerShdw blurRad="38100" dist="38100" dir="2700000" algn="tl">
                    <a:srgbClr val="000000"/>
                  </a:outerShdw>
                </a:effectLst>
                <a:latin typeface="Comic Sans MS" panose="030F0702030302020204" pitchFamily="66" charset="0"/>
              </a:rPr>
              <a:t>douva</a:t>
            </a:r>
            <a:r>
              <a:rPr lang="en-IN" sz="2000" b="1" dirty="0">
                <a:solidFill>
                  <a:srgbClr val="D5FFB9"/>
                </a:solidFill>
                <a:effectLst>
                  <a:outerShdw blurRad="38100" dist="38100" dir="2700000" algn="tl">
                    <a:srgbClr val="000000"/>
                  </a:outerShdw>
                </a:effectLst>
                <a:latin typeface="Comic Sans MS" panose="030F0702030302020204" pitchFamily="66" charset="0"/>
              </a:rPr>
              <a:t> ka </a:t>
            </a:r>
            <a:r>
              <a:rPr lang="en-IN" sz="2000" b="1" dirty="0" err="1">
                <a:solidFill>
                  <a:srgbClr val="D5FFB9"/>
                </a:solidFill>
                <a:effectLst>
                  <a:outerShdw blurRad="38100" dist="38100" dir="2700000" algn="tl">
                    <a:srgbClr val="000000"/>
                  </a:outerShdw>
                </a:effectLst>
                <a:latin typeface="Comic Sans MS" panose="030F0702030302020204" pitchFamily="66" charset="0"/>
              </a:rPr>
              <a:t>chonsietlouna</a:t>
            </a:r>
            <a:r>
              <a:rPr lang="en-IN" sz="2000" b="1" dirty="0">
                <a:solidFill>
                  <a:srgbClr val="D5FFB9"/>
                </a:solidFill>
                <a:effectLst>
                  <a:outerShdw blurRad="38100" dist="38100" dir="2700000" algn="tl">
                    <a:srgbClr val="000000"/>
                  </a:outerShdw>
                </a:effectLst>
                <a:latin typeface="Comic Sans MS" panose="030F0702030302020204" pitchFamily="66" charset="0"/>
              </a:rPr>
              <a:t> din ka </a:t>
            </a:r>
            <a:r>
              <a:rPr lang="en-IN" sz="2000" b="1" dirty="0" err="1">
                <a:solidFill>
                  <a:srgbClr val="D5FFB9"/>
                </a:solidFill>
                <a:effectLst>
                  <a:outerShdw blurRad="38100" dist="38100" dir="2700000" algn="tl">
                    <a:srgbClr val="000000"/>
                  </a:outerShdw>
                </a:effectLst>
                <a:latin typeface="Comic Sans MS" panose="030F0702030302020204" pitchFamily="66" charset="0"/>
              </a:rPr>
              <a:t>lungthim</a:t>
            </a:r>
            <a:r>
              <a:rPr lang="en-IN" sz="2000" b="1" dirty="0">
                <a:solidFill>
                  <a:srgbClr val="D5FFB9"/>
                </a:solidFill>
                <a:effectLst>
                  <a:outerShdw blurRad="38100" dist="38100" dir="2700000" algn="tl">
                    <a:srgbClr val="000000"/>
                  </a:outerShdw>
                </a:effectLst>
                <a:latin typeface="Comic Sans MS" panose="030F0702030302020204" pitchFamily="66" charset="0"/>
              </a:rPr>
              <a:t> in </a:t>
            </a:r>
            <a:r>
              <a:rPr lang="en-IN" sz="2000" b="1" dirty="0" err="1">
                <a:solidFill>
                  <a:srgbClr val="D5FFB9"/>
                </a:solidFill>
                <a:effectLst>
                  <a:outerShdw blurRad="38100" dist="38100" dir="2700000" algn="tl">
                    <a:srgbClr val="000000"/>
                  </a:outerShdw>
                </a:effectLst>
                <a:latin typeface="Comic Sans MS" panose="030F0702030302020204" pitchFamily="66" charset="0"/>
              </a:rPr>
              <a:t>na</a:t>
            </a:r>
            <a:r>
              <a:rPr lang="en-IN" sz="2000" b="1" dirty="0">
                <a:solidFill>
                  <a:srgbClr val="D5FFB9"/>
                </a:solidFill>
                <a:effectLst>
                  <a:outerShdw blurRad="38100" dist="38100" dir="2700000" algn="tl">
                    <a:srgbClr val="000000"/>
                  </a:outerShdw>
                </a:effectLst>
                <a:latin typeface="Comic Sans MS" panose="030F0702030302020204" pitchFamily="66" charset="0"/>
              </a:rPr>
              <a:t> </a:t>
            </a:r>
            <a:r>
              <a:rPr lang="en-IN" sz="2000" b="1" dirty="0" err="1">
                <a:solidFill>
                  <a:srgbClr val="D5FFB9"/>
                </a:solidFill>
                <a:effectLst>
                  <a:outerShdw blurRad="38100" dist="38100" dir="2700000" algn="tl">
                    <a:srgbClr val="000000"/>
                  </a:outerShdw>
                </a:effectLst>
                <a:latin typeface="Comic Sans MS" panose="030F0702030302020204" pitchFamily="66" charset="0"/>
              </a:rPr>
              <a:t>danthu</a:t>
            </a:r>
            <a:r>
              <a:rPr lang="en-IN" sz="2000" b="1" dirty="0">
                <a:solidFill>
                  <a:srgbClr val="D5FFB9"/>
                </a:solidFill>
                <a:effectLst>
                  <a:outerShdw blurRad="38100" dist="38100" dir="2700000" algn="tl">
                    <a:srgbClr val="000000"/>
                  </a:outerShdw>
                </a:effectLst>
                <a:latin typeface="Comic Sans MS" panose="030F0702030302020204" pitchFamily="66" charset="0"/>
              </a:rPr>
              <a:t> </a:t>
            </a:r>
            <a:r>
              <a:rPr lang="en-IN" sz="2000" b="1" dirty="0" err="1">
                <a:solidFill>
                  <a:srgbClr val="D5FFB9"/>
                </a:solidFill>
                <a:effectLst>
                  <a:outerShdw blurRad="38100" dist="38100" dir="2700000" algn="tl">
                    <a:srgbClr val="000000"/>
                  </a:outerShdw>
                </a:effectLst>
                <a:latin typeface="Comic Sans MS" panose="030F0702030302020204" pitchFamily="66" charset="0"/>
              </a:rPr>
              <a:t>kaching</a:t>
            </a:r>
            <a:r>
              <a:rPr lang="en-IN" sz="2000" b="1" dirty="0">
                <a:solidFill>
                  <a:srgbClr val="D5FFB9"/>
                </a:solidFill>
                <a:effectLst>
                  <a:outerShdw blurRad="38100" dist="38100" dir="2700000" algn="tl">
                    <a:srgbClr val="000000"/>
                  </a:outerShdw>
                </a:effectLst>
                <a:latin typeface="Comic Sans MS" panose="030F0702030302020204" pitchFamily="66" charset="0"/>
              </a:rPr>
              <a:t> </a:t>
            </a:r>
            <a:r>
              <a:rPr lang="en-IN" sz="2000" b="1" dirty="0" err="1">
                <a:solidFill>
                  <a:srgbClr val="D5FFB9"/>
                </a:solidFill>
                <a:effectLst>
                  <a:outerShdw blurRad="38100" dist="38100" dir="2700000" algn="tl">
                    <a:srgbClr val="000000"/>
                  </a:outerShdw>
                </a:effectLst>
                <a:latin typeface="Comic Sans MS" panose="030F0702030302020204" pitchFamily="66" charset="0"/>
              </a:rPr>
              <a:t>jing</a:t>
            </a:r>
            <a:r>
              <a:rPr lang="en-IN" sz="2000" b="1" dirty="0">
                <a:solidFill>
                  <a:srgbClr val="D5FFB9"/>
                </a:solidFill>
                <a:effectLst>
                  <a:outerShdw blurRad="38100" dist="38100" dir="2700000" algn="tl">
                    <a:srgbClr val="000000"/>
                  </a:outerShdw>
                </a:effectLst>
                <a:latin typeface="Comic Sans MS" panose="030F0702030302020204" pitchFamily="66" charset="0"/>
              </a:rPr>
              <a:t> e!</a:t>
            </a:r>
            <a:r>
              <a:rPr lang="en" sz="2000"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(Psalm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501417"/>
            <a:ext cx="7807631" cy="738664"/>
          </a:xfrm>
          <a:prstGeom prst="rect">
            <a:avLst/>
          </a:prstGeom>
          <a:noFill/>
        </p:spPr>
        <p:txBody>
          <a:bodyPr wrap="square" rtlCol="0">
            <a:spAutoFit/>
          </a:bodyPr>
          <a:lstStyle/>
          <a:p>
            <a:pPr>
              <a:spcBef>
                <a:spcPts val="600"/>
              </a:spcBef>
            </a:pPr>
            <a:r>
              <a:rPr lang="en" sz="2100" b="1" dirty="0"/>
              <a:t>Bible deilou hon jong mihiem hinkho akikhel sah jou apom un ahi. Paul in hiemtuo chemjam thahat tah toh atekah e. </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123672418"/>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061829"/>
          </a:xfrm>
          <a:prstGeom prst="rect">
            <a:avLst/>
          </a:prstGeom>
          <a:noFill/>
        </p:spPr>
        <p:txBody>
          <a:bodyPr wrap="square" rtlCol="0">
            <a:spAutoFit/>
          </a:bodyPr>
          <a:lstStyle/>
          <a:p>
            <a:pPr>
              <a:spcBef>
                <a:spcPts val="600"/>
              </a:spcBef>
            </a:pPr>
            <a:r>
              <a:rPr lang="en-IN" sz="2100" b="1" dirty="0"/>
              <a:t>Bible</a:t>
            </a:r>
            <a:r>
              <a:rPr lang="en" sz="2100" b="1" dirty="0"/>
              <a:t> bang a lungsung suthou dang aum poi. Athuhil hinkho a chepi ding iti tieng leh phatna le damna lampi ei puilut ji uve.</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Lungkot kihong pum a isim a,</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Lhagao Thieng mitvahna ithuum tieng leh ihinkho kikhelna um jieng ji ahi.</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effectLst>
                  <a:outerShdw blurRad="50800" dist="38100" dir="2700000" algn="tl" rotWithShape="0">
                    <a:schemeClr val="accent2">
                      <a:lumMod val="50000"/>
                    </a:schemeClr>
                  </a:outerShdw>
                </a:effectLst>
              </a:rPr>
              <a:t>BIBLE  GUOLPHA</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en-IN" sz="1700" b="1" dirty="0" err="1">
                <a:effectLst>
                  <a:outerShdw blurRad="38100" dist="38100" dir="2700000" algn="tl">
                    <a:srgbClr val="000000"/>
                  </a:outerShdw>
                </a:effectLst>
                <a:latin typeface="Comic Sans MS" panose="030F0702030302020204" pitchFamily="66" charset="0"/>
              </a:rPr>
              <a:t>Chujongle</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atahbeh</a:t>
            </a:r>
            <a:r>
              <a:rPr lang="en-IN" sz="1700" b="1" dirty="0">
                <a:effectLst>
                  <a:outerShdw blurRad="38100" dist="38100" dir="2700000" algn="tl">
                    <a:srgbClr val="000000"/>
                  </a:outerShdw>
                </a:effectLst>
                <a:latin typeface="Comic Sans MS" panose="030F0702030302020204" pitchFamily="66" charset="0"/>
              </a:rPr>
              <a:t> mong a </a:t>
            </a:r>
            <a:r>
              <a:rPr lang="en-IN" sz="1700" b="1" dirty="0" err="1">
                <a:effectLst>
                  <a:outerShdw blurRad="38100" dist="38100" dir="2700000" algn="tl">
                    <a:srgbClr val="000000"/>
                  </a:outerShdw>
                </a:effectLst>
                <a:latin typeface="Comic Sans MS" panose="030F0702030302020204" pitchFamily="66" charset="0"/>
              </a:rPr>
              <a:t>Pathien</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thu</a:t>
            </a:r>
            <a:r>
              <a:rPr lang="en-IN" sz="1700" b="1" dirty="0">
                <a:effectLst>
                  <a:outerShdw blurRad="38100" dist="38100" dir="2700000" algn="tl">
                    <a:srgbClr val="000000"/>
                  </a:outerShdw>
                </a:effectLst>
                <a:latin typeface="Comic Sans MS" panose="030F0702030302020204" pitchFamily="66" charset="0"/>
              </a:rPr>
              <a:t> ahi </a:t>
            </a:r>
            <a:r>
              <a:rPr lang="en-IN" sz="1700" b="1" dirty="0" err="1">
                <a:effectLst>
                  <a:outerShdw blurRad="38100" dist="38100" dir="2700000" algn="tl">
                    <a:srgbClr val="000000"/>
                  </a:outerShdw>
                </a:effectLst>
                <a:latin typeface="Comic Sans MS" panose="030F0702030302020204" pitchFamily="66" charset="0"/>
              </a:rPr>
              <a:t>jieh</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chun</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kathusei</a:t>
            </a:r>
            <a:r>
              <a:rPr lang="en-IN" sz="1700" b="1" dirty="0">
                <a:effectLst>
                  <a:outerShdw blurRad="38100" dist="38100" dir="2700000" algn="tl">
                    <a:srgbClr val="000000"/>
                  </a:outerShdw>
                </a:effectLst>
                <a:latin typeface="Comic Sans MS" panose="030F0702030302020204" pitchFamily="66" charset="0"/>
              </a:rPr>
              <a:t> u chu </a:t>
            </a:r>
            <a:r>
              <a:rPr lang="en-IN" sz="1700" b="1" dirty="0" err="1">
                <a:effectLst>
                  <a:outerShdw blurRad="38100" dist="38100" dir="2700000" algn="tl">
                    <a:srgbClr val="000000"/>
                  </a:outerShdw>
                </a:effectLst>
                <a:latin typeface="Comic Sans MS" panose="030F0702030302020204" pitchFamily="66" charset="0"/>
              </a:rPr>
              <a:t>mihiem</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thu</a:t>
            </a:r>
            <a:r>
              <a:rPr lang="en-IN" sz="1700" b="1" dirty="0">
                <a:effectLst>
                  <a:outerShdw blurRad="38100" dist="38100" dir="2700000" algn="tl">
                    <a:srgbClr val="000000"/>
                  </a:outerShdw>
                </a:effectLst>
                <a:latin typeface="Comic Sans MS" panose="030F0702030302020204" pitchFamily="66" charset="0"/>
              </a:rPr>
              <a:t> bang a </a:t>
            </a:r>
            <a:r>
              <a:rPr lang="en-IN" sz="1700" b="1" dirty="0" err="1">
                <a:effectLst>
                  <a:outerShdw blurRad="38100" dist="38100" dir="2700000" algn="tl">
                    <a:srgbClr val="000000"/>
                  </a:outerShdw>
                </a:effectLst>
                <a:latin typeface="Comic Sans MS" panose="030F0702030302020204" pitchFamily="66" charset="0"/>
              </a:rPr>
              <a:t>gellouva</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Pathien</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thu</a:t>
            </a:r>
            <a:r>
              <a:rPr lang="en-IN" sz="1700" b="1" dirty="0">
                <a:effectLst>
                  <a:outerShdw blurRad="38100" dist="38100" dir="2700000" algn="tl">
                    <a:srgbClr val="000000"/>
                  </a:outerShdw>
                </a:effectLst>
                <a:latin typeface="Comic Sans MS" panose="030F0702030302020204" pitchFamily="66" charset="0"/>
              </a:rPr>
              <a:t> a </a:t>
            </a:r>
            <a:r>
              <a:rPr lang="en-IN" sz="1700" b="1" dirty="0" err="1">
                <a:effectLst>
                  <a:outerShdw blurRad="38100" dist="38100" dir="2700000" algn="tl">
                    <a:srgbClr val="000000"/>
                  </a:outerShdw>
                </a:effectLst>
                <a:latin typeface="Comic Sans MS" panose="030F0702030302020204" pitchFamily="66" charset="0"/>
              </a:rPr>
              <a:t>najah</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jieh</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uvin</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Pathien</a:t>
            </a:r>
            <a:r>
              <a:rPr lang="en-IN" sz="1700" b="1" dirty="0">
                <a:effectLst>
                  <a:outerShdw blurRad="38100" dist="38100" dir="2700000" algn="tl">
                    <a:srgbClr val="000000"/>
                  </a:outerShdw>
                </a:effectLst>
                <a:latin typeface="Comic Sans MS" panose="030F0702030302020204" pitchFamily="66" charset="0"/>
              </a:rPr>
              <a:t> ka </a:t>
            </a:r>
            <a:r>
              <a:rPr lang="en-IN" sz="1700" b="1" dirty="0" err="1">
                <a:effectLst>
                  <a:outerShdw blurRad="38100" dist="38100" dir="2700000" algn="tl">
                    <a:srgbClr val="000000"/>
                  </a:outerShdw>
                </a:effectLst>
                <a:latin typeface="Comic Sans MS" panose="030F0702030302020204" pitchFamily="66" charset="0"/>
              </a:rPr>
              <a:t>thangvah</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jing</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jieng</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ui</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hiche</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thu</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chun</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atahsan</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nang</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ho</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lah</a:t>
            </a:r>
            <a:r>
              <a:rPr lang="en-IN" sz="1700" b="1" dirty="0">
                <a:effectLst>
                  <a:outerShdw blurRad="38100" dist="38100" dir="2700000" algn="tl">
                    <a:srgbClr val="000000"/>
                  </a:outerShdw>
                </a:effectLst>
                <a:latin typeface="Comic Sans MS" panose="030F0702030302020204" pitchFamily="66" charset="0"/>
              </a:rPr>
              <a:t> a </a:t>
            </a:r>
            <a:r>
              <a:rPr lang="en-IN" sz="1700" b="1" dirty="0" err="1">
                <a:effectLst>
                  <a:outerShdw blurRad="38100" dist="38100" dir="2700000" algn="tl">
                    <a:srgbClr val="000000"/>
                  </a:outerShdw>
                </a:effectLst>
                <a:latin typeface="Comic Sans MS" panose="030F0702030302020204" pitchFamily="66" charset="0"/>
              </a:rPr>
              <a:t>na</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atong</a:t>
            </a:r>
            <a:r>
              <a:rPr lang="en-IN" sz="1700" b="1" dirty="0">
                <a:effectLst>
                  <a:outerShdw blurRad="38100" dist="38100" dir="2700000" algn="tl">
                    <a:srgbClr val="000000"/>
                  </a:outerShdw>
                </a:effectLst>
                <a:latin typeface="Comic Sans MS" panose="030F0702030302020204" pitchFamily="66" charset="0"/>
              </a:rPr>
              <a:t> </a:t>
            </a:r>
            <a:r>
              <a:rPr lang="en-IN" sz="1700" b="1" dirty="0" err="1">
                <a:effectLst>
                  <a:outerShdw blurRad="38100" dist="38100" dir="2700000" algn="tl">
                    <a:srgbClr val="000000"/>
                  </a:outerShdw>
                </a:effectLst>
                <a:latin typeface="Comic Sans MS" panose="030F0702030302020204" pitchFamily="66" charset="0"/>
              </a:rPr>
              <a:t>jing</a:t>
            </a:r>
            <a:r>
              <a:rPr lang="en-IN" sz="1700" b="1" dirty="0">
                <a:effectLst>
                  <a:outerShdw blurRad="38100" dist="38100" dir="2700000" algn="tl">
                    <a:srgbClr val="000000"/>
                  </a:outerShdw>
                </a:effectLst>
                <a:latin typeface="Comic Sans MS" panose="030F0702030302020204" pitchFamily="66" charset="0"/>
              </a:rPr>
              <a:t> e</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 Thessalonica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227722" cy="1015663"/>
          </a:xfrm>
          <a:prstGeom prst="rect">
            <a:avLst/>
          </a:prstGeom>
          <a:noFill/>
        </p:spPr>
        <p:txBody>
          <a:bodyPr wrap="square" rtlCol="0">
            <a:spAutoFit/>
          </a:bodyPr>
          <a:lstStyle/>
          <a:p>
            <a:pPr>
              <a:spcBef>
                <a:spcPts val="600"/>
              </a:spcBef>
            </a:pPr>
            <a:r>
              <a:rPr lang="en" sz="2000" b="1" dirty="0"/>
              <a:t>Bible guolpha hon Pathien Thu Hing Jing ahi tin akisaan thei uve </a:t>
            </a:r>
            <a:r>
              <a:rPr lang="en" b="1" dirty="0"/>
              <a:t>(1 Thessalonica 2:13). </a:t>
            </a:r>
            <a:r>
              <a:rPr lang="en" sz="2000" b="1" dirty="0"/>
              <a:t>Ken jong hiti a chu iti ka kisaan thei ding ham?</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1336191539"/>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6" y="5284841"/>
            <a:ext cx="622772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in hiti ding chun lhagao mitvahna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kiti lhagao thil hetthiem theina chu inei masah u angai </a:t>
            </a:r>
            <a:r>
              <a:rPr lang="en" sz="2000" b="1" dirty="0">
                <a:solidFill>
                  <a:prstClr val="black"/>
                </a:solidFill>
                <a:latin typeface="Aptos" panose="02110004020202020204"/>
              </a:rPr>
              <a:t>e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(1 Corinth 2:14).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Hijieh chun Bible hi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Pathien thuthieng ahi ti pomtheina hi Lhagao Thieng in lungsung a na atoh jal ahibouve.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171184"/>
            <a:ext cx="10282137" cy="4478149"/>
          </a:xfrm>
          <a:prstGeom prst="rect">
            <a:avLst/>
          </a:prstGeom>
          <a:noFill/>
        </p:spPr>
        <p:txBody>
          <a:bodyPr wrap="square">
            <a:spAutoFit/>
          </a:bodyPr>
          <a:lstStyle/>
          <a:p>
            <a:pPr>
              <a:spcBef>
                <a:spcPts val="600"/>
              </a:spcBef>
            </a:pPr>
            <a:r>
              <a:rPr lang="en" sz="2500" b="1" dirty="0">
                <a:latin typeface="Constantia" panose="02030602050306030303" pitchFamily="18" charset="0"/>
              </a:rPr>
              <a:t>“</a:t>
            </a:r>
            <a:r>
              <a:rPr lang="en-US" sz="2500" b="1" dirty="0">
                <a:latin typeface="Constantia" panose="02030602050306030303" pitchFamily="18" charset="0"/>
              </a:rPr>
              <a:t>Bible in </a:t>
            </a:r>
            <a:r>
              <a:rPr lang="en-US" sz="2500" b="1" dirty="0" err="1">
                <a:latin typeface="Constantia" panose="02030602050306030303" pitchFamily="18" charset="0"/>
              </a:rPr>
              <a:t>thudih</a:t>
            </a:r>
            <a:r>
              <a:rPr lang="en-US" sz="2500" b="1" dirty="0">
                <a:latin typeface="Constantia" panose="02030602050306030303" pitchFamily="18" charset="0"/>
              </a:rPr>
              <a:t> het </a:t>
            </a:r>
            <a:r>
              <a:rPr lang="en-US" sz="2500" b="1" dirty="0" err="1">
                <a:latin typeface="Constantia" panose="02030602050306030303" pitchFamily="18" charset="0"/>
              </a:rPr>
              <a:t>bailam</a:t>
            </a:r>
            <a:r>
              <a:rPr lang="en-US" sz="2500" b="1" dirty="0">
                <a:latin typeface="Constantia" panose="02030602050306030303" pitchFamily="18" charset="0"/>
              </a:rPr>
              <a:t> </a:t>
            </a:r>
            <a:r>
              <a:rPr lang="en-US" sz="2500" b="1" dirty="0" err="1">
                <a:latin typeface="Constantia" panose="02030602050306030303" pitchFamily="18" charset="0"/>
              </a:rPr>
              <a:t>tah</a:t>
            </a:r>
            <a:r>
              <a:rPr lang="en-US" sz="2500" b="1" dirty="0">
                <a:latin typeface="Constantia" panose="02030602050306030303" pitchFamily="18" charset="0"/>
              </a:rPr>
              <a:t> in </a:t>
            </a:r>
            <a:r>
              <a:rPr lang="en-US" sz="2500" b="1" dirty="0" err="1">
                <a:latin typeface="Constantia" panose="02030602050306030303" pitchFamily="18" charset="0"/>
              </a:rPr>
              <a:t>ei</a:t>
            </a:r>
            <a:r>
              <a:rPr lang="en-US" sz="2500" b="1" dirty="0">
                <a:latin typeface="Constantia" panose="02030602050306030303" pitchFamily="18" charset="0"/>
              </a:rPr>
              <a:t> </a:t>
            </a:r>
            <a:r>
              <a:rPr lang="en-US" sz="2500" b="1" dirty="0" err="1">
                <a:latin typeface="Constantia" panose="02030602050306030303" pitchFamily="18" charset="0"/>
              </a:rPr>
              <a:t>hil</a:t>
            </a:r>
            <a:r>
              <a:rPr lang="en-US" sz="2500" b="1" dirty="0">
                <a:latin typeface="Constantia" panose="02030602050306030303" pitchFamily="18" charset="0"/>
              </a:rPr>
              <a:t> un, </a:t>
            </a:r>
            <a:r>
              <a:rPr lang="en-US" sz="2500" b="1" dirty="0" err="1">
                <a:latin typeface="Constantia" panose="02030602050306030303" pitchFamily="18" charset="0"/>
              </a:rPr>
              <a:t>mihiem</a:t>
            </a:r>
            <a:r>
              <a:rPr lang="en-US" sz="2500" b="1" dirty="0">
                <a:latin typeface="Constantia" panose="02030602050306030303" pitchFamily="18" charset="0"/>
              </a:rPr>
              <a:t> lung </a:t>
            </a:r>
            <a:r>
              <a:rPr lang="en-US" sz="2500" b="1" dirty="0" err="1">
                <a:latin typeface="Constantia" panose="02030602050306030303" pitchFamily="18" charset="0"/>
              </a:rPr>
              <a:t>ngaichat</a:t>
            </a:r>
            <a:r>
              <a:rPr lang="en-US" sz="2500" b="1" dirty="0">
                <a:latin typeface="Constantia" panose="02030602050306030303" pitchFamily="18" charset="0"/>
              </a:rPr>
              <a:t> le </a:t>
            </a:r>
            <a:r>
              <a:rPr lang="en-US" sz="2500" b="1" dirty="0" err="1">
                <a:latin typeface="Constantia" panose="02030602050306030303" pitchFamily="18" charset="0"/>
              </a:rPr>
              <a:t>lha-ngai</a:t>
            </a:r>
            <a:r>
              <a:rPr lang="en-US" sz="2500" b="1" dirty="0">
                <a:latin typeface="Constantia" panose="02030602050306030303" pitchFamily="18" charset="0"/>
              </a:rPr>
              <a:t> bang </a:t>
            </a:r>
            <a:r>
              <a:rPr lang="en-US" sz="2500" b="1" dirty="0" err="1">
                <a:latin typeface="Constantia" panose="02030602050306030303" pitchFamily="18" charset="0"/>
              </a:rPr>
              <a:t>tah</a:t>
            </a:r>
            <a:r>
              <a:rPr lang="en-US" sz="2500" b="1" dirty="0">
                <a:latin typeface="Constantia" panose="02030602050306030303" pitchFamily="18" charset="0"/>
              </a:rPr>
              <a:t> in </a:t>
            </a:r>
            <a:r>
              <a:rPr lang="en-US" sz="2500" b="1" dirty="0" err="1">
                <a:latin typeface="Constantia" panose="02030602050306030303" pitchFamily="18" charset="0"/>
              </a:rPr>
              <a:t>aseidoh</a:t>
            </a:r>
            <a:r>
              <a:rPr lang="en-US" sz="2500" b="1" dirty="0">
                <a:latin typeface="Constantia" panose="02030602050306030303" pitchFamily="18" charset="0"/>
              </a:rPr>
              <a:t> </a:t>
            </a:r>
            <a:r>
              <a:rPr lang="en-US" sz="2500" b="1" dirty="0" err="1">
                <a:latin typeface="Constantia" panose="02030602050306030303" pitchFamily="18" charset="0"/>
              </a:rPr>
              <a:t>pih</a:t>
            </a:r>
            <a:r>
              <a:rPr lang="en-US" sz="2500" b="1" dirty="0">
                <a:latin typeface="Constantia" panose="02030602050306030303" pitchFamily="18" charset="0"/>
              </a:rPr>
              <a:t> e. </a:t>
            </a:r>
            <a:r>
              <a:rPr lang="en-US" sz="2500" b="1" dirty="0" err="1">
                <a:latin typeface="Constantia" panose="02030602050306030303" pitchFamily="18" charset="0"/>
              </a:rPr>
              <a:t>Athu</a:t>
            </a:r>
            <a:r>
              <a:rPr lang="en-US" sz="2500" b="1" dirty="0">
                <a:latin typeface="Constantia" panose="02030602050306030303" pitchFamily="18" charset="0"/>
              </a:rPr>
              <a:t> </a:t>
            </a:r>
            <a:r>
              <a:rPr lang="en-US" sz="2500" b="1" dirty="0" err="1">
                <a:latin typeface="Constantia" panose="02030602050306030303" pitchFamily="18" charset="0"/>
              </a:rPr>
              <a:t>gilje</a:t>
            </a:r>
            <a:r>
              <a:rPr lang="en-US" sz="2500" b="1" dirty="0">
                <a:latin typeface="Constantia" panose="02030602050306030303" pitchFamily="18" charset="0"/>
              </a:rPr>
              <a:t> </a:t>
            </a:r>
            <a:r>
              <a:rPr lang="en-US" sz="2500" b="1" dirty="0" err="1">
                <a:latin typeface="Constantia" panose="02030602050306030303" pitchFamily="18" charset="0"/>
              </a:rPr>
              <a:t>vannuoi</a:t>
            </a:r>
            <a:r>
              <a:rPr lang="en-US" sz="2500" b="1" dirty="0">
                <a:latin typeface="Constantia" panose="02030602050306030303" pitchFamily="18" charset="0"/>
              </a:rPr>
              <a:t> </a:t>
            </a:r>
            <a:r>
              <a:rPr lang="en-US" sz="2500" b="1" dirty="0" err="1">
                <a:latin typeface="Constantia" panose="02030602050306030303" pitchFamily="18" charset="0"/>
              </a:rPr>
              <a:t>miching</a:t>
            </a:r>
            <a:r>
              <a:rPr lang="en-US" sz="2500" b="1" dirty="0">
                <a:latin typeface="Constantia" panose="02030602050306030303" pitchFamily="18" charset="0"/>
              </a:rPr>
              <a:t> hon </a:t>
            </a:r>
            <a:r>
              <a:rPr lang="en-US" sz="2500" b="1" dirty="0" err="1">
                <a:latin typeface="Constantia" panose="02030602050306030303" pitchFamily="18" charset="0"/>
              </a:rPr>
              <a:t>adatmo</a:t>
            </a:r>
            <a:r>
              <a:rPr lang="en-US" sz="2500" b="1" dirty="0">
                <a:latin typeface="Constantia" panose="02030602050306030303" pitchFamily="18" charset="0"/>
              </a:rPr>
              <a:t> </a:t>
            </a:r>
            <a:r>
              <a:rPr lang="en-US" sz="2500" b="1" dirty="0" err="1">
                <a:latin typeface="Constantia" panose="02030602050306030303" pitchFamily="18" charset="0"/>
              </a:rPr>
              <a:t>lheh</a:t>
            </a:r>
            <a:r>
              <a:rPr lang="en-US" sz="2500" b="1" dirty="0">
                <a:latin typeface="Constantia" panose="02030602050306030303" pitchFamily="18" charset="0"/>
              </a:rPr>
              <a:t> un, </a:t>
            </a:r>
            <a:r>
              <a:rPr lang="en-US" sz="2500" b="1" dirty="0" err="1">
                <a:latin typeface="Constantia" panose="02030602050306030303" pitchFamily="18" charset="0"/>
              </a:rPr>
              <a:t>hinla</a:t>
            </a:r>
            <a:r>
              <a:rPr lang="en-US" sz="2500" b="1" dirty="0">
                <a:latin typeface="Constantia" panose="02030602050306030303" pitchFamily="18" charset="0"/>
              </a:rPr>
              <a:t> </a:t>
            </a:r>
            <a:r>
              <a:rPr lang="en-US" sz="2500" b="1" dirty="0" err="1">
                <a:latin typeface="Constantia" panose="02030602050306030303" pitchFamily="18" charset="0"/>
              </a:rPr>
              <a:t>mimol</a:t>
            </a:r>
            <a:r>
              <a:rPr lang="en-US" sz="2500" b="1" dirty="0">
                <a:latin typeface="Constantia" panose="02030602050306030303" pitchFamily="18" charset="0"/>
              </a:rPr>
              <a:t> </a:t>
            </a:r>
            <a:r>
              <a:rPr lang="en-US" sz="2500" b="1" dirty="0" err="1">
                <a:latin typeface="Constantia" panose="02030602050306030303" pitchFamily="18" charset="0"/>
              </a:rPr>
              <a:t>leh</a:t>
            </a:r>
            <a:r>
              <a:rPr lang="en-US" sz="2500" b="1" dirty="0">
                <a:latin typeface="Constantia" panose="02030602050306030303" pitchFamily="18" charset="0"/>
              </a:rPr>
              <a:t> </a:t>
            </a:r>
            <a:r>
              <a:rPr lang="en-US" sz="2500" b="1" dirty="0" err="1">
                <a:latin typeface="Constantia" panose="02030602050306030303" pitchFamily="18" charset="0"/>
              </a:rPr>
              <a:t>lhasam</a:t>
            </a:r>
            <a:r>
              <a:rPr lang="en-US" sz="2500" b="1" dirty="0">
                <a:latin typeface="Constantia" panose="02030602050306030303" pitchFamily="18" charset="0"/>
              </a:rPr>
              <a:t> pen hon </a:t>
            </a:r>
            <a:r>
              <a:rPr lang="en-US" sz="2500" b="1" dirty="0" err="1">
                <a:latin typeface="Constantia" panose="02030602050306030303" pitchFamily="18" charset="0"/>
              </a:rPr>
              <a:t>huhhingna</a:t>
            </a:r>
            <a:r>
              <a:rPr lang="en-US" sz="2500" b="1" dirty="0">
                <a:latin typeface="Constantia" panose="02030602050306030303" pitchFamily="18" charset="0"/>
              </a:rPr>
              <a:t> </a:t>
            </a:r>
            <a:r>
              <a:rPr lang="en-US" sz="2500" b="1" dirty="0" err="1">
                <a:latin typeface="Constantia" panose="02030602050306030303" pitchFamily="18" charset="0"/>
              </a:rPr>
              <a:t>lampi</a:t>
            </a:r>
            <a:r>
              <a:rPr lang="en-US" sz="2500" b="1" dirty="0">
                <a:latin typeface="Constantia" panose="02030602050306030303" pitchFamily="18" charset="0"/>
              </a:rPr>
              <a:t> </a:t>
            </a:r>
            <a:r>
              <a:rPr lang="en-US" sz="2500" b="1" dirty="0" err="1">
                <a:latin typeface="Constantia" panose="02030602050306030303" pitchFamily="18" charset="0"/>
              </a:rPr>
              <a:t>akimuna</a:t>
            </a:r>
            <a:r>
              <a:rPr lang="en-US" sz="2500" b="1" dirty="0">
                <a:latin typeface="Constantia" panose="02030602050306030303" pitchFamily="18" charset="0"/>
              </a:rPr>
              <a:t> kit un ahi.”</a:t>
            </a:r>
          </a:p>
          <a:p>
            <a:pPr>
              <a:spcBef>
                <a:spcPts val="600"/>
              </a:spcBef>
            </a:pPr>
            <a:endParaRPr lang="en-US" sz="1600" b="1" dirty="0">
              <a:latin typeface="Constantia" panose="02030602050306030303" pitchFamily="18" charset="0"/>
            </a:endParaRPr>
          </a:p>
          <a:p>
            <a:pPr>
              <a:spcBef>
                <a:spcPts val="600"/>
              </a:spcBef>
            </a:pPr>
            <a:r>
              <a:rPr lang="en-US" sz="2500" b="1" dirty="0">
                <a:latin typeface="Constantia" panose="02030602050306030303" pitchFamily="18" charset="0"/>
              </a:rPr>
              <a:t>“</a:t>
            </a:r>
            <a:r>
              <a:rPr lang="en-US" sz="2500" b="1" dirty="0" err="1">
                <a:latin typeface="Constantia" panose="02030602050306030303" pitchFamily="18" charset="0"/>
              </a:rPr>
              <a:t>Asung</a:t>
            </a:r>
            <a:r>
              <a:rPr lang="en-US" sz="2500" b="1" dirty="0">
                <a:latin typeface="Constantia" panose="02030602050306030303" pitchFamily="18" charset="0"/>
              </a:rPr>
              <a:t> a </a:t>
            </a:r>
            <a:r>
              <a:rPr lang="en-US" sz="2500" b="1" dirty="0" err="1">
                <a:latin typeface="Constantia" panose="02030602050306030303" pitchFamily="18" charset="0"/>
              </a:rPr>
              <a:t>thudih</a:t>
            </a:r>
            <a:r>
              <a:rPr lang="en-US" sz="2500" b="1" dirty="0">
                <a:latin typeface="Constantia" panose="02030602050306030303" pitchFamily="18" charset="0"/>
              </a:rPr>
              <a:t> </a:t>
            </a:r>
            <a:r>
              <a:rPr lang="en-US" sz="2500" b="1" dirty="0" err="1">
                <a:latin typeface="Constantia" panose="02030602050306030303" pitchFamily="18" charset="0"/>
              </a:rPr>
              <a:t>kisei</a:t>
            </a:r>
            <a:r>
              <a:rPr lang="en-US" sz="2500" b="1" dirty="0">
                <a:latin typeface="Constantia" panose="02030602050306030303" pitchFamily="18" charset="0"/>
              </a:rPr>
              <a:t> ho </a:t>
            </a:r>
            <a:r>
              <a:rPr lang="en-US" sz="2500" b="1" dirty="0" err="1">
                <a:latin typeface="Constantia" panose="02030602050306030303" pitchFamily="18" charset="0"/>
              </a:rPr>
              <a:t>gil</a:t>
            </a:r>
            <a:r>
              <a:rPr lang="en-US" sz="2500" b="1" dirty="0">
                <a:latin typeface="Constantia" panose="02030602050306030303" pitchFamily="18" charset="0"/>
              </a:rPr>
              <a:t> le sang </a:t>
            </a:r>
            <a:r>
              <a:rPr lang="en-US" sz="2500" b="1" dirty="0" err="1">
                <a:latin typeface="Constantia" panose="02030602050306030303" pitchFamily="18" charset="0"/>
              </a:rPr>
              <a:t>chungnung</a:t>
            </a:r>
            <a:r>
              <a:rPr lang="en-US" sz="2500" b="1" dirty="0">
                <a:latin typeface="Constantia" panose="02030602050306030303" pitchFamily="18" charset="0"/>
              </a:rPr>
              <a:t> ahi </a:t>
            </a:r>
            <a:r>
              <a:rPr lang="en-US" sz="2500" b="1" dirty="0" err="1">
                <a:latin typeface="Constantia" panose="02030602050306030303" pitchFamily="18" charset="0"/>
              </a:rPr>
              <a:t>jieh</a:t>
            </a:r>
            <a:r>
              <a:rPr lang="en-US" sz="2500" b="1" dirty="0">
                <a:latin typeface="Constantia" panose="02030602050306030303" pitchFamily="18" charset="0"/>
              </a:rPr>
              <a:t> in </a:t>
            </a:r>
            <a:r>
              <a:rPr lang="en-US" sz="2500" b="1" dirty="0" err="1">
                <a:latin typeface="Constantia" panose="02030602050306030303" pitchFamily="18" charset="0"/>
              </a:rPr>
              <a:t>mihiem</a:t>
            </a:r>
            <a:r>
              <a:rPr lang="en-US" sz="2500" b="1" dirty="0">
                <a:latin typeface="Constantia" panose="02030602050306030303" pitchFamily="18" charset="0"/>
              </a:rPr>
              <a:t> </a:t>
            </a:r>
            <a:r>
              <a:rPr lang="en-US" sz="2500" b="1" dirty="0" err="1">
                <a:latin typeface="Constantia" panose="02030602050306030303" pitchFamily="18" charset="0"/>
              </a:rPr>
              <a:t>hetna</a:t>
            </a:r>
            <a:r>
              <a:rPr lang="en-US" sz="2500" b="1" dirty="0">
                <a:latin typeface="Constantia" panose="02030602050306030303" pitchFamily="18" charset="0"/>
              </a:rPr>
              <a:t> </a:t>
            </a:r>
            <a:r>
              <a:rPr lang="en-US" sz="2500" b="1" dirty="0" err="1">
                <a:latin typeface="Constantia" panose="02030602050306030303" pitchFamily="18" charset="0"/>
              </a:rPr>
              <a:t>banphah</a:t>
            </a:r>
            <a:r>
              <a:rPr lang="en-US" sz="2500" b="1" dirty="0">
                <a:latin typeface="Constantia" panose="02030602050306030303" pitchFamily="18" charset="0"/>
              </a:rPr>
              <a:t> </a:t>
            </a:r>
            <a:r>
              <a:rPr lang="en-US" sz="2500" b="1" dirty="0" err="1">
                <a:latin typeface="Constantia" panose="02030602050306030303" pitchFamily="18" charset="0"/>
              </a:rPr>
              <a:t>jou</a:t>
            </a:r>
            <a:r>
              <a:rPr lang="en-US" sz="2500" b="1" dirty="0">
                <a:latin typeface="Constantia" panose="02030602050306030303" pitchFamily="18" charset="0"/>
              </a:rPr>
              <a:t> </a:t>
            </a:r>
            <a:r>
              <a:rPr lang="en-US" sz="2500" b="1" dirty="0" err="1">
                <a:latin typeface="Constantia" panose="02030602050306030303" pitchFamily="18" charset="0"/>
              </a:rPr>
              <a:t>huoi</a:t>
            </a:r>
            <a:r>
              <a:rPr lang="en-US" sz="2500" b="1" dirty="0">
                <a:latin typeface="Constantia" panose="02030602050306030303" pitchFamily="18" charset="0"/>
              </a:rPr>
              <a:t> </a:t>
            </a:r>
            <a:r>
              <a:rPr lang="en-US" sz="2500" b="1" dirty="0" err="1">
                <a:latin typeface="Constantia" panose="02030602050306030303" pitchFamily="18" charset="0"/>
              </a:rPr>
              <a:t>ahipon</a:t>
            </a:r>
            <a:r>
              <a:rPr lang="en-US" sz="2500" b="1" dirty="0">
                <a:latin typeface="Constantia" panose="02030602050306030303" pitchFamily="18" charset="0"/>
              </a:rPr>
              <a:t>, </a:t>
            </a:r>
            <a:r>
              <a:rPr lang="en-US" sz="2500" b="1" dirty="0" err="1">
                <a:latin typeface="Constantia" panose="02030602050306030303" pitchFamily="18" charset="0"/>
              </a:rPr>
              <a:t>Pathien</a:t>
            </a:r>
            <a:r>
              <a:rPr lang="en-US" sz="2500" b="1" dirty="0">
                <a:latin typeface="Constantia" panose="02030602050306030303" pitchFamily="18" charset="0"/>
              </a:rPr>
              <a:t> </a:t>
            </a:r>
            <a:r>
              <a:rPr lang="en-US" sz="2500" b="1" dirty="0" err="1">
                <a:latin typeface="Constantia" panose="02030602050306030303" pitchFamily="18" charset="0"/>
              </a:rPr>
              <a:t>thusah</a:t>
            </a:r>
            <a:r>
              <a:rPr lang="en-US" sz="2500" b="1" dirty="0">
                <a:latin typeface="Constantia" panose="02030602050306030303" pitchFamily="18" charset="0"/>
              </a:rPr>
              <a:t> ahi </a:t>
            </a:r>
            <a:r>
              <a:rPr lang="en-US" sz="2500" b="1" dirty="0" err="1">
                <a:latin typeface="Constantia" panose="02030602050306030303" pitchFamily="18" charset="0"/>
              </a:rPr>
              <a:t>ti</a:t>
            </a:r>
            <a:r>
              <a:rPr lang="en-US" sz="2500" b="1" dirty="0">
                <a:latin typeface="Constantia" panose="02030602050306030303" pitchFamily="18" charset="0"/>
              </a:rPr>
              <a:t> a </a:t>
            </a:r>
            <a:r>
              <a:rPr lang="en-US" sz="2500" b="1" dirty="0" err="1">
                <a:latin typeface="Constantia" panose="02030602050306030303" pitchFamily="18" charset="0"/>
              </a:rPr>
              <a:t>ipom</a:t>
            </a:r>
            <a:r>
              <a:rPr lang="en-US" sz="2500" b="1" dirty="0">
                <a:latin typeface="Constantia" panose="02030602050306030303" pitchFamily="18" charset="0"/>
              </a:rPr>
              <a:t> </a:t>
            </a:r>
            <a:r>
              <a:rPr lang="en-US" sz="2500" b="1" dirty="0" err="1">
                <a:latin typeface="Constantia" panose="02030602050306030303" pitchFamily="18" charset="0"/>
              </a:rPr>
              <a:t>diu</a:t>
            </a:r>
            <a:r>
              <a:rPr lang="en-US" sz="2500" b="1" dirty="0">
                <a:latin typeface="Constantia" panose="02030602050306030303" pitchFamily="18" charset="0"/>
              </a:rPr>
              <a:t> </a:t>
            </a:r>
            <a:r>
              <a:rPr lang="en-US" sz="2500" b="1" dirty="0" err="1">
                <a:latin typeface="Constantia" panose="02030602050306030303" pitchFamily="18" charset="0"/>
              </a:rPr>
              <a:t>tilou</a:t>
            </a:r>
            <a:r>
              <a:rPr lang="en-US" sz="2500" b="1" dirty="0">
                <a:latin typeface="Constantia" panose="02030602050306030303" pitchFamily="18" charset="0"/>
              </a:rPr>
              <a:t> </a:t>
            </a:r>
            <a:r>
              <a:rPr lang="en-US" sz="2500" b="1" dirty="0" err="1">
                <a:latin typeface="Constantia" panose="02030602050306030303" pitchFamily="18" charset="0"/>
              </a:rPr>
              <a:t>lampi</a:t>
            </a:r>
            <a:r>
              <a:rPr lang="en-US" sz="2500" b="1" dirty="0">
                <a:latin typeface="Constantia" panose="02030602050306030303" pitchFamily="18" charset="0"/>
              </a:rPr>
              <a:t> dang aum poi. </a:t>
            </a:r>
            <a:r>
              <a:rPr lang="en" sz="2500" b="1" dirty="0">
                <a:latin typeface="Constantia" panose="02030602050306030303" pitchFamily="18" charset="0"/>
              </a:rPr>
              <a:t>[…] Bible ikhuolgil chan a hing jing Pathien a kuon bou ahi ti kilang cheh cheh ding, Pathien athu kiphuonna ahi ti ihetdoh chun mihiem eima hetna imalou ahi dan ei pomsah ding ahi.”</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6847707" y="5387296"/>
            <a:ext cx="3829318" cy="430887"/>
          </a:xfrm>
          <a:prstGeom prst="rect">
            <a:avLst/>
          </a:prstGeom>
          <a:noFill/>
        </p:spPr>
        <p:txBody>
          <a:bodyPr wrap="none" rtlCol="0">
            <a:spAutoFit/>
          </a:bodyPr>
          <a:lstStyle/>
          <a:p>
            <a:pPr algn="r"/>
            <a:r>
              <a:rPr lang="en" sz="2200" b="1" dirty="0"/>
              <a:t>EGW (Steps to Christ, p. 107)</a:t>
            </a:r>
            <a:endParaRPr lang="es-ES" sz="22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787</TotalTime>
  <Words>1190</Words>
  <Application>Microsoft Office PowerPoint</Application>
  <PresentationFormat>Panorámica</PresentationFormat>
  <Paragraphs>64</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168</cp:revision>
  <dcterms:created xsi:type="dcterms:W3CDTF">2026-03-14T15:12:41Z</dcterms:created>
  <dcterms:modified xsi:type="dcterms:W3CDTF">2026-04-16T08:43:05Z</dcterms:modified>
</cp:coreProperties>
</file>