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8" r:id="rId4"/>
    <p:sldId id="257" r:id="rId5"/>
    <p:sldId id="258" r:id="rId6"/>
    <p:sldId id="282" r:id="rId7"/>
    <p:sldId id="283" r:id="rId8"/>
    <p:sldId id="260" r:id="rId9"/>
    <p:sldId id="284" r:id="rId10"/>
    <p:sldId id="286" r:id="rId11"/>
    <p:sldId id="262" r:id="rId12"/>
    <p:sldId id="287" r:id="rId13"/>
    <p:sldId id="264" r:id="rId14"/>
    <p:sldId id="285" r:id="rId15"/>
    <p:sldId id="280" r:id="rId16"/>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2" d="100"/>
          <a:sy n="32" d="100"/>
        </p:scale>
        <p:origin x="84" y="14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r>
            <a:rPr lang="en" sz="2200" b="1" dirty="0">
              <a:effectLst>
                <a:outerShdw blurRad="38100" dist="38100" dir="2700000" algn="tl">
                  <a:srgbClr val="000000"/>
                </a:outerShdw>
              </a:effectLst>
            </a:rPr>
            <a:t>Kipel lou hiel in ni khat in 3 vei atao ji e</a:t>
          </a: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lang="en" sz="2000" b="1" dirty="0">
              <a:effectLst>
                <a:outerShdw blurRad="38100" dist="38100" dir="2700000" algn="tl">
                  <a:srgbClr val="000000"/>
                </a:outerShdw>
              </a:effectLst>
            </a:rPr>
            <a:t>Atao kuon leh apindan kotneo ahong ji’n Jerusalem lam anga ji e</a:t>
          </a: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lang="en" sz="2200" b="1" dirty="0">
              <a:effectLst>
                <a:outerShdw blurRad="38100" dist="38100" dir="2700000" algn="tl">
                  <a:srgbClr val="000000"/>
                </a:outerShdw>
              </a:effectLst>
            </a:rPr>
            <a:t>Tao ding akisah a, ahung tao tieng adilsu ji e</a:t>
          </a: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r>
            <a:rPr lang="en" sz="2200" b="1" dirty="0">
              <a:effectLst>
                <a:outerShdw blurRad="38100" dist="38100" dir="2700000" algn="tl">
                  <a:srgbClr val="000000"/>
                </a:outerShdw>
              </a:effectLst>
            </a:rPr>
            <a:t>Thangvah le ngaichat kichieh sel in ape ji e</a:t>
          </a: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r>
            <a:rPr lang="en" sz="2000" b="1" dirty="0">
              <a:solidFill>
                <a:schemeClr val="accent6">
                  <a:lumMod val="75000"/>
                </a:schemeClr>
              </a:solidFill>
            </a:rPr>
            <a:t>Mipi masang a Jehoshaphat din pum in Pathien kom atao e.                      (2Chr. 20:5)</a:t>
          </a: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lang="en" sz="2000" b="1" dirty="0">
              <a:solidFill>
                <a:schemeClr val="accent5">
                  <a:lumMod val="75000"/>
                </a:schemeClr>
              </a:solidFill>
            </a:rPr>
            <a:t>David atou in, atao e.   (2 Sam 7:18)</a:t>
          </a: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r>
            <a:rPr lang="en" sz="2000" b="1" dirty="0">
              <a:solidFill>
                <a:schemeClr val="accent2">
                  <a:lumMod val="75000"/>
                </a:schemeClr>
              </a:solidFill>
            </a:rPr>
            <a:t>Solomon adilsu in, akhut teni adomtou in, atao e </a:t>
          </a:r>
          <a:br>
            <a:rPr lang="es-ES" sz="2000" b="1" dirty="0">
              <a:solidFill>
                <a:schemeClr val="accent2">
                  <a:lumMod val="75000"/>
                </a:schemeClr>
              </a:solidFill>
            </a:rPr>
          </a:br>
          <a:r>
            <a:rPr lang="en" sz="2000" b="1" dirty="0">
              <a:solidFill>
                <a:schemeClr val="accent2">
                  <a:lumMod val="75000"/>
                </a:schemeClr>
              </a:solidFill>
            </a:rPr>
            <a:t>(1Kings 8:54)</a:t>
          </a: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r>
            <a:rPr lang="en" sz="2000" b="1" dirty="0">
              <a:ln>
                <a:solidFill>
                  <a:schemeClr val="accent4">
                    <a:lumMod val="50000"/>
                  </a:schemeClr>
                </a:solidFill>
              </a:ln>
            </a:rPr>
            <a:t>Mipi tuol ah abohkhup un atao uve </a:t>
          </a:r>
          <a:br>
            <a:rPr lang="es-ES" sz="2000" b="1" dirty="0">
              <a:ln>
                <a:solidFill>
                  <a:schemeClr val="accent4">
                    <a:lumMod val="50000"/>
                  </a:schemeClr>
                </a:solidFill>
              </a:ln>
            </a:rPr>
          </a:br>
          <a:r>
            <a:rPr lang="en" sz="2000" b="1" dirty="0">
              <a:ln>
                <a:solidFill>
                  <a:schemeClr val="accent4">
                    <a:lumMod val="50000"/>
                  </a:schemeClr>
                </a:solidFill>
              </a:ln>
            </a:rPr>
            <a:t>(Neh. 8:6)</a:t>
          </a: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lang="en" sz="2000" b="1" dirty="0">
              <a:solidFill>
                <a:schemeClr val="accent1">
                  <a:lumMod val="75000"/>
                </a:schemeClr>
              </a:solidFill>
            </a:rPr>
            <a:t>David ajalkhun ah akun in, atao e (1Kings 1:47)</a:t>
          </a: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r>
            <a:rPr lang="en" sz="2000" b="1" dirty="0">
              <a:solidFill>
                <a:schemeClr val="accent3">
                  <a:lumMod val="75000"/>
                </a:schemeClr>
              </a:solidFill>
            </a:rPr>
            <a:t>Nehemiah lengpa masang ah ading in,  lungthim taona anei e</a:t>
          </a:r>
          <a:br>
            <a:rPr lang="en" sz="2000" b="1" dirty="0">
              <a:solidFill>
                <a:schemeClr val="accent3">
                  <a:lumMod val="75000"/>
                </a:schemeClr>
              </a:solidFill>
            </a:rPr>
          </a:br>
          <a:r>
            <a:rPr lang="en" sz="2000" b="1" dirty="0">
              <a:solidFill>
                <a:schemeClr val="accent3">
                  <a:lumMod val="75000"/>
                </a:schemeClr>
              </a:solidFill>
            </a:rPr>
            <a:t>(Neh. 2:1-4)</a:t>
          </a: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ScaleX="117078"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3"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en" sz="2100" b="1" dirty="0">
              <a:solidFill>
                <a:schemeClr val="accent3"/>
              </a:solidFill>
            </a:rPr>
            <a:t>A INSUNG MITE DIN</a:t>
          </a: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n" sz="2400" b="1" dirty="0">
              <a:solidFill>
                <a:schemeClr val="accent1">
                  <a:lumMod val="75000"/>
                </a:schemeClr>
              </a:solidFill>
            </a:rPr>
            <a:t>⁕ </a:t>
          </a:r>
          <a:r>
            <a:rPr lang="en" sz="2000" b="1" dirty="0"/>
            <a:t>Aaron chonsiet thoidamna din </a:t>
          </a:r>
          <a:br>
            <a:rPr lang="es-ES" sz="2000" b="1" dirty="0"/>
          </a:br>
          <a:r>
            <a:rPr lang="en" sz="2000" b="1" dirty="0"/>
            <a:t>(Deut. 9:20)</a:t>
          </a:r>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n" sz="2400" b="1" dirty="0">
              <a:solidFill>
                <a:schemeClr val="accent3">
                  <a:lumMod val="75000"/>
                </a:schemeClr>
              </a:solidFill>
            </a:rPr>
            <a:t>⁕ </a:t>
          </a:r>
          <a:r>
            <a:rPr lang="en" sz="2000" b="1" dirty="0"/>
            <a:t>Mary phunchil ngaidam channa din </a:t>
          </a:r>
          <a:br>
            <a:rPr lang="es-ES" sz="2000" b="1" dirty="0"/>
          </a:br>
          <a:r>
            <a:rPr lang="en" sz="2000" b="1" dirty="0"/>
            <a:t>(Nm. 12:10-13)</a:t>
          </a:r>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en" sz="2100" b="1" dirty="0">
              <a:solidFill>
                <a:srgbClr val="7030A0"/>
              </a:solidFill>
            </a:rPr>
            <a:t>MITE DIN</a:t>
          </a: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en" sz="2400" b="1" dirty="0">
              <a:solidFill>
                <a:schemeClr val="accent5">
                  <a:lumMod val="75000"/>
                </a:schemeClr>
              </a:solidFill>
            </a:rPr>
            <a:t>⁕ </a:t>
          </a:r>
          <a:r>
            <a:rPr lang="en" sz="2000" b="1" dirty="0"/>
            <a:t>Hatah a adangchah pet un (Ex. 15:24-25)</a:t>
          </a:r>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n" sz="2400" b="1" dirty="0">
              <a:solidFill>
                <a:schemeClr val="accent6">
                  <a:lumMod val="50000"/>
                </a:schemeClr>
              </a:solidFill>
            </a:rPr>
            <a:t>⁕ </a:t>
          </a:r>
          <a:r>
            <a:rPr lang="en" sz="2000" b="1" dirty="0"/>
            <a:t>Kiel nasa tah athuoh pet un (Nm. 11:11-13)</a:t>
          </a:r>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n" sz="2400" b="1" dirty="0">
              <a:solidFill>
                <a:schemeClr val="tx2"/>
              </a:solidFill>
            </a:rPr>
            <a:t>⁕ </a:t>
          </a:r>
          <a:r>
            <a:rPr lang="en-IN" sz="2000" b="1" dirty="0"/>
            <a:t>A</a:t>
          </a:r>
          <a:r>
            <a:rPr lang="en" sz="2000" b="1" dirty="0"/>
            <a:t>chonsiet pet un</a:t>
          </a:r>
          <a:br>
            <a:rPr lang="en" sz="2000" b="1" dirty="0"/>
          </a:br>
          <a:r>
            <a:rPr lang="en" sz="2000" b="1" dirty="0"/>
            <a:t>(Ex. 32:30-32)</a:t>
          </a:r>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264116"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14603"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298017"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19209"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03359"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539" y="0"/>
          <a:ext cx="161314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56464" rIns="72000" bIns="156464" numCol="1" spcCol="1270" anchor="t" anchorCtr="0">
          <a:noAutofit/>
        </a:bodyPr>
        <a:lstStyle/>
        <a:p>
          <a:pPr marL="0" lvl="0" indent="0" algn="ctr" defTabSz="977900">
            <a:lnSpc>
              <a:spcPct val="90000"/>
            </a:lnSpc>
            <a:spcBef>
              <a:spcPct val="0"/>
            </a:spcBef>
            <a:spcAft>
              <a:spcPct val="35000"/>
            </a:spcAft>
            <a:buNone/>
          </a:pPr>
          <a:r>
            <a:rPr lang="en" sz="2200" b="1" kern="1200" dirty="0">
              <a:effectLst>
                <a:outerShdw blurRad="38100" dist="38100" dir="2700000" algn="tl">
                  <a:srgbClr val="000000"/>
                </a:outerShdw>
              </a:effectLst>
            </a:rPr>
            <a:t>Kipel lou hiel in ni khat in 3 vei atao ji e</a:t>
          </a:r>
        </a:p>
      </dsp:txBody>
      <dsp:txXfrm>
        <a:off x="1539" y="1358119"/>
        <a:ext cx="1613141" cy="1358119"/>
      </dsp:txXfrm>
    </dsp:sp>
    <dsp:sp modelId="{40BF4BA6-603A-4B87-8573-2D46CFD7DC54}">
      <dsp:nvSpPr>
        <dsp:cNvPr id="0" name=""/>
        <dsp:cNvSpPr/>
      </dsp:nvSpPr>
      <dsp:spPr>
        <a:xfrm>
          <a:off x="242792" y="203718"/>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63074" y="0"/>
          <a:ext cx="161314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Atao kuon leh apindan kotneo ahong ji’n Jerusalem lam anga ji e</a:t>
          </a:r>
        </a:p>
      </dsp:txBody>
      <dsp:txXfrm>
        <a:off x="1663074" y="1358119"/>
        <a:ext cx="1613141" cy="1358119"/>
      </dsp:txXfrm>
    </dsp:sp>
    <dsp:sp modelId="{F1275158-66F6-4241-B296-26F82F5BAD47}">
      <dsp:nvSpPr>
        <dsp:cNvPr id="0" name=""/>
        <dsp:cNvSpPr/>
      </dsp:nvSpPr>
      <dsp:spPr>
        <a:xfrm>
          <a:off x="1904327"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324609" y="0"/>
          <a:ext cx="161314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56464" rIns="72000" bIns="156464" numCol="1" spcCol="1270" anchor="t" anchorCtr="0">
          <a:noAutofit/>
        </a:bodyPr>
        <a:lstStyle/>
        <a:p>
          <a:pPr marL="0" lvl="0" indent="0" algn="ctr" defTabSz="977900">
            <a:lnSpc>
              <a:spcPct val="90000"/>
            </a:lnSpc>
            <a:spcBef>
              <a:spcPct val="0"/>
            </a:spcBef>
            <a:spcAft>
              <a:spcPct val="35000"/>
            </a:spcAft>
            <a:buNone/>
          </a:pPr>
          <a:r>
            <a:rPr lang="en" sz="2200" b="1" kern="1200" dirty="0">
              <a:effectLst>
                <a:outerShdw blurRad="38100" dist="38100" dir="2700000" algn="tl">
                  <a:srgbClr val="000000"/>
                </a:outerShdw>
              </a:effectLst>
            </a:rPr>
            <a:t>Tao ding akisah a, ahung tao tieng adilsu ji e</a:t>
          </a:r>
        </a:p>
      </dsp:txBody>
      <dsp:txXfrm>
        <a:off x="3324609" y="1358119"/>
        <a:ext cx="1613141" cy="1358119"/>
      </dsp:txXfrm>
    </dsp:sp>
    <dsp:sp modelId="{59ADE160-BEAE-495D-A6DD-F6D596F8628E}">
      <dsp:nvSpPr>
        <dsp:cNvPr id="0" name=""/>
        <dsp:cNvSpPr/>
      </dsp:nvSpPr>
      <dsp:spPr>
        <a:xfrm>
          <a:off x="3565862"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986144" y="0"/>
          <a:ext cx="161314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56464" rIns="72000" bIns="156464" numCol="1" spcCol="1270" anchor="t" anchorCtr="0">
          <a:noAutofit/>
        </a:bodyPr>
        <a:lstStyle/>
        <a:p>
          <a:pPr marL="0" lvl="0" indent="0" algn="ctr" defTabSz="977900">
            <a:lnSpc>
              <a:spcPct val="90000"/>
            </a:lnSpc>
            <a:spcBef>
              <a:spcPct val="0"/>
            </a:spcBef>
            <a:spcAft>
              <a:spcPct val="35000"/>
            </a:spcAft>
            <a:buNone/>
          </a:pPr>
          <a:r>
            <a:rPr lang="en" sz="2200" b="1" kern="1200" dirty="0">
              <a:effectLst>
                <a:outerShdw blurRad="38100" dist="38100" dir="2700000" algn="tl">
                  <a:srgbClr val="000000"/>
                </a:outerShdw>
              </a:effectLst>
            </a:rPr>
            <a:t>Thangvah le ngaichat kichieh sel in ape ji e</a:t>
          </a:r>
        </a:p>
      </dsp:txBody>
      <dsp:txXfrm>
        <a:off x="4986144" y="1358119"/>
        <a:ext cx="1613141" cy="1358119"/>
      </dsp:txXfrm>
    </dsp:sp>
    <dsp:sp modelId="{90CE2DE1-9304-475F-9667-6098C759709D}">
      <dsp:nvSpPr>
        <dsp:cNvPr id="0" name=""/>
        <dsp:cNvSpPr/>
      </dsp:nvSpPr>
      <dsp:spPr>
        <a:xfrm>
          <a:off x="5227398"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4032" y="3223849"/>
          <a:ext cx="6072759"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148028" y="47885"/>
          <a:ext cx="1696862" cy="1778762"/>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3133" y="1829263"/>
          <a:ext cx="1986652" cy="629536"/>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6">
                  <a:lumMod val="75000"/>
                </a:schemeClr>
              </a:solidFill>
            </a:rPr>
            <a:t>Mipi masang a Jehoshaphat din pum in Pathien kom atao e.                      (2Chr. 20:5)</a:t>
          </a:r>
        </a:p>
      </dsp:txBody>
      <dsp:txXfrm>
        <a:off x="3133" y="1829263"/>
        <a:ext cx="1986652" cy="629536"/>
      </dsp:txXfrm>
    </dsp:sp>
    <dsp:sp modelId="{EDB4A37D-8561-4929-99F8-AC235B3239EA}">
      <dsp:nvSpPr>
        <dsp:cNvPr id="0" name=""/>
        <dsp:cNvSpPr/>
      </dsp:nvSpPr>
      <dsp:spPr>
        <a:xfrm>
          <a:off x="2159543" y="47885"/>
          <a:ext cx="1696862" cy="1778762"/>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2159543" y="1829263"/>
          <a:ext cx="1696862" cy="629536"/>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5">
                  <a:lumMod val="75000"/>
                </a:schemeClr>
              </a:solidFill>
            </a:rPr>
            <a:t>David atou in, atao e.   (2 Sam 7:18)</a:t>
          </a:r>
        </a:p>
      </dsp:txBody>
      <dsp:txXfrm>
        <a:off x="2159543" y="1829263"/>
        <a:ext cx="1696862" cy="629536"/>
      </dsp:txXfrm>
    </dsp:sp>
    <dsp:sp modelId="{EC92B07E-2904-41D0-9661-42C1AFD2B2F2}">
      <dsp:nvSpPr>
        <dsp:cNvPr id="0" name=""/>
        <dsp:cNvSpPr/>
      </dsp:nvSpPr>
      <dsp:spPr>
        <a:xfrm>
          <a:off x="4093469" y="47885"/>
          <a:ext cx="1696862" cy="1778762"/>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4026163" y="1829263"/>
          <a:ext cx="1831474" cy="629536"/>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2">
                  <a:lumMod val="75000"/>
                </a:schemeClr>
              </a:solidFill>
            </a:rPr>
            <a:t>Solomon adilsu in, akhut teni adomtou in, atao e </a:t>
          </a:r>
          <a:br>
            <a:rPr lang="es-ES" sz="2000" b="1" kern="1200" dirty="0">
              <a:solidFill>
                <a:schemeClr val="accent2">
                  <a:lumMod val="75000"/>
                </a:schemeClr>
              </a:solidFill>
            </a:rPr>
          </a:br>
          <a:r>
            <a:rPr lang="en" sz="2000" b="1" kern="1200" dirty="0">
              <a:solidFill>
                <a:schemeClr val="accent2">
                  <a:lumMod val="75000"/>
                </a:schemeClr>
              </a:solidFill>
            </a:rPr>
            <a:t>(1Kings 8:54)</a:t>
          </a:r>
        </a:p>
      </dsp:txBody>
      <dsp:txXfrm>
        <a:off x="4026163" y="1829263"/>
        <a:ext cx="1831474" cy="629536"/>
      </dsp:txXfrm>
    </dsp:sp>
    <dsp:sp modelId="{E04F557E-0620-4279-8185-F3D5DA5EFC90}">
      <dsp:nvSpPr>
        <dsp:cNvPr id="0" name=""/>
        <dsp:cNvSpPr/>
      </dsp:nvSpPr>
      <dsp:spPr>
        <a:xfrm>
          <a:off x="6027396" y="47885"/>
          <a:ext cx="1696862" cy="1778762"/>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6027396" y="1829263"/>
          <a:ext cx="1696862" cy="629536"/>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ln>
                <a:solidFill>
                  <a:schemeClr val="accent4">
                    <a:lumMod val="50000"/>
                  </a:schemeClr>
                </a:solidFill>
              </a:ln>
            </a:rPr>
            <a:t>Mipi tuol ah abohkhup un atao uve </a:t>
          </a:r>
          <a:br>
            <a:rPr lang="es-ES" sz="2000" b="1" kern="1200" dirty="0">
              <a:ln>
                <a:solidFill>
                  <a:schemeClr val="accent4">
                    <a:lumMod val="50000"/>
                  </a:schemeClr>
                </a:solidFill>
              </a:ln>
            </a:rPr>
          </a:br>
          <a:r>
            <a:rPr lang="en" sz="2000" b="1" kern="1200" dirty="0">
              <a:ln>
                <a:solidFill>
                  <a:schemeClr val="accent4">
                    <a:lumMod val="50000"/>
                  </a:schemeClr>
                </a:solidFill>
              </a:ln>
            </a:rPr>
            <a:t>(Neh. 8:6)</a:t>
          </a:r>
        </a:p>
      </dsp:txBody>
      <dsp:txXfrm>
        <a:off x="6027396" y="1829263"/>
        <a:ext cx="1696862" cy="629536"/>
      </dsp:txXfrm>
    </dsp:sp>
    <dsp:sp modelId="{409CBAFB-D84F-4FB1-8ADF-A849DF484FB6}">
      <dsp:nvSpPr>
        <dsp:cNvPr id="0" name=""/>
        <dsp:cNvSpPr/>
      </dsp:nvSpPr>
      <dsp:spPr>
        <a:xfrm>
          <a:off x="7894016" y="47885"/>
          <a:ext cx="1696862" cy="1778762"/>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894016" y="1829263"/>
          <a:ext cx="1696862" cy="629536"/>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1">
                  <a:lumMod val="75000"/>
                </a:schemeClr>
              </a:solidFill>
            </a:rPr>
            <a:t>David ajalkhun ah akun in, atao e (1Kings 1:47)</a:t>
          </a:r>
        </a:p>
      </dsp:txBody>
      <dsp:txXfrm>
        <a:off x="7894016" y="1829263"/>
        <a:ext cx="1696862" cy="629536"/>
      </dsp:txXfrm>
    </dsp:sp>
    <dsp:sp modelId="{FAC1B06F-82D6-44E5-8A3F-A94EDA2109E5}">
      <dsp:nvSpPr>
        <dsp:cNvPr id="0" name=""/>
        <dsp:cNvSpPr/>
      </dsp:nvSpPr>
      <dsp:spPr>
        <a:xfrm>
          <a:off x="9942964" y="47885"/>
          <a:ext cx="1696862" cy="1778762"/>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760636" y="1829263"/>
          <a:ext cx="2061518" cy="629536"/>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3">
                  <a:lumMod val="75000"/>
                </a:schemeClr>
              </a:solidFill>
            </a:rPr>
            <a:t>Nehemiah lengpa masang ah ading in,  lungthim taona anei e</a:t>
          </a:r>
          <a:br>
            <a:rPr lang="en" sz="2000" b="1" kern="1200" dirty="0">
              <a:solidFill>
                <a:schemeClr val="accent3">
                  <a:lumMod val="75000"/>
                </a:schemeClr>
              </a:solidFill>
            </a:rPr>
          </a:br>
          <a:r>
            <a:rPr lang="en" sz="2000" b="1" kern="1200" dirty="0">
              <a:solidFill>
                <a:schemeClr val="accent3">
                  <a:lumMod val="75000"/>
                </a:schemeClr>
              </a:solidFill>
            </a:rPr>
            <a:t>(Neh. 2:1-4)</a:t>
          </a:r>
        </a:p>
      </dsp:txBody>
      <dsp:txXfrm>
        <a:off x="9760636" y="1829263"/>
        <a:ext cx="2061518" cy="629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858140" y="405060"/>
          <a:ext cx="2676267" cy="282922"/>
        </a:xfrm>
        <a:custGeom>
          <a:avLst/>
          <a:gdLst/>
          <a:ahLst/>
          <a:cxnLst/>
          <a:rect l="0" t="0" r="0" b="0"/>
          <a:pathLst>
            <a:path>
              <a:moveTo>
                <a:pt x="0" y="0"/>
              </a:moveTo>
              <a:lnTo>
                <a:pt x="0" y="219631"/>
              </a:lnTo>
              <a:lnTo>
                <a:pt x="2676267" y="219631"/>
              </a:lnTo>
              <a:lnTo>
                <a:pt x="2676267"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858140" y="405060"/>
          <a:ext cx="206429" cy="282922"/>
        </a:xfrm>
        <a:custGeom>
          <a:avLst/>
          <a:gdLst/>
          <a:ahLst/>
          <a:cxnLst/>
          <a:rect l="0" t="0" r="0" b="0"/>
          <a:pathLst>
            <a:path>
              <a:moveTo>
                <a:pt x="0" y="0"/>
              </a:moveTo>
              <a:lnTo>
                <a:pt x="0" y="219631"/>
              </a:lnTo>
              <a:lnTo>
                <a:pt x="206429" y="219631"/>
              </a:lnTo>
              <a:lnTo>
                <a:pt x="206429"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659113" y="405060"/>
          <a:ext cx="2199027" cy="282922"/>
        </a:xfrm>
        <a:custGeom>
          <a:avLst/>
          <a:gdLst/>
          <a:ahLst/>
          <a:cxnLst/>
          <a:rect l="0" t="0" r="0" b="0"/>
          <a:pathLst>
            <a:path>
              <a:moveTo>
                <a:pt x="2199027" y="0"/>
              </a:moveTo>
              <a:lnTo>
                <a:pt x="2199027" y="219631"/>
              </a:lnTo>
              <a:lnTo>
                <a:pt x="0" y="219631"/>
              </a:lnTo>
              <a:lnTo>
                <a:pt x="0"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830494" y="405060"/>
          <a:ext cx="1372774" cy="282922"/>
        </a:xfrm>
        <a:custGeom>
          <a:avLst/>
          <a:gdLst/>
          <a:ahLst/>
          <a:cxnLst/>
          <a:rect l="0" t="0" r="0" b="0"/>
          <a:pathLst>
            <a:path>
              <a:moveTo>
                <a:pt x="0" y="0"/>
              </a:moveTo>
              <a:lnTo>
                <a:pt x="0" y="219631"/>
              </a:lnTo>
              <a:lnTo>
                <a:pt x="1372774" y="219631"/>
              </a:lnTo>
              <a:lnTo>
                <a:pt x="1372774"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900800" y="405060"/>
          <a:ext cx="929693" cy="282922"/>
        </a:xfrm>
        <a:custGeom>
          <a:avLst/>
          <a:gdLst/>
          <a:ahLst/>
          <a:cxnLst/>
          <a:rect l="0" t="0" r="0" b="0"/>
          <a:pathLst>
            <a:path>
              <a:moveTo>
                <a:pt x="929693" y="0"/>
              </a:moveTo>
              <a:lnTo>
                <a:pt x="929693" y="219631"/>
              </a:lnTo>
              <a:lnTo>
                <a:pt x="0" y="219631"/>
              </a:lnTo>
              <a:lnTo>
                <a:pt x="0"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627964" y="0"/>
          <a:ext cx="405060" cy="405060"/>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2028568" y="60528"/>
          <a:ext cx="429583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scene3d>
            <a:camera prst="orthographicFront"/>
            <a:lightRig rig="threePt" dir="t"/>
          </a:scene3d>
          <a:sp3d extrusionH="57150">
            <a:bevelT w="38100" h="38100"/>
          </a:sp3d>
        </a:bodyPr>
        <a:lstStyle/>
        <a:p>
          <a:pPr marL="0" lvl="0" indent="0" algn="l" defTabSz="933450">
            <a:lnSpc>
              <a:spcPct val="90000"/>
            </a:lnSpc>
            <a:spcBef>
              <a:spcPct val="0"/>
            </a:spcBef>
            <a:spcAft>
              <a:spcPct val="35000"/>
            </a:spcAft>
            <a:buNone/>
          </a:pPr>
          <a:r>
            <a:rPr lang="en" sz="2100" b="1" kern="1200" dirty="0">
              <a:solidFill>
                <a:schemeClr val="accent3"/>
              </a:solidFill>
            </a:rPr>
            <a:t>A INSUNG MITE DIN</a:t>
          </a:r>
        </a:p>
      </dsp:txBody>
      <dsp:txXfrm>
        <a:off x="2028568" y="60528"/>
        <a:ext cx="4295831" cy="405060"/>
      </dsp:txXfrm>
    </dsp:sp>
    <dsp:sp modelId="{9D111C27-E043-480C-8A20-BEB0A7F7A350}">
      <dsp:nvSpPr>
        <dsp:cNvPr id="0" name=""/>
        <dsp:cNvSpPr/>
      </dsp:nvSpPr>
      <dsp:spPr>
        <a:xfrm>
          <a:off x="8296" y="687983"/>
          <a:ext cx="1785008" cy="1130280"/>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220343" y="2245120"/>
          <a:ext cx="160474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pPr>
          <a:r>
            <a:rPr lang="en" sz="2400" b="1" kern="1200" dirty="0">
              <a:solidFill>
                <a:schemeClr val="accent1">
                  <a:lumMod val="75000"/>
                </a:schemeClr>
              </a:solidFill>
            </a:rPr>
            <a:t>⁕ </a:t>
          </a:r>
          <a:r>
            <a:rPr lang="en" sz="2000" b="1" kern="1200" dirty="0"/>
            <a:t>Aaron chonsiet thoidamna din </a:t>
          </a:r>
          <a:br>
            <a:rPr lang="es-ES" sz="2000" b="1" kern="1200" dirty="0"/>
          </a:br>
          <a:r>
            <a:rPr lang="en" sz="2000" b="1" kern="1200" dirty="0"/>
            <a:t>(Deut. 9:20)</a:t>
          </a:r>
        </a:p>
      </dsp:txBody>
      <dsp:txXfrm>
        <a:off x="220343" y="2245120"/>
        <a:ext cx="1604744" cy="405060"/>
      </dsp:txXfrm>
    </dsp:sp>
    <dsp:sp modelId="{88F1BAE8-136E-42BF-9207-09B358BAB561}">
      <dsp:nvSpPr>
        <dsp:cNvPr id="0" name=""/>
        <dsp:cNvSpPr/>
      </dsp:nvSpPr>
      <dsp:spPr>
        <a:xfrm>
          <a:off x="2310764" y="687983"/>
          <a:ext cx="1785008" cy="1130280"/>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369434" y="2245120"/>
          <a:ext cx="1911499"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3">
                  <a:lumMod val="75000"/>
                </a:schemeClr>
              </a:solidFill>
            </a:rPr>
            <a:t>⁕ </a:t>
          </a:r>
          <a:r>
            <a:rPr lang="en" sz="2000" b="1" kern="1200" dirty="0"/>
            <a:t>Mary phunchil ngaidam channa din </a:t>
          </a:r>
          <a:br>
            <a:rPr lang="es-ES" sz="2000" b="1" kern="1200" dirty="0"/>
          </a:br>
          <a:r>
            <a:rPr lang="en" sz="2000" b="1" kern="1200" dirty="0"/>
            <a:t>(Nm. 12:10-13)</a:t>
          </a:r>
        </a:p>
      </dsp:txBody>
      <dsp:txXfrm>
        <a:off x="2369434" y="2245120"/>
        <a:ext cx="1911499" cy="405060"/>
      </dsp:txXfrm>
    </dsp:sp>
    <dsp:sp modelId="{2FB7C8D9-58F1-4B12-A15B-42E3B531EF11}">
      <dsp:nvSpPr>
        <dsp:cNvPr id="0" name=""/>
        <dsp:cNvSpPr/>
      </dsp:nvSpPr>
      <dsp:spPr>
        <a:xfrm>
          <a:off x="7655610" y="0"/>
          <a:ext cx="405060" cy="405060"/>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049807" y="60528"/>
          <a:ext cx="2538162"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scene3d>
            <a:camera prst="orthographicFront"/>
            <a:lightRig rig="threePt" dir="t"/>
          </a:scene3d>
          <a:sp3d extrusionH="57150">
            <a:bevelT w="38100" h="38100"/>
          </a:sp3d>
        </a:bodyPr>
        <a:lstStyle/>
        <a:p>
          <a:pPr marL="0" lvl="0" indent="0" algn="l" defTabSz="933450">
            <a:lnSpc>
              <a:spcPct val="90000"/>
            </a:lnSpc>
            <a:spcBef>
              <a:spcPct val="0"/>
            </a:spcBef>
            <a:spcAft>
              <a:spcPct val="35000"/>
            </a:spcAft>
            <a:buNone/>
          </a:pPr>
          <a:r>
            <a:rPr lang="en" sz="2100" b="1" kern="1200" dirty="0">
              <a:solidFill>
                <a:srgbClr val="7030A0"/>
              </a:solidFill>
            </a:rPr>
            <a:t>MITE DIN</a:t>
          </a:r>
        </a:p>
      </dsp:txBody>
      <dsp:txXfrm>
        <a:off x="8049807" y="60528"/>
        <a:ext cx="2538162" cy="405060"/>
      </dsp:txXfrm>
    </dsp:sp>
    <dsp:sp modelId="{E15C53C2-DCBA-4343-9AC7-09FB8C81C12F}">
      <dsp:nvSpPr>
        <dsp:cNvPr id="0" name=""/>
        <dsp:cNvSpPr/>
      </dsp:nvSpPr>
      <dsp:spPr>
        <a:xfrm>
          <a:off x="4766608" y="687983"/>
          <a:ext cx="1785008" cy="1130280"/>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4875666" y="2245120"/>
          <a:ext cx="181072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5">
                  <a:lumMod val="75000"/>
                </a:schemeClr>
              </a:solidFill>
            </a:rPr>
            <a:t>⁕ </a:t>
          </a:r>
          <a:r>
            <a:rPr lang="en" sz="2000" b="1" kern="1200" dirty="0"/>
            <a:t>Hatah a adangchah pet un (Ex. 15:24-25)</a:t>
          </a:r>
        </a:p>
      </dsp:txBody>
      <dsp:txXfrm>
        <a:off x="4875666" y="2245120"/>
        <a:ext cx="1810724" cy="405060"/>
      </dsp:txXfrm>
    </dsp:sp>
    <dsp:sp modelId="{DB6B9390-5F47-4F37-A57D-3476786C6143}">
      <dsp:nvSpPr>
        <dsp:cNvPr id="0" name=""/>
        <dsp:cNvSpPr/>
      </dsp:nvSpPr>
      <dsp:spPr>
        <a:xfrm>
          <a:off x="7172066" y="687983"/>
          <a:ext cx="1785008" cy="1130280"/>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216743" y="2245120"/>
          <a:ext cx="193948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6">
                  <a:lumMod val="50000"/>
                </a:schemeClr>
              </a:solidFill>
            </a:rPr>
            <a:t>⁕ </a:t>
          </a:r>
          <a:r>
            <a:rPr lang="en" sz="2000" b="1" kern="1200" dirty="0"/>
            <a:t>Kiel nasa tah athuoh pet un (Nm. 11:11-13)</a:t>
          </a:r>
        </a:p>
      </dsp:txBody>
      <dsp:txXfrm>
        <a:off x="7216743" y="2245120"/>
        <a:ext cx="1939484" cy="405060"/>
      </dsp:txXfrm>
    </dsp:sp>
    <dsp:sp modelId="{CD389D96-F776-43A9-A232-CA0484CC1C83}">
      <dsp:nvSpPr>
        <dsp:cNvPr id="0" name=""/>
        <dsp:cNvSpPr/>
      </dsp:nvSpPr>
      <dsp:spPr>
        <a:xfrm>
          <a:off x="9641903" y="687983"/>
          <a:ext cx="1785008" cy="1130280"/>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734732" y="2245120"/>
          <a:ext cx="184318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2"/>
              </a:solidFill>
            </a:rPr>
            <a:t>⁕ </a:t>
          </a:r>
          <a:r>
            <a:rPr lang="en-IN" sz="2000" b="1" kern="1200" dirty="0"/>
            <a:t>A</a:t>
          </a:r>
          <a:r>
            <a:rPr lang="en" sz="2000" b="1" kern="1200" dirty="0"/>
            <a:t>chonsiet pet un</a:t>
          </a:r>
          <a:br>
            <a:rPr lang="en" sz="2000" b="1" kern="1200" dirty="0"/>
          </a:br>
          <a:r>
            <a:rPr lang="en" sz="2000" b="1" kern="1200" dirty="0"/>
            <a:t>(Ex. 32:30-32)</a:t>
          </a:r>
        </a:p>
      </dsp:txBody>
      <dsp:txXfrm>
        <a:off x="9734732" y="2245120"/>
        <a:ext cx="1843181" cy="40506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01/05/2026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2.jpeg"/></Relationships>
</file>

<file path=ppt/slides/_rels/slide1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jpeg"/><Relationship Id="rId4" Type="http://schemas.openxmlformats.org/officeDocument/2006/relationships/diagramLayout" Target="../diagrams/layout1.xml"/><Relationship Id="rId9"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4639E-446F-CDBA-2541-064EACD6AA35}"/>
              </a:ext>
            </a:extLst>
          </p:cNvPr>
          <p:cNvSpPr txBox="1"/>
          <p:nvPr/>
        </p:nvSpPr>
        <p:spPr>
          <a:xfrm>
            <a:off x="6910938" y="548640"/>
            <a:ext cx="5147712" cy="3670936"/>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TAONA GALSAT HO</a:t>
            </a:r>
          </a:p>
        </p:txBody>
      </p:sp>
      <p:sp>
        <p:nvSpPr>
          <p:cNvPr id="5" name="CuadroTexto 4">
            <a:extLst>
              <a:ext uri="{FF2B5EF4-FFF2-40B4-BE49-F238E27FC236}">
                <a16:creationId xmlns:a16="http://schemas.microsoft.com/office/drawing/2014/main" id="{9CBB66A7-5E94-20D4-0E9A-52FB6551D002}"/>
              </a:ext>
            </a:extLst>
          </p:cNvPr>
          <p:cNvSpPr txBox="1"/>
          <p:nvPr/>
        </p:nvSpPr>
        <p:spPr>
          <a:xfrm>
            <a:off x="530942" y="6459626"/>
            <a:ext cx="3085140" cy="430887"/>
          </a:xfrm>
          <a:prstGeom prst="rect">
            <a:avLst/>
          </a:prstGeom>
          <a:noFill/>
        </p:spPr>
        <p:txBody>
          <a:bodyPr wrap="none" rtlCol="0">
            <a:spAutoFit/>
          </a:bodyPr>
          <a:lstStyle/>
          <a:p>
            <a:r>
              <a:rPr lang="en" sz="2200" b="1" dirty="0">
                <a:solidFill>
                  <a:srgbClr val="FEF5A8"/>
                </a:solidFill>
                <a:effectLst>
                  <a:outerShdw blurRad="38100" dist="38100" dir="2700000" algn="tl">
                    <a:srgbClr val="000000"/>
                  </a:outerShdw>
                </a:effectLst>
              </a:rPr>
              <a:t>Simmun 6: May 9, 2026</a:t>
            </a: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0"/>
            <a:ext cx="6607251" cy="769441"/>
          </a:xfrm>
          <a:prstGeom prst="rect">
            <a:avLst/>
          </a:prstGeom>
          <a:noFill/>
        </p:spPr>
        <p:txBody>
          <a:bodyPr wrap="square">
            <a:spAutoFit/>
          </a:bodyPr>
          <a:lstStyle/>
          <a:p>
            <a:pPr algn="ctr"/>
            <a:r>
              <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TAONA HINKHO</a:t>
            </a:r>
          </a:p>
        </p:txBody>
      </p:sp>
      <p:sp>
        <p:nvSpPr>
          <p:cNvPr id="5" name="CuadroTexto 4">
            <a:extLst>
              <a:ext uri="{FF2B5EF4-FFF2-40B4-BE49-F238E27FC236}">
                <a16:creationId xmlns:a16="http://schemas.microsoft.com/office/drawing/2014/main" id="{46EEE488-C2AA-C8B5-1547-AEAC6B594D2A}"/>
              </a:ext>
            </a:extLst>
          </p:cNvPr>
          <p:cNvSpPr txBox="1"/>
          <p:nvPr/>
        </p:nvSpPr>
        <p:spPr>
          <a:xfrm>
            <a:off x="3289526" y="632869"/>
            <a:ext cx="6346084" cy="923330"/>
          </a:xfrm>
          <a:prstGeom prst="rect">
            <a:avLst/>
          </a:prstGeom>
          <a:noFill/>
        </p:spPr>
        <p:txBody>
          <a:bodyPr wrap="square">
            <a:spAutoFit/>
          </a:bodyPr>
          <a:lstStyle/>
          <a:p>
            <a:pPr algn="ctr"/>
            <a:r>
              <a:rPr lang="en" b="1" dirty="0">
                <a:solidFill>
                  <a:schemeClr val="accent3">
                    <a:lumMod val="50000"/>
                  </a:schemeClr>
                </a:solidFill>
                <a:latin typeface="Comic Sans MS" panose="030F0702030302020204" pitchFamily="66" charset="0"/>
              </a:rPr>
              <a:t>“</a:t>
            </a:r>
            <a:r>
              <a:rPr lang="en-IN" b="1" dirty="0">
                <a:solidFill>
                  <a:schemeClr val="accent3">
                    <a:lumMod val="50000"/>
                  </a:schemeClr>
                </a:solidFill>
                <a:latin typeface="Comic Sans MS" panose="030F0702030302020204" pitchFamily="66" charset="0"/>
              </a:rPr>
              <a:t>Enoch </a:t>
            </a:r>
            <a:r>
              <a:rPr lang="en-IN" b="1" dirty="0" err="1">
                <a:solidFill>
                  <a:schemeClr val="accent3">
                    <a:lumMod val="50000"/>
                  </a:schemeClr>
                </a:solidFill>
                <a:latin typeface="Comic Sans MS" panose="030F0702030302020204" pitchFamily="66" charset="0"/>
              </a:rPr>
              <a:t>ahinkho</a:t>
            </a:r>
            <a:r>
              <a:rPr lang="en-IN" b="1" dirty="0">
                <a:solidFill>
                  <a:schemeClr val="accent3">
                    <a:lumMod val="50000"/>
                  </a:schemeClr>
                </a:solidFill>
                <a:latin typeface="Comic Sans MS" panose="030F0702030302020204" pitchFamily="66" charset="0"/>
              </a:rPr>
              <a:t> </a:t>
            </a:r>
            <a:r>
              <a:rPr lang="en-IN" b="1" dirty="0" err="1">
                <a:solidFill>
                  <a:schemeClr val="accent3">
                    <a:lumMod val="50000"/>
                  </a:schemeClr>
                </a:solidFill>
                <a:latin typeface="Comic Sans MS" panose="030F0702030302020204" pitchFamily="66" charset="0"/>
              </a:rPr>
              <a:t>lhumkei</a:t>
            </a:r>
            <a:r>
              <a:rPr lang="en-IN" b="1" dirty="0">
                <a:solidFill>
                  <a:schemeClr val="accent3">
                    <a:lumMod val="50000"/>
                  </a:schemeClr>
                </a:solidFill>
                <a:latin typeface="Comic Sans MS" panose="030F0702030302020204" pitchFamily="66" charset="0"/>
              </a:rPr>
              <a:t> in </a:t>
            </a:r>
            <a:r>
              <a:rPr lang="en-IN" b="1" dirty="0" err="1">
                <a:solidFill>
                  <a:schemeClr val="accent3">
                    <a:lumMod val="50000"/>
                  </a:schemeClr>
                </a:solidFill>
                <a:latin typeface="Comic Sans MS" panose="030F0702030302020204" pitchFamily="66" charset="0"/>
              </a:rPr>
              <a:t>Pathien</a:t>
            </a:r>
            <a:r>
              <a:rPr lang="en-IN" b="1" dirty="0">
                <a:solidFill>
                  <a:schemeClr val="accent3">
                    <a:lumMod val="50000"/>
                  </a:schemeClr>
                </a:solidFill>
                <a:latin typeface="Comic Sans MS" panose="030F0702030302020204" pitchFamily="66" charset="0"/>
              </a:rPr>
              <a:t> </a:t>
            </a:r>
            <a:r>
              <a:rPr lang="en-IN" b="1" dirty="0" err="1">
                <a:solidFill>
                  <a:schemeClr val="accent3">
                    <a:lumMod val="50000"/>
                  </a:schemeClr>
                </a:solidFill>
                <a:latin typeface="Comic Sans MS" panose="030F0702030302020204" pitchFamily="66" charset="0"/>
              </a:rPr>
              <a:t>toh</a:t>
            </a:r>
            <a:r>
              <a:rPr lang="en-IN" b="1" dirty="0">
                <a:solidFill>
                  <a:schemeClr val="accent3">
                    <a:lumMod val="50000"/>
                  </a:schemeClr>
                </a:solidFill>
                <a:latin typeface="Comic Sans MS" panose="030F0702030302020204" pitchFamily="66" charset="0"/>
              </a:rPr>
              <a:t> </a:t>
            </a:r>
            <a:r>
              <a:rPr lang="en-IN" b="1" dirty="0" err="1">
                <a:solidFill>
                  <a:schemeClr val="accent3">
                    <a:lumMod val="50000"/>
                  </a:schemeClr>
                </a:solidFill>
                <a:latin typeface="Comic Sans MS" panose="030F0702030302020204" pitchFamily="66" charset="0"/>
              </a:rPr>
              <a:t>akivop</a:t>
            </a:r>
            <a:r>
              <a:rPr lang="en-IN" b="1" dirty="0">
                <a:solidFill>
                  <a:schemeClr val="accent3">
                    <a:lumMod val="50000"/>
                  </a:schemeClr>
                </a:solidFill>
                <a:latin typeface="Comic Sans MS" panose="030F0702030302020204" pitchFamily="66" charset="0"/>
              </a:rPr>
              <a:t> </a:t>
            </a:r>
            <a:r>
              <a:rPr lang="en-IN" b="1" dirty="0" err="1">
                <a:solidFill>
                  <a:schemeClr val="accent3">
                    <a:lumMod val="50000"/>
                  </a:schemeClr>
                </a:solidFill>
                <a:latin typeface="Comic Sans MS" panose="030F0702030302020204" pitchFamily="66" charset="0"/>
              </a:rPr>
              <a:t>jing</a:t>
            </a:r>
            <a:r>
              <a:rPr lang="en-IN" b="1" dirty="0">
                <a:solidFill>
                  <a:schemeClr val="accent3">
                    <a:lumMod val="50000"/>
                  </a:schemeClr>
                </a:solidFill>
                <a:latin typeface="Comic Sans MS" panose="030F0702030302020204" pitchFamily="66" charset="0"/>
              </a:rPr>
              <a:t> in, </a:t>
            </a:r>
            <a:r>
              <a:rPr lang="en-IN" b="1" dirty="0" err="1">
                <a:solidFill>
                  <a:schemeClr val="accent3">
                    <a:lumMod val="50000"/>
                  </a:schemeClr>
                </a:solidFill>
                <a:latin typeface="Comic Sans MS" panose="030F0702030302020204" pitchFamily="66" charset="0"/>
              </a:rPr>
              <a:t>Pathien</a:t>
            </a:r>
            <a:r>
              <a:rPr lang="en-IN" b="1" dirty="0">
                <a:solidFill>
                  <a:schemeClr val="accent3">
                    <a:lumMod val="50000"/>
                  </a:schemeClr>
                </a:solidFill>
                <a:latin typeface="Comic Sans MS" panose="030F0702030302020204" pitchFamily="66" charset="0"/>
              </a:rPr>
              <a:t> in </a:t>
            </a:r>
            <a:r>
              <a:rPr lang="en-IN" b="1" dirty="0" err="1">
                <a:solidFill>
                  <a:schemeClr val="accent3">
                    <a:lumMod val="50000"/>
                  </a:schemeClr>
                </a:solidFill>
                <a:latin typeface="Comic Sans MS" panose="030F0702030302020204" pitchFamily="66" charset="0"/>
              </a:rPr>
              <a:t>ahing</a:t>
            </a:r>
            <a:r>
              <a:rPr lang="en-IN" b="1" dirty="0">
                <a:solidFill>
                  <a:schemeClr val="accent3">
                    <a:lumMod val="50000"/>
                  </a:schemeClr>
                </a:solidFill>
                <a:latin typeface="Comic Sans MS" panose="030F0702030302020204" pitchFamily="66" charset="0"/>
              </a:rPr>
              <a:t> lai a </a:t>
            </a:r>
            <a:r>
              <a:rPr lang="en-IN" b="1" dirty="0" err="1">
                <a:solidFill>
                  <a:schemeClr val="accent3">
                    <a:lumMod val="50000"/>
                  </a:schemeClr>
                </a:solidFill>
                <a:latin typeface="Comic Sans MS" panose="030F0702030302020204" pitchFamily="66" charset="0"/>
              </a:rPr>
              <a:t>alah</a:t>
            </a:r>
            <a:r>
              <a:rPr lang="en-IN" b="1" dirty="0">
                <a:solidFill>
                  <a:schemeClr val="accent3">
                    <a:lumMod val="50000"/>
                  </a:schemeClr>
                </a:solidFill>
                <a:latin typeface="Comic Sans MS" panose="030F0702030302020204" pitchFamily="66" charset="0"/>
              </a:rPr>
              <a:t> </a:t>
            </a:r>
            <a:r>
              <a:rPr lang="en-IN" b="1" dirty="0" err="1">
                <a:solidFill>
                  <a:schemeClr val="accent3">
                    <a:lumMod val="50000"/>
                  </a:schemeClr>
                </a:solidFill>
                <a:latin typeface="Comic Sans MS" panose="030F0702030302020204" pitchFamily="66" charset="0"/>
              </a:rPr>
              <a:t>phaat</a:t>
            </a:r>
            <a:r>
              <a:rPr lang="en-IN" b="1" dirty="0">
                <a:solidFill>
                  <a:schemeClr val="accent3">
                    <a:lumMod val="50000"/>
                  </a:schemeClr>
                </a:solidFill>
                <a:latin typeface="Comic Sans MS" panose="030F0702030302020204" pitchFamily="66" charset="0"/>
              </a:rPr>
              <a:t> in </a:t>
            </a:r>
            <a:r>
              <a:rPr lang="en-IN" b="1" dirty="0" err="1">
                <a:solidFill>
                  <a:schemeClr val="accent3">
                    <a:lumMod val="50000"/>
                  </a:schemeClr>
                </a:solidFill>
                <a:latin typeface="Comic Sans MS" panose="030F0702030302020204" pitchFamily="66" charset="0"/>
              </a:rPr>
              <a:t>akiholmo</a:t>
            </a:r>
            <a:r>
              <a:rPr lang="en-IN" b="1" dirty="0">
                <a:solidFill>
                  <a:schemeClr val="accent3">
                    <a:lumMod val="50000"/>
                  </a:schemeClr>
                </a:solidFill>
                <a:latin typeface="Comic Sans MS" panose="030F0702030302020204" pitchFamily="66" charset="0"/>
              </a:rPr>
              <a:t> tai.</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(Genesis 5:24)</a:t>
            </a:r>
          </a:p>
        </p:txBody>
      </p:sp>
      <p:sp>
        <p:nvSpPr>
          <p:cNvPr id="6" name="CuadroTexto 5">
            <a:extLst>
              <a:ext uri="{FF2B5EF4-FFF2-40B4-BE49-F238E27FC236}">
                <a16:creationId xmlns:a16="http://schemas.microsoft.com/office/drawing/2014/main" id="{6E3A5502-4661-27F9-3F7B-B5BA5A3883C3}"/>
              </a:ext>
            </a:extLst>
          </p:cNvPr>
          <p:cNvSpPr txBox="1"/>
          <p:nvPr/>
        </p:nvSpPr>
        <p:spPr>
          <a:xfrm>
            <a:off x="3095335" y="1487625"/>
            <a:ext cx="6894240" cy="1323439"/>
          </a:xfrm>
          <a:prstGeom prst="rect">
            <a:avLst/>
          </a:prstGeom>
          <a:noFill/>
        </p:spPr>
        <p:txBody>
          <a:bodyPr wrap="square" rtlCol="0">
            <a:spAutoFit/>
          </a:bodyPr>
          <a:lstStyle/>
          <a:p>
            <a:pPr>
              <a:spcBef>
                <a:spcPts val="600"/>
              </a:spcBef>
            </a:pPr>
            <a:r>
              <a:rPr lang="en" sz="2000" b="1" dirty="0"/>
              <a:t>Tuisaang let masang, chonsietna letlha abah lai, phaat hahsa lai tah chun Enoch ana leng e. Chapa ahin nei chun Pathien ngailut saan je ahin hethiem cheh in, Pathien toh phaat hatah in ahin mangkhom tai (Gen. 5:21-24).</a:t>
            </a:r>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105445" y="4034432"/>
            <a:ext cx="1961796"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137376"/>
            <a:ext cx="2925113"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926277" y="137376"/>
            <a:ext cx="2198713"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4158" y="4055245"/>
            <a:ext cx="1904716"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320" y="4176221"/>
            <a:ext cx="1944906"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2791776"/>
            <a:ext cx="9716727" cy="1384995"/>
          </a:xfrm>
          <a:prstGeom prst="rect">
            <a:avLst/>
          </a:prstGeom>
          <a:noFill/>
        </p:spPr>
        <p:txBody>
          <a:bodyPr wrap="square">
            <a:spAutoFit/>
          </a:bodyPr>
          <a:lstStyle/>
          <a:p>
            <a:pPr>
              <a:spcBef>
                <a:spcPts val="600"/>
              </a:spcBef>
            </a:pPr>
            <a:r>
              <a:rPr lang="en" sz="2100" b="1" dirty="0"/>
              <a:t>Taona louvin Pathien toh phaat amangkhom ngei poi. Toh ding thupi le tampi anei chan in Pathien kom hatah in atao cheh e. Phaat khat phaat khat tieng mi umlouna mun ache ji’n, Pathien toh akipol ji’n ahi. Amite kom ahung kile kit ji’n, Pathien thu ahetbe jouse aseipih ji’n ahi.</a:t>
            </a:r>
          </a:p>
        </p:txBody>
      </p:sp>
      <p:sp>
        <p:nvSpPr>
          <p:cNvPr id="22" name="CuadroTexto 21">
            <a:extLst>
              <a:ext uri="{FF2B5EF4-FFF2-40B4-BE49-F238E27FC236}">
                <a16:creationId xmlns:a16="http://schemas.microsoft.com/office/drawing/2014/main" id="{DE477E4F-FEE9-6F08-0ADC-F9EB5F5A9F24}"/>
              </a:ext>
            </a:extLst>
          </p:cNvPr>
          <p:cNvSpPr txBox="1"/>
          <p:nvPr/>
        </p:nvSpPr>
        <p:spPr>
          <a:xfrm>
            <a:off x="2086647" y="4223738"/>
            <a:ext cx="5906977" cy="2677656"/>
          </a:xfrm>
          <a:prstGeom prst="rect">
            <a:avLst/>
          </a:prstGeom>
          <a:noFill/>
        </p:spPr>
        <p:txBody>
          <a:bodyPr wrap="square">
            <a:spAutoFit/>
          </a:bodyPr>
          <a:lstStyle/>
          <a:p>
            <a:pPr>
              <a:spcBef>
                <a:spcPts val="600"/>
              </a:spcBef>
            </a:pPr>
            <a:r>
              <a:rPr lang="en" sz="2100" b="1" dirty="0"/>
              <a:t>Mi tintang lah hi hen, chang umna mun hi jong leh itaona Pathien in ei ngaipih e. Leisiet chung a hin ajah phahlou, amu phahlouna mun aum poi. Aw ging taona </a:t>
            </a:r>
            <a:r>
              <a:rPr lang="en" sz="2100" b="1" i="1" dirty="0"/>
              <a:t>(lunggil tah a itao theina u</a:t>
            </a:r>
            <a:r>
              <a:rPr lang="en" sz="2100" b="1" dirty="0"/>
              <a:t>) hihen lungthim taona (</a:t>
            </a:r>
            <a:r>
              <a:rPr lang="en" sz="2100" b="1" i="1" dirty="0"/>
              <a:t>lungsung a um cheng isunlhah theina u</a:t>
            </a:r>
            <a:r>
              <a:rPr lang="en" sz="2100" b="1" dirty="0"/>
              <a:t>) hi jong leh asaanmona ding aum poi. Athupi pen chu taona a Pathien kihoupi ingah lou hiel ding u ahi.</a:t>
            </a:r>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47732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9000" b="1" spc="300" dirty="0">
                <a:ln/>
                <a:solidFill>
                  <a:srgbClr val="9A23BC"/>
                </a:solidFill>
                <a:effectLst>
                  <a:outerShdw blurRad="38100" dist="12700" dir="2700000" algn="tl">
                    <a:srgbClr val="000000"/>
                  </a:outerShdw>
                  <a:reflection blurRad="6350" stA="60000" endA="900" endPos="58000" dir="5400000" sy="-100000" algn="bl" rotWithShape="0"/>
                </a:effectLst>
              </a:rPr>
              <a:t>MOSI</a:t>
            </a: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968DA86-83F1-7D58-938D-5D0FBD0AEC6F}"/>
              </a:ext>
            </a:extLst>
          </p:cNvPr>
          <p:cNvSpPr txBox="1"/>
          <p:nvPr/>
        </p:nvSpPr>
        <p:spPr>
          <a:xfrm>
            <a:off x="0" y="-38100"/>
            <a:ext cx="12191999" cy="830997"/>
          </a:xfrm>
          <a:prstGeom prst="rect">
            <a:avLst/>
          </a:prstGeom>
          <a:noFill/>
        </p:spPr>
        <p:txBody>
          <a:bodyPr wrap="square">
            <a:spAutoFit/>
          </a:bodyPr>
          <a:lstStyle/>
          <a:p>
            <a:pPr algn="ctr"/>
            <a:r>
              <a:rPr lang="e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rPr>
              <a:t>PATHIEN  KIHOUPI</a:t>
            </a:r>
          </a:p>
        </p:txBody>
      </p:sp>
      <p:sp>
        <p:nvSpPr>
          <p:cNvPr id="5" name="CuadroTexto 4">
            <a:extLst>
              <a:ext uri="{FF2B5EF4-FFF2-40B4-BE49-F238E27FC236}">
                <a16:creationId xmlns:a16="http://schemas.microsoft.com/office/drawing/2014/main" id="{BFBCBE06-7EA0-F2C8-3DB1-0511A81F474F}"/>
              </a:ext>
            </a:extLst>
          </p:cNvPr>
          <p:cNvSpPr txBox="1"/>
          <p:nvPr/>
        </p:nvSpPr>
        <p:spPr>
          <a:xfrm>
            <a:off x="0" y="725009"/>
            <a:ext cx="12192000" cy="584775"/>
          </a:xfrm>
          <a:prstGeom prst="rect">
            <a:avLst/>
          </a:prstGeom>
          <a:noFill/>
        </p:spPr>
        <p:txBody>
          <a:bodyPr wrap="square">
            <a:spAutoFit/>
          </a:bodyPr>
          <a:lstStyle/>
          <a:p>
            <a:pPr algn="ct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en-IN" b="1" dirty="0" err="1">
                <a:solidFill>
                  <a:srgbClr val="FECC75"/>
                </a:solidFill>
                <a:effectLst>
                  <a:outerShdw blurRad="38100" dist="38100" dir="2700000" algn="tl">
                    <a:srgbClr val="000000">
                      <a:alpha val="43137"/>
                    </a:srgbClr>
                  </a:outerShdw>
                </a:effectLst>
                <a:latin typeface="Comic Sans MS" panose="030F0702030302020204" pitchFamily="66" charset="0"/>
              </a:rPr>
              <a:t>Israelte</a:t>
            </a:r>
            <a:r>
              <a:rPr lang="en-IN"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IN" b="1" dirty="0" err="1">
                <a:solidFill>
                  <a:srgbClr val="FECC75"/>
                </a:solidFill>
                <a:effectLst>
                  <a:outerShdw blurRad="38100" dist="38100" dir="2700000" algn="tl">
                    <a:srgbClr val="000000">
                      <a:alpha val="43137"/>
                    </a:srgbClr>
                  </a:outerShdw>
                </a:effectLst>
                <a:latin typeface="Comic Sans MS" panose="030F0702030302020204" pitchFamily="66" charset="0"/>
              </a:rPr>
              <a:t>lah</a:t>
            </a:r>
            <a:r>
              <a:rPr lang="en-IN" b="1" dirty="0">
                <a:solidFill>
                  <a:srgbClr val="FECC75"/>
                </a:solidFill>
                <a:effectLst>
                  <a:outerShdw blurRad="38100" dist="38100" dir="2700000" algn="tl">
                    <a:srgbClr val="000000">
                      <a:alpha val="43137"/>
                    </a:srgbClr>
                  </a:outerShdw>
                </a:effectLst>
                <a:latin typeface="Comic Sans MS" panose="030F0702030302020204" pitchFamily="66" charset="0"/>
              </a:rPr>
              <a:t> a Mosi </a:t>
            </a:r>
            <a:r>
              <a:rPr lang="en-IN" b="1" dirty="0" err="1">
                <a:solidFill>
                  <a:srgbClr val="FECC75"/>
                </a:solidFill>
                <a:effectLst>
                  <a:outerShdw blurRad="38100" dist="38100" dir="2700000" algn="tl">
                    <a:srgbClr val="000000">
                      <a:alpha val="43137"/>
                    </a:srgbClr>
                  </a:outerShdw>
                </a:effectLst>
                <a:latin typeface="Comic Sans MS" panose="030F0702030302020204" pitchFamily="66" charset="0"/>
              </a:rPr>
              <a:t>tobang</a:t>
            </a:r>
            <a:r>
              <a:rPr lang="en-IN"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IN" b="1" dirty="0" err="1">
                <a:solidFill>
                  <a:srgbClr val="FECC75"/>
                </a:solidFill>
                <a:effectLst>
                  <a:outerShdw blurRad="38100" dist="38100" dir="2700000" algn="tl">
                    <a:srgbClr val="000000">
                      <a:alpha val="43137"/>
                    </a:srgbClr>
                  </a:outerShdw>
                </a:effectLst>
                <a:latin typeface="Comic Sans MS" panose="030F0702030302020204" pitchFamily="66" charset="0"/>
              </a:rPr>
              <a:t>thiemgao</a:t>
            </a:r>
            <a:r>
              <a:rPr lang="en-IN"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IN" b="1" dirty="0" err="1">
                <a:solidFill>
                  <a:srgbClr val="FECC75"/>
                </a:solidFill>
                <a:effectLst>
                  <a:outerShdw blurRad="38100" dist="38100" dir="2700000" algn="tl">
                    <a:srgbClr val="000000">
                      <a:alpha val="43137"/>
                    </a:srgbClr>
                  </a:outerShdw>
                </a:effectLst>
                <a:latin typeface="Comic Sans MS" panose="030F0702030302020204" pitchFamily="66" charset="0"/>
              </a:rPr>
              <a:t>apieng</a:t>
            </a:r>
            <a:r>
              <a:rPr lang="en-IN"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IN" b="1" dirty="0" err="1">
                <a:solidFill>
                  <a:srgbClr val="FECC75"/>
                </a:solidFill>
                <a:effectLst>
                  <a:outerShdw blurRad="38100" dist="38100" dir="2700000" algn="tl">
                    <a:srgbClr val="000000">
                      <a:alpha val="43137"/>
                    </a:srgbClr>
                  </a:outerShdw>
                </a:effectLst>
                <a:latin typeface="Comic Sans MS" panose="030F0702030302020204" pitchFamily="66" charset="0"/>
              </a:rPr>
              <a:t>khapoi</a:t>
            </a:r>
            <a:r>
              <a:rPr lang="en-IN" b="1" dirty="0">
                <a:solidFill>
                  <a:srgbClr val="FECC75"/>
                </a:solidFill>
                <a:effectLst>
                  <a:outerShdw blurRad="38100" dist="38100" dir="2700000" algn="tl">
                    <a:srgbClr val="000000">
                      <a:alpha val="43137"/>
                    </a:srgbClr>
                  </a:outerShdw>
                </a:effectLst>
                <a:latin typeface="Comic Sans MS" panose="030F0702030302020204" pitchFamily="66" charset="0"/>
              </a:rPr>
              <a:t>; Mosi vang Pakai in </a:t>
            </a:r>
            <a:r>
              <a:rPr lang="en-IN" b="1" dirty="0" err="1">
                <a:solidFill>
                  <a:srgbClr val="FECC75"/>
                </a:solidFill>
                <a:effectLst>
                  <a:outerShdw blurRad="38100" dist="38100" dir="2700000" algn="tl">
                    <a:srgbClr val="000000">
                      <a:alpha val="43137"/>
                    </a:srgbClr>
                  </a:outerShdw>
                </a:effectLst>
                <a:latin typeface="Comic Sans MS" panose="030F0702030302020204" pitchFamily="66" charset="0"/>
              </a:rPr>
              <a:t>kimaituo’n</a:t>
            </a:r>
            <a:r>
              <a:rPr lang="en-IN"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IN" b="1" dirty="0" err="1">
                <a:solidFill>
                  <a:srgbClr val="FECC75"/>
                </a:solidFill>
                <a:effectLst>
                  <a:outerShdw blurRad="38100" dist="38100" dir="2700000" algn="tl">
                    <a:srgbClr val="000000">
                      <a:alpha val="43137"/>
                    </a:srgbClr>
                  </a:outerShdw>
                </a:effectLst>
                <a:latin typeface="Comic Sans MS" panose="030F0702030302020204" pitchFamily="66" charset="0"/>
              </a:rPr>
              <a:t>akihoupi</a:t>
            </a:r>
            <a:r>
              <a:rPr lang="en-IN" b="1" dirty="0">
                <a:solidFill>
                  <a:srgbClr val="FECC75"/>
                </a:solidFill>
                <a:effectLst>
                  <a:outerShdw blurRad="38100" dist="38100" dir="2700000" algn="tl">
                    <a:srgbClr val="000000">
                      <a:alpha val="43137"/>
                    </a:srgbClr>
                  </a:outerShdw>
                </a:effectLst>
                <a:latin typeface="Comic Sans MS" panose="030F0702030302020204" pitchFamily="66" charset="0"/>
              </a:rPr>
              <a:t> e.</a:t>
            </a: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(Deuteronomy 34:10)</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334297" y="1434032"/>
            <a:ext cx="9242323" cy="1061829"/>
          </a:xfrm>
          <a:prstGeom prst="rect">
            <a:avLst/>
          </a:prstGeom>
          <a:noFill/>
        </p:spPr>
        <p:txBody>
          <a:bodyPr wrap="square" rtlCol="0">
            <a:spAutoFit/>
          </a:bodyPr>
          <a:lstStyle/>
          <a:p>
            <a:pPr>
              <a:spcBef>
                <a:spcPts val="600"/>
              </a:spcBef>
            </a:pPr>
            <a:r>
              <a:rPr lang="en" sz="2100" b="1" dirty="0"/>
              <a:t>Sinai muol a Pathien awgin ajah jah u chun Israel chate kichatna’n adim un, Pathien in amaho kom hilouva Mosi apat ahin houpi ji din athuum ta uve 						                                   </a:t>
            </a:r>
            <a:r>
              <a:rPr lang="en" sz="2000" b="1" dirty="0"/>
              <a:t>(Ex. 20:18-19).</a:t>
            </a:r>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871587" y="1532793"/>
            <a:ext cx="2231711" cy="1614668"/>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97554" y="2522671"/>
            <a:ext cx="7508330" cy="1661993"/>
          </a:xfrm>
          <a:prstGeom prst="rect">
            <a:avLst/>
          </a:prstGeom>
          <a:noFill/>
        </p:spPr>
        <p:txBody>
          <a:bodyPr wrap="square">
            <a:spAutoFit/>
          </a:bodyPr>
          <a:lstStyle/>
          <a:p>
            <a:pPr>
              <a:spcBef>
                <a:spcPts val="600"/>
              </a:spcBef>
            </a:pPr>
            <a:r>
              <a:rPr lang="en" sz="2100" b="1" dirty="0"/>
              <a:t>Mosi vang Pathien toh kimaituo’n akihou ji’n, thi ding kichatna ima anei poi </a:t>
            </a:r>
            <a:r>
              <a:rPr lang="en" sz="2000" b="1" dirty="0"/>
              <a:t>(Deut. 34:10). Kum 40 sung in (</a:t>
            </a:r>
            <a:r>
              <a:rPr lang="en" sz="2000" b="1" i="1" dirty="0"/>
              <a:t>hamboh meikuong amu apat athi gei in</a:t>
            </a:r>
            <a:r>
              <a:rPr lang="en" sz="2000" b="1" dirty="0"/>
              <a:t>) Mosi 			  Pathien toh guolkhat bang in akihou 			          jing e (Exod. 33:9-11).</a:t>
            </a:r>
          </a:p>
        </p:txBody>
      </p:sp>
      <p:sp>
        <p:nvSpPr>
          <p:cNvPr id="32" name="CuadroTexto 31">
            <a:extLst>
              <a:ext uri="{FF2B5EF4-FFF2-40B4-BE49-F238E27FC236}">
                <a16:creationId xmlns:a16="http://schemas.microsoft.com/office/drawing/2014/main" id="{24A62686-ADF1-71B7-0808-9CCF35A4A770}"/>
              </a:ext>
            </a:extLst>
          </p:cNvPr>
          <p:cNvSpPr txBox="1"/>
          <p:nvPr/>
        </p:nvSpPr>
        <p:spPr>
          <a:xfrm>
            <a:off x="88500" y="6134338"/>
            <a:ext cx="9565639" cy="738664"/>
          </a:xfrm>
          <a:prstGeom prst="rect">
            <a:avLst/>
          </a:prstGeom>
          <a:noFill/>
        </p:spPr>
        <p:txBody>
          <a:bodyPr wrap="square">
            <a:spAutoFit/>
          </a:bodyPr>
          <a:lstStyle/>
          <a:p>
            <a:pPr>
              <a:spcBef>
                <a:spcPts val="600"/>
              </a:spcBef>
            </a:pPr>
            <a:r>
              <a:rPr lang="en" sz="2100" b="1" dirty="0"/>
              <a:t>Pathien toh kimaituo a kihouna ineikha po uve. Ahin taona kuon hin Pathien toh kihouna bulhing set ineithei kit uve.</a:t>
            </a:r>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47285" y="4314206"/>
            <a:ext cx="4866300" cy="1708160"/>
          </a:xfrm>
          <a:prstGeom prst="rect">
            <a:avLst/>
          </a:prstGeom>
          <a:noFill/>
        </p:spPr>
        <p:txBody>
          <a:bodyPr wrap="square">
            <a:spAutoFit/>
          </a:bodyPr>
          <a:lstStyle/>
          <a:p>
            <a:pPr>
              <a:spcBef>
                <a:spcPts val="600"/>
              </a:spcBef>
            </a:pPr>
            <a:r>
              <a:rPr lang="en" sz="2100" b="1" dirty="0"/>
              <a:t>Bible a hin ni 40 kitina phabep aum e. Hiche phaat sung hin Pathien in Mosi houbuh asah sah in, danthu jong ape’n ahi. Pathien toh akihou tieng Mosi’n amite ngaidamna athuum pih ji e. </a:t>
            </a:r>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39328"/>
            <a:ext cx="7127871" cy="707886"/>
          </a:xfrm>
          <a:prstGeom prst="rect">
            <a:avLst/>
          </a:prstGeom>
          <a:noFill/>
        </p:spPr>
        <p:txBody>
          <a:bodyPr wrap="square">
            <a:spAutoFit/>
          </a:bodyPr>
          <a:lstStyle/>
          <a:p>
            <a:pPr algn="ctr"/>
            <a:r>
              <a:rPr lang="e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MIDANG DING A TAO</a:t>
            </a:r>
          </a:p>
        </p:txBody>
      </p:sp>
      <p:sp>
        <p:nvSpPr>
          <p:cNvPr id="5" name="CuadroTexto 4">
            <a:extLst>
              <a:ext uri="{FF2B5EF4-FFF2-40B4-BE49-F238E27FC236}">
                <a16:creationId xmlns:a16="http://schemas.microsoft.com/office/drawing/2014/main" id="{23429032-56CB-8546-66F5-67D6BE9A3602}"/>
              </a:ext>
            </a:extLst>
          </p:cNvPr>
          <p:cNvSpPr txBox="1"/>
          <p:nvPr/>
        </p:nvSpPr>
        <p:spPr>
          <a:xfrm>
            <a:off x="2789420" y="617305"/>
            <a:ext cx="7127871"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IN" b="1" dirty="0">
                <a:solidFill>
                  <a:srgbClr val="7030A0"/>
                </a:solidFill>
                <a:latin typeface="Comic Sans MS" panose="030F0702030302020204" pitchFamily="66" charset="0"/>
              </a:rPr>
              <a:t>Aaron </a:t>
            </a:r>
            <a:r>
              <a:rPr lang="en-IN" b="1" dirty="0" err="1">
                <a:solidFill>
                  <a:srgbClr val="7030A0"/>
                </a:solidFill>
                <a:latin typeface="Comic Sans MS" panose="030F0702030302020204" pitchFamily="66" charset="0"/>
              </a:rPr>
              <a:t>chung</a:t>
            </a:r>
            <a:r>
              <a:rPr lang="en-IN" b="1" dirty="0">
                <a:solidFill>
                  <a:srgbClr val="7030A0"/>
                </a:solidFill>
                <a:latin typeface="Comic Sans MS" panose="030F0702030302020204" pitchFamily="66" charset="0"/>
              </a:rPr>
              <a:t> a jong </a:t>
            </a:r>
            <a:r>
              <a:rPr lang="en-IN" b="1" dirty="0" err="1">
                <a:solidFill>
                  <a:srgbClr val="7030A0"/>
                </a:solidFill>
                <a:latin typeface="Comic Sans MS" panose="030F0702030302020204" pitchFamily="66" charset="0"/>
              </a:rPr>
              <a:t>thadoh</a:t>
            </a:r>
            <a:r>
              <a:rPr lang="en-IN" b="1" dirty="0">
                <a:solidFill>
                  <a:srgbClr val="7030A0"/>
                </a:solidFill>
                <a:latin typeface="Comic Sans MS" panose="030F0702030302020204" pitchFamily="66" charset="0"/>
              </a:rPr>
              <a:t> </a:t>
            </a:r>
            <a:r>
              <a:rPr lang="en-IN" b="1" dirty="0" err="1">
                <a:solidFill>
                  <a:srgbClr val="7030A0"/>
                </a:solidFill>
                <a:latin typeface="Comic Sans MS" panose="030F0702030302020204" pitchFamily="66" charset="0"/>
              </a:rPr>
              <a:t>jieng</a:t>
            </a:r>
            <a:r>
              <a:rPr lang="en-IN" b="1" dirty="0">
                <a:solidFill>
                  <a:srgbClr val="7030A0"/>
                </a:solidFill>
                <a:latin typeface="Comic Sans MS" panose="030F0702030302020204" pitchFamily="66" charset="0"/>
              </a:rPr>
              <a:t> </a:t>
            </a:r>
            <a:r>
              <a:rPr lang="en-IN" b="1" dirty="0" err="1">
                <a:solidFill>
                  <a:srgbClr val="7030A0"/>
                </a:solidFill>
                <a:latin typeface="Comic Sans MS" panose="030F0702030302020204" pitchFamily="66" charset="0"/>
              </a:rPr>
              <a:t>theina</a:t>
            </a:r>
            <a:r>
              <a:rPr lang="en-IN" b="1" dirty="0">
                <a:solidFill>
                  <a:srgbClr val="7030A0"/>
                </a:solidFill>
                <a:latin typeface="Comic Sans MS" panose="030F0702030302020204" pitchFamily="66" charset="0"/>
              </a:rPr>
              <a:t> </a:t>
            </a:r>
            <a:r>
              <a:rPr lang="en-IN" b="1" dirty="0" err="1">
                <a:solidFill>
                  <a:srgbClr val="7030A0"/>
                </a:solidFill>
                <a:latin typeface="Comic Sans MS" panose="030F0702030302020204" pitchFamily="66" charset="0"/>
              </a:rPr>
              <a:t>khop</a:t>
            </a:r>
            <a:r>
              <a:rPr lang="en-IN" b="1" dirty="0">
                <a:solidFill>
                  <a:srgbClr val="7030A0"/>
                </a:solidFill>
                <a:latin typeface="Comic Sans MS" panose="030F0702030302020204" pitchFamily="66" charset="0"/>
              </a:rPr>
              <a:t> in Pakai </a:t>
            </a:r>
            <a:r>
              <a:rPr lang="en-IN" b="1" dirty="0" err="1">
                <a:solidFill>
                  <a:srgbClr val="7030A0"/>
                </a:solidFill>
                <a:latin typeface="Comic Sans MS" panose="030F0702030302020204" pitchFamily="66" charset="0"/>
              </a:rPr>
              <a:t>alunghang</a:t>
            </a:r>
            <a:r>
              <a:rPr lang="en-IN" b="1" dirty="0">
                <a:solidFill>
                  <a:srgbClr val="7030A0"/>
                </a:solidFill>
                <a:latin typeface="Comic Sans MS" panose="030F0702030302020204" pitchFamily="66" charset="0"/>
              </a:rPr>
              <a:t> e. </a:t>
            </a:r>
            <a:r>
              <a:rPr lang="en-IN" b="1" dirty="0" err="1">
                <a:solidFill>
                  <a:srgbClr val="7030A0"/>
                </a:solidFill>
                <a:latin typeface="Comic Sans MS" panose="030F0702030302020204" pitchFamily="66" charset="0"/>
              </a:rPr>
              <a:t>Hijieh</a:t>
            </a:r>
            <a:r>
              <a:rPr lang="en-IN" b="1" dirty="0">
                <a:solidFill>
                  <a:srgbClr val="7030A0"/>
                </a:solidFill>
                <a:latin typeface="Comic Sans MS" panose="030F0702030302020204" pitchFamily="66" charset="0"/>
              </a:rPr>
              <a:t> </a:t>
            </a:r>
            <a:r>
              <a:rPr lang="en-IN" b="1" dirty="0" err="1">
                <a:solidFill>
                  <a:srgbClr val="7030A0"/>
                </a:solidFill>
                <a:latin typeface="Comic Sans MS" panose="030F0702030302020204" pitchFamily="66" charset="0"/>
              </a:rPr>
              <a:t>chun</a:t>
            </a:r>
            <a:r>
              <a:rPr lang="en-IN" b="1" dirty="0">
                <a:solidFill>
                  <a:srgbClr val="7030A0"/>
                </a:solidFill>
                <a:latin typeface="Comic Sans MS" panose="030F0702030302020204" pitchFamily="66" charset="0"/>
              </a:rPr>
              <a:t> ama din jong </a:t>
            </a:r>
            <a:r>
              <a:rPr lang="en-IN" b="1" dirty="0" err="1">
                <a:solidFill>
                  <a:srgbClr val="7030A0"/>
                </a:solidFill>
                <a:latin typeface="Comic Sans MS" panose="030F0702030302020204" pitchFamily="66" charset="0"/>
              </a:rPr>
              <a:t>katao</a:t>
            </a:r>
            <a:r>
              <a:rPr lang="en-IN" b="1" dirty="0">
                <a:solidFill>
                  <a:srgbClr val="7030A0"/>
                </a:solidFill>
                <a:latin typeface="Comic Sans MS" panose="030F0702030302020204" pitchFamily="66" charset="0"/>
              </a:rPr>
              <a:t> </a:t>
            </a:r>
            <a:r>
              <a:rPr lang="en-IN" b="1" dirty="0" err="1">
                <a:solidFill>
                  <a:srgbClr val="7030A0"/>
                </a:solidFill>
                <a:latin typeface="Comic Sans MS" panose="030F0702030302020204" pitchFamily="66" charset="0"/>
              </a:rPr>
              <a:t>pih</a:t>
            </a:r>
            <a:r>
              <a:rPr lang="en-IN" b="1" dirty="0">
                <a:solidFill>
                  <a:srgbClr val="7030A0"/>
                </a:solidFill>
                <a:latin typeface="Comic Sans MS" panose="030F0702030302020204" pitchFamily="66" charset="0"/>
              </a:rPr>
              <a:t> in ahi.</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(Deuteronomy 9:20)</a:t>
            </a:r>
          </a:p>
        </p:txBody>
      </p:sp>
      <p:sp>
        <p:nvSpPr>
          <p:cNvPr id="2" name="CuadroTexto 1">
            <a:extLst>
              <a:ext uri="{FF2B5EF4-FFF2-40B4-BE49-F238E27FC236}">
                <a16:creationId xmlns:a16="http://schemas.microsoft.com/office/drawing/2014/main" id="{CB522E17-CB54-27C6-91AC-8CA7D9C8CCA3}"/>
              </a:ext>
            </a:extLst>
          </p:cNvPr>
          <p:cNvSpPr txBox="1"/>
          <p:nvPr/>
        </p:nvSpPr>
        <p:spPr>
          <a:xfrm>
            <a:off x="2789420" y="1418689"/>
            <a:ext cx="7127871" cy="738664"/>
          </a:xfrm>
          <a:prstGeom prst="rect">
            <a:avLst/>
          </a:prstGeom>
          <a:noFill/>
        </p:spPr>
        <p:txBody>
          <a:bodyPr wrap="square" rtlCol="0">
            <a:spAutoFit/>
          </a:bodyPr>
          <a:lstStyle/>
          <a:p>
            <a:pPr>
              <a:spcBef>
                <a:spcPts val="600"/>
              </a:spcBef>
            </a:pPr>
            <a:r>
              <a:rPr lang="en" sz="2100" b="1" dirty="0"/>
              <a:t>Midang dia tao kiti hi midang ngaidam chan theina dia taopih chu ahi </a:t>
            </a:r>
            <a:r>
              <a:rPr lang="en" sz="2000" b="1" dirty="0"/>
              <a:t>(Jacob 5:16; Matthew 5:44; 1 Timothy 2:1-4).</a:t>
            </a:r>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1702379237"/>
              </p:ext>
            </p:extLst>
          </p:nvPr>
        </p:nvGraphicFramePr>
        <p:xfrm>
          <a:off x="200221" y="2843034"/>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847" y="129730"/>
            <a:ext cx="2656573" cy="2391454"/>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6062664"/>
            <a:ext cx="12192000" cy="415498"/>
          </a:xfrm>
          <a:prstGeom prst="rect">
            <a:avLst/>
          </a:prstGeom>
          <a:noFill/>
        </p:spPr>
        <p:txBody>
          <a:bodyPr wrap="square" rtlCol="0">
            <a:spAutoFit/>
          </a:bodyPr>
          <a:lstStyle/>
          <a:p>
            <a:pPr algn="ctr">
              <a:spcBef>
                <a:spcPts val="600"/>
              </a:spcBef>
            </a:pPr>
            <a:r>
              <a:rPr lang="en-IN" sz="2100" b="1" dirty="0"/>
              <a:t>Mosi </a:t>
            </a:r>
            <a:r>
              <a:rPr lang="en-IN" sz="2100" b="1" dirty="0" err="1"/>
              <a:t>ibol</a:t>
            </a:r>
            <a:r>
              <a:rPr lang="en-IN" sz="2100" b="1" dirty="0"/>
              <a:t> a </a:t>
            </a:r>
            <a:r>
              <a:rPr lang="en-IN" sz="2100" b="1" dirty="0" err="1"/>
              <a:t>midang</a:t>
            </a:r>
            <a:r>
              <a:rPr lang="en-IN" sz="2100" b="1" dirty="0"/>
              <a:t> </a:t>
            </a:r>
            <a:r>
              <a:rPr lang="en-IN" sz="2100" b="1" dirty="0" err="1"/>
              <a:t>tao</a:t>
            </a:r>
            <a:r>
              <a:rPr lang="en-IN" sz="2100" b="1" dirty="0"/>
              <a:t> </a:t>
            </a:r>
            <a:r>
              <a:rPr lang="en-IN" sz="2100" b="1" dirty="0" err="1"/>
              <a:t>pih</a:t>
            </a:r>
            <a:r>
              <a:rPr lang="en-IN" sz="2100" b="1" dirty="0"/>
              <a:t> ding </a:t>
            </a:r>
            <a:r>
              <a:rPr lang="en-IN" sz="2100" b="1" dirty="0" err="1"/>
              <a:t>guttah</a:t>
            </a:r>
            <a:r>
              <a:rPr lang="en-IN" sz="2100" b="1" dirty="0"/>
              <a:t> </a:t>
            </a:r>
            <a:r>
              <a:rPr lang="en-IN" sz="2100" b="1" dirty="0" err="1"/>
              <a:t>hija</a:t>
            </a:r>
            <a:r>
              <a:rPr lang="en-IN" sz="2100" b="1" dirty="0"/>
              <a:t> </a:t>
            </a:r>
            <a:r>
              <a:rPr lang="en-IN" sz="2100" b="1" dirty="0" err="1"/>
              <a:t>hin</a:t>
            </a:r>
            <a:r>
              <a:rPr lang="en-IN" sz="2100" b="1" dirty="0"/>
              <a:t> </a:t>
            </a:r>
            <a:r>
              <a:rPr lang="en-IN" sz="2100" b="1" dirty="0" err="1"/>
              <a:t>tem</a:t>
            </a:r>
            <a:r>
              <a:rPr lang="en-IN" sz="2100" b="1" dirty="0"/>
              <a:t>?</a:t>
            </a:r>
            <a:endParaRPr lang="en" sz="2100" b="1" dirty="0"/>
          </a:p>
        </p:txBody>
      </p:sp>
      <p:sp>
        <p:nvSpPr>
          <p:cNvPr id="8" name="CuadroTexto 7">
            <a:extLst>
              <a:ext uri="{FF2B5EF4-FFF2-40B4-BE49-F238E27FC236}">
                <a16:creationId xmlns:a16="http://schemas.microsoft.com/office/drawing/2014/main" id="{7AA50C12-946C-BEF8-C998-571367A81D4E}"/>
              </a:ext>
            </a:extLst>
          </p:cNvPr>
          <p:cNvSpPr txBox="1"/>
          <p:nvPr/>
        </p:nvSpPr>
        <p:spPr>
          <a:xfrm>
            <a:off x="2789419" y="2155835"/>
            <a:ext cx="7106713"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Mun le muol chuom chuom a Mosi midang din Pathien kom atao</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e</a:t>
            </a: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33278"/>
            <a:ext cx="12192000"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E</a:t>
            </a:r>
            <a:r>
              <a:rPr lang="en-IN" sz="2100" b="1" dirty="0" err="1">
                <a:solidFill>
                  <a:prstClr val="black"/>
                </a:solidFill>
                <a:latin typeface="Aptos" panose="02110004020202020204"/>
              </a:rPr>
              <a:t>iho</a:t>
            </a:r>
            <a:r>
              <a:rPr lang="en-IN" sz="2100" b="1" dirty="0">
                <a:solidFill>
                  <a:prstClr val="black"/>
                </a:solidFill>
                <a:latin typeface="Aptos" panose="02110004020202020204"/>
              </a:rPr>
              <a:t> jong </a:t>
            </a:r>
            <a:r>
              <a:rPr lang="en-IN" sz="2100" b="1" dirty="0" err="1">
                <a:solidFill>
                  <a:prstClr val="black"/>
                </a:solidFill>
                <a:latin typeface="Aptos" panose="02110004020202020204"/>
              </a:rPr>
              <a:t>ikhuti</a:t>
            </a:r>
            <a:r>
              <a:rPr lang="en-IN" sz="2100" b="1" dirty="0">
                <a:solidFill>
                  <a:prstClr val="black"/>
                </a:solidFill>
                <a:latin typeface="Aptos" panose="02110004020202020204"/>
              </a:rPr>
              <a:t> ding u ahi: </a:t>
            </a:r>
            <a:r>
              <a:rPr lang="en-IN" sz="2100" b="1" dirty="0" err="1">
                <a:solidFill>
                  <a:prstClr val="black"/>
                </a:solidFill>
                <a:latin typeface="Aptos" panose="02110004020202020204"/>
              </a:rPr>
              <a:t>ngailut</a:t>
            </a:r>
            <a:r>
              <a:rPr lang="en-IN" sz="2100" b="1" dirty="0">
                <a:solidFill>
                  <a:prstClr val="black"/>
                </a:solidFill>
                <a:latin typeface="Aptos" panose="02110004020202020204"/>
              </a:rPr>
              <a:t> vang a </a:t>
            </a:r>
            <a:r>
              <a:rPr lang="en-IN" sz="2100" b="1" dirty="0" err="1">
                <a:solidFill>
                  <a:prstClr val="black"/>
                </a:solidFill>
                <a:latin typeface="Aptos" panose="02110004020202020204"/>
              </a:rPr>
              <a:t>taopih</a:t>
            </a:r>
            <a:r>
              <a:rPr lang="en-IN" sz="2100" b="1" dirty="0">
                <a:solidFill>
                  <a:prstClr val="black"/>
                </a:solidFill>
                <a:latin typeface="Aptos" panose="02110004020202020204"/>
              </a:rPr>
              <a:t> ding </a:t>
            </a:r>
            <a:r>
              <a:rPr lang="en-IN" sz="2100" b="1" dirty="0" err="1">
                <a:solidFill>
                  <a:prstClr val="black"/>
                </a:solidFill>
                <a:latin typeface="Aptos" panose="02110004020202020204"/>
              </a:rPr>
              <a:t>kimansa</a:t>
            </a:r>
            <a:r>
              <a:rPr lang="en-IN" sz="2100" b="1" dirty="0">
                <a:solidFill>
                  <a:prstClr val="black"/>
                </a:solidFill>
                <a:latin typeface="Aptos" panose="02110004020202020204"/>
              </a:rPr>
              <a:t> hi </a:t>
            </a:r>
            <a:r>
              <a:rPr lang="en-IN" sz="2100" b="1" dirty="0" err="1">
                <a:solidFill>
                  <a:prstClr val="black"/>
                </a:solidFill>
                <a:latin typeface="Aptos" panose="02110004020202020204"/>
              </a:rPr>
              <a:t>jing</a:t>
            </a:r>
            <a:r>
              <a:rPr lang="en-IN" sz="2100" b="1" dirty="0">
                <a:solidFill>
                  <a:prstClr val="black"/>
                </a:solidFill>
                <a:latin typeface="Aptos" panose="02110004020202020204"/>
              </a:rPr>
              <a:t> ding.</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613228" y="554225"/>
            <a:ext cx="11469571" cy="5447645"/>
          </a:xfrm>
          <a:prstGeom prst="rect">
            <a:avLst/>
          </a:prstGeom>
          <a:noFill/>
        </p:spPr>
        <p:txBody>
          <a:bodyPr wrap="square">
            <a:spAutoFit/>
          </a:bodyPr>
          <a:lstStyle/>
          <a:p>
            <a:pPr>
              <a:spcBef>
                <a:spcPts val="600"/>
              </a:spcBef>
            </a:pPr>
            <a:r>
              <a:rPr lang="en" sz="2600" b="1" dirty="0">
                <a:latin typeface="Constantia" panose="02030602050306030303" pitchFamily="18" charset="0"/>
              </a:rPr>
              <a:t>“Insung taokhomna nei jing ding ahi; adieh a chang a guhthim taona inei jing ding u, hichu lhagao hinna pe a ahi. Taona ngaisah louva um chu alhagao damthei din kinep da hen, hichu hithei ngei ngei lou ahi. </a:t>
            </a:r>
            <a:r>
              <a:rPr lang="en-US" sz="2600" b="1" dirty="0">
                <a:latin typeface="Constantia" panose="02030602050306030303" pitchFamily="18" charset="0"/>
              </a:rPr>
              <a:t> </a:t>
            </a:r>
            <a:r>
              <a:rPr lang="en-US" sz="2600" b="1" dirty="0" err="1">
                <a:latin typeface="Constantia" panose="02030602050306030303" pitchFamily="18" charset="0"/>
              </a:rPr>
              <a:t>Insung</a:t>
            </a:r>
            <a:r>
              <a:rPr lang="en-US" sz="2600" b="1" dirty="0">
                <a:latin typeface="Constantia" panose="02030602050306030303" pitchFamily="18" charset="0"/>
              </a:rPr>
              <a:t> ham, </a:t>
            </a:r>
            <a:r>
              <a:rPr lang="en-US" sz="2600" b="1" dirty="0" err="1">
                <a:latin typeface="Constantia" panose="02030602050306030303" pitchFamily="18" charset="0"/>
              </a:rPr>
              <a:t>milah</a:t>
            </a:r>
            <a:r>
              <a:rPr lang="en-US" sz="2600" b="1" dirty="0">
                <a:latin typeface="Constantia" panose="02030602050306030303" pitchFamily="18" charset="0"/>
              </a:rPr>
              <a:t> ham </a:t>
            </a:r>
            <a:r>
              <a:rPr lang="en-US" sz="2600" b="1" dirty="0" err="1">
                <a:latin typeface="Constantia" panose="02030602050306030303" pitchFamily="18" charset="0"/>
              </a:rPr>
              <a:t>bouva</a:t>
            </a:r>
            <a:r>
              <a:rPr lang="en-US" sz="2600" b="1" dirty="0">
                <a:latin typeface="Constantia" panose="02030602050306030303" pitchFamily="18" charset="0"/>
              </a:rPr>
              <a:t> </a:t>
            </a:r>
            <a:r>
              <a:rPr lang="en-US" sz="2600" b="1" dirty="0" err="1">
                <a:latin typeface="Constantia" panose="02030602050306030303" pitchFamily="18" charset="0"/>
              </a:rPr>
              <a:t>taona</a:t>
            </a:r>
            <a:r>
              <a:rPr lang="en-US" sz="2600" b="1" dirty="0">
                <a:latin typeface="Constantia" panose="02030602050306030303" pitchFamily="18" charset="0"/>
              </a:rPr>
              <a:t> </a:t>
            </a:r>
            <a:r>
              <a:rPr lang="en-US" sz="2600" b="1" dirty="0" err="1">
                <a:latin typeface="Constantia" panose="02030602050306030303" pitchFamily="18" charset="0"/>
              </a:rPr>
              <a:t>nei</a:t>
            </a:r>
            <a:r>
              <a:rPr lang="en-US" sz="2600" b="1" dirty="0">
                <a:latin typeface="Constantia" panose="02030602050306030303" pitchFamily="18" charset="0"/>
              </a:rPr>
              <a:t> ji hi </a:t>
            </a:r>
            <a:r>
              <a:rPr lang="en-US" sz="2600" b="1" dirty="0" err="1">
                <a:latin typeface="Constantia" panose="02030602050306030303" pitchFamily="18" charset="0"/>
              </a:rPr>
              <a:t>abulhing</a:t>
            </a:r>
            <a:r>
              <a:rPr lang="en-US" sz="2600" b="1" dirty="0">
                <a:latin typeface="Constantia" panose="02030602050306030303" pitchFamily="18" charset="0"/>
              </a:rPr>
              <a:t> poi. Chang in </a:t>
            </a:r>
            <a:r>
              <a:rPr lang="en-US" sz="2600" b="1" dirty="0" err="1">
                <a:latin typeface="Constantia" panose="02030602050306030303" pitchFamily="18" charset="0"/>
              </a:rPr>
              <a:t>phaat</a:t>
            </a:r>
            <a:r>
              <a:rPr lang="en-US" sz="2600" b="1" dirty="0">
                <a:latin typeface="Constantia" panose="02030602050306030303" pitchFamily="18" charset="0"/>
              </a:rPr>
              <a:t> </a:t>
            </a:r>
            <a:r>
              <a:rPr lang="en-US" sz="2600" b="1" dirty="0" err="1">
                <a:latin typeface="Constantia" panose="02030602050306030303" pitchFamily="18" charset="0"/>
              </a:rPr>
              <a:t>mang</a:t>
            </a:r>
            <a:r>
              <a:rPr lang="en-US" sz="2600" b="1" dirty="0">
                <a:latin typeface="Constantia" panose="02030602050306030303" pitchFamily="18" charset="0"/>
              </a:rPr>
              <a:t> ji hen lang, </a:t>
            </a:r>
            <a:r>
              <a:rPr lang="en-US" sz="2600" b="1" dirty="0" err="1">
                <a:latin typeface="Constantia" panose="02030602050306030303" pitchFamily="18" charset="0"/>
              </a:rPr>
              <a:t>Pathien</a:t>
            </a:r>
            <a:r>
              <a:rPr lang="en-US" sz="2600" b="1" dirty="0">
                <a:latin typeface="Constantia" panose="02030602050306030303" pitchFamily="18" charset="0"/>
              </a:rPr>
              <a:t> </a:t>
            </a:r>
            <a:r>
              <a:rPr lang="en-US" sz="2600" b="1" dirty="0" err="1">
                <a:latin typeface="Constantia" panose="02030602050306030303" pitchFamily="18" charset="0"/>
              </a:rPr>
              <a:t>mitmu</a:t>
            </a:r>
            <a:r>
              <a:rPr lang="en-US" sz="2600" b="1" dirty="0">
                <a:latin typeface="Constantia" panose="02030602050306030303" pitchFamily="18" charset="0"/>
              </a:rPr>
              <a:t> a </a:t>
            </a:r>
            <a:r>
              <a:rPr lang="en-US" sz="2600" b="1" dirty="0" err="1">
                <a:latin typeface="Constantia" panose="02030602050306030303" pitchFamily="18" charset="0"/>
              </a:rPr>
              <a:t>ichan</a:t>
            </a:r>
            <a:r>
              <a:rPr lang="en-US" sz="2600" b="1" dirty="0">
                <a:latin typeface="Constantia" panose="02030602050306030303" pitchFamily="18" charset="0"/>
              </a:rPr>
              <a:t> ahi </a:t>
            </a:r>
            <a:r>
              <a:rPr lang="en-US" sz="2600" b="1" dirty="0" err="1">
                <a:latin typeface="Constantia" panose="02030602050306030303" pitchFamily="18" charset="0"/>
              </a:rPr>
              <a:t>kihetdoh</a:t>
            </a:r>
            <a:r>
              <a:rPr lang="en-US" sz="2600" b="1" dirty="0">
                <a:latin typeface="Constantia" panose="02030602050306030303" pitchFamily="18" charset="0"/>
              </a:rPr>
              <a:t> </a:t>
            </a:r>
            <a:r>
              <a:rPr lang="en-US" sz="2600" b="1" dirty="0" err="1">
                <a:latin typeface="Constantia" panose="02030602050306030303" pitchFamily="18" charset="0"/>
              </a:rPr>
              <a:t>thei</a:t>
            </a:r>
            <a:r>
              <a:rPr lang="en-US" sz="2600" b="1" dirty="0">
                <a:latin typeface="Constantia" panose="02030602050306030303" pitchFamily="18" charset="0"/>
              </a:rPr>
              <a:t> hen.</a:t>
            </a:r>
          </a:p>
          <a:p>
            <a:pPr>
              <a:spcBef>
                <a:spcPts val="600"/>
              </a:spcBef>
            </a:pPr>
            <a:r>
              <a:rPr lang="en-US" sz="2600" b="1" dirty="0">
                <a:latin typeface="Constantia" panose="02030602050306030303" pitchFamily="18" charset="0"/>
              </a:rPr>
              <a:t>  </a:t>
            </a:r>
          </a:p>
          <a:p>
            <a:pPr>
              <a:spcBef>
                <a:spcPts val="600"/>
              </a:spcBef>
            </a:pPr>
            <a:r>
              <a:rPr lang="en-US" sz="2600" b="1" dirty="0" err="1">
                <a:latin typeface="Constantia" panose="02030602050306030303" pitchFamily="18" charset="0"/>
              </a:rPr>
              <a:t>Guhthim</a:t>
            </a:r>
            <a:r>
              <a:rPr lang="en-US" sz="2600" b="1" dirty="0">
                <a:latin typeface="Constantia" panose="02030602050306030303" pitchFamily="18" charset="0"/>
              </a:rPr>
              <a:t> </a:t>
            </a:r>
            <a:r>
              <a:rPr lang="en-US" sz="2600" b="1" dirty="0" err="1">
                <a:latin typeface="Constantia" panose="02030602050306030303" pitchFamily="18" charset="0"/>
              </a:rPr>
              <a:t>taona</a:t>
            </a:r>
            <a:r>
              <a:rPr lang="en-US" sz="2600" b="1" dirty="0">
                <a:latin typeface="Constantia" panose="02030602050306030303" pitchFamily="18" charset="0"/>
              </a:rPr>
              <a:t> hi </a:t>
            </a:r>
            <a:r>
              <a:rPr lang="en-US" sz="2600" b="1" dirty="0" err="1">
                <a:latin typeface="Constantia" panose="02030602050306030303" pitchFamily="18" charset="0"/>
              </a:rPr>
              <a:t>guhthim</a:t>
            </a:r>
            <a:r>
              <a:rPr lang="en-US" sz="2600" b="1" dirty="0">
                <a:latin typeface="Constantia" panose="02030602050306030303" pitchFamily="18" charset="0"/>
              </a:rPr>
              <a:t> a </a:t>
            </a:r>
            <a:r>
              <a:rPr lang="en-US" sz="2600" b="1" dirty="0" err="1">
                <a:latin typeface="Constantia" panose="02030602050306030303" pitchFamily="18" charset="0"/>
              </a:rPr>
              <a:t>jathei</a:t>
            </a:r>
            <a:r>
              <a:rPr lang="en-US" sz="2600" b="1" dirty="0">
                <a:latin typeface="Constantia" panose="02030602050306030303" pitchFamily="18" charset="0"/>
              </a:rPr>
              <a:t> um sun </a:t>
            </a:r>
            <a:r>
              <a:rPr lang="en-US" sz="2600" b="1" dirty="0" err="1">
                <a:latin typeface="Constantia" panose="02030602050306030303" pitchFamily="18" charset="0"/>
              </a:rPr>
              <a:t>Pathien</a:t>
            </a:r>
            <a:r>
              <a:rPr lang="en-US" sz="2600" b="1" dirty="0">
                <a:latin typeface="Constantia" panose="02030602050306030303" pitchFamily="18" charset="0"/>
              </a:rPr>
              <a:t> </a:t>
            </a:r>
            <a:r>
              <a:rPr lang="en-US" sz="2600" b="1" dirty="0" err="1">
                <a:latin typeface="Constantia" panose="02030602050306030303" pitchFamily="18" charset="0"/>
              </a:rPr>
              <a:t>bou</a:t>
            </a:r>
            <a:r>
              <a:rPr lang="en-US" sz="2600" b="1" dirty="0">
                <a:latin typeface="Constantia" panose="02030602050306030303" pitchFamily="18" charset="0"/>
              </a:rPr>
              <a:t> het hi hen. </a:t>
            </a:r>
            <a:r>
              <a:rPr lang="en-US" sz="2600" b="1" dirty="0" err="1">
                <a:latin typeface="Constantia" panose="02030602050306030303" pitchFamily="18" charset="0"/>
              </a:rPr>
              <a:t>Midang</a:t>
            </a:r>
            <a:r>
              <a:rPr lang="en-US" sz="2600" b="1" dirty="0">
                <a:latin typeface="Constantia" panose="02030602050306030303" pitchFamily="18" charset="0"/>
              </a:rPr>
              <a:t> het ding a </a:t>
            </a:r>
            <a:r>
              <a:rPr lang="en-US" sz="2600" b="1" dirty="0" err="1">
                <a:latin typeface="Constantia" panose="02030602050306030303" pitchFamily="18" charset="0"/>
              </a:rPr>
              <a:t>kimang</a:t>
            </a:r>
            <a:r>
              <a:rPr lang="en-US" sz="2600" b="1" dirty="0">
                <a:latin typeface="Constantia" panose="02030602050306030303" pitchFamily="18" charset="0"/>
              </a:rPr>
              <a:t> </a:t>
            </a:r>
            <a:r>
              <a:rPr lang="en-US" sz="2600" b="1" dirty="0" err="1">
                <a:latin typeface="Constantia" panose="02030602050306030303" pitchFamily="18" charset="0"/>
              </a:rPr>
              <a:t>hilou</a:t>
            </a:r>
            <a:r>
              <a:rPr lang="en-US" sz="2600" b="1" dirty="0">
                <a:latin typeface="Constantia" panose="02030602050306030303" pitchFamily="18" charset="0"/>
              </a:rPr>
              <a:t> ding ahi. </a:t>
            </a:r>
            <a:r>
              <a:rPr lang="en-US" sz="2600" b="1" dirty="0" err="1">
                <a:latin typeface="Constantia" panose="02030602050306030303" pitchFamily="18" charset="0"/>
              </a:rPr>
              <a:t>Guhthim</a:t>
            </a:r>
            <a:r>
              <a:rPr lang="en-US" sz="2600" b="1" dirty="0">
                <a:latin typeface="Constantia" panose="02030602050306030303" pitchFamily="18" charset="0"/>
              </a:rPr>
              <a:t> </a:t>
            </a:r>
            <a:r>
              <a:rPr lang="en-US" sz="2600" b="1" dirty="0" err="1">
                <a:latin typeface="Constantia" panose="02030602050306030303" pitchFamily="18" charset="0"/>
              </a:rPr>
              <a:t>taona</a:t>
            </a:r>
            <a:r>
              <a:rPr lang="en-US" sz="2600" b="1" dirty="0">
                <a:latin typeface="Constantia" panose="02030602050306030303" pitchFamily="18" charset="0"/>
              </a:rPr>
              <a:t> </a:t>
            </a:r>
            <a:r>
              <a:rPr lang="en-US" sz="2600" b="1" dirty="0" err="1">
                <a:latin typeface="Constantia" panose="02030602050306030303" pitchFamily="18" charset="0"/>
              </a:rPr>
              <a:t>akiman</a:t>
            </a:r>
            <a:r>
              <a:rPr lang="en-US" sz="2600" b="1" dirty="0">
                <a:latin typeface="Constantia" panose="02030602050306030303" pitchFamily="18" charset="0"/>
              </a:rPr>
              <a:t> </a:t>
            </a:r>
            <a:r>
              <a:rPr lang="en-US" sz="2600" b="1" dirty="0" err="1">
                <a:latin typeface="Constantia" panose="02030602050306030303" pitchFamily="18" charset="0"/>
              </a:rPr>
              <a:t>tieng</a:t>
            </a:r>
            <a:r>
              <a:rPr lang="en-US" sz="2600" b="1" dirty="0">
                <a:latin typeface="Constantia" panose="02030602050306030303" pitchFamily="18" charset="0"/>
              </a:rPr>
              <a:t> avel a </a:t>
            </a:r>
            <a:r>
              <a:rPr lang="en-US" sz="2600" b="1" dirty="0" err="1">
                <a:latin typeface="Constantia" panose="02030602050306030303" pitchFamily="18" charset="0"/>
              </a:rPr>
              <a:t>mi’n</a:t>
            </a:r>
            <a:r>
              <a:rPr lang="en-US" sz="2600" b="1" dirty="0">
                <a:latin typeface="Constantia" panose="02030602050306030303" pitchFamily="18" charset="0"/>
              </a:rPr>
              <a:t> </a:t>
            </a:r>
            <a:r>
              <a:rPr lang="en-US" sz="2600" b="1" dirty="0" err="1">
                <a:latin typeface="Constantia" panose="02030602050306030303" pitchFamily="18" charset="0"/>
              </a:rPr>
              <a:t>asuhbuoi</a:t>
            </a:r>
            <a:r>
              <a:rPr lang="en-US" sz="2600" b="1" dirty="0">
                <a:latin typeface="Constantia" panose="02030602050306030303" pitchFamily="18" charset="0"/>
              </a:rPr>
              <a:t> </a:t>
            </a:r>
            <a:r>
              <a:rPr lang="en-US" sz="2600" b="1" dirty="0" err="1">
                <a:latin typeface="Constantia" panose="02030602050306030303" pitchFamily="18" charset="0"/>
              </a:rPr>
              <a:t>tahlou</a:t>
            </a:r>
            <a:r>
              <a:rPr lang="en-US" sz="2600" b="1" dirty="0">
                <a:latin typeface="Constantia" panose="02030602050306030303" pitchFamily="18" charset="0"/>
              </a:rPr>
              <a:t> </a:t>
            </a:r>
            <a:r>
              <a:rPr lang="en-US" sz="2600" b="1" dirty="0" err="1">
                <a:latin typeface="Constantia" panose="02030602050306030303" pitchFamily="18" charset="0"/>
              </a:rPr>
              <a:t>ahin</a:t>
            </a:r>
            <a:r>
              <a:rPr lang="en-US" sz="2600" b="1" dirty="0">
                <a:latin typeface="Constantia" panose="02030602050306030303" pitchFamily="18" charset="0"/>
              </a:rPr>
              <a:t>, </a:t>
            </a:r>
            <a:r>
              <a:rPr lang="en-US" sz="2600" b="1" dirty="0" err="1">
                <a:latin typeface="Constantia" panose="02030602050306030303" pitchFamily="18" charset="0"/>
              </a:rPr>
              <a:t>alung</a:t>
            </a:r>
            <a:r>
              <a:rPr lang="en-US" sz="2600" b="1" dirty="0">
                <a:latin typeface="Constantia" panose="02030602050306030303" pitchFamily="18" charset="0"/>
              </a:rPr>
              <a:t> </a:t>
            </a:r>
            <a:r>
              <a:rPr lang="en-US" sz="2600" b="1" dirty="0" err="1">
                <a:latin typeface="Constantia" panose="02030602050306030303" pitchFamily="18" charset="0"/>
              </a:rPr>
              <a:t>lamang</a:t>
            </a:r>
            <a:r>
              <a:rPr lang="en-US" sz="2600" b="1" dirty="0">
                <a:latin typeface="Constantia" panose="02030602050306030303" pitchFamily="18" charset="0"/>
              </a:rPr>
              <a:t> </a:t>
            </a:r>
            <a:r>
              <a:rPr lang="en-US" sz="2600" b="1" dirty="0" err="1">
                <a:latin typeface="Constantia" panose="02030602050306030303" pitchFamily="18" charset="0"/>
              </a:rPr>
              <a:t>thei</a:t>
            </a:r>
            <a:r>
              <a:rPr lang="en-US" sz="2600" b="1" dirty="0">
                <a:latin typeface="Constantia" panose="02030602050306030303" pitchFamily="18" charset="0"/>
              </a:rPr>
              <a:t> </a:t>
            </a:r>
            <a:r>
              <a:rPr lang="en-US" sz="2600" b="1" dirty="0" err="1">
                <a:latin typeface="Constantia" panose="02030602050306030303" pitchFamily="18" charset="0"/>
              </a:rPr>
              <a:t>umlou</a:t>
            </a:r>
            <a:r>
              <a:rPr lang="en-US" sz="2600" b="1" dirty="0">
                <a:latin typeface="Constantia" panose="02030602050306030303" pitchFamily="18" charset="0"/>
              </a:rPr>
              <a:t> ahi tai. Lung </a:t>
            </a:r>
            <a:r>
              <a:rPr lang="en-US" sz="2600" b="1" dirty="0" err="1">
                <a:latin typeface="Constantia" panose="02030602050306030303" pitchFamily="18" charset="0"/>
              </a:rPr>
              <a:t>ol</a:t>
            </a:r>
            <a:r>
              <a:rPr lang="en-US" sz="2600" b="1" dirty="0">
                <a:latin typeface="Constantia" panose="02030602050306030303" pitchFamily="18" charset="0"/>
              </a:rPr>
              <a:t> </a:t>
            </a:r>
            <a:r>
              <a:rPr lang="en-US" sz="2600" b="1" dirty="0" err="1">
                <a:latin typeface="Constantia" panose="02030602050306030303" pitchFamily="18" charset="0"/>
              </a:rPr>
              <a:t>tah</a:t>
            </a:r>
            <a:r>
              <a:rPr lang="en-US" sz="2600" b="1" dirty="0">
                <a:latin typeface="Constantia" panose="02030602050306030303" pitchFamily="18" charset="0"/>
              </a:rPr>
              <a:t> le </a:t>
            </a:r>
            <a:r>
              <a:rPr lang="en-US" sz="2600" b="1" dirty="0" err="1">
                <a:latin typeface="Constantia" panose="02030602050306030303" pitchFamily="18" charset="0"/>
              </a:rPr>
              <a:t>choldam</a:t>
            </a:r>
            <a:r>
              <a:rPr lang="en-US" sz="2600" b="1" dirty="0">
                <a:latin typeface="Constantia" panose="02030602050306030303" pitchFamily="18" charset="0"/>
              </a:rPr>
              <a:t> </a:t>
            </a:r>
            <a:r>
              <a:rPr lang="en-US" sz="2600" b="1" dirty="0" err="1">
                <a:latin typeface="Constantia" panose="02030602050306030303" pitchFamily="18" charset="0"/>
              </a:rPr>
              <a:t>tah</a:t>
            </a:r>
            <a:r>
              <a:rPr lang="en-US" sz="2600" b="1" dirty="0">
                <a:latin typeface="Constantia" panose="02030602050306030303" pitchFamily="18" charset="0"/>
              </a:rPr>
              <a:t> a </a:t>
            </a:r>
            <a:r>
              <a:rPr lang="en-US" sz="2600" b="1" dirty="0" err="1">
                <a:latin typeface="Constantia" panose="02030602050306030303" pitchFamily="18" charset="0"/>
              </a:rPr>
              <a:t>Pathien</a:t>
            </a:r>
            <a:r>
              <a:rPr lang="en-US" sz="2600" b="1" dirty="0">
                <a:latin typeface="Constantia" panose="02030602050306030303" pitchFamily="18" charset="0"/>
              </a:rPr>
              <a:t> </a:t>
            </a:r>
            <a:r>
              <a:rPr lang="en-US" sz="2600" b="1" dirty="0" err="1">
                <a:latin typeface="Constantia" panose="02030602050306030303" pitchFamily="18" charset="0"/>
              </a:rPr>
              <a:t>kom</a:t>
            </a:r>
            <a:r>
              <a:rPr lang="en-US" sz="2600" b="1" dirty="0">
                <a:latin typeface="Constantia" panose="02030602050306030303" pitchFamily="18" charset="0"/>
              </a:rPr>
              <a:t> </a:t>
            </a:r>
            <a:r>
              <a:rPr lang="en-US" sz="2600" b="1" dirty="0" err="1">
                <a:latin typeface="Constantia" panose="02030602050306030303" pitchFamily="18" charset="0"/>
              </a:rPr>
              <a:t>tao</a:t>
            </a:r>
            <a:r>
              <a:rPr lang="en-US" sz="2600" b="1" dirty="0">
                <a:latin typeface="Constantia" panose="02030602050306030303" pitchFamily="18" charset="0"/>
              </a:rPr>
              <a:t> </a:t>
            </a:r>
            <a:r>
              <a:rPr lang="en-US" sz="2600" b="1" dirty="0" err="1">
                <a:latin typeface="Constantia" panose="02030602050306030303" pitchFamily="18" charset="0"/>
              </a:rPr>
              <a:t>thei</a:t>
            </a:r>
            <a:r>
              <a:rPr lang="en-US" sz="2600" b="1" dirty="0">
                <a:latin typeface="Constantia" panose="02030602050306030303" pitchFamily="18" charset="0"/>
              </a:rPr>
              <a:t> a </a:t>
            </a:r>
            <a:r>
              <a:rPr lang="en-US" sz="2600" b="1" dirty="0" err="1">
                <a:latin typeface="Constantia" panose="02030602050306030303" pitchFamily="18" charset="0"/>
              </a:rPr>
              <a:t>ahitan</a:t>
            </a:r>
            <a:r>
              <a:rPr lang="en-US" sz="2600" b="1" dirty="0">
                <a:latin typeface="Constantia" panose="02030602050306030303" pitchFamily="18" charset="0"/>
              </a:rPr>
              <a:t>, </a:t>
            </a:r>
            <a:r>
              <a:rPr lang="en-US" sz="2600" b="1" dirty="0" err="1">
                <a:latin typeface="Constantia" panose="02030602050306030303" pitchFamily="18" charset="0"/>
              </a:rPr>
              <a:t>Pathien</a:t>
            </a:r>
            <a:r>
              <a:rPr lang="en-US" sz="2600" b="1" dirty="0">
                <a:latin typeface="Constantia" panose="02030602050306030303" pitchFamily="18" charset="0"/>
              </a:rPr>
              <a:t> a </a:t>
            </a:r>
            <a:r>
              <a:rPr lang="en-US" sz="2600" b="1" dirty="0" err="1">
                <a:latin typeface="Constantia" panose="02030602050306030303" pitchFamily="18" charset="0"/>
              </a:rPr>
              <a:t>kuon</a:t>
            </a:r>
            <a:r>
              <a:rPr lang="en-US" sz="2600" b="1" dirty="0">
                <a:latin typeface="Constantia" panose="02030602050306030303" pitchFamily="18" charset="0"/>
              </a:rPr>
              <a:t> </a:t>
            </a:r>
            <a:r>
              <a:rPr lang="en-US" sz="2600" b="1" dirty="0" err="1">
                <a:latin typeface="Constantia" panose="02030602050306030303" pitchFamily="18" charset="0"/>
              </a:rPr>
              <a:t>akisaan</a:t>
            </a:r>
            <a:r>
              <a:rPr lang="en-US" sz="2600" b="1" dirty="0">
                <a:latin typeface="Constantia" panose="02030602050306030303" pitchFamily="18" charset="0"/>
              </a:rPr>
              <a:t> </a:t>
            </a:r>
            <a:r>
              <a:rPr lang="en-US" sz="2600" b="1" dirty="0" err="1">
                <a:latin typeface="Constantia" panose="02030602050306030303" pitchFamily="18" charset="0"/>
              </a:rPr>
              <a:t>houpina</a:t>
            </a:r>
            <a:r>
              <a:rPr lang="en-US" sz="2600" b="1" dirty="0">
                <a:latin typeface="Constantia" panose="02030602050306030303" pitchFamily="18" charset="0"/>
              </a:rPr>
              <a:t> chu </a:t>
            </a:r>
            <a:r>
              <a:rPr lang="en-US" sz="2600" b="1" dirty="0" err="1">
                <a:latin typeface="Constantia" panose="02030602050306030303" pitchFamily="18" charset="0"/>
              </a:rPr>
              <a:t>kipa</a:t>
            </a:r>
            <a:r>
              <a:rPr lang="en-US" sz="2600" b="1" dirty="0">
                <a:latin typeface="Constantia" panose="02030602050306030303" pitchFamily="18" charset="0"/>
              </a:rPr>
              <a:t> le </a:t>
            </a:r>
            <a:r>
              <a:rPr lang="en-US" sz="2600" b="1" dirty="0" err="1">
                <a:latin typeface="Constantia" panose="02030602050306030303" pitchFamily="18" charset="0"/>
              </a:rPr>
              <a:t>thanop</a:t>
            </a:r>
            <a:r>
              <a:rPr lang="en-US" sz="2600" b="1" dirty="0">
                <a:latin typeface="Constantia" panose="02030602050306030303" pitchFamily="18" charset="0"/>
              </a:rPr>
              <a:t> um </a:t>
            </a:r>
            <a:r>
              <a:rPr lang="en-US" sz="2600" b="1" dirty="0" err="1">
                <a:latin typeface="Constantia" panose="02030602050306030303" pitchFamily="18" charset="0"/>
              </a:rPr>
              <a:t>tah</a:t>
            </a:r>
            <a:r>
              <a:rPr lang="en-US" sz="2600" b="1" dirty="0">
                <a:latin typeface="Constantia" panose="02030602050306030303" pitchFamily="18" charset="0"/>
              </a:rPr>
              <a:t> hi ding ahi. </a:t>
            </a:r>
            <a:r>
              <a:rPr lang="en-US" sz="2600" b="1" dirty="0" err="1">
                <a:latin typeface="Constantia" panose="02030602050306030303" pitchFamily="18" charset="0"/>
              </a:rPr>
              <a:t>Guhthim</a:t>
            </a:r>
            <a:r>
              <a:rPr lang="en-US" sz="2600" b="1" dirty="0">
                <a:latin typeface="Constantia" panose="02030602050306030303" pitchFamily="18" charset="0"/>
              </a:rPr>
              <a:t> a </a:t>
            </a:r>
            <a:r>
              <a:rPr lang="en-US" sz="2600" b="1" dirty="0" err="1">
                <a:latin typeface="Constantia" panose="02030602050306030303" pitchFamily="18" charset="0"/>
              </a:rPr>
              <a:t>hin</a:t>
            </a:r>
            <a:r>
              <a:rPr lang="en-US" sz="2600" b="1" dirty="0">
                <a:latin typeface="Constantia" panose="02030602050306030303" pitchFamily="18" charset="0"/>
              </a:rPr>
              <a:t> mu </a:t>
            </a:r>
            <a:r>
              <a:rPr lang="en-US" sz="2600" b="1" dirty="0" err="1">
                <a:latin typeface="Constantia" panose="02030602050306030303" pitchFamily="18" charset="0"/>
              </a:rPr>
              <a:t>Pathien</a:t>
            </a:r>
            <a:r>
              <a:rPr lang="en-US" sz="2600" b="1" dirty="0">
                <a:latin typeface="Constantia" panose="02030602050306030303" pitchFamily="18" charset="0"/>
              </a:rPr>
              <a:t> </a:t>
            </a:r>
            <a:r>
              <a:rPr lang="en-US" sz="2600" b="1" dirty="0" err="1">
                <a:latin typeface="Constantia" panose="02030602050306030303" pitchFamily="18" charset="0"/>
              </a:rPr>
              <a:t>chun</a:t>
            </a:r>
            <a:r>
              <a:rPr lang="en-US" sz="2600" b="1" dirty="0">
                <a:latin typeface="Constantia" panose="02030602050306030303" pitchFamily="18" charset="0"/>
              </a:rPr>
              <a:t> </a:t>
            </a:r>
            <a:r>
              <a:rPr lang="en-US" sz="2600" b="1" dirty="0" err="1">
                <a:latin typeface="Constantia" panose="02030602050306030303" pitchFamily="18" charset="0"/>
              </a:rPr>
              <a:t>lunggil</a:t>
            </a:r>
            <a:r>
              <a:rPr lang="en-US" sz="2600" b="1" dirty="0">
                <a:latin typeface="Constantia" panose="02030602050306030303" pitchFamily="18" charset="0"/>
              </a:rPr>
              <a:t> </a:t>
            </a:r>
            <a:r>
              <a:rPr lang="en-US" sz="2600" b="1" dirty="0" err="1">
                <a:latin typeface="Constantia" panose="02030602050306030303" pitchFamily="18" charset="0"/>
              </a:rPr>
              <a:t>tah</a:t>
            </a:r>
            <a:r>
              <a:rPr lang="en-US" sz="2600" b="1" dirty="0">
                <a:latin typeface="Constantia" panose="02030602050306030303" pitchFamily="18" charset="0"/>
              </a:rPr>
              <a:t> a hung </a:t>
            </a:r>
            <a:r>
              <a:rPr lang="en-US" sz="2600" b="1" dirty="0" err="1">
                <a:latin typeface="Constantia" panose="02030602050306030303" pitchFamily="18" charset="0"/>
              </a:rPr>
              <a:t>kuon</a:t>
            </a:r>
            <a:r>
              <a:rPr lang="en-US" sz="2600" b="1" dirty="0">
                <a:latin typeface="Constantia" panose="02030602050306030303" pitchFamily="18" charset="0"/>
              </a:rPr>
              <a:t> </a:t>
            </a:r>
            <a:r>
              <a:rPr lang="en-US" sz="2600" b="1" dirty="0" err="1">
                <a:latin typeface="Constantia" panose="02030602050306030303" pitchFamily="18" charset="0"/>
              </a:rPr>
              <a:t>ataona</a:t>
            </a:r>
            <a:r>
              <a:rPr lang="en-US" sz="2600" b="1" dirty="0">
                <a:latin typeface="Constantia" panose="02030602050306030303" pitchFamily="18" charset="0"/>
              </a:rPr>
              <a:t> chu </a:t>
            </a:r>
            <a:r>
              <a:rPr lang="en-US" sz="2600" b="1" dirty="0" err="1">
                <a:latin typeface="Constantia" panose="02030602050306030303" pitchFamily="18" charset="0"/>
              </a:rPr>
              <a:t>angai</a:t>
            </a:r>
            <a:r>
              <a:rPr lang="en-US" sz="2600" b="1" dirty="0">
                <a:latin typeface="Constantia" panose="02030602050306030303" pitchFamily="18" charset="0"/>
              </a:rPr>
              <a:t> </a:t>
            </a:r>
            <a:r>
              <a:rPr lang="en-US" sz="2600" b="1" dirty="0" err="1">
                <a:latin typeface="Constantia" panose="02030602050306030303" pitchFamily="18" charset="0"/>
              </a:rPr>
              <a:t>pih</a:t>
            </a:r>
            <a:r>
              <a:rPr lang="en-US" sz="2600" b="1" dirty="0">
                <a:latin typeface="Constantia" panose="02030602050306030303" pitchFamily="18" charset="0"/>
              </a:rPr>
              <a:t> </a:t>
            </a:r>
            <a:r>
              <a:rPr lang="en-US" sz="2600" b="1" dirty="0" err="1">
                <a:latin typeface="Constantia" panose="02030602050306030303" pitchFamily="18" charset="0"/>
              </a:rPr>
              <a:t>tei</a:t>
            </a:r>
            <a:r>
              <a:rPr lang="en-US" sz="2600" b="1" dirty="0">
                <a:latin typeface="Constantia" panose="02030602050306030303" pitchFamily="18" charset="0"/>
              </a:rPr>
              <a:t> ding ahi</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4E2CC1B3-73B1-099F-53B4-714CF6550D11}"/>
              </a:ext>
            </a:extLst>
          </p:cNvPr>
          <p:cNvSpPr txBox="1"/>
          <p:nvPr/>
        </p:nvSpPr>
        <p:spPr>
          <a:xfrm>
            <a:off x="5437239" y="6055444"/>
            <a:ext cx="6645560" cy="430887"/>
          </a:xfrm>
          <a:prstGeom prst="rect">
            <a:avLst/>
          </a:prstGeom>
          <a:noFill/>
        </p:spPr>
        <p:txBody>
          <a:bodyPr wrap="square" rtlCol="0">
            <a:spAutoFit/>
          </a:bodyPr>
          <a:lstStyle/>
          <a:p>
            <a:pPr algn="ctr"/>
            <a:r>
              <a:rPr lang="en" sz="2200" b="1" dirty="0"/>
              <a:t>EGW (</a:t>
            </a:r>
            <a:r>
              <a:rPr lang="en-US" sz="2200" b="1" dirty="0"/>
              <a:t>Steps to Christ</a:t>
            </a:r>
            <a:r>
              <a:rPr lang="en" sz="2200" b="1" dirty="0"/>
              <a:t>, p. 98)</a:t>
            </a: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762374" y="326594"/>
            <a:ext cx="7377573" cy="1200329"/>
          </a:xfrm>
          <a:prstGeom prst="rect">
            <a:avLst/>
          </a:prstGeom>
          <a:noFill/>
        </p:spPr>
        <p:txBody>
          <a:bodyPr wrap="square">
            <a:spAutoFit/>
          </a:bodyPr>
          <a:lstStyle/>
          <a:p>
            <a:pPr lvl="0" algn="ctr">
              <a:defRPr/>
            </a:pP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lang="es-ES" sz="27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Ka </a:t>
            </a:r>
            <a:r>
              <a:rPr lang="es-ES" sz="27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taona</a:t>
            </a:r>
            <a:r>
              <a:rPr lang="es-ES" sz="27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s-ES" sz="27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sang</a:t>
            </a:r>
            <a:r>
              <a:rPr lang="es-ES" sz="27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 </a:t>
            </a:r>
            <a:r>
              <a:rPr lang="es-ES" sz="27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kathuum</a:t>
            </a:r>
            <a:r>
              <a:rPr lang="es-ES" sz="27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s-ES" sz="27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ei</a:t>
            </a:r>
            <a:r>
              <a:rPr lang="es-ES" sz="27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pe </a:t>
            </a:r>
            <a:r>
              <a:rPr lang="es-ES" sz="27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jing</a:t>
            </a:r>
            <a:r>
              <a:rPr lang="es-ES" sz="27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s-ES" sz="27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Pakai</a:t>
            </a:r>
            <a:r>
              <a:rPr lang="es-ES" sz="27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s-ES" sz="27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ka</a:t>
            </a:r>
            <a:r>
              <a:rPr lang="es-ES" sz="27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s-ES" sz="27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ngailu’i</a:t>
            </a:r>
            <a:r>
              <a:rPr lang="es-ES" sz="27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s-ES" sz="27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Kakou</a:t>
            </a:r>
            <a:r>
              <a:rPr lang="es-ES" sz="27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chan in </a:t>
            </a:r>
            <a:r>
              <a:rPr lang="es-ES" sz="27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Pakai</a:t>
            </a:r>
            <a:r>
              <a:rPr lang="es-ES" sz="27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in </a:t>
            </a:r>
            <a:r>
              <a:rPr lang="es-ES" sz="27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ei</a:t>
            </a:r>
            <a:r>
              <a:rPr lang="es-ES" sz="27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s-ES" sz="27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hou</a:t>
            </a:r>
            <a:r>
              <a:rPr lang="es-ES" sz="27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s-ES" sz="27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jing</a:t>
            </a:r>
            <a:r>
              <a:rPr lang="es-ES" sz="27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e!</a:t>
            </a:r>
            <a:r>
              <a:rPr kumimoji="0" lang="es-ES" sz="27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kumimoji="0" lang="es-ES" sz="18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Psalm</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116:1, 2)</a:t>
            </a:r>
            <a:endPar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72375" y="3256853"/>
            <a:ext cx="4619625" cy="3447098"/>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0BB2C"/>
                </a:solidFill>
              </a:rPr>
              <a:t>Daniel:</a:t>
            </a:r>
          </a:p>
          <a:p>
            <a:pPr lvl="1">
              <a:spcBef>
                <a:spcPts val="600"/>
              </a:spcBef>
            </a:pPr>
            <a:r>
              <a:rPr lang="en" sz="2100" b="1" dirty="0"/>
              <a:t>Kichat tijat phaat lai a tao</a:t>
            </a:r>
          </a:p>
          <a:p>
            <a:pPr lvl="1">
              <a:spcBef>
                <a:spcPts val="600"/>
              </a:spcBef>
            </a:pPr>
            <a:r>
              <a:rPr lang="en" sz="2100" b="1" dirty="0"/>
              <a:t>Tou le din kisuhsel a tao</a:t>
            </a:r>
          </a:p>
          <a:p>
            <a:pPr>
              <a:spcBef>
                <a:spcPts val="1800"/>
              </a:spcBef>
            </a:pPr>
            <a:r>
              <a:rPr lang="en" sz="2000" b="1" dirty="0">
                <a:solidFill>
                  <a:srgbClr val="0070BB"/>
                </a:solidFill>
              </a:rPr>
              <a:t>Enoch:</a:t>
            </a:r>
          </a:p>
          <a:p>
            <a:pPr lvl="1">
              <a:spcBef>
                <a:spcPts val="600"/>
              </a:spcBef>
            </a:pPr>
            <a:r>
              <a:rPr lang="en-IN" sz="2100" b="1" dirty="0"/>
              <a:t>T</a:t>
            </a:r>
            <a:r>
              <a:rPr lang="en" sz="2100" b="1" dirty="0"/>
              <a:t>aona hinkho</a:t>
            </a:r>
          </a:p>
          <a:p>
            <a:pPr>
              <a:spcBef>
                <a:spcPts val="1800"/>
              </a:spcBef>
            </a:pPr>
            <a:r>
              <a:rPr lang="en" sz="2000" b="1" dirty="0">
                <a:solidFill>
                  <a:srgbClr val="BB4B00"/>
                </a:solidFill>
              </a:rPr>
              <a:t>Mose:</a:t>
            </a:r>
          </a:p>
          <a:p>
            <a:pPr lvl="1">
              <a:spcBef>
                <a:spcPts val="600"/>
              </a:spcBef>
            </a:pPr>
            <a:r>
              <a:rPr lang="en" sz="2100" b="1" dirty="0"/>
              <a:t>Pathien kihoupi</a:t>
            </a:r>
          </a:p>
          <a:p>
            <a:pPr lvl="1">
              <a:spcBef>
                <a:spcPts val="600"/>
              </a:spcBef>
            </a:pPr>
            <a:r>
              <a:rPr lang="en" sz="2100" b="1" dirty="0"/>
              <a:t>Midang ding a tao</a:t>
            </a:r>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70" y="37498"/>
            <a:ext cx="7075369" cy="1061829"/>
          </a:xfrm>
          <a:prstGeom prst="rect">
            <a:avLst/>
          </a:prstGeom>
          <a:noFill/>
        </p:spPr>
        <p:txBody>
          <a:bodyPr wrap="square" rtlCol="0">
            <a:spAutoFit/>
          </a:bodyPr>
          <a:lstStyle/>
          <a:p>
            <a:pPr>
              <a:spcBef>
                <a:spcPts val="600"/>
              </a:spcBef>
            </a:pPr>
            <a:r>
              <a:rPr lang="en" sz="2100" b="1" dirty="0"/>
              <a:t>Mihiem jaona thilsiem jouse Pathien in asiem chun khat le khat kihoumat thei ding, Ama tah toh jong kihoumat jing ding a ana siem ahi. </a:t>
            </a:r>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733375"/>
            <a:ext cx="2124854" cy="2895992"/>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733373"/>
            <a:ext cx="2048613" cy="2895993"/>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733373"/>
            <a:ext cx="1798806" cy="2896534"/>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593573"/>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517079"/>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271786"/>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5994278"/>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5065897"/>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416629"/>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726170"/>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4140736"/>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9" y="2865192"/>
            <a:ext cx="7075369"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rPr>
              <a:t>Daniel, Enoch, </a:t>
            </a:r>
            <a:r>
              <a:rPr lang="en" sz="2100" b="1" dirty="0">
                <a:solidFill>
                  <a:prstClr val="black"/>
                </a:solidFill>
                <a:latin typeface="Aptos" panose="02110004020202020204"/>
              </a:rPr>
              <a:t>chuleh</a:t>
            </a:r>
            <a:r>
              <a:rPr kumimoji="0" lang="en" sz="2100" b="1" i="0" u="none" strike="noStrike" kern="1200" cap="none" spc="0" normalizeH="0" baseline="0" noProof="0" dirty="0">
                <a:ln>
                  <a:noFill/>
                </a:ln>
                <a:solidFill>
                  <a:prstClr val="black"/>
                </a:solidFill>
                <a:effectLst/>
                <a:uLnTx/>
                <a:uFillTx/>
                <a:latin typeface="Aptos" panose="02110004020202020204"/>
              </a:rPr>
              <a:t> Mose</a:t>
            </a:r>
            <a:r>
              <a:rPr kumimoji="0" lang="en" sz="2100" b="1" i="0" u="none" strike="noStrike" kern="1200" cap="none" spc="0" normalizeH="0" noProof="0" dirty="0">
                <a:ln>
                  <a:noFill/>
                </a:ln>
                <a:solidFill>
                  <a:prstClr val="black"/>
                </a:solidFill>
                <a:effectLst/>
                <a:uLnTx/>
                <a:uFillTx/>
                <a:latin typeface="Aptos" panose="02110004020202020204"/>
              </a:rPr>
              <a:t> ho a kuon hiche thilpieh manlu tah manchah je mudoh thei ahi. </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8" y="1802355"/>
            <a:ext cx="7075369"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Hinla, Pathien in thilpieh manlu tah ei dalhah pih kit thou thou un ahi. Ama toh kihoumat jing jieng theina “telephone”- taona- chu ahi.</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7" y="1051175"/>
            <a:ext cx="7075368" cy="738664"/>
          </a:xfrm>
          <a:prstGeom prst="rect">
            <a:avLst/>
          </a:prstGeom>
          <a:noFill/>
        </p:spPr>
        <p:txBody>
          <a:bodyPr wrap="square">
            <a:spAutoFit/>
          </a:bodyPr>
          <a:lstStyle/>
          <a:p>
            <a:pPr lvl="0">
              <a:spcBef>
                <a:spcPts val="600"/>
              </a:spcBef>
              <a:defRPr/>
            </a:pPr>
            <a:r>
              <a:rPr lang="en" sz="2100" b="1" dirty="0">
                <a:solidFill>
                  <a:prstClr val="black"/>
                </a:solidFill>
                <a:latin typeface="Aptos" panose="02110004020202020204"/>
              </a:rPr>
              <a:t>Vangsiet um tah in Adam le Eve achonsiet lhon chun </a:t>
            </a:r>
            <a:r>
              <a:rPr lang="en" sz="2100" b="1" dirty="0">
                <a:solidFill>
                  <a:prstClr val="black"/>
                </a:solidFill>
              </a:rPr>
              <a:t>Pathien toh changmel a kihoumat theina chu ana tan tai.</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428047"/>
            <a:ext cx="4419601" cy="144655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8800" b="1" spc="300" dirty="0">
                <a:ln/>
                <a:solidFill>
                  <a:srgbClr val="D15381"/>
                </a:solidFill>
                <a:effectLst>
                  <a:outerShdw blurRad="38100" dist="12700" dir="2700000" algn="tl">
                    <a:srgbClr val="000000"/>
                  </a:outerShdw>
                  <a:reflection blurRad="6350" stA="60000" endA="900" endPos="58000" dir="5400000" sy="-100000" algn="bl" rotWithShape="0"/>
                </a:effectLst>
              </a:rPr>
              <a:t>DANIEL</a:t>
            </a: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29728" y="3325226"/>
            <a:ext cx="3195070" cy="3383096"/>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47625"/>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KICHAT TIJAT PHAAT LAI A TAO</a:t>
            </a:r>
          </a:p>
        </p:txBody>
      </p:sp>
      <p:sp>
        <p:nvSpPr>
          <p:cNvPr id="5" name="CuadroTexto 4">
            <a:extLst>
              <a:ext uri="{FF2B5EF4-FFF2-40B4-BE49-F238E27FC236}">
                <a16:creationId xmlns:a16="http://schemas.microsoft.com/office/drawing/2014/main" id="{962EDA29-BBA5-B3DF-ED18-A0FB9F33347D}"/>
              </a:ext>
            </a:extLst>
          </p:cNvPr>
          <p:cNvSpPr txBox="1"/>
          <p:nvPr/>
        </p:nvSpPr>
        <p:spPr>
          <a:xfrm>
            <a:off x="2123768" y="675419"/>
            <a:ext cx="8347587" cy="646331"/>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en-IN" b="1" dirty="0">
                <a:solidFill>
                  <a:schemeClr val="accent1">
                    <a:lumMod val="75000"/>
                  </a:schemeClr>
                </a:solidFill>
                <a:latin typeface="Comic Sans MS" panose="030F0702030302020204" pitchFamily="66" charset="0"/>
              </a:rPr>
              <a:t>Chu in </a:t>
            </a:r>
            <a:r>
              <a:rPr lang="en-IN" b="1" dirty="0" err="1">
                <a:solidFill>
                  <a:schemeClr val="accent1">
                    <a:lumMod val="75000"/>
                  </a:schemeClr>
                </a:solidFill>
                <a:latin typeface="Comic Sans MS" panose="030F0702030302020204" pitchFamily="66" charset="0"/>
              </a:rPr>
              <a:t>khaodip</a:t>
            </a:r>
            <a:r>
              <a:rPr lang="en-IN" b="1" dirty="0">
                <a:solidFill>
                  <a:schemeClr val="accent1">
                    <a:lumMod val="75000"/>
                  </a:schemeClr>
                </a:solidFill>
                <a:latin typeface="Comic Sans MS" panose="030F0702030302020204" pitchFamily="66" charset="0"/>
              </a:rPr>
              <a:t> </a:t>
            </a:r>
            <a:r>
              <a:rPr lang="en-IN" b="1" dirty="0" err="1">
                <a:solidFill>
                  <a:schemeClr val="accent1">
                    <a:lumMod val="75000"/>
                  </a:schemeClr>
                </a:solidFill>
                <a:latin typeface="Comic Sans MS" panose="030F0702030302020204" pitchFamily="66" charset="0"/>
              </a:rPr>
              <a:t>puon</a:t>
            </a:r>
            <a:r>
              <a:rPr lang="en-IN" b="1" dirty="0">
                <a:solidFill>
                  <a:schemeClr val="accent1">
                    <a:lumMod val="75000"/>
                  </a:schemeClr>
                </a:solidFill>
                <a:latin typeface="Comic Sans MS" panose="030F0702030302020204" pitchFamily="66" charset="0"/>
              </a:rPr>
              <a:t> </a:t>
            </a:r>
            <a:r>
              <a:rPr lang="en-IN" b="1" dirty="0" err="1">
                <a:solidFill>
                  <a:schemeClr val="accent1">
                    <a:lumMod val="75000"/>
                  </a:schemeClr>
                </a:solidFill>
                <a:latin typeface="Comic Sans MS" panose="030F0702030302020204" pitchFamily="66" charset="0"/>
              </a:rPr>
              <a:t>sil</a:t>
            </a:r>
            <a:r>
              <a:rPr lang="en-IN" b="1" dirty="0">
                <a:solidFill>
                  <a:schemeClr val="accent1">
                    <a:lumMod val="75000"/>
                  </a:schemeClr>
                </a:solidFill>
                <a:latin typeface="Comic Sans MS" panose="030F0702030302020204" pitchFamily="66" charset="0"/>
              </a:rPr>
              <a:t> in, an </a:t>
            </a:r>
            <a:r>
              <a:rPr lang="en-IN" b="1" dirty="0" err="1">
                <a:solidFill>
                  <a:schemeClr val="accent1">
                    <a:lumMod val="75000"/>
                  </a:schemeClr>
                </a:solidFill>
                <a:latin typeface="Comic Sans MS" panose="030F0702030302020204" pitchFamily="66" charset="0"/>
              </a:rPr>
              <a:t>ngol</a:t>
            </a:r>
            <a:r>
              <a:rPr lang="en-IN" b="1" dirty="0">
                <a:solidFill>
                  <a:schemeClr val="accent1">
                    <a:lumMod val="75000"/>
                  </a:schemeClr>
                </a:solidFill>
                <a:latin typeface="Comic Sans MS" panose="030F0702030302020204" pitchFamily="66" charset="0"/>
              </a:rPr>
              <a:t> in, </a:t>
            </a:r>
            <a:r>
              <a:rPr lang="en-IN" b="1" dirty="0" err="1">
                <a:solidFill>
                  <a:schemeClr val="accent1">
                    <a:lumMod val="75000"/>
                  </a:schemeClr>
                </a:solidFill>
                <a:latin typeface="Comic Sans MS" panose="030F0702030302020204" pitchFamily="66" charset="0"/>
              </a:rPr>
              <a:t>leivui</a:t>
            </a:r>
            <a:r>
              <a:rPr lang="en-IN" b="1" dirty="0">
                <a:solidFill>
                  <a:schemeClr val="accent1">
                    <a:lumMod val="75000"/>
                  </a:schemeClr>
                </a:solidFill>
                <a:latin typeface="Comic Sans MS" panose="030F0702030302020204" pitchFamily="66" charset="0"/>
              </a:rPr>
              <a:t> </a:t>
            </a:r>
            <a:r>
              <a:rPr lang="en-IN" b="1" dirty="0" err="1">
                <a:solidFill>
                  <a:schemeClr val="accent1">
                    <a:lumMod val="75000"/>
                  </a:schemeClr>
                </a:solidFill>
                <a:latin typeface="Comic Sans MS" panose="030F0702030302020204" pitchFamily="66" charset="0"/>
              </a:rPr>
              <a:t>lah</a:t>
            </a:r>
            <a:r>
              <a:rPr lang="en-IN" b="1" dirty="0">
                <a:solidFill>
                  <a:schemeClr val="accent1">
                    <a:lumMod val="75000"/>
                  </a:schemeClr>
                </a:solidFill>
                <a:latin typeface="Comic Sans MS" panose="030F0702030302020204" pitchFamily="66" charset="0"/>
              </a:rPr>
              <a:t> a </a:t>
            </a:r>
            <a:r>
              <a:rPr lang="en-IN" b="1" dirty="0" err="1">
                <a:solidFill>
                  <a:schemeClr val="accent1">
                    <a:lumMod val="75000"/>
                  </a:schemeClr>
                </a:solidFill>
                <a:latin typeface="Comic Sans MS" panose="030F0702030302020204" pitchFamily="66" charset="0"/>
              </a:rPr>
              <a:t>touvin</a:t>
            </a:r>
            <a:r>
              <a:rPr lang="en-IN" b="1" dirty="0">
                <a:solidFill>
                  <a:schemeClr val="accent1">
                    <a:lumMod val="75000"/>
                  </a:schemeClr>
                </a:solidFill>
                <a:latin typeface="Comic Sans MS" panose="030F0702030302020204" pitchFamily="66" charset="0"/>
              </a:rPr>
              <a:t>, </a:t>
            </a:r>
          </a:p>
          <a:p>
            <a:pPr algn="ctr"/>
            <a:r>
              <a:rPr lang="en-IN" b="1" dirty="0">
                <a:solidFill>
                  <a:schemeClr val="accent1">
                    <a:lumMod val="75000"/>
                  </a:schemeClr>
                </a:solidFill>
                <a:latin typeface="Comic Sans MS" panose="030F0702030302020204" pitchFamily="66" charset="0"/>
              </a:rPr>
              <a:t>Pakai </a:t>
            </a:r>
            <a:r>
              <a:rPr lang="en-IN" b="1" dirty="0" err="1">
                <a:solidFill>
                  <a:schemeClr val="accent1">
                    <a:lumMod val="75000"/>
                  </a:schemeClr>
                </a:solidFill>
                <a:latin typeface="Comic Sans MS" panose="030F0702030302020204" pitchFamily="66" charset="0"/>
              </a:rPr>
              <a:t>Pathien</a:t>
            </a:r>
            <a:r>
              <a:rPr lang="en-IN" b="1" dirty="0">
                <a:solidFill>
                  <a:schemeClr val="accent1">
                    <a:lumMod val="75000"/>
                  </a:schemeClr>
                </a:solidFill>
                <a:latin typeface="Comic Sans MS" panose="030F0702030302020204" pitchFamily="66" charset="0"/>
              </a:rPr>
              <a:t> </a:t>
            </a:r>
            <a:r>
              <a:rPr lang="en-IN" b="1" dirty="0" err="1">
                <a:solidFill>
                  <a:schemeClr val="accent1">
                    <a:lumMod val="75000"/>
                  </a:schemeClr>
                </a:solidFill>
                <a:latin typeface="Comic Sans MS" panose="030F0702030302020204" pitchFamily="66" charset="0"/>
              </a:rPr>
              <a:t>kom</a:t>
            </a:r>
            <a:r>
              <a:rPr lang="en-IN" b="1" dirty="0">
                <a:solidFill>
                  <a:schemeClr val="accent1">
                    <a:lumMod val="75000"/>
                  </a:schemeClr>
                </a:solidFill>
                <a:latin typeface="Comic Sans MS" panose="030F0702030302020204" pitchFamily="66" charset="0"/>
              </a:rPr>
              <a:t> a </a:t>
            </a:r>
            <a:r>
              <a:rPr lang="en-IN" b="1" dirty="0" err="1">
                <a:solidFill>
                  <a:schemeClr val="accent1">
                    <a:lumMod val="75000"/>
                  </a:schemeClr>
                </a:solidFill>
                <a:latin typeface="Comic Sans MS" panose="030F0702030302020204" pitchFamily="66" charset="0"/>
              </a:rPr>
              <a:t>lunggil</a:t>
            </a:r>
            <a:r>
              <a:rPr lang="en-IN" b="1" dirty="0">
                <a:solidFill>
                  <a:schemeClr val="accent1">
                    <a:lumMod val="75000"/>
                  </a:schemeClr>
                </a:solidFill>
                <a:latin typeface="Comic Sans MS" panose="030F0702030302020204" pitchFamily="66" charset="0"/>
              </a:rPr>
              <a:t> </a:t>
            </a:r>
            <a:r>
              <a:rPr lang="en-IN" b="1" dirty="0" err="1">
                <a:solidFill>
                  <a:schemeClr val="accent1">
                    <a:lumMod val="75000"/>
                  </a:schemeClr>
                </a:solidFill>
                <a:latin typeface="Comic Sans MS" panose="030F0702030302020204" pitchFamily="66" charset="0"/>
              </a:rPr>
              <a:t>tah</a:t>
            </a:r>
            <a:r>
              <a:rPr lang="en-IN" b="1" dirty="0">
                <a:solidFill>
                  <a:schemeClr val="accent1">
                    <a:lumMod val="75000"/>
                  </a:schemeClr>
                </a:solidFill>
                <a:latin typeface="Comic Sans MS" panose="030F0702030302020204" pitchFamily="66" charset="0"/>
              </a:rPr>
              <a:t> in </a:t>
            </a:r>
            <a:r>
              <a:rPr lang="en-IN" b="1" dirty="0" err="1">
                <a:solidFill>
                  <a:schemeClr val="accent1">
                    <a:lumMod val="75000"/>
                  </a:schemeClr>
                </a:solidFill>
                <a:latin typeface="Comic Sans MS" panose="030F0702030302020204" pitchFamily="66" charset="0"/>
              </a:rPr>
              <a:t>kataovin</a:t>
            </a:r>
            <a:r>
              <a:rPr lang="en-IN" b="1" dirty="0">
                <a:solidFill>
                  <a:schemeClr val="accent1">
                    <a:lumMod val="75000"/>
                  </a:schemeClr>
                </a:solidFill>
                <a:latin typeface="Comic Sans MS" panose="030F0702030302020204" pitchFamily="66" charset="0"/>
              </a:rPr>
              <a:t>, ka </a:t>
            </a:r>
            <a:r>
              <a:rPr lang="en-IN" b="1" dirty="0" err="1">
                <a:solidFill>
                  <a:schemeClr val="accent1">
                    <a:lumMod val="75000"/>
                  </a:schemeClr>
                </a:solidFill>
                <a:latin typeface="Comic Sans MS" panose="030F0702030302020204" pitchFamily="66" charset="0"/>
              </a:rPr>
              <a:t>ngeh</a:t>
            </a:r>
            <a:r>
              <a:rPr lang="en-IN" b="1" dirty="0">
                <a:solidFill>
                  <a:schemeClr val="accent1">
                    <a:lumMod val="75000"/>
                  </a:schemeClr>
                </a:solidFill>
                <a:latin typeface="Comic Sans MS" panose="030F0702030302020204" pitchFamily="66" charset="0"/>
              </a:rPr>
              <a:t> e</a:t>
            </a:r>
            <a:r>
              <a:rPr lang="en-IN" sz="1600" b="1" dirty="0">
                <a:solidFill>
                  <a:schemeClr val="accent1">
                    <a:lumMod val="75000"/>
                  </a:schemeClr>
                </a:solidFill>
                <a:latin typeface="Comic Sans MS" panose="030F0702030302020204" pitchFamily="66" charset="0"/>
              </a:rPr>
              <a:t>.</a:t>
            </a:r>
            <a:r>
              <a:rPr lang="en" sz="1600" b="1" dirty="0">
                <a:solidFill>
                  <a:schemeClr val="accent1">
                    <a:lumMod val="75000"/>
                  </a:schemeClr>
                </a:solidFill>
                <a:latin typeface="Comic Sans MS" panose="030F0702030302020204" pitchFamily="66" charset="0"/>
              </a:rPr>
              <a:t>” </a:t>
            </a:r>
            <a:r>
              <a:rPr lang="en" sz="1200" b="1" i="1" dirty="0">
                <a:solidFill>
                  <a:schemeClr val="accent1">
                    <a:lumMod val="75000"/>
                  </a:schemeClr>
                </a:solidFill>
                <a:latin typeface="Comic Sans MS" panose="030F0702030302020204" pitchFamily="66" charset="0"/>
              </a:rPr>
              <a:t>(Daniel 9:3</a:t>
            </a:r>
            <a:r>
              <a:rPr lang="en" sz="1200" b="1" dirty="0">
                <a:solidFill>
                  <a:schemeClr val="accent1">
                    <a:lumMod val="75000"/>
                  </a:schemeClr>
                </a:solidFill>
                <a:latin typeface="Comic Sans MS" panose="030F0702030302020204" pitchFamily="66" charset="0"/>
              </a:rPr>
              <a:t>)</a:t>
            </a:r>
            <a:endParaRPr lang="es-ES" sz="1600" b="1" dirty="0">
              <a:solidFill>
                <a:schemeClr val="accent1">
                  <a:lumMod val="75000"/>
                </a:schemeClr>
              </a:solidFill>
              <a:latin typeface="Comic Sans MS" panose="030F0702030302020204" pitchFamily="66" charset="0"/>
            </a:endParaRPr>
          </a:p>
        </p:txBody>
      </p:sp>
      <p:grpSp>
        <p:nvGrpSpPr>
          <p:cNvPr id="46" name="Grupo 45">
            <a:extLst>
              <a:ext uri="{FF2B5EF4-FFF2-40B4-BE49-F238E27FC236}">
                <a16:creationId xmlns:a16="http://schemas.microsoft.com/office/drawing/2014/main" id="{BD667562-5EF8-1DA4-4890-0C8652FDB1BA}"/>
              </a:ext>
            </a:extLst>
          </p:cNvPr>
          <p:cNvGrpSpPr/>
          <p:nvPr/>
        </p:nvGrpSpPr>
        <p:grpSpPr>
          <a:xfrm>
            <a:off x="113363" y="3542811"/>
            <a:ext cx="788827" cy="3314989"/>
            <a:chOff x="113363" y="3143252"/>
            <a:chExt cx="788827" cy="3590724"/>
          </a:xfrm>
          <a:effectLst>
            <a:outerShdw blurRad="50800" dist="38100" dir="2700000" algn="tl" rotWithShape="0">
              <a:prstClr val="black">
                <a:alpha val="40000"/>
              </a:prstClr>
            </a:outerShdw>
          </a:effectLst>
        </p:grpSpPr>
        <p:grpSp>
          <p:nvGrpSpPr>
            <p:cNvPr id="31" name="Grupo 30">
              <a:extLst>
                <a:ext uri="{FF2B5EF4-FFF2-40B4-BE49-F238E27FC236}">
                  <a16:creationId xmlns:a16="http://schemas.microsoft.com/office/drawing/2014/main" id="{5427E3BD-D8B0-14CF-8A3D-D9E7BDEB75A9}"/>
                </a:ext>
              </a:extLst>
            </p:cNvPr>
            <p:cNvGrpSpPr/>
            <p:nvPr/>
          </p:nvGrpSpPr>
          <p:grpSpPr>
            <a:xfrm>
              <a:off x="132847" y="3143252"/>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113363" y="3871654"/>
              <a:ext cx="513346" cy="2862322"/>
            </a:xfrm>
            <a:prstGeom prst="rect">
              <a:avLst/>
            </a:prstGeom>
            <a:noFill/>
          </p:spPr>
          <p:txBody>
            <a:bodyPr vert="wordArtVert" wrap="none" rtlCol="0">
              <a:spAutoFit/>
            </a:bodyPr>
            <a:lstStyle/>
            <a:p>
              <a:r>
                <a:rPr lang="en-US" b="1" spc="-1000" dirty="0">
                  <a:effectLst>
                    <a:outerShdw blurRad="38100" dist="38100" dir="2700000" algn="tl">
                      <a:srgbClr val="000000">
                        <a:alpha val="43137"/>
                      </a:srgbClr>
                    </a:outerShdw>
                  </a:effectLst>
                </a:rPr>
                <a:t>VAIHOP THIEM	</a:t>
              </a:r>
              <a:endParaRPr lang="en" b="1" spc="-1000" dirty="0">
                <a:effectLst>
                  <a:outerShdw blurRad="38100" dist="38100" dir="2700000" algn="tl">
                    <a:srgbClr val="000000">
                      <a:alpha val="43137"/>
                    </a:srgbClr>
                  </a:outerShdw>
                </a:effectLst>
              </a:endParaRP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2767" y="3532316"/>
            <a:ext cx="763700" cy="3250672"/>
            <a:chOff x="909009" y="3143252"/>
            <a:chExt cx="763700" cy="3515911"/>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38264" y="3786580"/>
              <a:ext cx="476925" cy="2702790"/>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600" spc="0" dirty="0"/>
                <a:t>KITAH TAH</a:t>
              </a:r>
              <a:endParaRPr lang="en" spc="0" dirty="0"/>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532316"/>
            <a:ext cx="758519" cy="3250672"/>
            <a:chOff x="1677795" y="3143252"/>
            <a:chExt cx="7585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809789" y="3871654"/>
              <a:ext cx="513346" cy="2357953"/>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600" dirty="0"/>
                <a:t>KIPUMPIEH</a:t>
              </a:r>
            </a:p>
          </p:txBody>
        </p:sp>
      </p:grpSp>
      <p:grpSp>
        <p:nvGrpSpPr>
          <p:cNvPr id="49" name="Grupo 48">
            <a:extLst>
              <a:ext uri="{FF2B5EF4-FFF2-40B4-BE49-F238E27FC236}">
                <a16:creationId xmlns:a16="http://schemas.microsoft.com/office/drawing/2014/main" id="{A44D813B-25A0-BC0C-DA13-04740CCCAC62}"/>
              </a:ext>
            </a:extLst>
          </p:cNvPr>
          <p:cNvGrpSpPr/>
          <p:nvPr/>
        </p:nvGrpSpPr>
        <p:grpSpPr>
          <a:xfrm>
            <a:off x="3309744" y="3532316"/>
            <a:ext cx="754777" cy="3250669"/>
            <a:chOff x="2441781" y="3143251"/>
            <a:chExt cx="754777" cy="3515912"/>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1781" y="3143251"/>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571879" y="3754676"/>
              <a:ext cx="513346" cy="290369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dirty="0"/>
                <a:t>DIHTAH A DING</a:t>
              </a:r>
            </a:p>
          </p:txBody>
        </p:sp>
      </p:grpSp>
      <p:grpSp>
        <p:nvGrpSpPr>
          <p:cNvPr id="50" name="Grupo 49">
            <a:extLst>
              <a:ext uri="{FF2B5EF4-FFF2-40B4-BE49-F238E27FC236}">
                <a16:creationId xmlns:a16="http://schemas.microsoft.com/office/drawing/2014/main" id="{27741247-4AF3-23E6-C75B-FDFA18D49AE4}"/>
              </a:ext>
            </a:extLst>
          </p:cNvPr>
          <p:cNvGrpSpPr/>
          <p:nvPr/>
        </p:nvGrpSpPr>
        <p:grpSpPr>
          <a:xfrm>
            <a:off x="4341900" y="3532775"/>
            <a:ext cx="767206" cy="3250213"/>
            <a:chOff x="3200400" y="3143250"/>
            <a:chExt cx="767206" cy="3515913"/>
          </a:xfrm>
          <a:effectLst>
            <a:outerShdw blurRad="50800" dist="38100" dir="2700000" algn="tl" rotWithShape="0">
              <a:prstClr val="black">
                <a:alpha val="40000"/>
              </a:prstClr>
            </a:outerShdw>
          </a:effectLst>
        </p:grpSpPr>
        <p:grpSp>
          <p:nvGrpSpPr>
            <p:cNvPr id="35" name="Grupo 34">
              <a:extLst>
                <a:ext uri="{FF2B5EF4-FFF2-40B4-BE49-F238E27FC236}">
                  <a16:creationId xmlns:a16="http://schemas.microsoft.com/office/drawing/2014/main" id="{B1C1D55B-58DC-0613-0C8F-7BA9CC518588}"/>
                </a:ext>
              </a:extLst>
            </p:cNvPr>
            <p:cNvGrpSpPr/>
            <p:nvPr/>
          </p:nvGrpSpPr>
          <p:grpSpPr>
            <a:xfrm>
              <a:off x="3200400" y="3143250"/>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335382" y="4019143"/>
              <a:ext cx="513346" cy="2106218"/>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600" dirty="0"/>
                <a:t>MUON UM </a:t>
              </a:r>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386485" y="3532775"/>
            <a:ext cx="771443" cy="3250213"/>
            <a:chOff x="3975615" y="3143250"/>
            <a:chExt cx="771443" cy="3515913"/>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3946104"/>
              <a:ext cx="513346" cy="1731436"/>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0" dirty="0"/>
                <a:t>JA UM</a:t>
              </a:r>
            </a:p>
          </p:txBody>
        </p:sp>
      </p:grpSp>
      <p:grpSp>
        <p:nvGrpSpPr>
          <p:cNvPr id="52" name="Grupo 51">
            <a:extLst>
              <a:ext uri="{FF2B5EF4-FFF2-40B4-BE49-F238E27FC236}">
                <a16:creationId xmlns:a16="http://schemas.microsoft.com/office/drawing/2014/main" id="{63146173-B349-3226-2EF9-F56DDCA7E0FD}"/>
              </a:ext>
            </a:extLst>
          </p:cNvPr>
          <p:cNvGrpSpPr/>
          <p:nvPr/>
        </p:nvGrpSpPr>
        <p:grpSpPr>
          <a:xfrm>
            <a:off x="6435307" y="3532775"/>
            <a:ext cx="791019" cy="3250213"/>
            <a:chOff x="4733213" y="3143250"/>
            <a:chExt cx="791019" cy="3515913"/>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755047" y="3871654"/>
              <a:ext cx="769185"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600" spc="-800" dirty="0"/>
                <a:t>KAINA DET TAH NEI</a:t>
              </a:r>
            </a:p>
          </p:txBody>
        </p:sp>
      </p:grpSp>
      <p:grpSp>
        <p:nvGrpSpPr>
          <p:cNvPr id="53" name="Grupo 52">
            <a:extLst>
              <a:ext uri="{FF2B5EF4-FFF2-40B4-BE49-F238E27FC236}">
                <a16:creationId xmlns:a16="http://schemas.microsoft.com/office/drawing/2014/main" id="{C951D577-7610-1699-E050-15A11C83767C}"/>
              </a:ext>
            </a:extLst>
          </p:cNvPr>
          <p:cNvGrpSpPr/>
          <p:nvPr/>
        </p:nvGrpSpPr>
        <p:grpSpPr>
          <a:xfrm>
            <a:off x="7504903" y="3532775"/>
            <a:ext cx="797029" cy="3250672"/>
            <a:chOff x="5466553" y="3143250"/>
            <a:chExt cx="797029" cy="3515914"/>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94239" y="3143250"/>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1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466553" y="3783165"/>
              <a:ext cx="769185" cy="2661594"/>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600" spc="-600" dirty="0"/>
                <a:t>CHONCHAN </a:t>
              </a:r>
            </a:p>
            <a:p>
              <a:pPr algn="l"/>
              <a:r>
                <a:rPr lang="en" sz="1600" spc="-600" dirty="0"/>
                <a:t>PHA BOU NEI</a:t>
              </a:r>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363884" y="1338005"/>
            <a:ext cx="8572477" cy="1384995"/>
          </a:xfrm>
          <a:prstGeom prst="rect">
            <a:avLst/>
          </a:prstGeom>
          <a:noFill/>
        </p:spPr>
        <p:txBody>
          <a:bodyPr wrap="square" rtlCol="0">
            <a:spAutoFit/>
          </a:bodyPr>
          <a:lstStyle/>
          <a:p>
            <a:pPr>
              <a:spcBef>
                <a:spcPts val="600"/>
              </a:spcBef>
            </a:pPr>
            <a:r>
              <a:rPr lang="en" sz="2100" b="1" dirty="0"/>
              <a:t>Pathien apum tahsan jieng jieh in Daniel chu chihgilna achan in, mangle theina le hetna sang tah jong ape’n ahi (Dan. 1:8, 17, 20). Ama leh aloite dinmun kichat tijat um tah ahi chun Pathien kom lam asang in atao tai </a:t>
            </a:r>
            <a:r>
              <a:rPr lang="en" sz="2000" b="1" dirty="0"/>
              <a:t>(Dan. 2:17-23).</a:t>
            </a:r>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3" y="2804148"/>
            <a:ext cx="8695270" cy="738664"/>
          </a:xfrm>
          <a:prstGeom prst="rect">
            <a:avLst/>
          </a:prstGeom>
          <a:noFill/>
        </p:spPr>
        <p:txBody>
          <a:bodyPr wrap="square">
            <a:spAutoFit/>
          </a:bodyPr>
          <a:lstStyle/>
          <a:p>
            <a:pPr>
              <a:spcBef>
                <a:spcPts val="600"/>
              </a:spcBef>
            </a:pPr>
            <a:r>
              <a:rPr lang="en" sz="2100" b="1" dirty="0"/>
              <a:t>Tao jing jieng mi ahi jieh chun itobang chonchan nei mi hi a Daniel hung kihe’m </a:t>
            </a:r>
            <a:r>
              <a:rPr lang="en" sz="2000" b="1" dirty="0"/>
              <a:t>(Dan. 6:3-5)?</a:t>
            </a:r>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a:fillRect/>
          </a:stretch>
        </p:blipFill>
        <p:spPr>
          <a:xfrm>
            <a:off x="113364" y="1460045"/>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1000" fill="hold"/>
                                        <p:tgtEl>
                                          <p:spTgt spid="46"/>
                                        </p:tgtEl>
                                        <p:attrNameLst>
                                          <p:attrName>ppt_w</p:attrName>
                                        </p:attrNameLst>
                                      </p:cBhvr>
                                      <p:tavLst>
                                        <p:tav tm="0">
                                          <p:val>
                                            <p:strVal val="#ppt_w+.3"/>
                                          </p:val>
                                        </p:tav>
                                        <p:tav tm="100000">
                                          <p:val>
                                            <p:strVal val="#ppt_w"/>
                                          </p:val>
                                        </p:tav>
                                      </p:tavLst>
                                    </p:anim>
                                    <p:anim calcmode="lin" valueType="num">
                                      <p:cBhvr>
                                        <p:cTn id="46" dur="1000" fill="hold"/>
                                        <p:tgtEl>
                                          <p:spTgt spid="46"/>
                                        </p:tgtEl>
                                        <p:attrNameLst>
                                          <p:attrName>ppt_h</p:attrName>
                                        </p:attrNameLst>
                                      </p:cBhvr>
                                      <p:tavLst>
                                        <p:tav tm="0">
                                          <p:val>
                                            <p:strVal val="#ppt_h"/>
                                          </p:val>
                                        </p:tav>
                                        <p:tav tm="100000">
                                          <p:val>
                                            <p:strVal val="#ppt_h"/>
                                          </p:val>
                                        </p:tav>
                                      </p:tavLst>
                                    </p:anim>
                                    <p:animEffect transition="in" filter="fade">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1000" fill="hold"/>
                                        <p:tgtEl>
                                          <p:spTgt spid="49"/>
                                        </p:tgtEl>
                                        <p:attrNameLst>
                                          <p:attrName>ppt_w</p:attrName>
                                        </p:attrNameLst>
                                      </p:cBhvr>
                                      <p:tavLst>
                                        <p:tav tm="0">
                                          <p:val>
                                            <p:strVal val="#ppt_w+.3"/>
                                          </p:val>
                                        </p:tav>
                                        <p:tav tm="100000">
                                          <p:val>
                                            <p:strVal val="#ppt_w"/>
                                          </p:val>
                                        </p:tav>
                                      </p:tavLst>
                                    </p:anim>
                                    <p:anim calcmode="lin" valueType="num">
                                      <p:cBhvr>
                                        <p:cTn id="67" dur="1000" fill="hold"/>
                                        <p:tgtEl>
                                          <p:spTgt spid="49"/>
                                        </p:tgtEl>
                                        <p:attrNameLst>
                                          <p:attrName>ppt_h</p:attrName>
                                        </p:attrNameLst>
                                      </p:cBhvr>
                                      <p:tavLst>
                                        <p:tav tm="0">
                                          <p:val>
                                            <p:strVal val="#ppt_h"/>
                                          </p:val>
                                        </p:tav>
                                        <p:tav tm="100000">
                                          <p:val>
                                            <p:strVal val="#ppt_h"/>
                                          </p:val>
                                        </p:tav>
                                      </p:tavLst>
                                    </p:anim>
                                    <p:animEffect transition="in" filter="fade">
                                      <p:cBhvr>
                                        <p:cTn id="68" dur="10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strVal val="#ppt_w+.3"/>
                                          </p:val>
                                        </p:tav>
                                        <p:tav tm="100000">
                                          <p:val>
                                            <p:strVal val="#ppt_w"/>
                                          </p:val>
                                        </p:tav>
                                      </p:tavLst>
                                    </p:anim>
                                    <p:anim calcmode="lin" valueType="num">
                                      <p:cBhvr>
                                        <p:cTn id="74" dur="1000" fill="hold"/>
                                        <p:tgtEl>
                                          <p:spTgt spid="50"/>
                                        </p:tgtEl>
                                        <p:attrNameLst>
                                          <p:attrName>ppt_h</p:attrName>
                                        </p:attrNameLst>
                                      </p:cBhvr>
                                      <p:tavLst>
                                        <p:tav tm="0">
                                          <p:val>
                                            <p:strVal val="#ppt_h"/>
                                          </p:val>
                                        </p:tav>
                                        <p:tav tm="100000">
                                          <p:val>
                                            <p:strVal val="#ppt_h"/>
                                          </p:val>
                                        </p:tav>
                                      </p:tavLst>
                                    </p:anim>
                                    <p:animEffect transition="in" filter="fade">
                                      <p:cBhvr>
                                        <p:cTn id="75" dur="10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ppt_w</p:attrName>
                                        </p:attrNameLst>
                                      </p:cBhvr>
                                      <p:tavLst>
                                        <p:tav tm="0">
                                          <p:val>
                                            <p:strVal val="#ppt_w+.3"/>
                                          </p:val>
                                        </p:tav>
                                        <p:tav tm="100000">
                                          <p:val>
                                            <p:strVal val="#ppt_w"/>
                                          </p:val>
                                        </p:tav>
                                      </p:tavLst>
                                    </p:anim>
                                    <p:anim calcmode="lin" valueType="num">
                                      <p:cBhvr>
                                        <p:cTn id="88" dur="1000" fill="hold"/>
                                        <p:tgtEl>
                                          <p:spTgt spid="52"/>
                                        </p:tgtEl>
                                        <p:attrNameLst>
                                          <p:attrName>ppt_h</p:attrName>
                                        </p:attrNameLst>
                                      </p:cBhvr>
                                      <p:tavLst>
                                        <p:tav tm="0">
                                          <p:val>
                                            <p:strVal val="#ppt_h"/>
                                          </p:val>
                                        </p:tav>
                                        <p:tav tm="100000">
                                          <p:val>
                                            <p:strVal val="#ppt_h"/>
                                          </p:val>
                                        </p:tav>
                                      </p:tavLst>
                                    </p:anim>
                                    <p:animEffect transition="in" filter="fade">
                                      <p:cBhvr>
                                        <p:cTn id="89" dur="1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strVal val="#ppt_w+.3"/>
                                          </p:val>
                                        </p:tav>
                                        <p:tav tm="100000">
                                          <p:val>
                                            <p:strVal val="#ppt_w"/>
                                          </p:val>
                                        </p:tav>
                                      </p:tavLst>
                                    </p:anim>
                                    <p:anim calcmode="lin" valueType="num">
                                      <p:cBhvr>
                                        <p:cTn id="95" dur="1000" fill="hold"/>
                                        <p:tgtEl>
                                          <p:spTgt spid="53"/>
                                        </p:tgtEl>
                                        <p:attrNameLst>
                                          <p:attrName>ppt_h</p:attrName>
                                        </p:attrNameLst>
                                      </p:cBhvr>
                                      <p:tavLst>
                                        <p:tav tm="0">
                                          <p:val>
                                            <p:strVal val="#ppt_h"/>
                                          </p:val>
                                        </p:tav>
                                        <p:tav tm="100000">
                                          <p:val>
                                            <p:strVal val="#ppt_h"/>
                                          </p:val>
                                        </p:tav>
                                      </p:tavLst>
                                    </p:anim>
                                    <p:animEffect transition="in" filter="fade">
                                      <p:cBhvr>
                                        <p:cTn id="9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132612" y="1247833"/>
            <a:ext cx="6181525" cy="1384995"/>
          </a:xfrm>
          <a:prstGeom prst="rect">
            <a:avLst/>
          </a:prstGeom>
          <a:noFill/>
        </p:spPr>
        <p:txBody>
          <a:bodyPr wrap="square" rtlCol="0">
            <a:spAutoFit/>
          </a:bodyPr>
          <a:lstStyle/>
          <a:p>
            <a:pPr>
              <a:spcBef>
                <a:spcPts val="600"/>
              </a:spcBef>
            </a:pPr>
            <a:r>
              <a:rPr lang="en" sz="2100" b="1" dirty="0"/>
              <a:t>Van in Daniel taona lunglut tah in angaipih e </a:t>
            </a:r>
            <a:r>
              <a:rPr lang="en" sz="2000" b="1" dirty="0"/>
              <a:t>(Dan. 9:20-23; 10:12). </a:t>
            </a:r>
            <a:r>
              <a:rPr lang="en" sz="2100" b="1" dirty="0"/>
              <a:t>Hiche kiguijopna asuhkeh louvu leh Daniel melmate’n achung a tha ima aneijou lou diu ahi</a:t>
            </a:r>
            <a:r>
              <a:rPr lang="en" sz="2000" b="1" dirty="0"/>
              <a:t> (Dan. 6:5-7).</a:t>
            </a:r>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2021101875"/>
              </p:ext>
            </p:extLst>
          </p:nvPr>
        </p:nvGraphicFramePr>
        <p:xfrm>
          <a:off x="5514974" y="3348400"/>
          <a:ext cx="6600825"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1573" y="1328627"/>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46085" y="1327023"/>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90501" y="3581842"/>
            <a:ext cx="5153023" cy="3126632"/>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5715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KICHAT  TIJAT PHAAT LAI A TAO</a:t>
            </a:r>
          </a:p>
        </p:txBody>
      </p:sp>
      <p:sp>
        <p:nvSpPr>
          <p:cNvPr id="8" name="CuadroTexto 7">
            <a:extLst>
              <a:ext uri="{FF2B5EF4-FFF2-40B4-BE49-F238E27FC236}">
                <a16:creationId xmlns:a16="http://schemas.microsoft.com/office/drawing/2014/main" id="{8A3B820F-53E8-5378-4AFC-3519289F359B}"/>
              </a:ext>
            </a:extLst>
          </p:cNvPr>
          <p:cNvSpPr txBox="1"/>
          <p:nvPr/>
        </p:nvSpPr>
        <p:spPr>
          <a:xfrm>
            <a:off x="2192594" y="606595"/>
            <a:ext cx="8268929" cy="646331"/>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en-IN" b="1" dirty="0">
                <a:solidFill>
                  <a:schemeClr val="accent1">
                    <a:lumMod val="75000"/>
                  </a:schemeClr>
                </a:solidFill>
                <a:latin typeface="Comic Sans MS" panose="030F0702030302020204" pitchFamily="66" charset="0"/>
              </a:rPr>
              <a:t>Chu in </a:t>
            </a:r>
            <a:r>
              <a:rPr lang="en-IN" b="1" dirty="0" err="1">
                <a:solidFill>
                  <a:schemeClr val="accent1">
                    <a:lumMod val="75000"/>
                  </a:schemeClr>
                </a:solidFill>
                <a:latin typeface="Comic Sans MS" panose="030F0702030302020204" pitchFamily="66" charset="0"/>
              </a:rPr>
              <a:t>khaodip</a:t>
            </a:r>
            <a:r>
              <a:rPr lang="en-IN" b="1" dirty="0">
                <a:solidFill>
                  <a:schemeClr val="accent1">
                    <a:lumMod val="75000"/>
                  </a:schemeClr>
                </a:solidFill>
                <a:latin typeface="Comic Sans MS" panose="030F0702030302020204" pitchFamily="66" charset="0"/>
              </a:rPr>
              <a:t> </a:t>
            </a:r>
            <a:r>
              <a:rPr lang="en-IN" b="1" dirty="0" err="1">
                <a:solidFill>
                  <a:schemeClr val="accent1">
                    <a:lumMod val="75000"/>
                  </a:schemeClr>
                </a:solidFill>
                <a:latin typeface="Comic Sans MS" panose="030F0702030302020204" pitchFamily="66" charset="0"/>
              </a:rPr>
              <a:t>puon</a:t>
            </a:r>
            <a:r>
              <a:rPr lang="en-IN" b="1" dirty="0">
                <a:solidFill>
                  <a:schemeClr val="accent1">
                    <a:lumMod val="75000"/>
                  </a:schemeClr>
                </a:solidFill>
                <a:latin typeface="Comic Sans MS" panose="030F0702030302020204" pitchFamily="66" charset="0"/>
              </a:rPr>
              <a:t> </a:t>
            </a:r>
            <a:r>
              <a:rPr lang="en-IN" b="1" dirty="0" err="1">
                <a:solidFill>
                  <a:schemeClr val="accent1">
                    <a:lumMod val="75000"/>
                  </a:schemeClr>
                </a:solidFill>
                <a:latin typeface="Comic Sans MS" panose="030F0702030302020204" pitchFamily="66" charset="0"/>
              </a:rPr>
              <a:t>sil</a:t>
            </a:r>
            <a:r>
              <a:rPr lang="en-IN" b="1" dirty="0">
                <a:solidFill>
                  <a:schemeClr val="accent1">
                    <a:lumMod val="75000"/>
                  </a:schemeClr>
                </a:solidFill>
                <a:latin typeface="Comic Sans MS" panose="030F0702030302020204" pitchFamily="66" charset="0"/>
              </a:rPr>
              <a:t> in, an </a:t>
            </a:r>
            <a:r>
              <a:rPr lang="en-IN" b="1" dirty="0" err="1">
                <a:solidFill>
                  <a:schemeClr val="accent1">
                    <a:lumMod val="75000"/>
                  </a:schemeClr>
                </a:solidFill>
                <a:latin typeface="Comic Sans MS" panose="030F0702030302020204" pitchFamily="66" charset="0"/>
              </a:rPr>
              <a:t>ngol</a:t>
            </a:r>
            <a:r>
              <a:rPr lang="en-IN" b="1" dirty="0">
                <a:solidFill>
                  <a:schemeClr val="accent1">
                    <a:lumMod val="75000"/>
                  </a:schemeClr>
                </a:solidFill>
                <a:latin typeface="Comic Sans MS" panose="030F0702030302020204" pitchFamily="66" charset="0"/>
              </a:rPr>
              <a:t> in, </a:t>
            </a:r>
            <a:r>
              <a:rPr lang="en-IN" b="1" dirty="0" err="1">
                <a:solidFill>
                  <a:schemeClr val="accent1">
                    <a:lumMod val="75000"/>
                  </a:schemeClr>
                </a:solidFill>
                <a:latin typeface="Comic Sans MS" panose="030F0702030302020204" pitchFamily="66" charset="0"/>
              </a:rPr>
              <a:t>leivui</a:t>
            </a:r>
            <a:r>
              <a:rPr lang="en-IN" b="1" dirty="0">
                <a:solidFill>
                  <a:schemeClr val="accent1">
                    <a:lumMod val="75000"/>
                  </a:schemeClr>
                </a:solidFill>
                <a:latin typeface="Comic Sans MS" panose="030F0702030302020204" pitchFamily="66" charset="0"/>
              </a:rPr>
              <a:t> </a:t>
            </a:r>
            <a:r>
              <a:rPr lang="en-IN" b="1" dirty="0" err="1">
                <a:solidFill>
                  <a:schemeClr val="accent1">
                    <a:lumMod val="75000"/>
                  </a:schemeClr>
                </a:solidFill>
                <a:latin typeface="Comic Sans MS" panose="030F0702030302020204" pitchFamily="66" charset="0"/>
              </a:rPr>
              <a:t>lah</a:t>
            </a:r>
            <a:r>
              <a:rPr lang="en-IN" b="1" dirty="0">
                <a:solidFill>
                  <a:schemeClr val="accent1">
                    <a:lumMod val="75000"/>
                  </a:schemeClr>
                </a:solidFill>
                <a:latin typeface="Comic Sans MS" panose="030F0702030302020204" pitchFamily="66" charset="0"/>
              </a:rPr>
              <a:t> a </a:t>
            </a:r>
            <a:r>
              <a:rPr lang="en-IN" b="1" dirty="0" err="1">
                <a:solidFill>
                  <a:schemeClr val="accent1">
                    <a:lumMod val="75000"/>
                  </a:schemeClr>
                </a:solidFill>
                <a:latin typeface="Comic Sans MS" panose="030F0702030302020204" pitchFamily="66" charset="0"/>
              </a:rPr>
              <a:t>touvin</a:t>
            </a:r>
            <a:r>
              <a:rPr lang="en-IN" b="1" dirty="0">
                <a:solidFill>
                  <a:schemeClr val="accent1">
                    <a:lumMod val="75000"/>
                  </a:schemeClr>
                </a:solidFill>
                <a:latin typeface="Comic Sans MS" panose="030F0702030302020204" pitchFamily="66" charset="0"/>
              </a:rPr>
              <a:t>, </a:t>
            </a:r>
          </a:p>
          <a:p>
            <a:pPr algn="ctr"/>
            <a:r>
              <a:rPr lang="en-IN" b="1" dirty="0">
                <a:solidFill>
                  <a:schemeClr val="accent1">
                    <a:lumMod val="75000"/>
                  </a:schemeClr>
                </a:solidFill>
                <a:latin typeface="Comic Sans MS" panose="030F0702030302020204" pitchFamily="66" charset="0"/>
              </a:rPr>
              <a:t>Pakai </a:t>
            </a:r>
            <a:r>
              <a:rPr lang="en-IN" b="1" dirty="0" err="1">
                <a:solidFill>
                  <a:schemeClr val="accent1">
                    <a:lumMod val="75000"/>
                  </a:schemeClr>
                </a:solidFill>
                <a:latin typeface="Comic Sans MS" panose="030F0702030302020204" pitchFamily="66" charset="0"/>
              </a:rPr>
              <a:t>Pathien</a:t>
            </a:r>
            <a:r>
              <a:rPr lang="en-IN" b="1" dirty="0">
                <a:solidFill>
                  <a:schemeClr val="accent1">
                    <a:lumMod val="75000"/>
                  </a:schemeClr>
                </a:solidFill>
                <a:latin typeface="Comic Sans MS" panose="030F0702030302020204" pitchFamily="66" charset="0"/>
              </a:rPr>
              <a:t> </a:t>
            </a:r>
            <a:r>
              <a:rPr lang="en-IN" b="1" dirty="0" err="1">
                <a:solidFill>
                  <a:schemeClr val="accent1">
                    <a:lumMod val="75000"/>
                  </a:schemeClr>
                </a:solidFill>
                <a:latin typeface="Comic Sans MS" panose="030F0702030302020204" pitchFamily="66" charset="0"/>
              </a:rPr>
              <a:t>kom</a:t>
            </a:r>
            <a:r>
              <a:rPr lang="en-IN" b="1" dirty="0">
                <a:solidFill>
                  <a:schemeClr val="accent1">
                    <a:lumMod val="75000"/>
                  </a:schemeClr>
                </a:solidFill>
                <a:latin typeface="Comic Sans MS" panose="030F0702030302020204" pitchFamily="66" charset="0"/>
              </a:rPr>
              <a:t> a </a:t>
            </a:r>
            <a:r>
              <a:rPr lang="en-IN" b="1" dirty="0" err="1">
                <a:solidFill>
                  <a:schemeClr val="accent1">
                    <a:lumMod val="75000"/>
                  </a:schemeClr>
                </a:solidFill>
                <a:latin typeface="Comic Sans MS" panose="030F0702030302020204" pitchFamily="66" charset="0"/>
              </a:rPr>
              <a:t>lunggil</a:t>
            </a:r>
            <a:r>
              <a:rPr lang="en-IN" b="1" dirty="0">
                <a:solidFill>
                  <a:schemeClr val="accent1">
                    <a:lumMod val="75000"/>
                  </a:schemeClr>
                </a:solidFill>
                <a:latin typeface="Comic Sans MS" panose="030F0702030302020204" pitchFamily="66" charset="0"/>
              </a:rPr>
              <a:t> </a:t>
            </a:r>
            <a:r>
              <a:rPr lang="en-IN" b="1" dirty="0" err="1">
                <a:solidFill>
                  <a:schemeClr val="accent1">
                    <a:lumMod val="75000"/>
                  </a:schemeClr>
                </a:solidFill>
                <a:latin typeface="Comic Sans MS" panose="030F0702030302020204" pitchFamily="66" charset="0"/>
              </a:rPr>
              <a:t>tah</a:t>
            </a:r>
            <a:r>
              <a:rPr lang="en-IN" b="1" dirty="0">
                <a:solidFill>
                  <a:schemeClr val="accent1">
                    <a:lumMod val="75000"/>
                  </a:schemeClr>
                </a:solidFill>
                <a:latin typeface="Comic Sans MS" panose="030F0702030302020204" pitchFamily="66" charset="0"/>
              </a:rPr>
              <a:t> in </a:t>
            </a:r>
            <a:r>
              <a:rPr lang="en-IN" b="1" dirty="0" err="1">
                <a:solidFill>
                  <a:schemeClr val="accent1">
                    <a:lumMod val="75000"/>
                  </a:schemeClr>
                </a:solidFill>
                <a:latin typeface="Comic Sans MS" panose="030F0702030302020204" pitchFamily="66" charset="0"/>
              </a:rPr>
              <a:t>kataovin</a:t>
            </a:r>
            <a:r>
              <a:rPr lang="en-IN" b="1" dirty="0">
                <a:solidFill>
                  <a:schemeClr val="accent1">
                    <a:lumMod val="75000"/>
                  </a:schemeClr>
                </a:solidFill>
                <a:latin typeface="Comic Sans MS" panose="030F0702030302020204" pitchFamily="66" charset="0"/>
              </a:rPr>
              <a:t>, ka </a:t>
            </a:r>
            <a:r>
              <a:rPr lang="en-IN" b="1" dirty="0" err="1">
                <a:solidFill>
                  <a:schemeClr val="accent1">
                    <a:lumMod val="75000"/>
                  </a:schemeClr>
                </a:solidFill>
                <a:latin typeface="Comic Sans MS" panose="030F0702030302020204" pitchFamily="66" charset="0"/>
              </a:rPr>
              <a:t>ngeh</a:t>
            </a:r>
            <a:r>
              <a:rPr lang="en-IN" b="1" dirty="0">
                <a:solidFill>
                  <a:schemeClr val="accent1">
                    <a:lumMod val="75000"/>
                  </a:schemeClr>
                </a:solidFill>
                <a:latin typeface="Comic Sans MS" panose="030F0702030302020204" pitchFamily="66" charset="0"/>
              </a:rPr>
              <a:t> e</a:t>
            </a:r>
            <a:r>
              <a:rPr lang="en-IN" sz="1600" b="1" dirty="0">
                <a:solidFill>
                  <a:schemeClr val="accent1">
                    <a:lumMod val="75000"/>
                  </a:schemeClr>
                </a:solidFill>
                <a:latin typeface="Comic Sans MS" panose="030F0702030302020204" pitchFamily="66" charset="0"/>
              </a:rPr>
              <a:t>.</a:t>
            </a:r>
            <a:r>
              <a:rPr lang="en" sz="1600" b="1" dirty="0">
                <a:solidFill>
                  <a:schemeClr val="accent1">
                    <a:lumMod val="75000"/>
                  </a:schemeClr>
                </a:solidFill>
                <a:latin typeface="Comic Sans MS" panose="030F0702030302020204" pitchFamily="66" charset="0"/>
              </a:rPr>
              <a:t>”</a:t>
            </a:r>
            <a:r>
              <a:rPr lang="en" sz="1200" b="1" i="1" dirty="0">
                <a:solidFill>
                  <a:schemeClr val="accent1">
                    <a:lumMod val="75000"/>
                  </a:schemeClr>
                </a:solidFill>
                <a:latin typeface="Comic Sans MS" panose="030F0702030302020204" pitchFamily="66" charset="0"/>
              </a:rPr>
              <a:t>(Daniel 9:3</a:t>
            </a:r>
            <a:r>
              <a:rPr lang="en" sz="1200" b="1" dirty="0">
                <a:solidFill>
                  <a:schemeClr val="accent1">
                    <a:lumMod val="75000"/>
                  </a:schemeClr>
                </a:solidFill>
                <a:latin typeface="Comic Sans MS" panose="030F0702030302020204" pitchFamily="66" charset="0"/>
              </a:rPr>
              <a:t>)</a:t>
            </a:r>
            <a:endParaRPr lang="es-ES" sz="1600" b="1"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140113" y="2794434"/>
            <a:ext cx="608553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Thithei</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dinmun alhun in jong Daniel in ataona abol jom jing in, ataang dieh poi</a:t>
            </a: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(Dan. 6:10):</a:t>
            </a: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effectLst>
                  <a:outerShdw blurRad="38100" dist="38100" dir="2700000" algn="tl">
                    <a:srgbClr val="000000">
                      <a:alpha val="43137"/>
                    </a:srgbClr>
                  </a:outerShdw>
                </a:effectLst>
              </a:rPr>
              <a:t>TOU LE DIN KISUHSEL A TAO</a:t>
            </a:r>
          </a:p>
        </p:txBody>
      </p:sp>
      <p:sp>
        <p:nvSpPr>
          <p:cNvPr id="5" name="CuadroTexto 4">
            <a:extLst>
              <a:ext uri="{FF2B5EF4-FFF2-40B4-BE49-F238E27FC236}">
                <a16:creationId xmlns:a16="http://schemas.microsoft.com/office/drawing/2014/main" id="{2AB1FA57-78AF-CE95-B0B7-D080D0A79299}"/>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en-IN" b="1" dirty="0" err="1">
                <a:effectLst>
                  <a:outerShdw blurRad="38100" dist="38100" dir="2700000" algn="tl">
                    <a:srgbClr val="000000"/>
                  </a:outerShdw>
                </a:effectLst>
                <a:latin typeface="Comic Sans MS" panose="030F0702030302020204" pitchFamily="66" charset="0"/>
              </a:rPr>
              <a:t>Hiche</a:t>
            </a:r>
            <a:r>
              <a:rPr lang="en-IN" b="1" dirty="0">
                <a:effectLst>
                  <a:outerShdw blurRad="38100" dist="38100" dir="2700000" algn="tl">
                    <a:srgbClr val="000000"/>
                  </a:outerShdw>
                </a:effectLst>
                <a:latin typeface="Comic Sans MS" panose="030F0702030302020204" pitchFamily="66" charset="0"/>
              </a:rPr>
              <a:t> dan chu </a:t>
            </a:r>
            <a:r>
              <a:rPr lang="en-IN" b="1" dirty="0" err="1">
                <a:effectLst>
                  <a:outerShdw blurRad="38100" dist="38100" dir="2700000" algn="tl">
                    <a:srgbClr val="000000"/>
                  </a:outerShdw>
                </a:effectLst>
                <a:latin typeface="Comic Sans MS" panose="030F0702030302020204" pitchFamily="66" charset="0"/>
              </a:rPr>
              <a:t>lengpan</a:t>
            </a:r>
            <a:r>
              <a:rPr lang="en-IN" b="1" dirty="0">
                <a:effectLst>
                  <a:outerShdw blurRad="38100" dist="38100" dir="2700000" algn="tl">
                    <a:srgbClr val="000000"/>
                  </a:outerShdw>
                </a:effectLst>
                <a:latin typeface="Comic Sans MS" panose="030F0702030302020204" pitchFamily="66" charset="0"/>
              </a:rPr>
              <a:t> </a:t>
            </a:r>
            <a:r>
              <a:rPr lang="en-IN" b="1" dirty="0" err="1">
                <a:effectLst>
                  <a:outerShdw blurRad="38100" dist="38100" dir="2700000" algn="tl">
                    <a:srgbClr val="000000"/>
                  </a:outerShdw>
                </a:effectLst>
                <a:latin typeface="Comic Sans MS" panose="030F0702030302020204" pitchFamily="66" charset="0"/>
              </a:rPr>
              <a:t>kikhut</a:t>
            </a:r>
            <a:r>
              <a:rPr lang="en-IN" b="1" dirty="0">
                <a:effectLst>
                  <a:outerShdw blurRad="38100" dist="38100" dir="2700000" algn="tl">
                    <a:srgbClr val="000000"/>
                  </a:outerShdw>
                </a:effectLst>
                <a:latin typeface="Comic Sans MS" panose="030F0702030302020204" pitchFamily="66" charset="0"/>
              </a:rPr>
              <a:t> henna </a:t>
            </a:r>
            <a:r>
              <a:rPr lang="en-IN" b="1" dirty="0" err="1">
                <a:effectLst>
                  <a:outerShdw blurRad="38100" dist="38100" dir="2700000" algn="tl">
                    <a:srgbClr val="000000"/>
                  </a:outerShdw>
                </a:effectLst>
                <a:latin typeface="Comic Sans MS" panose="030F0702030302020204" pitchFamily="66" charset="0"/>
              </a:rPr>
              <a:t>abolkhum</a:t>
            </a:r>
            <a:r>
              <a:rPr lang="en-IN" b="1" dirty="0">
                <a:effectLst>
                  <a:outerShdw blurRad="38100" dist="38100" dir="2700000" algn="tl">
                    <a:srgbClr val="000000"/>
                  </a:outerShdw>
                </a:effectLst>
                <a:latin typeface="Comic Sans MS" panose="030F0702030302020204" pitchFamily="66" charset="0"/>
              </a:rPr>
              <a:t> </a:t>
            </a:r>
            <a:r>
              <a:rPr lang="en-IN" b="1" dirty="0" err="1">
                <a:effectLst>
                  <a:outerShdw blurRad="38100" dist="38100" dir="2700000" algn="tl">
                    <a:srgbClr val="000000"/>
                  </a:outerShdw>
                </a:effectLst>
                <a:latin typeface="Comic Sans MS" panose="030F0702030302020204" pitchFamily="66" charset="0"/>
              </a:rPr>
              <a:t>ahet</a:t>
            </a:r>
            <a:r>
              <a:rPr lang="en-IN" b="1" dirty="0">
                <a:effectLst>
                  <a:outerShdw blurRad="38100" dist="38100" dir="2700000" algn="tl">
                    <a:srgbClr val="000000"/>
                  </a:outerShdw>
                </a:effectLst>
                <a:latin typeface="Comic Sans MS" panose="030F0702030302020204" pitchFamily="66" charset="0"/>
              </a:rPr>
              <a:t> </a:t>
            </a:r>
            <a:r>
              <a:rPr lang="en-IN" b="1" dirty="0" err="1">
                <a:effectLst>
                  <a:outerShdw blurRad="38100" dist="38100" dir="2700000" algn="tl">
                    <a:srgbClr val="000000"/>
                  </a:outerShdw>
                </a:effectLst>
                <a:latin typeface="Comic Sans MS" panose="030F0702030302020204" pitchFamily="66" charset="0"/>
              </a:rPr>
              <a:t>phaat</a:t>
            </a:r>
            <a:r>
              <a:rPr lang="en-IN" b="1" dirty="0">
                <a:effectLst>
                  <a:outerShdw blurRad="38100" dist="38100" dir="2700000" algn="tl">
                    <a:srgbClr val="000000"/>
                  </a:outerShdw>
                </a:effectLst>
                <a:latin typeface="Comic Sans MS" panose="030F0702030302020204" pitchFamily="66" charset="0"/>
              </a:rPr>
              <a:t> in Daniel </a:t>
            </a:r>
            <a:r>
              <a:rPr lang="en-IN" b="1" dirty="0" err="1">
                <a:effectLst>
                  <a:outerShdw blurRad="38100" dist="38100" dir="2700000" algn="tl">
                    <a:srgbClr val="000000"/>
                  </a:outerShdw>
                </a:effectLst>
                <a:latin typeface="Comic Sans MS" panose="030F0702030302020204" pitchFamily="66" charset="0"/>
              </a:rPr>
              <a:t>inlam</a:t>
            </a:r>
            <a:r>
              <a:rPr lang="en-IN" b="1" dirty="0">
                <a:effectLst>
                  <a:outerShdw blurRad="38100" dist="38100" dir="2700000" algn="tl">
                    <a:srgbClr val="000000"/>
                  </a:outerShdw>
                </a:effectLst>
                <a:latin typeface="Comic Sans MS" panose="030F0702030302020204" pitchFamily="66" charset="0"/>
              </a:rPr>
              <a:t> a </a:t>
            </a:r>
            <a:r>
              <a:rPr lang="en-IN" b="1" dirty="0" err="1">
                <a:effectLst>
                  <a:outerShdw blurRad="38100" dist="38100" dir="2700000" algn="tl">
                    <a:srgbClr val="000000"/>
                  </a:outerShdw>
                </a:effectLst>
                <a:latin typeface="Comic Sans MS" panose="030F0702030302020204" pitchFamily="66" charset="0"/>
              </a:rPr>
              <a:t>achen</a:t>
            </a:r>
            <a:r>
              <a:rPr lang="en-IN" b="1" dirty="0">
                <a:effectLst>
                  <a:outerShdw blurRad="38100" dist="38100" dir="2700000" algn="tl">
                    <a:srgbClr val="000000"/>
                  </a:outerShdw>
                </a:effectLst>
                <a:latin typeface="Comic Sans MS" panose="030F0702030302020204" pitchFamily="66" charset="0"/>
              </a:rPr>
              <a:t>, a </a:t>
            </a:r>
            <a:r>
              <a:rPr lang="en-IN" b="1" dirty="0" err="1">
                <a:effectLst>
                  <a:outerShdw blurRad="38100" dist="38100" dir="2700000" algn="tl">
                    <a:srgbClr val="000000"/>
                  </a:outerShdw>
                </a:effectLst>
                <a:latin typeface="Comic Sans MS" panose="030F0702030302020204" pitchFamily="66" charset="0"/>
              </a:rPr>
              <a:t>indan</a:t>
            </a:r>
            <a:r>
              <a:rPr lang="en-IN" b="1" dirty="0">
                <a:effectLst>
                  <a:outerShdw blurRad="38100" dist="38100" dir="2700000" algn="tl">
                    <a:srgbClr val="000000"/>
                  </a:outerShdw>
                </a:effectLst>
                <a:latin typeface="Comic Sans MS" panose="030F0702030302020204" pitchFamily="66" charset="0"/>
              </a:rPr>
              <a:t> </a:t>
            </a:r>
            <a:r>
              <a:rPr lang="en-IN" b="1" dirty="0" err="1">
                <a:effectLst>
                  <a:outerShdw blurRad="38100" dist="38100" dir="2700000" algn="tl">
                    <a:srgbClr val="000000"/>
                  </a:outerShdw>
                </a:effectLst>
                <a:latin typeface="Comic Sans MS" panose="030F0702030302020204" pitchFamily="66" charset="0"/>
              </a:rPr>
              <a:t>chungnung</a:t>
            </a:r>
            <a:r>
              <a:rPr lang="en-IN" b="1" dirty="0">
                <a:effectLst>
                  <a:outerShdw blurRad="38100" dist="38100" dir="2700000" algn="tl">
                    <a:srgbClr val="000000"/>
                  </a:outerShdw>
                </a:effectLst>
                <a:latin typeface="Comic Sans MS" panose="030F0702030302020204" pitchFamily="66" charset="0"/>
              </a:rPr>
              <a:t> a </a:t>
            </a:r>
            <a:r>
              <a:rPr lang="en-IN" b="1" dirty="0" err="1">
                <a:effectLst>
                  <a:outerShdw blurRad="38100" dist="38100" dir="2700000" algn="tl">
                    <a:srgbClr val="000000"/>
                  </a:outerShdw>
                </a:effectLst>
                <a:latin typeface="Comic Sans MS" panose="030F0702030302020204" pitchFamily="66" charset="0"/>
              </a:rPr>
              <a:t>chun</a:t>
            </a:r>
            <a:r>
              <a:rPr lang="en-IN" b="1" dirty="0">
                <a:effectLst>
                  <a:outerShdw blurRad="38100" dist="38100" dir="2700000" algn="tl">
                    <a:srgbClr val="000000"/>
                  </a:outerShdw>
                </a:effectLst>
                <a:latin typeface="Comic Sans MS" panose="030F0702030302020204" pitchFamily="66" charset="0"/>
              </a:rPr>
              <a:t> Jerusalem lam </a:t>
            </a:r>
            <a:r>
              <a:rPr lang="en-IN" b="1" dirty="0" err="1">
                <a:effectLst>
                  <a:outerShdw blurRad="38100" dist="38100" dir="2700000" algn="tl">
                    <a:srgbClr val="000000"/>
                  </a:outerShdw>
                </a:effectLst>
                <a:latin typeface="Comic Sans MS" panose="030F0702030302020204" pitchFamily="66" charset="0"/>
              </a:rPr>
              <a:t>bangkot</a:t>
            </a:r>
            <a:r>
              <a:rPr lang="en-IN" b="1" dirty="0">
                <a:effectLst>
                  <a:outerShdw blurRad="38100" dist="38100" dir="2700000" algn="tl">
                    <a:srgbClr val="000000"/>
                  </a:outerShdw>
                </a:effectLst>
                <a:latin typeface="Comic Sans MS" panose="030F0702030302020204" pitchFamily="66" charset="0"/>
              </a:rPr>
              <a:t> </a:t>
            </a:r>
            <a:r>
              <a:rPr lang="en-IN" b="1" dirty="0" err="1">
                <a:effectLst>
                  <a:outerShdw blurRad="38100" dist="38100" dir="2700000" algn="tl">
                    <a:srgbClr val="000000"/>
                  </a:outerShdw>
                </a:effectLst>
                <a:latin typeface="Comic Sans MS" panose="030F0702030302020204" pitchFamily="66" charset="0"/>
              </a:rPr>
              <a:t>phabep</a:t>
            </a:r>
            <a:r>
              <a:rPr lang="en-IN" b="1" dirty="0">
                <a:effectLst>
                  <a:outerShdw blurRad="38100" dist="38100" dir="2700000" algn="tl">
                    <a:srgbClr val="000000"/>
                  </a:outerShdw>
                </a:effectLst>
                <a:latin typeface="Comic Sans MS" panose="030F0702030302020204" pitchFamily="66" charset="0"/>
              </a:rPr>
              <a:t> </a:t>
            </a:r>
            <a:r>
              <a:rPr lang="en-IN" b="1" dirty="0" err="1">
                <a:effectLst>
                  <a:outerShdw blurRad="38100" dist="38100" dir="2700000" algn="tl">
                    <a:srgbClr val="000000"/>
                  </a:outerShdw>
                </a:effectLst>
                <a:latin typeface="Comic Sans MS" panose="030F0702030302020204" pitchFamily="66" charset="0"/>
              </a:rPr>
              <a:t>akihong</a:t>
            </a:r>
            <a:r>
              <a:rPr lang="en-IN" b="1" dirty="0">
                <a:effectLst>
                  <a:outerShdw blurRad="38100" dist="38100" dir="2700000" algn="tl">
                    <a:srgbClr val="000000"/>
                  </a:outerShdw>
                </a:effectLst>
                <a:latin typeface="Comic Sans MS" panose="030F0702030302020204" pitchFamily="66" charset="0"/>
              </a:rPr>
              <a:t> e. </a:t>
            </a:r>
            <a:r>
              <a:rPr lang="en-IN" b="1" dirty="0" err="1">
                <a:effectLst>
                  <a:outerShdw blurRad="38100" dist="38100" dir="2700000" algn="tl">
                    <a:srgbClr val="000000"/>
                  </a:outerShdw>
                </a:effectLst>
                <a:latin typeface="Comic Sans MS" panose="030F0702030302020204" pitchFamily="66" charset="0"/>
              </a:rPr>
              <a:t>Hiche</a:t>
            </a:r>
            <a:r>
              <a:rPr lang="en-IN" b="1" dirty="0">
                <a:effectLst>
                  <a:outerShdw blurRad="38100" dist="38100" dir="2700000" algn="tl">
                    <a:srgbClr val="000000"/>
                  </a:outerShdw>
                </a:effectLst>
                <a:latin typeface="Comic Sans MS" panose="030F0702030302020204" pitchFamily="66" charset="0"/>
              </a:rPr>
              <a:t> </a:t>
            </a:r>
            <a:r>
              <a:rPr lang="en-IN" b="1" dirty="0" err="1">
                <a:effectLst>
                  <a:outerShdw blurRad="38100" dist="38100" dir="2700000" algn="tl">
                    <a:srgbClr val="000000"/>
                  </a:outerShdw>
                </a:effectLst>
                <a:latin typeface="Comic Sans MS" panose="030F0702030302020204" pitchFamily="66" charset="0"/>
              </a:rPr>
              <a:t>bangkot</a:t>
            </a:r>
            <a:r>
              <a:rPr lang="en-IN" b="1" dirty="0">
                <a:effectLst>
                  <a:outerShdw blurRad="38100" dist="38100" dir="2700000" algn="tl">
                    <a:srgbClr val="000000"/>
                  </a:outerShdw>
                </a:effectLst>
                <a:latin typeface="Comic Sans MS" panose="030F0702030302020204" pitchFamily="66" charset="0"/>
              </a:rPr>
              <a:t> khat </a:t>
            </a:r>
            <a:r>
              <a:rPr lang="en-IN" b="1" dirty="0" err="1">
                <a:effectLst>
                  <a:outerShdw blurRad="38100" dist="38100" dir="2700000" algn="tl">
                    <a:srgbClr val="000000"/>
                  </a:outerShdw>
                </a:effectLst>
                <a:latin typeface="Comic Sans MS" panose="030F0702030302020204" pitchFamily="66" charset="0"/>
              </a:rPr>
              <a:t>kom</a:t>
            </a:r>
            <a:r>
              <a:rPr lang="en-IN" b="1" dirty="0">
                <a:effectLst>
                  <a:outerShdw blurRad="38100" dist="38100" dir="2700000" algn="tl">
                    <a:srgbClr val="000000"/>
                  </a:outerShdw>
                </a:effectLst>
                <a:latin typeface="Comic Sans MS" panose="030F0702030302020204" pitchFamily="66" charset="0"/>
              </a:rPr>
              <a:t> a </a:t>
            </a:r>
            <a:r>
              <a:rPr lang="en-IN" b="1" dirty="0" err="1">
                <a:effectLst>
                  <a:outerShdw blurRad="38100" dist="38100" dir="2700000" algn="tl">
                    <a:srgbClr val="000000"/>
                  </a:outerShdw>
                </a:effectLst>
                <a:latin typeface="Comic Sans MS" panose="030F0702030302020204" pitchFamily="66" charset="0"/>
              </a:rPr>
              <a:t>hin</a:t>
            </a:r>
            <a:r>
              <a:rPr lang="en-IN" b="1" dirty="0">
                <a:effectLst>
                  <a:outerShdw blurRad="38100" dist="38100" dir="2700000" algn="tl">
                    <a:srgbClr val="000000"/>
                  </a:outerShdw>
                </a:effectLst>
                <a:latin typeface="Comic Sans MS" panose="030F0702030302020204" pitchFamily="66" charset="0"/>
              </a:rPr>
              <a:t>, </a:t>
            </a:r>
            <a:r>
              <a:rPr lang="en-IN" b="1" dirty="0" err="1">
                <a:effectLst>
                  <a:outerShdw blurRad="38100" dist="38100" dir="2700000" algn="tl">
                    <a:srgbClr val="000000"/>
                  </a:outerShdw>
                </a:effectLst>
                <a:latin typeface="Comic Sans MS" panose="030F0702030302020204" pitchFamily="66" charset="0"/>
              </a:rPr>
              <a:t>abolngai</a:t>
            </a:r>
            <a:r>
              <a:rPr lang="en-IN" b="1" dirty="0">
                <a:effectLst>
                  <a:outerShdw blurRad="38100" dist="38100" dir="2700000" algn="tl">
                    <a:srgbClr val="000000"/>
                  </a:outerShdw>
                </a:effectLst>
                <a:latin typeface="Comic Sans MS" panose="030F0702030302020204" pitchFamily="66" charset="0"/>
              </a:rPr>
              <a:t> bang </a:t>
            </a:r>
            <a:r>
              <a:rPr lang="en-IN" b="1" dirty="0" err="1">
                <a:effectLst>
                  <a:outerShdw blurRad="38100" dist="38100" dir="2700000" algn="tl">
                    <a:srgbClr val="000000"/>
                  </a:outerShdw>
                </a:effectLst>
                <a:latin typeface="Comic Sans MS" panose="030F0702030302020204" pitchFamily="66" charset="0"/>
              </a:rPr>
              <a:t>bang</a:t>
            </a:r>
            <a:r>
              <a:rPr lang="en-IN" b="1" dirty="0">
                <a:effectLst>
                  <a:outerShdw blurRad="38100" dist="38100" dir="2700000" algn="tl">
                    <a:srgbClr val="000000"/>
                  </a:outerShdw>
                </a:effectLst>
                <a:latin typeface="Comic Sans MS" panose="030F0702030302020204" pitchFamily="66" charset="0"/>
              </a:rPr>
              <a:t> in, </a:t>
            </a:r>
            <a:r>
              <a:rPr lang="en-IN" b="1" dirty="0" err="1">
                <a:effectLst>
                  <a:outerShdw blurRad="38100" dist="38100" dir="2700000" algn="tl">
                    <a:srgbClr val="000000"/>
                  </a:outerShdw>
                </a:effectLst>
                <a:latin typeface="Comic Sans MS" panose="030F0702030302020204" pitchFamily="66" charset="0"/>
              </a:rPr>
              <a:t>ahongdoh</a:t>
            </a:r>
            <a:r>
              <a:rPr lang="en-IN" b="1" dirty="0">
                <a:effectLst>
                  <a:outerShdw blurRad="38100" dist="38100" dir="2700000" algn="tl">
                    <a:srgbClr val="000000"/>
                  </a:outerShdw>
                </a:effectLst>
                <a:latin typeface="Comic Sans MS" panose="030F0702030302020204" pitchFamily="66" charset="0"/>
              </a:rPr>
              <a:t> in, </a:t>
            </a:r>
            <a:r>
              <a:rPr lang="en-IN" b="1" dirty="0" err="1">
                <a:effectLst>
                  <a:outerShdw blurRad="38100" dist="38100" dir="2700000" algn="tl">
                    <a:srgbClr val="000000"/>
                  </a:outerShdw>
                </a:effectLst>
                <a:latin typeface="Comic Sans MS" panose="030F0702030302020204" pitchFamily="66" charset="0"/>
              </a:rPr>
              <a:t>abohkhup</a:t>
            </a:r>
            <a:r>
              <a:rPr lang="en-IN" b="1" dirty="0">
                <a:effectLst>
                  <a:outerShdw blurRad="38100" dist="38100" dir="2700000" algn="tl">
                    <a:srgbClr val="000000"/>
                  </a:outerShdw>
                </a:effectLst>
                <a:latin typeface="Comic Sans MS" panose="030F0702030302020204" pitchFamily="66" charset="0"/>
              </a:rPr>
              <a:t> in, </a:t>
            </a:r>
            <a:r>
              <a:rPr lang="en-IN" b="1" dirty="0" err="1">
                <a:effectLst>
                  <a:outerShdw blurRad="38100" dist="38100" dir="2700000" algn="tl">
                    <a:srgbClr val="000000"/>
                  </a:outerShdw>
                </a:effectLst>
                <a:latin typeface="Comic Sans MS" panose="030F0702030302020204" pitchFamily="66" charset="0"/>
              </a:rPr>
              <a:t>nikhat</a:t>
            </a:r>
            <a:r>
              <a:rPr lang="en-IN" b="1" dirty="0">
                <a:effectLst>
                  <a:outerShdw blurRad="38100" dist="38100" dir="2700000" algn="tl">
                    <a:srgbClr val="000000"/>
                  </a:outerShdw>
                </a:effectLst>
                <a:latin typeface="Comic Sans MS" panose="030F0702030302020204" pitchFamily="66" charset="0"/>
              </a:rPr>
              <a:t> sung in </a:t>
            </a:r>
            <a:r>
              <a:rPr lang="en-IN" b="1" dirty="0" err="1">
                <a:effectLst>
                  <a:outerShdw blurRad="38100" dist="38100" dir="2700000" algn="tl">
                    <a:srgbClr val="000000"/>
                  </a:outerShdw>
                </a:effectLst>
                <a:latin typeface="Comic Sans MS" panose="030F0702030302020204" pitchFamily="66" charset="0"/>
              </a:rPr>
              <a:t>Pathien</a:t>
            </a:r>
            <a:r>
              <a:rPr lang="en-IN" b="1" dirty="0">
                <a:effectLst>
                  <a:outerShdw blurRad="38100" dist="38100" dir="2700000" algn="tl">
                    <a:srgbClr val="000000"/>
                  </a:outerShdw>
                </a:effectLst>
                <a:latin typeface="Comic Sans MS" panose="030F0702030302020204" pitchFamily="66" charset="0"/>
              </a:rPr>
              <a:t> </a:t>
            </a:r>
            <a:r>
              <a:rPr lang="en-IN" b="1" dirty="0" err="1">
                <a:effectLst>
                  <a:outerShdw blurRad="38100" dist="38100" dir="2700000" algn="tl">
                    <a:srgbClr val="000000"/>
                  </a:outerShdw>
                </a:effectLst>
                <a:latin typeface="Comic Sans MS" panose="030F0702030302020204" pitchFamily="66" charset="0"/>
              </a:rPr>
              <a:t>hieng</a:t>
            </a:r>
            <a:r>
              <a:rPr lang="en-IN" b="1" dirty="0">
                <a:effectLst>
                  <a:outerShdw blurRad="38100" dist="38100" dir="2700000" algn="tl">
                    <a:srgbClr val="000000"/>
                  </a:outerShdw>
                </a:effectLst>
                <a:latin typeface="Comic Sans MS" panose="030F0702030302020204" pitchFamily="66" charset="0"/>
              </a:rPr>
              <a:t> a </a:t>
            </a:r>
            <a:r>
              <a:rPr lang="en-IN" b="1" dirty="0" err="1">
                <a:effectLst>
                  <a:outerShdw blurRad="38100" dist="38100" dir="2700000" algn="tl">
                    <a:srgbClr val="000000"/>
                  </a:outerShdw>
                </a:effectLst>
                <a:latin typeface="Comic Sans MS" panose="030F0702030302020204" pitchFamily="66" charset="0"/>
              </a:rPr>
              <a:t>thumvei</a:t>
            </a:r>
            <a:r>
              <a:rPr lang="en-IN" b="1" dirty="0">
                <a:effectLst>
                  <a:outerShdw blurRad="38100" dist="38100" dir="2700000" algn="tl">
                    <a:srgbClr val="000000"/>
                  </a:outerShdw>
                </a:effectLst>
                <a:latin typeface="Comic Sans MS" panose="030F0702030302020204" pitchFamily="66" charset="0"/>
              </a:rPr>
              <a:t> </a:t>
            </a:r>
            <a:r>
              <a:rPr lang="en-IN" b="1" dirty="0" err="1">
                <a:effectLst>
                  <a:outerShdw blurRad="38100" dist="38100" dir="2700000" algn="tl">
                    <a:srgbClr val="000000"/>
                  </a:outerShdw>
                </a:effectLst>
                <a:latin typeface="Comic Sans MS" panose="030F0702030302020204" pitchFamily="66" charset="0"/>
              </a:rPr>
              <a:t>ataove</a:t>
            </a:r>
            <a:r>
              <a:rPr lang="en-IN" b="1" dirty="0">
                <a:effectLst>
                  <a:outerShdw blurRad="38100" dist="38100" dir="2700000" algn="tl">
                    <a:srgbClr val="000000"/>
                  </a:outerShdw>
                </a:effectLst>
                <a:latin typeface="Comic Sans MS" panose="030F0702030302020204" pitchFamily="66" charset="0"/>
              </a:rPr>
              <a:t>.</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(Daniel 6:10)</a:t>
            </a:r>
          </a:p>
        </p:txBody>
      </p:sp>
      <p:sp>
        <p:nvSpPr>
          <p:cNvPr id="6" name="CuadroTexto 5">
            <a:extLst>
              <a:ext uri="{FF2B5EF4-FFF2-40B4-BE49-F238E27FC236}">
                <a16:creationId xmlns:a16="http://schemas.microsoft.com/office/drawing/2014/main" id="{7EAE081E-9F15-4C1D-D895-99A43FDA98B4}"/>
              </a:ext>
            </a:extLst>
          </p:cNvPr>
          <p:cNvSpPr txBox="1"/>
          <p:nvPr/>
        </p:nvSpPr>
        <p:spPr>
          <a:xfrm>
            <a:off x="6096000" y="1714500"/>
            <a:ext cx="6095999" cy="1061829"/>
          </a:xfrm>
          <a:prstGeom prst="rect">
            <a:avLst/>
          </a:prstGeom>
          <a:noFill/>
        </p:spPr>
        <p:txBody>
          <a:bodyPr wrap="square" rtlCol="0">
            <a:spAutoFit/>
          </a:bodyPr>
          <a:lstStyle/>
          <a:p>
            <a:pPr>
              <a:spcBef>
                <a:spcPts val="600"/>
              </a:spcBef>
            </a:pPr>
            <a:r>
              <a:rPr lang="en" sz="2100" b="1" dirty="0"/>
              <a:t>Itao tieng u leh guol kom bang a Pathien houpi ihi uve. Ahin, Pathien eiho tobang ahipon, Vanmun jouse Leng ahibouve.</a:t>
            </a:r>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87" y="1841488"/>
            <a:ext cx="5734050" cy="2956652"/>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4934597"/>
            <a:ext cx="5995985" cy="1061829"/>
          </a:xfrm>
          <a:prstGeom prst="rect">
            <a:avLst/>
          </a:prstGeom>
          <a:noFill/>
        </p:spPr>
        <p:txBody>
          <a:bodyPr wrap="square">
            <a:spAutoFit/>
          </a:bodyPr>
          <a:lstStyle/>
          <a:p>
            <a:pPr>
              <a:spcBef>
                <a:spcPts val="600"/>
              </a:spcBef>
            </a:pPr>
            <a:r>
              <a:rPr lang="en" sz="2100" b="1" dirty="0"/>
              <a:t>Mitsin taona hin lungthim akipumpieh sah e. Ahin mitsin louva tao jong umthei ahi (</a:t>
            </a:r>
            <a:r>
              <a:rPr lang="en" sz="2100" b="1" i="1" dirty="0"/>
              <a:t>lamjot pet, gari tol pet, etc.</a:t>
            </a:r>
            <a:r>
              <a:rPr lang="en" sz="2100" b="1" dirty="0"/>
              <a:t>)</a:t>
            </a:r>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9" y="3730436"/>
            <a:ext cx="6096001"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Ipi dinmun hihen, itih hijong leh Pathien kom itao jing thei u ahin, hijieh chun phaat jouse a Daniel bol bang bang a bol tei ngai jong hi dieh lou ahi.</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5998" y="2850284"/>
            <a:ext cx="6095999"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Hijieh hin Daniel atao tieng adilsu ji’n, Pathien ang ah akun ji’n, Leng chungnung ahi atahlah ji e.</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078078"/>
            <a:ext cx="5995983"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Pathien kom itao tieng Pathien chan ding lom tah ginna le jana sang pen pum ahi ji ngai ahi.</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353807" y="1805137"/>
            <a:ext cx="11891963" cy="415498"/>
          </a:xfrm>
          <a:prstGeom prst="rect">
            <a:avLst/>
          </a:prstGeom>
          <a:noFill/>
        </p:spPr>
        <p:txBody>
          <a:bodyPr wrap="square" rtlCol="0">
            <a:spAutoFit/>
          </a:bodyPr>
          <a:lstStyle/>
          <a:p>
            <a:pPr>
              <a:spcBef>
                <a:spcPts val="600"/>
              </a:spcBef>
            </a:pPr>
            <a:r>
              <a:rPr lang="en" sz="2100" b="1" dirty="0"/>
              <a:t>Bible a hin apet dinmun chuom chieh a Pathien kom tao tampi akimui: </a:t>
            </a:r>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147374616"/>
              </p:ext>
            </p:extLst>
          </p:nvPr>
        </p:nvGraphicFramePr>
        <p:xfrm>
          <a:off x="278606" y="2277271"/>
          <a:ext cx="11825288" cy="335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983457" y="6078421"/>
            <a:ext cx="10530117" cy="738664"/>
          </a:xfrm>
          <a:prstGeom prst="rect">
            <a:avLst/>
          </a:prstGeom>
          <a:noFill/>
        </p:spPr>
        <p:txBody>
          <a:bodyPr wrap="square" rtlCol="0">
            <a:spAutoFit/>
          </a:bodyPr>
          <a:lstStyle/>
          <a:p>
            <a:pPr algn="ctr">
              <a:spcBef>
                <a:spcPts val="600"/>
              </a:spcBef>
            </a:pPr>
            <a:r>
              <a:rPr lang="en" sz="2100" b="1" dirty="0"/>
              <a:t>Ipi dinmun a um hijong leu hen Bible in tanglouva tao jing ding (1 Thess. 5:17), taona a pangdet jing ding (Col. 4:2) chuleh taona a pontho jing din ei tiem uve (Rom. 12:12).</a:t>
            </a:r>
          </a:p>
        </p:txBody>
      </p:sp>
      <p:sp>
        <p:nvSpPr>
          <p:cNvPr id="4" name="CuadroTexto 3">
            <a:extLst>
              <a:ext uri="{FF2B5EF4-FFF2-40B4-BE49-F238E27FC236}">
                <a16:creationId xmlns:a16="http://schemas.microsoft.com/office/drawing/2014/main" id="{E30911A4-AE82-C9BF-6AD6-BBB8EDD47B8C}"/>
              </a:ext>
            </a:extLst>
          </p:cNvPr>
          <p:cNvSpPr txBox="1"/>
          <p:nvPr/>
        </p:nvSpPr>
        <p:spPr>
          <a:xfrm>
            <a:off x="0" y="-29496"/>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effectLst>
                  <a:outerShdw blurRad="38100" dist="38100" dir="2700000" algn="tl">
                    <a:srgbClr val="000000">
                      <a:alpha val="43137"/>
                    </a:srgbClr>
                  </a:outerShdw>
                </a:effectLst>
              </a:rPr>
              <a:t>TOU LE DIN KISUHSEL A TAO</a:t>
            </a:r>
          </a:p>
        </p:txBody>
      </p:sp>
      <p:sp>
        <p:nvSpPr>
          <p:cNvPr id="9" name="CuadroTexto 8">
            <a:extLst>
              <a:ext uri="{FF2B5EF4-FFF2-40B4-BE49-F238E27FC236}">
                <a16:creationId xmlns:a16="http://schemas.microsoft.com/office/drawing/2014/main" id="{56DFF650-B12F-09D3-D15C-1B8F639A02B2}"/>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en-IN" b="1" dirty="0" err="1">
                <a:effectLst>
                  <a:outerShdw blurRad="38100" dist="38100" dir="2700000" algn="tl">
                    <a:srgbClr val="000000"/>
                  </a:outerShdw>
                </a:effectLst>
                <a:latin typeface="Comic Sans MS" panose="030F0702030302020204" pitchFamily="66" charset="0"/>
              </a:rPr>
              <a:t>Hiche</a:t>
            </a:r>
            <a:r>
              <a:rPr lang="en-IN" b="1" dirty="0">
                <a:effectLst>
                  <a:outerShdw blurRad="38100" dist="38100" dir="2700000" algn="tl">
                    <a:srgbClr val="000000"/>
                  </a:outerShdw>
                </a:effectLst>
                <a:latin typeface="Comic Sans MS" panose="030F0702030302020204" pitchFamily="66" charset="0"/>
              </a:rPr>
              <a:t> dan chu </a:t>
            </a:r>
            <a:r>
              <a:rPr lang="en-IN" b="1" dirty="0" err="1">
                <a:effectLst>
                  <a:outerShdw blurRad="38100" dist="38100" dir="2700000" algn="tl">
                    <a:srgbClr val="000000"/>
                  </a:outerShdw>
                </a:effectLst>
                <a:latin typeface="Comic Sans MS" panose="030F0702030302020204" pitchFamily="66" charset="0"/>
              </a:rPr>
              <a:t>lengpan</a:t>
            </a:r>
            <a:r>
              <a:rPr lang="en-IN" b="1" dirty="0">
                <a:effectLst>
                  <a:outerShdw blurRad="38100" dist="38100" dir="2700000" algn="tl">
                    <a:srgbClr val="000000"/>
                  </a:outerShdw>
                </a:effectLst>
                <a:latin typeface="Comic Sans MS" panose="030F0702030302020204" pitchFamily="66" charset="0"/>
              </a:rPr>
              <a:t> </a:t>
            </a:r>
            <a:r>
              <a:rPr lang="en-IN" b="1" dirty="0" err="1">
                <a:effectLst>
                  <a:outerShdw blurRad="38100" dist="38100" dir="2700000" algn="tl">
                    <a:srgbClr val="000000"/>
                  </a:outerShdw>
                </a:effectLst>
                <a:latin typeface="Comic Sans MS" panose="030F0702030302020204" pitchFamily="66" charset="0"/>
              </a:rPr>
              <a:t>kikhut</a:t>
            </a:r>
            <a:r>
              <a:rPr lang="en-IN" b="1" dirty="0">
                <a:effectLst>
                  <a:outerShdw blurRad="38100" dist="38100" dir="2700000" algn="tl">
                    <a:srgbClr val="000000"/>
                  </a:outerShdw>
                </a:effectLst>
                <a:latin typeface="Comic Sans MS" panose="030F0702030302020204" pitchFamily="66" charset="0"/>
              </a:rPr>
              <a:t> henna </a:t>
            </a:r>
            <a:r>
              <a:rPr lang="en-IN" b="1" dirty="0" err="1">
                <a:effectLst>
                  <a:outerShdw blurRad="38100" dist="38100" dir="2700000" algn="tl">
                    <a:srgbClr val="000000"/>
                  </a:outerShdw>
                </a:effectLst>
                <a:latin typeface="Comic Sans MS" panose="030F0702030302020204" pitchFamily="66" charset="0"/>
              </a:rPr>
              <a:t>abolkhum</a:t>
            </a:r>
            <a:r>
              <a:rPr lang="en-IN" b="1" dirty="0">
                <a:effectLst>
                  <a:outerShdw blurRad="38100" dist="38100" dir="2700000" algn="tl">
                    <a:srgbClr val="000000"/>
                  </a:outerShdw>
                </a:effectLst>
                <a:latin typeface="Comic Sans MS" panose="030F0702030302020204" pitchFamily="66" charset="0"/>
              </a:rPr>
              <a:t> </a:t>
            </a:r>
            <a:r>
              <a:rPr lang="en-IN" b="1" dirty="0" err="1">
                <a:effectLst>
                  <a:outerShdw blurRad="38100" dist="38100" dir="2700000" algn="tl">
                    <a:srgbClr val="000000"/>
                  </a:outerShdw>
                </a:effectLst>
                <a:latin typeface="Comic Sans MS" panose="030F0702030302020204" pitchFamily="66" charset="0"/>
              </a:rPr>
              <a:t>ahet</a:t>
            </a:r>
            <a:r>
              <a:rPr lang="en-IN" b="1" dirty="0">
                <a:effectLst>
                  <a:outerShdw blurRad="38100" dist="38100" dir="2700000" algn="tl">
                    <a:srgbClr val="000000"/>
                  </a:outerShdw>
                </a:effectLst>
                <a:latin typeface="Comic Sans MS" panose="030F0702030302020204" pitchFamily="66" charset="0"/>
              </a:rPr>
              <a:t> </a:t>
            </a:r>
            <a:r>
              <a:rPr lang="en-IN" b="1" dirty="0" err="1">
                <a:effectLst>
                  <a:outerShdw blurRad="38100" dist="38100" dir="2700000" algn="tl">
                    <a:srgbClr val="000000"/>
                  </a:outerShdw>
                </a:effectLst>
                <a:latin typeface="Comic Sans MS" panose="030F0702030302020204" pitchFamily="66" charset="0"/>
              </a:rPr>
              <a:t>phaat</a:t>
            </a:r>
            <a:r>
              <a:rPr lang="en-IN" b="1" dirty="0">
                <a:effectLst>
                  <a:outerShdw blurRad="38100" dist="38100" dir="2700000" algn="tl">
                    <a:srgbClr val="000000"/>
                  </a:outerShdw>
                </a:effectLst>
                <a:latin typeface="Comic Sans MS" panose="030F0702030302020204" pitchFamily="66" charset="0"/>
              </a:rPr>
              <a:t> in Daniel </a:t>
            </a:r>
            <a:r>
              <a:rPr lang="en-IN" b="1" dirty="0" err="1">
                <a:effectLst>
                  <a:outerShdw blurRad="38100" dist="38100" dir="2700000" algn="tl">
                    <a:srgbClr val="000000"/>
                  </a:outerShdw>
                </a:effectLst>
                <a:latin typeface="Comic Sans MS" panose="030F0702030302020204" pitchFamily="66" charset="0"/>
              </a:rPr>
              <a:t>inlam</a:t>
            </a:r>
            <a:r>
              <a:rPr lang="en-IN" b="1" dirty="0">
                <a:effectLst>
                  <a:outerShdw blurRad="38100" dist="38100" dir="2700000" algn="tl">
                    <a:srgbClr val="000000"/>
                  </a:outerShdw>
                </a:effectLst>
                <a:latin typeface="Comic Sans MS" panose="030F0702030302020204" pitchFamily="66" charset="0"/>
              </a:rPr>
              <a:t> a </a:t>
            </a:r>
            <a:r>
              <a:rPr lang="en-IN" b="1" dirty="0" err="1">
                <a:effectLst>
                  <a:outerShdw blurRad="38100" dist="38100" dir="2700000" algn="tl">
                    <a:srgbClr val="000000"/>
                  </a:outerShdw>
                </a:effectLst>
                <a:latin typeface="Comic Sans MS" panose="030F0702030302020204" pitchFamily="66" charset="0"/>
              </a:rPr>
              <a:t>achen</a:t>
            </a:r>
            <a:r>
              <a:rPr lang="en-IN" b="1" dirty="0">
                <a:effectLst>
                  <a:outerShdw blurRad="38100" dist="38100" dir="2700000" algn="tl">
                    <a:srgbClr val="000000"/>
                  </a:outerShdw>
                </a:effectLst>
                <a:latin typeface="Comic Sans MS" panose="030F0702030302020204" pitchFamily="66" charset="0"/>
              </a:rPr>
              <a:t>, a </a:t>
            </a:r>
            <a:r>
              <a:rPr lang="en-IN" b="1" dirty="0" err="1">
                <a:effectLst>
                  <a:outerShdw blurRad="38100" dist="38100" dir="2700000" algn="tl">
                    <a:srgbClr val="000000"/>
                  </a:outerShdw>
                </a:effectLst>
                <a:latin typeface="Comic Sans MS" panose="030F0702030302020204" pitchFamily="66" charset="0"/>
              </a:rPr>
              <a:t>indan</a:t>
            </a:r>
            <a:r>
              <a:rPr lang="en-IN" b="1" dirty="0">
                <a:effectLst>
                  <a:outerShdw blurRad="38100" dist="38100" dir="2700000" algn="tl">
                    <a:srgbClr val="000000"/>
                  </a:outerShdw>
                </a:effectLst>
                <a:latin typeface="Comic Sans MS" panose="030F0702030302020204" pitchFamily="66" charset="0"/>
              </a:rPr>
              <a:t> </a:t>
            </a:r>
            <a:r>
              <a:rPr lang="en-IN" b="1" dirty="0" err="1">
                <a:effectLst>
                  <a:outerShdw blurRad="38100" dist="38100" dir="2700000" algn="tl">
                    <a:srgbClr val="000000"/>
                  </a:outerShdw>
                </a:effectLst>
                <a:latin typeface="Comic Sans MS" panose="030F0702030302020204" pitchFamily="66" charset="0"/>
              </a:rPr>
              <a:t>chungnung</a:t>
            </a:r>
            <a:r>
              <a:rPr lang="en-IN" b="1" dirty="0">
                <a:effectLst>
                  <a:outerShdw blurRad="38100" dist="38100" dir="2700000" algn="tl">
                    <a:srgbClr val="000000"/>
                  </a:outerShdw>
                </a:effectLst>
                <a:latin typeface="Comic Sans MS" panose="030F0702030302020204" pitchFamily="66" charset="0"/>
              </a:rPr>
              <a:t> a </a:t>
            </a:r>
            <a:r>
              <a:rPr lang="en-IN" b="1" dirty="0" err="1">
                <a:effectLst>
                  <a:outerShdw blurRad="38100" dist="38100" dir="2700000" algn="tl">
                    <a:srgbClr val="000000"/>
                  </a:outerShdw>
                </a:effectLst>
                <a:latin typeface="Comic Sans MS" panose="030F0702030302020204" pitchFamily="66" charset="0"/>
              </a:rPr>
              <a:t>chun</a:t>
            </a:r>
            <a:r>
              <a:rPr lang="en-IN" b="1" dirty="0">
                <a:effectLst>
                  <a:outerShdw blurRad="38100" dist="38100" dir="2700000" algn="tl">
                    <a:srgbClr val="000000"/>
                  </a:outerShdw>
                </a:effectLst>
                <a:latin typeface="Comic Sans MS" panose="030F0702030302020204" pitchFamily="66" charset="0"/>
              </a:rPr>
              <a:t> Jerusalem lam </a:t>
            </a:r>
            <a:r>
              <a:rPr lang="en-IN" b="1" dirty="0" err="1">
                <a:effectLst>
                  <a:outerShdw blurRad="38100" dist="38100" dir="2700000" algn="tl">
                    <a:srgbClr val="000000"/>
                  </a:outerShdw>
                </a:effectLst>
                <a:latin typeface="Comic Sans MS" panose="030F0702030302020204" pitchFamily="66" charset="0"/>
              </a:rPr>
              <a:t>bangkot</a:t>
            </a:r>
            <a:r>
              <a:rPr lang="en-IN" b="1" dirty="0">
                <a:effectLst>
                  <a:outerShdw blurRad="38100" dist="38100" dir="2700000" algn="tl">
                    <a:srgbClr val="000000"/>
                  </a:outerShdw>
                </a:effectLst>
                <a:latin typeface="Comic Sans MS" panose="030F0702030302020204" pitchFamily="66" charset="0"/>
              </a:rPr>
              <a:t> </a:t>
            </a:r>
            <a:r>
              <a:rPr lang="en-IN" b="1" dirty="0" err="1">
                <a:effectLst>
                  <a:outerShdw blurRad="38100" dist="38100" dir="2700000" algn="tl">
                    <a:srgbClr val="000000"/>
                  </a:outerShdw>
                </a:effectLst>
                <a:latin typeface="Comic Sans MS" panose="030F0702030302020204" pitchFamily="66" charset="0"/>
              </a:rPr>
              <a:t>phabep</a:t>
            </a:r>
            <a:r>
              <a:rPr lang="en-IN" b="1" dirty="0">
                <a:effectLst>
                  <a:outerShdw blurRad="38100" dist="38100" dir="2700000" algn="tl">
                    <a:srgbClr val="000000"/>
                  </a:outerShdw>
                </a:effectLst>
                <a:latin typeface="Comic Sans MS" panose="030F0702030302020204" pitchFamily="66" charset="0"/>
              </a:rPr>
              <a:t> </a:t>
            </a:r>
            <a:r>
              <a:rPr lang="en-IN" b="1" dirty="0" err="1">
                <a:effectLst>
                  <a:outerShdw blurRad="38100" dist="38100" dir="2700000" algn="tl">
                    <a:srgbClr val="000000"/>
                  </a:outerShdw>
                </a:effectLst>
                <a:latin typeface="Comic Sans MS" panose="030F0702030302020204" pitchFamily="66" charset="0"/>
              </a:rPr>
              <a:t>akihong</a:t>
            </a:r>
            <a:r>
              <a:rPr lang="en-IN" b="1" dirty="0">
                <a:effectLst>
                  <a:outerShdw blurRad="38100" dist="38100" dir="2700000" algn="tl">
                    <a:srgbClr val="000000"/>
                  </a:outerShdw>
                </a:effectLst>
                <a:latin typeface="Comic Sans MS" panose="030F0702030302020204" pitchFamily="66" charset="0"/>
              </a:rPr>
              <a:t> e. </a:t>
            </a:r>
            <a:r>
              <a:rPr lang="en-IN" b="1" dirty="0" err="1">
                <a:effectLst>
                  <a:outerShdw blurRad="38100" dist="38100" dir="2700000" algn="tl">
                    <a:srgbClr val="000000"/>
                  </a:outerShdw>
                </a:effectLst>
                <a:latin typeface="Comic Sans MS" panose="030F0702030302020204" pitchFamily="66" charset="0"/>
              </a:rPr>
              <a:t>Hiche</a:t>
            </a:r>
            <a:r>
              <a:rPr lang="en-IN" b="1" dirty="0">
                <a:effectLst>
                  <a:outerShdw blurRad="38100" dist="38100" dir="2700000" algn="tl">
                    <a:srgbClr val="000000"/>
                  </a:outerShdw>
                </a:effectLst>
                <a:latin typeface="Comic Sans MS" panose="030F0702030302020204" pitchFamily="66" charset="0"/>
              </a:rPr>
              <a:t> </a:t>
            </a:r>
            <a:r>
              <a:rPr lang="en-IN" b="1" dirty="0" err="1">
                <a:effectLst>
                  <a:outerShdw blurRad="38100" dist="38100" dir="2700000" algn="tl">
                    <a:srgbClr val="000000"/>
                  </a:outerShdw>
                </a:effectLst>
                <a:latin typeface="Comic Sans MS" panose="030F0702030302020204" pitchFamily="66" charset="0"/>
              </a:rPr>
              <a:t>bangkot</a:t>
            </a:r>
            <a:r>
              <a:rPr lang="en-IN" b="1" dirty="0">
                <a:effectLst>
                  <a:outerShdw blurRad="38100" dist="38100" dir="2700000" algn="tl">
                    <a:srgbClr val="000000"/>
                  </a:outerShdw>
                </a:effectLst>
                <a:latin typeface="Comic Sans MS" panose="030F0702030302020204" pitchFamily="66" charset="0"/>
              </a:rPr>
              <a:t> khat </a:t>
            </a:r>
            <a:r>
              <a:rPr lang="en-IN" b="1" dirty="0" err="1">
                <a:effectLst>
                  <a:outerShdw blurRad="38100" dist="38100" dir="2700000" algn="tl">
                    <a:srgbClr val="000000"/>
                  </a:outerShdw>
                </a:effectLst>
                <a:latin typeface="Comic Sans MS" panose="030F0702030302020204" pitchFamily="66" charset="0"/>
              </a:rPr>
              <a:t>kom</a:t>
            </a:r>
            <a:r>
              <a:rPr lang="en-IN" b="1" dirty="0">
                <a:effectLst>
                  <a:outerShdw blurRad="38100" dist="38100" dir="2700000" algn="tl">
                    <a:srgbClr val="000000"/>
                  </a:outerShdw>
                </a:effectLst>
                <a:latin typeface="Comic Sans MS" panose="030F0702030302020204" pitchFamily="66" charset="0"/>
              </a:rPr>
              <a:t> a </a:t>
            </a:r>
            <a:r>
              <a:rPr lang="en-IN" b="1" dirty="0" err="1">
                <a:effectLst>
                  <a:outerShdw blurRad="38100" dist="38100" dir="2700000" algn="tl">
                    <a:srgbClr val="000000"/>
                  </a:outerShdw>
                </a:effectLst>
                <a:latin typeface="Comic Sans MS" panose="030F0702030302020204" pitchFamily="66" charset="0"/>
              </a:rPr>
              <a:t>hin</a:t>
            </a:r>
            <a:r>
              <a:rPr lang="en-IN" b="1" dirty="0">
                <a:effectLst>
                  <a:outerShdw blurRad="38100" dist="38100" dir="2700000" algn="tl">
                    <a:srgbClr val="000000"/>
                  </a:outerShdw>
                </a:effectLst>
                <a:latin typeface="Comic Sans MS" panose="030F0702030302020204" pitchFamily="66" charset="0"/>
              </a:rPr>
              <a:t>, </a:t>
            </a:r>
            <a:r>
              <a:rPr lang="en-IN" b="1" dirty="0" err="1">
                <a:effectLst>
                  <a:outerShdw blurRad="38100" dist="38100" dir="2700000" algn="tl">
                    <a:srgbClr val="000000"/>
                  </a:outerShdw>
                </a:effectLst>
                <a:latin typeface="Comic Sans MS" panose="030F0702030302020204" pitchFamily="66" charset="0"/>
              </a:rPr>
              <a:t>abolngai</a:t>
            </a:r>
            <a:r>
              <a:rPr lang="en-IN" b="1" dirty="0">
                <a:effectLst>
                  <a:outerShdw blurRad="38100" dist="38100" dir="2700000" algn="tl">
                    <a:srgbClr val="000000"/>
                  </a:outerShdw>
                </a:effectLst>
                <a:latin typeface="Comic Sans MS" panose="030F0702030302020204" pitchFamily="66" charset="0"/>
              </a:rPr>
              <a:t> bang </a:t>
            </a:r>
            <a:r>
              <a:rPr lang="en-IN" b="1" dirty="0" err="1">
                <a:effectLst>
                  <a:outerShdw blurRad="38100" dist="38100" dir="2700000" algn="tl">
                    <a:srgbClr val="000000"/>
                  </a:outerShdw>
                </a:effectLst>
                <a:latin typeface="Comic Sans MS" panose="030F0702030302020204" pitchFamily="66" charset="0"/>
              </a:rPr>
              <a:t>bang</a:t>
            </a:r>
            <a:r>
              <a:rPr lang="en-IN" b="1" dirty="0">
                <a:effectLst>
                  <a:outerShdw blurRad="38100" dist="38100" dir="2700000" algn="tl">
                    <a:srgbClr val="000000"/>
                  </a:outerShdw>
                </a:effectLst>
                <a:latin typeface="Comic Sans MS" panose="030F0702030302020204" pitchFamily="66" charset="0"/>
              </a:rPr>
              <a:t> in, </a:t>
            </a:r>
            <a:r>
              <a:rPr lang="en-IN" b="1" dirty="0" err="1">
                <a:effectLst>
                  <a:outerShdw blurRad="38100" dist="38100" dir="2700000" algn="tl">
                    <a:srgbClr val="000000"/>
                  </a:outerShdw>
                </a:effectLst>
                <a:latin typeface="Comic Sans MS" panose="030F0702030302020204" pitchFamily="66" charset="0"/>
              </a:rPr>
              <a:t>ahongdoh</a:t>
            </a:r>
            <a:r>
              <a:rPr lang="en-IN" b="1" dirty="0">
                <a:effectLst>
                  <a:outerShdw blurRad="38100" dist="38100" dir="2700000" algn="tl">
                    <a:srgbClr val="000000"/>
                  </a:outerShdw>
                </a:effectLst>
                <a:latin typeface="Comic Sans MS" panose="030F0702030302020204" pitchFamily="66" charset="0"/>
              </a:rPr>
              <a:t> in, </a:t>
            </a:r>
            <a:r>
              <a:rPr lang="en-IN" b="1" dirty="0" err="1">
                <a:effectLst>
                  <a:outerShdw blurRad="38100" dist="38100" dir="2700000" algn="tl">
                    <a:srgbClr val="000000"/>
                  </a:outerShdw>
                </a:effectLst>
                <a:latin typeface="Comic Sans MS" panose="030F0702030302020204" pitchFamily="66" charset="0"/>
              </a:rPr>
              <a:t>abohkhup</a:t>
            </a:r>
            <a:r>
              <a:rPr lang="en-IN" b="1" dirty="0">
                <a:effectLst>
                  <a:outerShdw blurRad="38100" dist="38100" dir="2700000" algn="tl">
                    <a:srgbClr val="000000"/>
                  </a:outerShdw>
                </a:effectLst>
                <a:latin typeface="Comic Sans MS" panose="030F0702030302020204" pitchFamily="66" charset="0"/>
              </a:rPr>
              <a:t> in, </a:t>
            </a:r>
            <a:r>
              <a:rPr lang="en-IN" b="1" dirty="0" err="1">
                <a:effectLst>
                  <a:outerShdw blurRad="38100" dist="38100" dir="2700000" algn="tl">
                    <a:srgbClr val="000000"/>
                  </a:outerShdw>
                </a:effectLst>
                <a:latin typeface="Comic Sans MS" panose="030F0702030302020204" pitchFamily="66" charset="0"/>
              </a:rPr>
              <a:t>nikhat</a:t>
            </a:r>
            <a:r>
              <a:rPr lang="en-IN" b="1" dirty="0">
                <a:effectLst>
                  <a:outerShdw blurRad="38100" dist="38100" dir="2700000" algn="tl">
                    <a:srgbClr val="000000"/>
                  </a:outerShdw>
                </a:effectLst>
                <a:latin typeface="Comic Sans MS" panose="030F0702030302020204" pitchFamily="66" charset="0"/>
              </a:rPr>
              <a:t> sung in </a:t>
            </a:r>
            <a:r>
              <a:rPr lang="en-IN" b="1" dirty="0" err="1">
                <a:effectLst>
                  <a:outerShdw blurRad="38100" dist="38100" dir="2700000" algn="tl">
                    <a:srgbClr val="000000"/>
                  </a:outerShdw>
                </a:effectLst>
                <a:latin typeface="Comic Sans MS" panose="030F0702030302020204" pitchFamily="66" charset="0"/>
              </a:rPr>
              <a:t>Pathien</a:t>
            </a:r>
            <a:r>
              <a:rPr lang="en-IN" b="1" dirty="0">
                <a:effectLst>
                  <a:outerShdw blurRad="38100" dist="38100" dir="2700000" algn="tl">
                    <a:srgbClr val="000000"/>
                  </a:outerShdw>
                </a:effectLst>
                <a:latin typeface="Comic Sans MS" panose="030F0702030302020204" pitchFamily="66" charset="0"/>
              </a:rPr>
              <a:t> </a:t>
            </a:r>
            <a:r>
              <a:rPr lang="en-IN" b="1" dirty="0" err="1">
                <a:effectLst>
                  <a:outerShdw blurRad="38100" dist="38100" dir="2700000" algn="tl">
                    <a:srgbClr val="000000"/>
                  </a:outerShdw>
                </a:effectLst>
                <a:latin typeface="Comic Sans MS" panose="030F0702030302020204" pitchFamily="66" charset="0"/>
              </a:rPr>
              <a:t>hieng</a:t>
            </a:r>
            <a:r>
              <a:rPr lang="en-IN" b="1" dirty="0">
                <a:effectLst>
                  <a:outerShdw blurRad="38100" dist="38100" dir="2700000" algn="tl">
                    <a:srgbClr val="000000"/>
                  </a:outerShdw>
                </a:effectLst>
                <a:latin typeface="Comic Sans MS" panose="030F0702030302020204" pitchFamily="66" charset="0"/>
              </a:rPr>
              <a:t> a </a:t>
            </a:r>
            <a:r>
              <a:rPr lang="en-IN" b="1" dirty="0" err="1">
                <a:effectLst>
                  <a:outerShdw blurRad="38100" dist="38100" dir="2700000" algn="tl">
                    <a:srgbClr val="000000"/>
                  </a:outerShdw>
                </a:effectLst>
                <a:latin typeface="Comic Sans MS" panose="030F0702030302020204" pitchFamily="66" charset="0"/>
              </a:rPr>
              <a:t>thumvei</a:t>
            </a:r>
            <a:r>
              <a:rPr lang="en-IN" b="1" dirty="0">
                <a:effectLst>
                  <a:outerShdw blurRad="38100" dist="38100" dir="2700000" algn="tl">
                    <a:srgbClr val="000000"/>
                  </a:outerShdw>
                </a:effectLst>
                <a:latin typeface="Comic Sans MS" panose="030F0702030302020204" pitchFamily="66" charset="0"/>
              </a:rPr>
              <a:t> </a:t>
            </a:r>
            <a:r>
              <a:rPr lang="en-IN" b="1" dirty="0" err="1">
                <a:effectLst>
                  <a:outerShdw blurRad="38100" dist="38100" dir="2700000" algn="tl">
                    <a:srgbClr val="000000"/>
                  </a:outerShdw>
                </a:effectLst>
                <a:latin typeface="Comic Sans MS" panose="030F0702030302020204" pitchFamily="66" charset="0"/>
              </a:rPr>
              <a:t>ataove</a:t>
            </a:r>
            <a:r>
              <a:rPr lang="en-IN" b="1" dirty="0">
                <a:effectLst>
                  <a:outerShdw blurRad="38100" dist="38100" dir="2700000" algn="tl">
                    <a:srgbClr val="000000"/>
                  </a:outerShdw>
                </a:effectLst>
                <a:latin typeface="Comic Sans MS" panose="030F0702030302020204" pitchFamily="66" charset="0"/>
              </a:rPr>
              <a:t>.</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(Daniel 6:10)</a:t>
            </a: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72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ea typeface="+mn-ea"/>
                <a:cs typeface="+mn-cs"/>
              </a:rPr>
              <a:t>ENOCH</a:t>
            </a: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883</TotalTime>
  <Words>1577</Words>
  <Application>Microsoft Office PowerPoint</Application>
  <PresentationFormat>Panorámica</PresentationFormat>
  <Paragraphs>86</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205</cp:revision>
  <dcterms:created xsi:type="dcterms:W3CDTF">2026-03-23T08:04:11Z</dcterms:created>
  <dcterms:modified xsi:type="dcterms:W3CDTF">2026-05-01T19:34:27Z</dcterms:modified>
</cp:coreProperties>
</file>