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Paul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Kikouna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Corinth Juon a Ache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Corinth Khopi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Corinth Mite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Corinth Mite Lekha Kithot Ho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 custLinFactNeighborX="-3301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Paul iti solchah hung hithei a ham?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100" b="1" noProof="0" dirty="0"/>
            <a:t>Jesu deisah vang a </a:t>
          </a:r>
          <a:r>
            <a:rPr lang="en" sz="1800" b="1" noProof="0" dirty="0"/>
            <a:t>(Gal.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Itih a kilheng doh hija ham?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100" b="1" noProof="0" dirty="0"/>
            <a:t>Anu naobu aumlai a pat </a:t>
          </a:r>
          <a:r>
            <a:rPr lang="en" sz="1800" b="1" noProof="0" dirty="0"/>
            <a:t>(Gal.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Itih a kouna chang ham?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Damascus lampi ache pet a</a:t>
          </a:r>
          <a:r>
            <a:rPr lang="en" sz="1800" b="1" noProof="0" dirty="0"/>
            <a:t>(Acts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Koi ding solchah hija ham?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100" b="1" noProof="0" dirty="0"/>
            <a:t>Gentile te dia </a:t>
          </a:r>
          <a:r>
            <a:rPr lang="en" sz="1800" b="1" noProof="0" dirty="0"/>
            <a:t>(Gal.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Corinth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" sz="2000" b="1" noProof="0" dirty="0"/>
            <a:t>Chloe a kuon houbung mite lah kinah baotam thu umho ajah chun Paul in hatah in aphohsal tai. Loitum siem, jonpan, kidinte chule noti chonchan tho tampi ana um ta uve.</a:t>
          </a:r>
          <a:endParaRPr lang="en" sz="20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Corinth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" sz="2000" b="1" noProof="0" dirty="0"/>
            <a:t>Chloe insung mite chun houbung mite hetthiemlou thudol phachuompi (</a:t>
          </a:r>
          <a:r>
            <a:rPr lang="en" sz="2000" b="1" i="1" noProof="0" dirty="0"/>
            <a:t>nupa kikah, nupa kida, jineilouva umden, milim hieng a kilhan tasa sa, houkhom kimanchah dan, lhagao thilpieh manchah je, thokitna thudol ho</a:t>
          </a:r>
          <a:r>
            <a:rPr lang="en" sz="2000" b="1" noProof="0" dirty="0"/>
            <a:t>) jong aseipih un, Paul in bulhing set in ana hilchien e.</a:t>
          </a:r>
          <a:endParaRPr lang="en" sz="20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Corinth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" sz="2000" b="1" noProof="0" dirty="0"/>
            <a:t>Paul in lekhathot dang  tampi jong anathot e, ahin hiche hi tuchan um jing anina chu ahi. Corinth miten abuoina u phachuompi asuhlhap u pachatna ape’n, vannuoi mite thilsuut bang hilouva gospel mit a vannuoi thudol amuthei johna diuvin atiilkhouve.</a:t>
          </a:r>
          <a:endParaRPr lang="en" sz="20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Paul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Kikouna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Corinth Juon a Ache</a:t>
          </a: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624845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Corinth Khopi</a:t>
          </a:r>
        </a:p>
      </dsp:txBody>
      <dsp:txXfrm>
        <a:off x="641517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Corinth Mite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Corinth Mite Lekha Kithot Ho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100" b="1" kern="1200" noProof="0" dirty="0"/>
            <a:t>Jesu deisah vang a </a:t>
          </a:r>
          <a:r>
            <a:rPr lang="en" sz="1800" b="1" kern="1200" noProof="0" dirty="0"/>
            <a:t>(Gal.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Paul iti solchah hung hithei a ham?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100" b="1" kern="1200" noProof="0" dirty="0"/>
            <a:t>Anu naobu aumlai a pat </a:t>
          </a:r>
          <a:r>
            <a:rPr lang="en" sz="1800" b="1" kern="1200" noProof="0" dirty="0"/>
            <a:t>(Gal.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Itih a kilheng doh hija ham?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Damascus lampi ache pet a</a:t>
          </a:r>
          <a:r>
            <a:rPr lang="en" sz="1800" b="1" kern="1200" noProof="0" dirty="0"/>
            <a:t>(Acts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Itih a kouna chang ham?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100" b="1" kern="1200" noProof="0" dirty="0"/>
            <a:t>Gentile te dia </a:t>
          </a:r>
          <a:r>
            <a:rPr lang="en" sz="1800" b="1" kern="1200" noProof="0" dirty="0"/>
            <a:t>(Gal.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Koi ding solchah hija ham?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00449"/>
          <a:ext cx="7980720" cy="12694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Chloe a kuon houbung mite lah kinah baotam thu umho ajah chun Paul in hatah in aphohsal tai. Loitum siem, jonpan, kidinte chule noti chonchan tho tampi ana um ta uve.</a:t>
          </a:r>
          <a:endParaRPr lang="en" sz="2000" kern="1200" noProof="0" dirty="0"/>
        </a:p>
      </dsp:txBody>
      <dsp:txXfrm>
        <a:off x="0" y="200449"/>
        <a:ext cx="7980720" cy="1269450"/>
      </dsp:txXfrm>
    </dsp:sp>
    <dsp:sp modelId="{4F3DFAC6-32B5-4FF7-80EC-1BCA53706CDB}">
      <dsp:nvSpPr>
        <dsp:cNvPr id="0" name=""/>
        <dsp:cNvSpPr/>
      </dsp:nvSpPr>
      <dsp:spPr>
        <a:xfrm>
          <a:off x="399036" y="8569"/>
          <a:ext cx="5586504" cy="38376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Corinth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27303"/>
        <a:ext cx="5549036" cy="346292"/>
      </dsp:txXfrm>
    </dsp:sp>
    <dsp:sp modelId="{4356964C-7D4C-4136-BFD4-003022A3A988}">
      <dsp:nvSpPr>
        <dsp:cNvPr id="0" name=""/>
        <dsp:cNvSpPr/>
      </dsp:nvSpPr>
      <dsp:spPr>
        <a:xfrm>
          <a:off x="0" y="1731979"/>
          <a:ext cx="7980720" cy="18427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Chloe insung mite chun houbung mite hetthiemlou thudol phachuompi (</a:t>
          </a:r>
          <a:r>
            <a:rPr lang="en" sz="2000" b="1" i="1" kern="1200" noProof="0" dirty="0"/>
            <a:t>nupa kikah, nupa kida, jineilouva umden, milim hieng a kilhan tasa sa, houkhom kimanchah dan, lhagao thilpieh manchah je, thokitna thudol ho</a:t>
          </a:r>
          <a:r>
            <a:rPr lang="en" sz="2000" b="1" kern="1200" noProof="0" dirty="0"/>
            <a:t>) jong aseipih un, Paul in bulhing set in ana hilchien e.</a:t>
          </a:r>
          <a:endParaRPr lang="en" sz="2000" kern="1200" noProof="0" dirty="0"/>
        </a:p>
      </dsp:txBody>
      <dsp:txXfrm>
        <a:off x="0" y="1731979"/>
        <a:ext cx="7980720" cy="1842750"/>
      </dsp:txXfrm>
    </dsp:sp>
    <dsp:sp modelId="{2F0E2FE6-2CF5-496B-BA7C-3E702B20CEB1}">
      <dsp:nvSpPr>
        <dsp:cNvPr id="0" name=""/>
        <dsp:cNvSpPr/>
      </dsp:nvSpPr>
      <dsp:spPr>
        <a:xfrm>
          <a:off x="399036" y="1540099"/>
          <a:ext cx="5586504" cy="383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Corinth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1558833"/>
        <a:ext cx="5549036" cy="346292"/>
      </dsp:txXfrm>
    </dsp:sp>
    <dsp:sp modelId="{BF2165CA-3783-4C74-A25A-6E59360B8C21}">
      <dsp:nvSpPr>
        <dsp:cNvPr id="0" name=""/>
        <dsp:cNvSpPr/>
      </dsp:nvSpPr>
      <dsp:spPr>
        <a:xfrm>
          <a:off x="0" y="3836809"/>
          <a:ext cx="7980720" cy="15561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Paul in lekhathot dang  tampi jong anathot e, ahin hiche hi tuchan um jing anina chu ahi. Corinth miten abuoina u phachuompi asuhlhap u pachatna ape’n, vannuoi mite thilsuut bang hilouva gospel mit a vannuoi thudol amuthei johna diuvin atiilkhouve.</a:t>
          </a:r>
          <a:endParaRPr lang="en" sz="2000" kern="1200" noProof="0" dirty="0"/>
        </a:p>
      </dsp:txBody>
      <dsp:txXfrm>
        <a:off x="0" y="3836809"/>
        <a:ext cx="7980720" cy="1556100"/>
      </dsp:txXfrm>
    </dsp:sp>
    <dsp:sp modelId="{D60E5BAA-BA57-4680-A2E7-E8124F89EBA6}">
      <dsp:nvSpPr>
        <dsp:cNvPr id="0" name=""/>
        <dsp:cNvSpPr/>
      </dsp:nvSpPr>
      <dsp:spPr>
        <a:xfrm>
          <a:off x="399036" y="3644929"/>
          <a:ext cx="5586504" cy="38376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Corinth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3663663"/>
        <a:ext cx="554903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CORINTH KHOPI  A  PAUL  NATOH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8714791" y="5495727"/>
            <a:ext cx="3050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200" b="1" dirty="0">
                <a:solidFill>
                  <a:srgbClr val="FFFF00"/>
                </a:solidFill>
                <a:latin typeface="Aptos" panose="02110004020202020204"/>
              </a:rPr>
              <a:t>Simmun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 July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8556161" y="253462"/>
            <a:ext cx="3517641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“Chu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Pakai in Paul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akimusah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Nangma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kicha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sei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jieng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umthim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in; Keiman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nangma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umpi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chule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suhsiet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a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koiman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nabulhu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ahi;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ijieh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hiche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khopi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sung a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tamtah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kanei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(Acts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607257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noProof="0" dirty="0">
                <a:solidFill>
                  <a:prstClr val="black"/>
                </a:solidFill>
                <a:latin typeface="Aptos" panose="02110004020202020204"/>
              </a:rPr>
              <a:t>Paul lekhathot lah a Rome mite athot chu sao pen ahin, aban tah a Corinth mite athot chu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Hiche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thuthot hetthiemna din hiche phaat lai dinmun jong hetthiem masah ngai ah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081102"/>
            <a:ext cx="717232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Hiche lekhathot teni asut hi hapta phabep bou kikah ahi. Ani gel a hin Paul in tahsan mite lah a thunoh baotam hung umdoh ho suhthip ding je asun e.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PAUL  KIKOUNA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3657597" y="579754"/>
            <a:ext cx="842624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Mihiem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kuon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mihiem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vang a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hilou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Jesu Christa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jieh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athi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lah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kuon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a Jesu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kaithou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ah Pa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jal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solchah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keima</a:t>
            </a:r>
            <a:r>
              <a:rPr lang="en-IN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Paul</a:t>
            </a:r>
            <a:r>
              <a:rPr lang="en-IN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(Galatia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44020"/>
            <a:ext cx="74852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noProof="0" dirty="0">
                <a:solidFill>
                  <a:prstClr val="black"/>
                </a:solidFill>
                <a:latin typeface="Aptos" panose="02110004020202020204"/>
              </a:rPr>
              <a:t>Jesu’n 12 alhendoh ban a solchah lah a kisimtha, Bible a kiminphah adang jong aum e.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Matthias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(Acts 1:26),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Barnabas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(Acts 14:4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), Jacob leh Paul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Corinth 15:7-9)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 jong ahi uve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590365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906296" y="5168034"/>
            <a:ext cx="72857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Kouna achan apat Paul hinkho Jesu a kiphut det ahi ngal tai. Jesu bou agel in, aseidoh jouse Jesu jong thu jieng ahin, mite Jesu alhut pih tai. 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7714" y="1630038"/>
            <a:ext cx="4246131" cy="345562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906296" y="6167153"/>
            <a:ext cx="72857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Hijieh chun Corinth khopi alhun lhun chun Jesu thu bou aseipai tan ahi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2:2).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CORINTH  JUON</a:t>
            </a:r>
            <a:r>
              <a:rPr kumimoji="0" lang="en" sz="4400" b="1" i="0" u="none" strike="noStrike" kern="1200" cap="none" spc="30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A  ACHE</a:t>
            </a:r>
            <a:endParaRPr kumimoji="0" lang="en" sz="44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20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Hiche</a:t>
            </a:r>
            <a:r>
              <a:rPr lang="en-IN" sz="20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jouvin</a:t>
            </a:r>
            <a:r>
              <a:rPr lang="en-IN" sz="20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Paul in Athens  </a:t>
            </a:r>
            <a:r>
              <a:rPr lang="en-IN" sz="20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dalha’n</a:t>
            </a:r>
            <a:r>
              <a:rPr lang="en-IN" sz="20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Corinth </a:t>
            </a:r>
            <a:r>
              <a:rPr lang="en-IN" sz="20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ajuon</a:t>
            </a:r>
            <a:r>
              <a:rPr lang="en-IN" sz="20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tai</a:t>
            </a:r>
            <a:r>
              <a:rPr lang="en-IN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(Acts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126015"/>
            <a:ext cx="10210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Missionary akhuoljin 2 veina chun Lhagao Thieng in Europe gei che din ano tai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16:6-10).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Hinla achena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khopi-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Philippi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16:12, 38-39),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Thessalonica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(Acts 17:1, 5, 9-10),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chule Berea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17:13-14)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- 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hon 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banneicha’n ahin deldoh uve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554939"/>
            <a:ext cx="3861021" cy="2216936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341" y="2693218"/>
            <a:ext cx="2644553" cy="398802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188333"/>
            <a:ext cx="98522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Athens a Judate kikhopna synagogue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leh Gentile te kailhang a thupha asei jou chun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Areopagus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17:16-21)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 jong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sei din akouvun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			 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Thugil tah asei jou chun lhomcha bouvin Jesu akisaan 			       ta uve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040159" y="4561951"/>
            <a:ext cx="5383763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noProof="0" dirty="0">
                <a:solidFill>
                  <a:prstClr val="black"/>
                </a:solidFill>
                <a:latin typeface="Aptos" panose="02110004020202020204"/>
              </a:rPr>
              <a:t>Hichun abol ngai bang in Judate hou in leh Gentile ho kititna dung a thupha ahille ji’n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18:4-8).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Athens a “</a:t>
            </a:r>
            <a:r>
              <a:rPr kumimoji="0" lang="en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machalmona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aum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vang in, Corinth alhun jouva pat mihiem chihna suong louva, “</a:t>
            </a:r>
            <a:r>
              <a:rPr kumimoji="0" lang="en" sz="2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thingpel a kikhenbeh tasa Jesu Christa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jieng bou seiphuong din akigellha tai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Corinth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511772"/>
            <a:ext cx="711855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Athens adalhah chun Corinth ajuon ngal in, hiva chun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hiche khopi a puonbuh akhuikhompi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Aquila le Priscilla toh akimuto ta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uve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CORINTH  KHOPI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671805" y="655811"/>
            <a:ext cx="846236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2000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…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hiti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chun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tampi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pakai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tamtah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hijong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leu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Corinth 8:5b).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45495" y="1205297"/>
            <a:ext cx="78881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Rome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ten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Corinth khopi 146 BC chun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ana suchimit uve. Chu in 46 BC chun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Julius Caesar in sipai pangsa le milham phabep hiche khopi cheng din anasol e. 44 BC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vel chun hiche khopi jong ahung kiduodoh in,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Paul khuol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jin lai chun kuongkaimun khopi lhingset khat anahi tai. 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607" y="1717260"/>
            <a:ext cx="386355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17" y="4484595"/>
            <a:ext cx="3952568" cy="2255795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Corinth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Cenchreae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272057" y="4747101"/>
            <a:ext cx="45453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ilim hou le chonthanhuoina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tincheng in khopi aluo dim in, mite chondan khat in aumdoh tai. Paul in Corinth mite athuthot chu hiti ho a kuon a houbung mite kivendohna ding lampang jieng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51667" y="3715630"/>
            <a:ext cx="87191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Sumkol veije ahe’n, puonbuh 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akhui ji e. Corinth khopi haosat dan Athens khopi toh te thei leu ahivang in, phatlouna achin phabep aum e.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946665"/>
            <a:ext cx="77389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Corinth khopi hi mun kilem laitah a um ahin, avel ah kuongkaimun lu mama 2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um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Lechaeum leh Cenchreae.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CORINTH  MITE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707886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Jan a Paul in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thiemgao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thilmu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a mu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aneina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a Pakai in "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Kichat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dan,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umthim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lou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hiel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in, sei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jom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jing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in” </a:t>
            </a:r>
            <a:r>
              <a:rPr lang="en-IN" sz="20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ati</a:t>
            </a:r>
            <a:r>
              <a:rPr lang="en-IN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(Acts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514020"/>
            <a:ext cx="64369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Corinth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 khopi Juda hon thupha chu anuol tah jieh un Paul jong, synagogue gei a um in khat a, Gentile ho akikhopkhompi ji tan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227" y="3432725"/>
            <a:ext cx="2394087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10104" y="4305255"/>
            <a:ext cx="67150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Hiche phaat lai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tah chun Jesu ajaanmang in, gaovin ahung kilah in, Corinth mite lah a athupha phuon ngalouva, aboljom joh din ahung tiilkhouvin, tampi’n thupha ahin kisaan ding jong ateppih tai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784983"/>
            <a:ext cx="957769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Hichun thahat ape’n,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kum 1 le akeh Corinth khopi achaam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den tai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18:11).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Akhonna’n, Juda hon vaihom ho kom 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 ahehse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un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18:12-13),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Corinth khopi ahin dalhah chun houbung lien tah ana umdoh man tan ahi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(Acts 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592527"/>
            <a:ext cx="639825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Hiche khopi Gentile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mite chonthanhuoina leh Juda mi um hon athetbolna u sangpi tah jal chun Paul hatah in alunglha e. Hilai a hin houbung tundoh theina ding le manchah pha ima amu pon ahi.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(EGW The Acts of the Apostle p.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600164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3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CORINTH  MITE  LEKHA  KITHOT  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Ijieh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itile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sopite,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nalah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uva kinah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baotam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alen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chu Chloe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insung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miten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kajah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kichien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seipih</a:t>
            </a:r>
            <a:r>
              <a:rPr lang="en-IN" sz="19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IN" sz="19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uve</a:t>
            </a:r>
            <a:r>
              <a:rPr lang="en-IN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Corinth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682191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480761"/>
            <a:ext cx="9151607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P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athien lhacha hon khopi dung a khangitlouna, vaihom dihlou, chonthanhuoina amu tieng u leh lunglhalouva um ding u ahi; huhhingna thupha alhangsap jing lai uva hiche ho kimaituopi dia kikou ahi uve. </a:t>
            </a:r>
          </a:p>
          <a:p>
            <a:pPr lvl="0">
              <a:spcBef>
                <a:spcPts val="600"/>
              </a:spcBef>
              <a:defRPr/>
            </a:pP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Pathien in khangitlouna dim Corinth mite lah a thupha phuong dia akou Paul atiikhouna 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kamcheng “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Keiman ka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umpi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jing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in,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koiman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suhsiet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dia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nokhum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lou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ding ahi;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ijieh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in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em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itile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hiche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khopi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sung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jieng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a jong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mihiem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tampi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kanei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e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"  [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Acts 18:9,10] chun 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alhacha jouse jong atiilkhouva, athahat sah ding ahi</a:t>
            </a:r>
            <a:r>
              <a:rPr lang="e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… […] 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</a:p>
          <a:p>
            <a:pPr lvl="0">
              <a:spcBef>
                <a:spcPts val="600"/>
              </a:spcBef>
              <a:defRPr/>
            </a:pP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Khopi jouse kitha-kimat le chonkhielna’n dimset jong leh Pathien thupha phatah a kihil jieh a Jesu hin kisaan ding le anung hin jui ding tampi jong um a ahi. Hiti chun bolleu sang tampi’n Pathien thupha hin kihetdoh un tin, Christa amimal Huhhingpu a ahin kisaan ding u ahi.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6839532" y="6075091"/>
            <a:ext cx="361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1263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99</cp:revision>
  <dcterms:created xsi:type="dcterms:W3CDTF">2026-06-16T23:43:56Z</dcterms:created>
  <dcterms:modified xsi:type="dcterms:W3CDTF">2026-06-23T06:13:04Z</dcterms:modified>
</cp:coreProperties>
</file>