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Houbung sung a chonsietna</a:t>
          </a:r>
          <a:endParaRPr lang="es-ES" sz="2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Anopna tah a chonse</a:t>
          </a:r>
          <a:endParaRPr lang="es-ES" sz="2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Chonsiet suhmangna</a:t>
          </a:r>
          <a:endParaRPr lang="es-ES" sz="2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Sungthu seilhap ding je</a:t>
          </a:r>
          <a:endParaRPr lang="es-ES" sz="2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Houbung sung a chonsietna otdoh di je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Lhagao Thieng hou in</a:t>
          </a:r>
          <a:endParaRPr lang="es-ES" sz="2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Nupa kipolna dih</a:t>
          </a:r>
          <a:endParaRPr lang="es-ES" sz="21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/>
                </a:outerShdw>
              </a:effectLst>
            </a:rPr>
            <a:t>Chonsiet bolpa thiemmo chansah ding le chansah lou ding thudol thulhuhna siem ding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(1 Cor. 5:3)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/>
                </a:outerShdw>
              </a:effectLst>
            </a:rPr>
            <a:t>Chonsiet bolpa’n achonsiet dalha louva houbung sung a umden ding agel lai chan a kipolpi lou ding, nehkhompi lou ding ahi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(1 Cor. 5:11)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100" b="1" dirty="0">
              <a:effectLst>
                <a:outerShdw blurRad="38100" dist="38100" dir="2700000" algn="tl">
                  <a:srgbClr val="000000"/>
                </a:outerShdw>
              </a:effectLst>
            </a:rPr>
            <a:t>Chonsiet bolpa chu nosuoh a koi ding, “</a:t>
          </a:r>
          <a:r>
            <a:rPr lang="en" sz="2100" b="1" i="1" dirty="0">
              <a:effectLst>
                <a:outerShdw blurRad="38100" dist="38100" dir="2700000" algn="tl">
                  <a:srgbClr val="000000"/>
                </a:outerShdw>
              </a:effectLst>
            </a:rPr>
            <a:t>Satan kom a pieh doh ding”</a:t>
          </a:r>
          <a:r>
            <a:rPr lang="en" sz="2100" b="1" dirty="0">
              <a:effectLst>
                <a:outerShdw blurRad="38100" dist="38100" dir="2700000" algn="tl">
                  <a:srgbClr val="000000"/>
                </a:outerShdw>
              </a:effectLst>
            </a:rPr>
            <a:t> ajieh chu achonsiet bol jal a aman Satan akilhen joh ahi tai      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(1 Cor. 5:2b, 5a, 13b)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Houbung sung a chonsietna</a:t>
          </a:r>
          <a:endParaRPr lang="es-ES" sz="2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Anopna tah a chonse</a:t>
          </a:r>
          <a:endParaRPr lang="es-ES" sz="2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Chonsiet suhmangna</a:t>
          </a:r>
          <a:endParaRPr lang="es-ES" sz="2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Sungthu seilhap ding je</a:t>
          </a:r>
          <a:endParaRPr lang="es-ES" sz="2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Houbung sung a chonsietna otdoh di je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Lhagao Thieng hou in</a:t>
          </a:r>
          <a:endParaRPr lang="es-ES" sz="2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Nupa kipolna dih</a:t>
          </a:r>
          <a:endParaRPr lang="es-ES" sz="21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Chonsiet bolpa thiemmo chansah ding le chansah lou ding thudol thulhuhna siem ding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(1 Cor. 5:3)</a:t>
          </a: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Chonsiet bolpa’n achonsiet dalha louva houbung sung a umden ding agel lai chan a kipolpi lou ding, nehkhompi lou ding ahi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(1 Cor. 5:11)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1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Chonsiet bolpa chu nosuoh a koi ding, “</a:t>
          </a:r>
          <a:r>
            <a:rPr lang="en" sz="2100" b="1" i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Satan kom a pieh doh ding”</a:t>
          </a:r>
          <a:r>
            <a:rPr lang="en" sz="21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ajieh chu achonsiet bol jal a aman Satan akilhen joh ahi tai      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(1 Cor. 5:2b, 5a, 13b)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0C4B82-F575-41CF-A08E-5592E684F746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E2F8E-89FD-424B-9335-CD9401EC2F9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476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E2F8E-89FD-424B-9335-CD9401EC2F95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5859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117987" y="-16901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r>
              <a:rPr lang="en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HOUBUNG  SUNG  A CHONSIETNA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186814" y="6332632"/>
            <a:ext cx="32015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22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Simmun 4: July 25,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78656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LHAGAO THIENG HOU IN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469252"/>
            <a:ext cx="8160774" cy="9694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tahsa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u hi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Pathien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kuon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nanei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u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nasung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uva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cheng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Lhagao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Thieng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Hou in ahi,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chule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nangho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hi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nangho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nahilou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lam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helou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nahi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9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uvem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Corinth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35254" y="1450275"/>
            <a:ext cx="812810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Thutan ho masang a akihehtuo u thudol asei jou in, Paul in asei thupi pen- houbung sung a jonthanhuoi um thudol- asei kit e. Ibol a um thei hin tem?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24335" y="3716594"/>
            <a:ext cx="2978193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541678"/>
            <a:ext cx="3859424" cy="1727519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424553"/>
            <a:ext cx="8562366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Aseilona jieh chu: itahsa u Christa tibah ahi. Christa tibah khat chu noti le chonthanghuoi ho toh kijopmat sah a, pumkhat so thei ahipoi </a:t>
            </a:r>
            <a:r>
              <a:rPr lang="en" sz="2000" b="1" dirty="0"/>
              <a:t>(1 Cor. 6:15-18).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129348" y="5441880"/>
            <a:ext cx="909330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Akhonna’n, gel ding lom le thupi tah chu hiche ahi: itahsa u Lhagao Thieng in ahin, eiho a hita lou ahi; hijieh chun anei eiho hitalouva Pathien joh hi a ahi tai </a:t>
            </a:r>
            <a:r>
              <a:rPr lang="en" sz="2000" b="1" dirty="0"/>
              <a:t>(1 Cor. 6:19). </a:t>
            </a:r>
            <a:r>
              <a:rPr lang="en" sz="2100" b="1" dirty="0"/>
              <a:t>Pathien in Achapa thisan manlu tah a ei chohdoh sa u ahitan, hijieh chun tahsa le lhagaova Pathien ichoi-an diu ahi </a:t>
            </a:r>
            <a:r>
              <a:rPr lang="en" sz="2000" b="1" dirty="0"/>
              <a:t>(1 Cor.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378270"/>
            <a:ext cx="7829334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Christian te athieng hi dia kikou ahi uve </a:t>
            </a:r>
            <a:r>
              <a:rPr lang="en" sz="2000" b="1" dirty="0"/>
              <a:t>(1 Cor. 6:11); </a:t>
            </a:r>
            <a:r>
              <a:rPr lang="en" sz="2100" b="1" dirty="0"/>
              <a:t>chonsiet jouse anungsun ding u ahi. Hinla achonsiet kingaidam jieh a atahsa uva anop nop bolthei ta dia kigel loi jong ana um ui. Hijieh chun Paul in “</a:t>
            </a:r>
            <a:r>
              <a:rPr lang="en" sz="2100" b="1" i="1" dirty="0"/>
              <a:t>tahsa chu jonthanhuoina le noti bang a man ding ahi poi</a:t>
            </a:r>
            <a:r>
              <a:rPr lang="en" sz="2100" b="1" dirty="0"/>
              <a:t>” anati </a:t>
            </a:r>
            <a:r>
              <a:rPr lang="en" sz="2000" b="1" dirty="0"/>
              <a:t>(1 Cor. 6:12-13).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-8572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NUPA  KIPOLNA  DIH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462004" y="1511342"/>
            <a:ext cx="85825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Corinth houbung thudoh bol ho Paul in donbutna phatah apieh a kuon chonthanhuoi jamsan ding je hetthiemna ineithei ta uve </a:t>
            </a:r>
            <a:r>
              <a:rPr lang="en" sz="2000" b="1" dirty="0"/>
              <a:t>(1 Cor. 7:1).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08427"/>
            <a:ext cx="916305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N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Jonthanhuoi</a:t>
            </a:r>
            <a:r>
              <a:rPr lang="en-I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atam</a:t>
            </a:r>
            <a:r>
              <a:rPr lang="en-I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tai, </a:t>
            </a:r>
            <a:r>
              <a:rPr lang="en-IN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pasal</a:t>
            </a:r>
            <a:r>
              <a:rPr lang="en-I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en-IN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numei</a:t>
            </a:r>
            <a:r>
              <a:rPr lang="en-I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IN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numei</a:t>
            </a:r>
            <a:r>
              <a:rPr lang="en-I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in jong </a:t>
            </a:r>
            <a:r>
              <a:rPr lang="en-IN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pasal</a:t>
            </a:r>
            <a:r>
              <a:rPr lang="en-I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ji </a:t>
            </a:r>
            <a:r>
              <a:rPr lang="en-IN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kinei</a:t>
            </a:r>
            <a:r>
              <a:rPr lang="en-I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chieh</a:t>
            </a:r>
            <a:r>
              <a:rPr lang="en-I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hen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Corinth 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054119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26011" y="4233318"/>
            <a:ext cx="3095304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517" y="1591413"/>
            <a:ext cx="3291948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255531" y="4393868"/>
            <a:ext cx="57508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Changkhat a um kitimjou tah ho ding in vang Pathien dia phachuom tah muolsona ding lampi atam e. Insung le inchen asubuoi diu lhomcha ahitah ding jieh in </a:t>
            </a:r>
            <a:r>
              <a:rPr lang="en" sz="2000" b="1" dirty="0"/>
              <a:t>(1 Cor. 7:6-8, 32-34).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283977" y="3417636"/>
            <a:ext cx="881953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2100" b="1" noProof="0" dirty="0">
                <a:solidFill>
                  <a:prstClr val="black"/>
                </a:solidFill>
                <a:latin typeface="Aptos" panose="02110004020202020204"/>
              </a:rPr>
              <a:t>Nupa khat joh sang in kitimat ding anoppih lou jieh a aji midang toh ajon khah ding venna’n atahsa chung a aji lungnachim sah hen</a:t>
            </a: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Cor. 7:3-5).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510122" y="2343073"/>
            <a:ext cx="844591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Adoltah chun nupa’n </a:t>
            </a:r>
            <a:r>
              <a:rPr kumimoji="0" lang="en" sz="2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kitimatna dih le lom tah aneithei lhon ahi</a:t>
            </a:r>
            <a:r>
              <a:rPr lang="en" sz="2100" b="1" dirty="0">
                <a:solidFill>
                  <a:prstClr val="black"/>
                </a:solidFill>
                <a:latin typeface="Aptos" panose="02110004020202020204"/>
              </a:rPr>
              <a:t>; changkhat a um nalai hon vang hitobang kitimatna chu ajamsan ding u ahi.</a:t>
            </a:r>
            <a:endParaRPr kumimoji="0" lang="en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283977" y="5831325"/>
            <a:ext cx="5476565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Changkhat a um a kitim joulou ding chun ji kinei hen</a:t>
            </a:r>
            <a:r>
              <a:rPr kumimoji="0" lang="en" sz="2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lang, Satan lhepna peldoh jo hen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Cor. 7:9).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182764" y="650336"/>
            <a:ext cx="7905136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“Bolkhiel nei khat thudih a lepui ding naguot jing lai in, Christa ding jieng a natong nahi ti kilahsah in</a:t>
            </a:r>
            <a:r>
              <a:rPr lang="en-US" sz="2600" b="1" dirty="0">
                <a:latin typeface="Constantia" panose="02030602050306030303" pitchFamily="18" charset="0"/>
              </a:rPr>
              <a:t>. […] </a:t>
            </a:r>
          </a:p>
          <a:p>
            <a:pPr>
              <a:spcBef>
                <a:spcPts val="600"/>
              </a:spcBef>
            </a:pPr>
            <a:r>
              <a:rPr lang="en-US" sz="2600" b="1" dirty="0" err="1">
                <a:latin typeface="Constantia" panose="02030602050306030303" pitchFamily="18" charset="0"/>
              </a:rPr>
              <a:t>Hichun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Huhhingpu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ngaidamna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hepina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dimset</a:t>
            </a:r>
            <a:r>
              <a:rPr lang="en-US" sz="2600" b="1" dirty="0">
                <a:latin typeface="Constantia" panose="02030602050306030303" pitchFamily="18" charset="0"/>
              </a:rPr>
              <a:t> ahi </a:t>
            </a:r>
            <a:r>
              <a:rPr lang="en-US" sz="2600" b="1" dirty="0" err="1">
                <a:latin typeface="Constantia" panose="02030602050306030303" pitchFamily="18" charset="0"/>
              </a:rPr>
              <a:t>ti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bolkhiel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neipa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seipih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thei</a:t>
            </a:r>
            <a:r>
              <a:rPr lang="en-US" sz="2600" b="1" dirty="0">
                <a:latin typeface="Constantia" panose="02030602050306030303" pitchFamily="18" charset="0"/>
              </a:rPr>
              <a:t> hen. Chonsepa </a:t>
            </a:r>
            <a:r>
              <a:rPr lang="en-US" sz="2600" b="1" dirty="0" err="1">
                <a:latin typeface="Constantia" panose="02030602050306030303" pitchFamily="18" charset="0"/>
              </a:rPr>
              <a:t>kisih</a:t>
            </a:r>
            <a:r>
              <a:rPr lang="en-US" sz="2600" b="1" dirty="0">
                <a:latin typeface="Constantia" panose="02030602050306030303" pitchFamily="18" charset="0"/>
              </a:rPr>
              <a:t> din </a:t>
            </a:r>
            <a:r>
              <a:rPr lang="en-US" sz="2600" b="1" dirty="0" err="1">
                <a:latin typeface="Constantia" panose="02030602050306030303" pitchFamily="18" charset="0"/>
              </a:rPr>
              <a:t>tiilkhou</a:t>
            </a:r>
            <a:r>
              <a:rPr lang="en-US" sz="2600" b="1" dirty="0">
                <a:latin typeface="Constantia" panose="02030602050306030303" pitchFamily="18" charset="0"/>
              </a:rPr>
              <a:t> hen lang, </a:t>
            </a:r>
            <a:r>
              <a:rPr lang="en-US" sz="2600" b="1" dirty="0" err="1">
                <a:latin typeface="Constantia" panose="02030602050306030303" pitchFamily="18" charset="0"/>
              </a:rPr>
              <a:t>ngaidam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petheipa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tahsan</a:t>
            </a:r>
            <a:r>
              <a:rPr lang="en-US" sz="2600" b="1" dirty="0">
                <a:latin typeface="Constantia" panose="02030602050306030303" pitchFamily="18" charset="0"/>
              </a:rPr>
              <a:t> je </a:t>
            </a:r>
            <a:r>
              <a:rPr lang="en-US" sz="2600" b="1" dirty="0" err="1">
                <a:latin typeface="Constantia" panose="02030602050306030303" pitchFamily="18" charset="0"/>
              </a:rPr>
              <a:t>hilthiem</a:t>
            </a:r>
            <a:r>
              <a:rPr lang="en-US" sz="2600" b="1" dirty="0">
                <a:latin typeface="Constantia" panose="02030602050306030303" pitchFamily="18" charset="0"/>
              </a:rPr>
              <a:t> hen. […]</a:t>
            </a:r>
          </a:p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Chonsepa </a:t>
            </a:r>
            <a:r>
              <a:rPr lang="en-US" sz="2600" b="1" dirty="0" err="1">
                <a:latin typeface="Constantia" panose="02030602050306030303" pitchFamily="18" charset="0"/>
              </a:rPr>
              <a:t>kisihna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houbung</a:t>
            </a:r>
            <a:r>
              <a:rPr lang="en-US" sz="2600" b="1" dirty="0">
                <a:latin typeface="Constantia" panose="02030602050306030303" pitchFamily="18" charset="0"/>
              </a:rPr>
              <a:t> in </a:t>
            </a:r>
            <a:r>
              <a:rPr lang="en-US" sz="2600" b="1" dirty="0" err="1">
                <a:latin typeface="Constantia" panose="02030602050306030303" pitchFamily="18" charset="0"/>
              </a:rPr>
              <a:t>bangjal</a:t>
            </a:r>
            <a:r>
              <a:rPr lang="en-US" sz="2600" b="1" dirty="0">
                <a:latin typeface="Constantia" panose="02030602050306030303" pitchFamily="18" charset="0"/>
              </a:rPr>
              <a:t> in </a:t>
            </a:r>
            <a:r>
              <a:rPr lang="en-US" sz="2600" b="1" dirty="0" err="1">
                <a:latin typeface="Constantia" panose="02030602050306030303" pitchFamily="18" charset="0"/>
              </a:rPr>
              <a:t>saanpih</a:t>
            </a:r>
            <a:r>
              <a:rPr lang="en-US" sz="2600" b="1" dirty="0">
                <a:latin typeface="Constantia" panose="02030602050306030303" pitchFamily="18" charset="0"/>
              </a:rPr>
              <a:t> hen. </a:t>
            </a:r>
            <a:r>
              <a:rPr lang="en-US" sz="2600" b="1" dirty="0" err="1">
                <a:latin typeface="Constantia" panose="02030602050306030303" pitchFamily="18" charset="0"/>
              </a:rPr>
              <a:t>Akisihpa</a:t>
            </a:r>
            <a:r>
              <a:rPr lang="en-US" sz="2600" b="1" dirty="0">
                <a:latin typeface="Constantia" panose="02030602050306030303" pitchFamily="18" charset="0"/>
              </a:rPr>
              <a:t> chu </a:t>
            </a:r>
            <a:r>
              <a:rPr lang="en-US" sz="2600" b="1" dirty="0" err="1">
                <a:latin typeface="Constantia" panose="02030602050306030303" pitchFamily="18" charset="0"/>
              </a:rPr>
              <a:t>tahsanlelna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muthim</a:t>
            </a:r>
            <a:r>
              <a:rPr lang="en-US" sz="2600" b="1" dirty="0">
                <a:latin typeface="Constantia" panose="02030602050306030303" pitchFamily="18" charset="0"/>
              </a:rPr>
              <a:t> a </a:t>
            </a:r>
            <a:r>
              <a:rPr lang="en-US" sz="2600" b="1" dirty="0" err="1">
                <a:latin typeface="Constantia" panose="02030602050306030303" pitchFamily="18" charset="0"/>
              </a:rPr>
              <a:t>kuon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puidoh</a:t>
            </a:r>
            <a:r>
              <a:rPr lang="en-US" sz="2600" b="1" dirty="0">
                <a:latin typeface="Constantia" panose="02030602050306030303" pitchFamily="18" charset="0"/>
              </a:rPr>
              <a:t> hen lang, </a:t>
            </a:r>
            <a:r>
              <a:rPr lang="en-US" sz="2600" b="1" dirty="0" err="1">
                <a:latin typeface="Constantia" panose="02030602050306030303" pitchFamily="18" charset="0"/>
              </a:rPr>
              <a:t>tahsan</a:t>
            </a:r>
            <a:r>
              <a:rPr lang="en-US" sz="2600" b="1" dirty="0">
                <a:latin typeface="Constantia" panose="02030602050306030303" pitchFamily="18" charset="0"/>
              </a:rPr>
              <a:t> le </a:t>
            </a:r>
            <a:r>
              <a:rPr lang="en-US" sz="2600" b="1" dirty="0" err="1">
                <a:latin typeface="Constantia" panose="02030602050306030303" pitchFamily="18" charset="0"/>
              </a:rPr>
              <a:t>chondihna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vah</a:t>
            </a:r>
            <a:r>
              <a:rPr lang="en-US" sz="2600" b="1" dirty="0">
                <a:latin typeface="Constantia" panose="02030602050306030303" pitchFamily="18" charset="0"/>
              </a:rPr>
              <a:t> a </a:t>
            </a:r>
            <a:r>
              <a:rPr lang="en-US" sz="2600" b="1" dirty="0" err="1">
                <a:latin typeface="Constantia" panose="02030602050306030303" pitchFamily="18" charset="0"/>
              </a:rPr>
              <a:t>puilut</a:t>
            </a:r>
            <a:r>
              <a:rPr lang="en-US" sz="2600" b="1" dirty="0">
                <a:latin typeface="Constantia" panose="02030602050306030303" pitchFamily="18" charset="0"/>
              </a:rPr>
              <a:t> hen. </a:t>
            </a:r>
            <a:r>
              <a:rPr lang="en-US" sz="2600" b="1" dirty="0" err="1">
                <a:latin typeface="Constantia" panose="02030602050306030303" pitchFamily="18" charset="0"/>
              </a:rPr>
              <a:t>Akisihna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khut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kithing</a:t>
            </a:r>
            <a:r>
              <a:rPr lang="en-US" sz="2600" b="1" dirty="0">
                <a:latin typeface="Constantia" panose="02030602050306030303" pitchFamily="18" charset="0"/>
              </a:rPr>
              <a:t> chu Jesu </a:t>
            </a:r>
            <a:r>
              <a:rPr lang="en-US" sz="2600" b="1" dirty="0" err="1">
                <a:latin typeface="Constantia" panose="02030602050306030303" pitchFamily="18" charset="0"/>
              </a:rPr>
              <a:t>khut</a:t>
            </a:r>
            <a:r>
              <a:rPr lang="en-US" sz="2600" b="1" dirty="0">
                <a:latin typeface="Constantia" panose="02030602050306030303" pitchFamily="18" charset="0"/>
              </a:rPr>
              <a:t> a </a:t>
            </a:r>
            <a:r>
              <a:rPr lang="en-US" sz="2600" b="1" dirty="0" err="1">
                <a:latin typeface="Constantia" panose="02030602050306030303" pitchFamily="18" charset="0"/>
              </a:rPr>
              <a:t>koilut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pih</a:t>
            </a:r>
            <a:r>
              <a:rPr lang="en-US" sz="2600" b="1" dirty="0">
                <a:latin typeface="Constantia" panose="02030602050306030303" pitchFamily="18" charset="0"/>
              </a:rPr>
              <a:t> hen. </a:t>
            </a:r>
            <a:r>
              <a:rPr lang="en-US" sz="2600" b="1" dirty="0" err="1">
                <a:latin typeface="Constantia" panose="02030602050306030303" pitchFamily="18" charset="0"/>
              </a:rPr>
              <a:t>Hitobang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kisihna</a:t>
            </a:r>
            <a:r>
              <a:rPr lang="en-US" sz="2600" b="1" dirty="0">
                <a:latin typeface="Constantia" panose="02030602050306030303" pitchFamily="18" charset="0"/>
              </a:rPr>
              <a:t> chu van in </a:t>
            </a:r>
            <a:r>
              <a:rPr lang="en-US" sz="2600" b="1" dirty="0" err="1">
                <a:latin typeface="Constantia" panose="02030602050306030303" pitchFamily="18" charset="0"/>
              </a:rPr>
              <a:t>anamdet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pih</a:t>
            </a:r>
            <a:r>
              <a:rPr lang="en-US" sz="2600" b="1" dirty="0">
                <a:latin typeface="Constantia" panose="02030602050306030303" pitchFamily="18" charset="0"/>
              </a:rPr>
              <a:t> ji ahi.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5457382" y="6419716"/>
            <a:ext cx="42781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023123" y="98262"/>
            <a:ext cx="4085458" cy="5940088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Ahilou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jong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leh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Pathien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a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kuon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nanei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u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Lhagao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Thieng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nalungsung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uva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cheng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 chu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tahsa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u hi a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inthieng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ahi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ti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nahet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louvu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ham?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196B24">
                  <a:lumMod val="75000"/>
                </a:srgbClr>
              </a:solidFill>
              <a:latin typeface="Comic Sans MS" panose="030F0702030302020204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Nangho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nangho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 tum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nahipo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uve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Nangho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man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kipe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a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kichosa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nahi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ta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uve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hijieh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chun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na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tahsa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u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chung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uva </a:t>
            </a:r>
            <a:r>
              <a:rPr lang="en-US" sz="25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Pathien</a:t>
            </a:r>
            <a:r>
              <a:rPr lang="en-US" sz="25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choi-an un.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5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 Corinth 6:19, 20,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322440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39047"/>
            <a:ext cx="687766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Paul in </a:t>
            </a:r>
            <a:r>
              <a:rPr lang="en" sz="2000" b="1" dirty="0"/>
              <a:t>1 Corinth 5-7 </a:t>
            </a:r>
            <a:r>
              <a:rPr lang="en" sz="2100" b="1" dirty="0"/>
              <a:t>sung hin Corinth houbung sung a dettah a jungkho tasa chonsietna: jonthanhuoina- chu suhmang tei din athumop e.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571269"/>
            <a:ext cx="687766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Paul in achonchan</a:t>
            </a:r>
            <a:r>
              <a:rPr kumimoji="0" lang="en" sz="2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bang tah un asun in, aphoh e. Achonsiet u akomu pih in, jamsan je le otdoh ding je jong ahil e.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410074"/>
            <a:ext cx="687766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Hiche chonsietna toh chun chonsietna dang</a:t>
            </a:r>
            <a:r>
              <a:rPr kumimoji="0" lang="en" sz="2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tampi jong aching un, duha’n akiboltuo un, tahsanloute ang a akihehtuo un ahi.</a:t>
            </a:r>
            <a:endParaRPr kumimoji="0" lang="en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4621160" y="731550"/>
            <a:ext cx="7502013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HOUBUNG SUNG  A CHONSIETNA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ANOPNA  TAH  A  CHONSE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37244"/>
            <a:ext cx="1029068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Hitobang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thilbol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natongpa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chu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nalah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uva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kuon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a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paidoh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ahitheina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ding a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lunggimpi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jo ta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louva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ibol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a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kiletsah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hoitho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jo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nahi</a:t>
            </a:r>
            <a:r>
              <a:rPr lang="en-I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uvem</a:t>
            </a:r>
            <a:r>
              <a:rPr lang="en-IN" b="1" dirty="0">
                <a:solidFill>
                  <a:srgbClr val="7030A0"/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Corinth 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52297" y="1514837"/>
            <a:ext cx="766569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Corinth houbung a “</a:t>
            </a:r>
            <a:r>
              <a:rPr lang="en-IN" sz="2100" b="1" i="1" dirty="0" err="1"/>
              <a:t>jonthanhuoi</a:t>
            </a:r>
            <a:r>
              <a:rPr lang="en-IN" sz="2100" b="1" i="1" dirty="0"/>
              <a:t> um chu…</a:t>
            </a:r>
            <a:r>
              <a:rPr lang="en-IN" sz="2100" b="1" i="1" dirty="0" err="1"/>
              <a:t>chidang</a:t>
            </a:r>
            <a:r>
              <a:rPr lang="en-IN" sz="2100" b="1" i="1" dirty="0"/>
              <a:t> </a:t>
            </a:r>
            <a:r>
              <a:rPr lang="en-IN" sz="2100" b="1" i="1" dirty="0" err="1"/>
              <a:t>namdangte</a:t>
            </a:r>
            <a:r>
              <a:rPr lang="en-IN" sz="2100" b="1" i="1" dirty="0"/>
              <a:t> </a:t>
            </a:r>
            <a:r>
              <a:rPr lang="en-IN" sz="2100" b="1" i="1" dirty="0" err="1"/>
              <a:t>lah</a:t>
            </a:r>
            <a:r>
              <a:rPr lang="en-IN" sz="2100" b="1" i="1" dirty="0"/>
              <a:t> </a:t>
            </a:r>
            <a:r>
              <a:rPr lang="en-IN" sz="2100" b="1" i="1" dirty="0" err="1"/>
              <a:t>jieng</a:t>
            </a:r>
            <a:r>
              <a:rPr lang="en-IN" sz="2100" b="1" i="1" dirty="0"/>
              <a:t> a jong um ji </a:t>
            </a:r>
            <a:r>
              <a:rPr lang="en-IN" sz="2100" b="1" i="1" dirty="0" err="1"/>
              <a:t>lou</a:t>
            </a:r>
            <a:r>
              <a:rPr lang="en-IN" sz="2100" b="1" i="1" dirty="0"/>
              <a:t> ahi</a:t>
            </a:r>
            <a:r>
              <a:rPr lang="en" sz="2100" b="1" dirty="0"/>
              <a:t>” </a:t>
            </a:r>
            <a:r>
              <a:rPr lang="en" sz="2000" b="1" dirty="0"/>
              <a:t>(1 Cor. 5:1).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948" y="1522928"/>
            <a:ext cx="3947755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0118" y="3805083"/>
            <a:ext cx="4854167" cy="28885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102941" y="4097658"/>
            <a:ext cx="7052186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Corinth houbung chu Gentile mi tamna ahin, insung mi kah a lomlouva kichentuo chonsiet ahi ahe uve. Chuban a jong Bible in thet um tah ahi ati jong ahet uve </a:t>
            </a:r>
            <a:r>
              <a:rPr lang="en" sz="2000" b="1" dirty="0"/>
              <a:t>(Lev. 18:8).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295046"/>
            <a:ext cx="771331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Houbung</a:t>
            </a:r>
            <a:r>
              <a:rPr kumimoji="0" lang="en" sz="2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mite lah a lomlou tah in insung mi kichengtuo aum in, vetsiet umtah asuoh tai.  </a:t>
            </a:r>
            <a:r>
              <a:rPr lang="en" sz="2100" b="1" dirty="0">
                <a:solidFill>
                  <a:prstClr val="black"/>
                </a:solidFill>
                <a:latin typeface="Aptos" panose="02110004020202020204"/>
              </a:rPr>
              <a:t>Hinla hitobang ho chu thetbol le paidoh ding ngaituo louvin kiletsahpi tah in abol un ahi. Hichun houbung dinmun dihtalou ahi aphochien tai</a:t>
            </a: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Cor. 5:2).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083277" y="5341878"/>
            <a:ext cx="71578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2100" b="1" dirty="0">
                <a:solidFill>
                  <a:prstClr val="black"/>
                </a:solidFill>
                <a:latin typeface="Aptos" panose="02110004020202020204"/>
              </a:rPr>
              <a:t>Hitobang nupa kipolna thienglou chu chonsiet ahi ahet u leh ibol a akiletsahpi u hin tem</a:t>
            </a: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Cor. 5:6)? </a:t>
            </a: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Hitobang bolho chu houbung sung a bolthei tah loi hi</a:t>
            </a:r>
            <a:r>
              <a:rPr kumimoji="0" lang="en" sz="2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uva </a:t>
            </a:r>
            <a:r>
              <a:rPr kumimoji="0" lang="en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 tem? Chonse ho domthiem tah houbung a kingaituo</a:t>
            </a:r>
            <a:r>
              <a:rPr kumimoji="0" lang="en" sz="2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 hin tem?</a:t>
            </a:r>
            <a:endParaRPr kumimoji="0" lang="en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CHONSIET SUHMANGNA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68829" y="641405"/>
            <a:ext cx="8416413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I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Polam mite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thu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Pathien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in tan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nante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Pathien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lekhabu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kisei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bang in,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thilse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bolpa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vang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nalah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uva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kuon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paidoh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jieng</a:t>
            </a:r>
            <a:r>
              <a:rPr lang="en-I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un</a:t>
            </a:r>
            <a:r>
              <a:rPr lang="en-I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!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Cor.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Hiche jonthanhuoina chu mitin het ahi tah jieh in </a:t>
            </a:r>
            <a:r>
              <a:rPr lang="en" sz="2000" b="1" dirty="0"/>
              <a:t>(1 Cor. 5:1) </a:t>
            </a:r>
            <a:r>
              <a:rPr lang="en" sz="2100" b="1" dirty="0"/>
              <a:t>houbung minsietna vendoh theina lampi hol angai tai. Ipi abol diuva lom hin tem?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4401325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4638"/>
            <a:ext cx="4729327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Houbung kithununna dan (chonsiet neo hihen lien hi leh) chu chonsepa lepui kitna ding tohguon ahi ngai e. “</a:t>
            </a:r>
            <a:r>
              <a:rPr lang="en" sz="2100" b="1" i="1" dirty="0"/>
              <a:t>Pakai nikho a huhhing ahitheina</a:t>
            </a:r>
            <a:r>
              <a:rPr lang="en" sz="2100" b="1" dirty="0"/>
              <a:t>” ding a achonsiet ipi ahi phatah a seipih a, akihet a akisih theina ding a hilthiem ding ahi </a:t>
            </a:r>
            <a:r>
              <a:rPr lang="en" sz="2000" b="1" dirty="0"/>
              <a:t>(1 Corinth 5:5).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8485242" y="149824"/>
            <a:ext cx="3484610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SUNGTHU  SEILHAP  DING  JE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-127673" y="598223"/>
            <a:ext cx="12457318" cy="67710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Nang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ho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koi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nahi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uva khat in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achuom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khat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chung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thu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anei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tieng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le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mithieng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ho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angsung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kiheh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ding go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louva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mithienglou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chidang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namdang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ho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heng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 heh ding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ngapchat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IN" sz="19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jieng</a:t>
            </a:r>
            <a:r>
              <a:rPr lang="en-I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jiu ham?</a:t>
            </a:r>
            <a:r>
              <a:rPr lang="en" sz="19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Corinth 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89889"/>
            <a:ext cx="7271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Chonsiet akuon akilehei diu je ahil jouvin Paul in houbung mite’n kipuijangna dan phatah a ajuilouvu, chule tahsanlou ho ang a akihehtuo u thiemmo achan e </a:t>
            </a:r>
            <a:r>
              <a:rPr lang="en" sz="2000" b="1" dirty="0"/>
              <a:t>(1 Corinth 6:1-6). </a:t>
            </a:r>
            <a:r>
              <a:rPr lang="en" sz="2100" b="1" dirty="0"/>
              <a:t>Aphatlouna u bul le bal gei in aseipih tai.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95480"/>
            <a:ext cx="4582277" cy="2712725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1451" y="3979417"/>
            <a:ext cx="4238624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Anina’n, sopi kah a bolkhiel kingaidamtuo ding deisah ahi jing u ngai ahi </a:t>
            </a:r>
            <a:r>
              <a:rPr lang="en" sz="2000" b="1" dirty="0"/>
              <a:t>(1 Cor. 6:7b).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865684"/>
            <a:ext cx="7000873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Akhatna’n, houbung mite kah a kituomona ima umsah lou ding ahi </a:t>
            </a:r>
            <a:r>
              <a:rPr lang="en" sz="2000" b="1" dirty="0"/>
              <a:t>(1 Cor. 6:7a) </a:t>
            </a:r>
            <a:r>
              <a:rPr lang="en" sz="2100" b="1" dirty="0"/>
              <a:t>chule, khat in khat chu aduha bollou ding, achan ding dol alahpih lou ding ahi                  </a:t>
            </a:r>
            <a:r>
              <a:rPr lang="en" sz="2000" b="1" dirty="0"/>
              <a:t>(1 Cor. 6:8).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475192" y="5990482"/>
            <a:ext cx="675397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Gamsung dan botkeh ahi ngallouvu leh </a:t>
            </a:r>
            <a:r>
              <a:rPr lang="en" sz="2000" b="1" dirty="0"/>
              <a:t>(Rom. 13:1-5), </a:t>
            </a:r>
            <a:r>
              <a:rPr lang="en" sz="2100" b="1" dirty="0"/>
              <a:t>houbung sungthu chu asung a seicham tei ding ahi.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3" y="5137160"/>
            <a:ext cx="72683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100" b="1" dirty="0"/>
              <a:t>Athumna’n, akah uva kinoptuona umthei lou ahi tah leh houbung in thu atan ding, aseichampih ding ahi </a:t>
            </a:r>
            <a:r>
              <a:rPr lang="en" sz="2000" b="1" dirty="0"/>
              <a:t>(1 Cor. 6:2).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2928294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317521" y="948009"/>
            <a:ext cx="10790665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“Eiho lhahchomna le chonsiet jieh a hinkho muthim le lhagao lhahsamna’n abop a, ingai masah haileuva iumlona u kihetdoh ding chu imopohna u ahi. Vannuoi lungput nei jieh ham? Chang bou kingailut jieh ham? Mi’n ei ngaisang ding dei behseh jieh ham? Akhatna jieng a pan ding deichat jieh ham? Tahsa nopsahna ding jieng ngaituo jieh ham? </a:t>
            </a:r>
          </a:p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Nicolaitan te chonsiet- Pathien lungsietna chu chonthanhuoina nei- jieh ham? Pathien in mitvahna, phaat kilem chule chanvou thupi tah ei pieh u mankhiel le ilou sah jieh ham? Chihna le hou danthu hetna sangpi nei a kigel a, alangkhat a hinkho le chonchan kikotlou tah le thanghuoi tah a man jieh ham? </a:t>
            </a:r>
          </a:p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Ipi pen chu hita leh ol ol a hung kipan ahin, chomlou kah in mihiem buonlhu khop ahung hi ji tan, hichu lungthim pumpi a suhlhuh ding naguot lou leh manthahna nahin lhut ding ahi.”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6308008" y="6169938"/>
            <a:ext cx="58001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2200" b="1" dirty="0">
                <a:solidFill>
                  <a:srgbClr val="FFFF00"/>
                </a:solidFill>
              </a:rPr>
              <a:t>EGW (</a:t>
            </a:r>
            <a:r>
              <a:rPr lang="en-US" sz="2200" b="1" dirty="0">
                <a:solidFill>
                  <a:srgbClr val="FFFF00"/>
                </a:solidFill>
              </a:rPr>
              <a:t>Ye Shall Receive Power, December 18</a:t>
            </a:r>
            <a:r>
              <a:rPr lang="en" sz="2200" b="1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-196647" y="-104775"/>
            <a:ext cx="9045372" cy="65764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en" sz="80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HOUBUNG  SUNG A  CHONSIETNA OTDOH  DING JE</a:t>
            </a: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1476</Words>
  <Application>Microsoft Office PowerPoint</Application>
  <PresentationFormat>Panorámica</PresentationFormat>
  <Paragraphs>62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216</cp:revision>
  <dcterms:created xsi:type="dcterms:W3CDTF">2026-06-19T16:27:56Z</dcterms:created>
  <dcterms:modified xsi:type="dcterms:W3CDTF">2026-07-16T18:55:27Z</dcterms:modified>
</cp:coreProperties>
</file>