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72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 KILAHNA  LIM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IN" sz="21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</a:t>
          </a:r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chungnung pen ahi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Lampi pha pen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 chonchan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thilbol ho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BOL LOU ho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Jesu lim kilahna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 thuohhat je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Chonchan pha pen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135981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X="129907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132729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87166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Athuoh hat e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Ahepi e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Thudih akipapi e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en" sz="2000" b="1" noProof="0" dirty="0"/>
            <a:t>thuohhatna lhagao nei, lung nieng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/>
            <a:t>B</a:t>
          </a:r>
          <a:r>
            <a:rPr lang="en" sz="2000" b="1" noProof="0" dirty="0"/>
            <a:t>olkhiel nei ho ngaithiem, mitmona hetthiem pih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" sz="2100" b="1" noProof="0" dirty="0"/>
            <a:t>hetthiemna dim jing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/>
            <a:t>H</a:t>
          </a:r>
          <a:r>
            <a:rPr lang="en" sz="2000" b="1" noProof="0" dirty="0"/>
            <a:t>epina le lainatpina dim jing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" sz="2100" b="1" noProof="0" dirty="0"/>
            <a:t>kipapi je he a, pahcha jing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/>
            <a:t>T</a:t>
          </a:r>
          <a:r>
            <a:rPr lang="en" sz="2000" b="1" noProof="0" dirty="0"/>
            <a:t>hudih dinpi ho toh kipahkhom thei jing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Apang tun    tun e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" sz="2100" b="1" noProof="0" dirty="0"/>
            <a:t>eopuoh louva pang jing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Mi bolkhiel le mitmona seilele lou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atahsan e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en" sz="2100" b="1" noProof="0" dirty="0"/>
            <a:t>tahsanna nei, muonpi jieng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Mi tahsanna nei a, akipahlhu jong phaat pekit ji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 akinem e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" sz="2100" b="1" noProof="0" dirty="0"/>
            <a:t>ngah hat le kinem jing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Thilpha lhun ding kineppi jing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 kitah tah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en" sz="2000" b="1" noProof="0" dirty="0"/>
            <a:t>thuoh hat tun tunna thahat nei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/>
            <a:t>H</a:t>
          </a:r>
          <a:r>
            <a:rPr lang="en" sz="2000" b="1" noProof="0" dirty="0"/>
            <a:t>ahsatna, patepna le bolgimna thuoh galkai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thangthip poi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" sz="2100" b="1" noProof="0" dirty="0"/>
            <a:t>lunggel sou lah lah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Hoina le boltheina nei ho athangthip poi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akiseipha poi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" sz="2100" b="1" noProof="0" dirty="0"/>
            <a:t>kiseiphat, hoitho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Midang pachat le seiphat ding ahol poi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Akiletsah poi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" sz="2100" b="1" noProof="0" dirty="0"/>
            <a:t>lung a kiletsah, kibolthei sah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Midang sang a lien le hoijo’n akigel poi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Achon gilou poi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" sz="2100" b="1" noProof="0" dirty="0"/>
            <a:t>umchan kilom louva um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Midang mitvet kilomlouvin aum ji poi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Chang ding bou akigel poi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" sz="2100" b="1" noProof="0" dirty="0"/>
            <a:t>thil khuolle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noProof="0" dirty="0"/>
            <a:t>Midang ding gelna’n ama chan ding achaan ngap e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Alunghang bai poi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</a:t>
          </a:r>
          <a:r>
            <a:rPr lang="en" sz="2000" b="1" noProof="0" dirty="0"/>
            <a:t>mi tiildoh ding, phindoh ding ngaituo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/>
            <a:t>Lunghang bai lou, ngaise bai lou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Thilse agel poi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" sz="2100" b="1" noProof="0" dirty="0"/>
            <a:t>thillui tampi geldoh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noProof="0" dirty="0"/>
            <a:t>Mi’n alunghanna aboldoh jong ngaidam jieng thei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Thilse akipapi poi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" sz="2000" b="1" noProof="0" dirty="0"/>
            <a:t>Kipah jing, jalhai jing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N" sz="2000" b="1" noProof="0" dirty="0"/>
            <a:t>T</a:t>
          </a:r>
          <a:r>
            <a:rPr lang="en" sz="2000" b="1" noProof="0" dirty="0"/>
            <a:t>hilse akipapi pon, suhdih tei ding agoji e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 custLinFactNeighborX="22538" custLinFactNeighborY="-11947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Ajep un, totnopna’n anei un, vetsiet tah in abol ui. </a:t>
          </a:r>
          <a:br>
            <a:rPr lang="en" sz="2100" b="1" noProof="0" dirty="0"/>
          </a:br>
          <a:r>
            <a:rPr lang="en" sz="2100" b="1" noProof="0" dirty="0"/>
            <a:t>(Matt.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Hepina dim ahi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 Athuohgim jouse ahepi e. Eiho jouse din sangpen ahung thuohgim tai.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Athuoh lhung e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Thudih akipapi e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Thudih ipi ahi ahilthiem in, ahetsah tai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Hetthiemna’n adim e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Numei jongnu chu athiemmo pon, ngaidamna joh achan tai                    (John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Tahsanna’n adim e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Zacchaeus kisihna thusei atahsan e</a:t>
          </a:r>
          <a:br>
            <a:rPr lang="en" sz="2100" b="1" noProof="0" dirty="0"/>
          </a:br>
          <a:r>
            <a:rPr lang="en" sz="2100" b="1" noProof="0" dirty="0"/>
            <a:t>(Lk.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Kinepna dim ahi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Mi 12 “</a:t>
          </a:r>
          <a:r>
            <a:rPr lang="en" sz="2100" b="1" i="1" noProof="0" dirty="0"/>
            <a:t>toh hahsa pen</a:t>
          </a:r>
          <a:r>
            <a:rPr lang="en" sz="2100" b="1" noProof="0" dirty="0"/>
            <a:t>” tong din akichuhsah e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1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Thuoh hat tah ahi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/>
            <a:t>Kiel, thetbol, nat le bolgimna jouse thuoh lhung kei ahi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Athangthip ngei poi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loupina ding agel pon, anuoinung pen ho alhatkhompi e 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900" b="1" noProof="0" dirty="0">
              <a:solidFill>
                <a:schemeClr val="tx1"/>
              </a:solidFill>
            </a:rPr>
            <a:t>Ama le ama aki domsang poi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Thilsiem jouse Leng chungnung ahivang in akiseile poi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Kiletsahna anei ngei poi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Natoh vetsiet um pen bol ding akijapi poi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Ahutum ngei poi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1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Mitin kamdam le jabol tah in ahoupi ji e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Ama ding abol poi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lunglam bou abol e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Alunghang vah poi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Khut alhakhum un jong kamdam in ahoupi e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(John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Thilse agel ngei poi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Thingpel a akhenbeh ho ding ngaidam athuumpih e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Chonsiet akipapi poi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Miphalhem Pharisai ho changmel in aphoh e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41EA6B6D-ABB5-45A6-B2C4-795816E5B958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(Jn. 6:38)</a:t>
          </a:r>
        </a:p>
      </dgm:t>
    </dgm:pt>
    <dgm:pt modelId="{74BD926B-4092-4E9E-8212-19EE055581A6}" type="parTrans" cxnId="{C60E6D3E-F0D1-4FFA-BA04-1E15CF10A52E}">
      <dgm:prSet/>
      <dgm:spPr/>
      <dgm:t>
        <a:bodyPr/>
        <a:lstStyle/>
        <a:p>
          <a:endParaRPr lang="en-IN"/>
        </a:p>
      </dgm:t>
    </dgm:pt>
    <dgm:pt modelId="{BBCBA07B-D607-4388-ABE8-4209FCDA5B9B}" type="sibTrans" cxnId="{C60E6D3E-F0D1-4FFA-BA04-1E15CF10A52E}">
      <dgm:prSet/>
      <dgm:spPr/>
      <dgm:t>
        <a:bodyPr/>
        <a:lstStyle/>
        <a:p>
          <a:endParaRPr lang="en-IN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C60E6D3E-F0D1-4FFA-BA04-1E15CF10A52E}" srcId="{99B4ABF0-DF4B-438F-BC0B-76C82A4B4B93}" destId="{41EA6B6D-ABB5-45A6-B2C4-795816E5B958}" srcOrd="1" destOrd="0" parTransId="{74BD926B-4092-4E9E-8212-19EE055581A6}" sibTransId="{BBCBA07B-D607-4388-ABE8-4209FCDA5B9B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D2D1AF5-9C42-42B7-97D7-8754C9B063B3}" type="presOf" srcId="{41EA6B6D-ABB5-45A6-B2C4-795816E5B958}" destId="{0914C36C-19A1-43B1-AC5D-9E1C04A3F84C}" srcOrd="0" destOrd="1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145" y="2041"/>
          <a:ext cx="7981658" cy="468376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 KILAHNA  LIM</a:t>
          </a:r>
        </a:p>
      </dsp:txBody>
      <dsp:txXfrm>
        <a:off x="13863" y="15759"/>
        <a:ext cx="7954222" cy="440940"/>
      </dsp:txXfrm>
    </dsp:sp>
    <dsp:sp modelId="{ACDC36D2-6AC7-4F41-B88C-BCA24DEDB065}">
      <dsp:nvSpPr>
        <dsp:cNvPr id="0" name=""/>
        <dsp:cNvSpPr/>
      </dsp:nvSpPr>
      <dsp:spPr>
        <a:xfrm>
          <a:off x="7936" y="613157"/>
          <a:ext cx="1718832" cy="105850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</a:t>
          </a: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chungnung pen ahi</a:t>
          </a:r>
        </a:p>
      </dsp:txBody>
      <dsp:txXfrm>
        <a:off x="38938" y="644159"/>
        <a:ext cx="1656828" cy="996498"/>
      </dsp:txXfrm>
    </dsp:sp>
    <dsp:sp modelId="{0D2D9D5E-57A4-415D-9D5B-7D46004FD9EA}">
      <dsp:nvSpPr>
        <dsp:cNvPr id="0" name=""/>
        <dsp:cNvSpPr/>
      </dsp:nvSpPr>
      <dsp:spPr>
        <a:xfrm>
          <a:off x="319355" y="1814400"/>
          <a:ext cx="1095993" cy="149825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Lampi pha pen</a:t>
          </a:r>
        </a:p>
      </dsp:txBody>
      <dsp:txXfrm>
        <a:off x="351456" y="1846501"/>
        <a:ext cx="1031791" cy="1434055"/>
      </dsp:txXfrm>
    </dsp:sp>
    <dsp:sp modelId="{B5F7911F-4156-4B99-927E-8450E4249B0E}">
      <dsp:nvSpPr>
        <dsp:cNvPr id="0" name=""/>
        <dsp:cNvSpPr/>
      </dsp:nvSpPr>
      <dsp:spPr>
        <a:xfrm>
          <a:off x="1799970" y="613157"/>
          <a:ext cx="3550384" cy="105850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 chonchan</a:t>
          </a:r>
        </a:p>
      </dsp:txBody>
      <dsp:txXfrm>
        <a:off x="1830972" y="644159"/>
        <a:ext cx="3488380" cy="996498"/>
      </dsp:txXfrm>
    </dsp:sp>
    <dsp:sp modelId="{6F889E49-F227-4759-BE46-C1BD1E885D40}">
      <dsp:nvSpPr>
        <dsp:cNvPr id="0" name=""/>
        <dsp:cNvSpPr/>
      </dsp:nvSpPr>
      <dsp:spPr>
        <a:xfrm>
          <a:off x="1806894" y="1814400"/>
          <a:ext cx="1181527" cy="1498257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thilbol ho</a:t>
          </a:r>
        </a:p>
      </dsp:txBody>
      <dsp:txXfrm>
        <a:off x="1841500" y="1849006"/>
        <a:ext cx="1112315" cy="1429045"/>
      </dsp:txXfrm>
    </dsp:sp>
    <dsp:sp modelId="{C93AE218-E267-4BE1-B67E-BD1DB0237802}">
      <dsp:nvSpPr>
        <dsp:cNvPr id="0" name=""/>
        <dsp:cNvSpPr/>
      </dsp:nvSpPr>
      <dsp:spPr>
        <a:xfrm>
          <a:off x="3024915" y="1814400"/>
          <a:ext cx="1128750" cy="1498257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 BOL LOU ho</a:t>
          </a:r>
        </a:p>
      </dsp:txBody>
      <dsp:txXfrm>
        <a:off x="3057975" y="1847460"/>
        <a:ext cx="1062630" cy="1432137"/>
      </dsp:txXfrm>
    </dsp:sp>
    <dsp:sp modelId="{A7847FB9-DBE9-4D4C-8E20-8EDC136D15AF}">
      <dsp:nvSpPr>
        <dsp:cNvPr id="0" name=""/>
        <dsp:cNvSpPr/>
      </dsp:nvSpPr>
      <dsp:spPr>
        <a:xfrm>
          <a:off x="4190159" y="1814400"/>
          <a:ext cx="1153271" cy="1498257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Jesu lim kilahna</a:t>
          </a:r>
        </a:p>
      </dsp:txBody>
      <dsp:txXfrm>
        <a:off x="4223937" y="1848178"/>
        <a:ext cx="1085715" cy="1430701"/>
      </dsp:txXfrm>
    </dsp:sp>
    <dsp:sp modelId="{517CB350-DD93-45DC-9943-411AA58E242F}">
      <dsp:nvSpPr>
        <dsp:cNvPr id="0" name=""/>
        <dsp:cNvSpPr/>
      </dsp:nvSpPr>
      <dsp:spPr>
        <a:xfrm>
          <a:off x="5423556" y="613157"/>
          <a:ext cx="2550457" cy="105850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Ngailutna thuohhat je</a:t>
          </a:r>
        </a:p>
      </dsp:txBody>
      <dsp:txXfrm>
        <a:off x="5454558" y="644159"/>
        <a:ext cx="2488453" cy="996498"/>
      </dsp:txXfrm>
    </dsp:sp>
    <dsp:sp modelId="{4CBD7F29-7EBD-4A45-AB82-2083F6007082}">
      <dsp:nvSpPr>
        <dsp:cNvPr id="0" name=""/>
        <dsp:cNvSpPr/>
      </dsp:nvSpPr>
      <dsp:spPr>
        <a:xfrm>
          <a:off x="5885650" y="1814400"/>
          <a:ext cx="1626269" cy="149825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Chonchan pha pen</a:t>
          </a:r>
        </a:p>
      </dsp:txBody>
      <dsp:txXfrm>
        <a:off x="5929532" y="1858282"/>
        <a:ext cx="1538505" cy="1410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Athuoh hat e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en" sz="2000" b="1" kern="1200" noProof="0" dirty="0"/>
            <a:t>thuohhatna lhagao nei, lung nieng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/>
            <a:t>B</a:t>
          </a:r>
          <a:r>
            <a:rPr lang="en" sz="2000" b="1" kern="1200" noProof="0" dirty="0"/>
            <a:t>olkhiel nei ho ngaithiem, mitmona hetthiem pih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Ahepi e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" sz="2100" b="1" kern="1200" noProof="0" dirty="0"/>
            <a:t>hetthiemna dim jing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/>
            <a:t>H</a:t>
          </a:r>
          <a:r>
            <a:rPr lang="en" sz="2000" b="1" kern="1200" noProof="0" dirty="0"/>
            <a:t>epina le lainatpina dim jing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Thudih akipapi e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kipapi je he a, pahcha jing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/>
            <a:t>T</a:t>
          </a:r>
          <a:r>
            <a:rPr lang="en" sz="2000" b="1" kern="1200" noProof="0" dirty="0"/>
            <a:t>hudih dinpi ho toh kipahkhom thei jing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Apang tun    tun e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eopuoh louva pang jing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Mi bolkhiel le mitmona seilele lou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atahsan e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tahsanna nei, muonpi jieng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Mi tahsanna nei a, akipahlhu jong phaat pekit ji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 akinem e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" sz="2100" b="1" kern="1200" noProof="0" dirty="0"/>
            <a:t>ngah hat le kinem jing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Thilpha lhun ding kineppi jing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 jouse a kitah tah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en" sz="2000" b="1" kern="1200" noProof="0" dirty="0"/>
            <a:t>thuoh hat tun tunna thahat nei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/>
            <a:t>H</a:t>
          </a:r>
          <a:r>
            <a:rPr lang="en" sz="2000" b="1" kern="1200" noProof="0" dirty="0"/>
            <a:t>ahsatna, patepna le bolgimna thuoh galkai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thangthip poi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802450" y="3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lunggel sou lah lah</a:t>
          </a:r>
        </a:p>
      </dsp:txBody>
      <dsp:txXfrm>
        <a:off x="2114052" y="3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Hoina le boltheina nei ho athangthip poi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akiseipha poi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" sz="2100" b="1" kern="1200" noProof="0" dirty="0"/>
            <a:t>kiseiphat, hoitho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Midang pachat le seiphat ding ahol poi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Akiletsah poi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lung a kiletsah, kibolthei sah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Midang sang a lien le hoijo’n akigel poi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Achon gilou poi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umchan kilom louva um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Midang mitvet kilomlouvin aum ji poi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Chang ding bou akigel poi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" sz="2100" b="1" kern="1200" noProof="0" dirty="0"/>
            <a:t>thil khuolle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noProof="0" dirty="0"/>
            <a:t>Midang ding gelna’n ama chan ding achaan ngap e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Alunghang bai poi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</a:t>
          </a:r>
          <a:r>
            <a:rPr lang="en" sz="2000" b="1" kern="1200" noProof="0" dirty="0"/>
            <a:t>mi tiildoh ding, phindoh ding ngaituo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/>
            <a:t>Lunghang bai lou, ngaise bai lou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Thilse agel poi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" sz="2100" b="1" kern="1200" noProof="0" dirty="0"/>
            <a:t>thillui tampi geldoh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noProof="0" dirty="0"/>
            <a:t>Mi’n alunghanna aboldoh jong ngaidam jieng thei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Thilse akipapi poi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" sz="2000" b="1" kern="1200" noProof="0" dirty="0"/>
            <a:t>Kipah jing, jalhai jing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noProof="0" dirty="0"/>
            <a:t>T</a:t>
          </a:r>
          <a:r>
            <a:rPr lang="en" sz="2000" b="1" kern="1200" noProof="0" dirty="0"/>
            <a:t>hilse akipapi pon, suhdih tei ding agoji e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Ajep un, totnopna’n anei un, vetsiet tah in abol ui. </a:t>
          </a:r>
          <a:br>
            <a:rPr lang="en" sz="2100" b="1" kern="1200" noProof="0" dirty="0"/>
          </a:br>
          <a:r>
            <a:rPr lang="en" sz="2100" b="1" kern="1200" noProof="0" dirty="0"/>
            <a:t>(Matt.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Athuoh lhung e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 Athuohgim jouse ahepi e. Eiho jouse din sangpen ahung thuohgim tai.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Hepina dim ahi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Thudih ipi ahi ahilthiem in, ahetsah tai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Thudih akipapi e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Numei jongnu chu athiemmo pon, ngaidamna joh achan tai                    (John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Hetthiemna’n adim e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Zacchaeus kisihna thusei atahsan e</a:t>
          </a:r>
          <a:br>
            <a:rPr lang="en" sz="2100" b="1" kern="1200" noProof="0" dirty="0"/>
          </a:br>
          <a:r>
            <a:rPr lang="en" sz="2100" b="1" kern="1200" noProof="0" dirty="0"/>
            <a:t>(Lk.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Tahsanna’n adim e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Mi 12 “</a:t>
          </a:r>
          <a:r>
            <a:rPr lang="en" sz="2100" b="1" i="1" kern="1200" noProof="0" dirty="0"/>
            <a:t>toh hahsa pen</a:t>
          </a:r>
          <a:r>
            <a:rPr lang="en" sz="2100" b="1" kern="1200" noProof="0" dirty="0"/>
            <a:t>” tong din akichuhsah e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Kinepna dim ahi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/>
            <a:t>Kiel, thetbol, nat le bolgimna jouse thuoh lhung kei ahi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Thuoh hat tah ahi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loupina ding agel pon, anuoinung pen ho alhatkhompi e 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Athangthip ngei poi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Thilsiem jouse Leng chungnung ahivang in akiseile poi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noProof="0" dirty="0">
              <a:solidFill>
                <a:schemeClr val="tx1"/>
              </a:solidFill>
            </a:rPr>
            <a:t>Ama le ama aki domsang poi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Natoh vetsiet um pen bol ding akijapi poi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Kiletsahna anei ngei poi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1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Mitin kamdam le jabol tah in ahoupi ji e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Ahutum ngei poi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lunglam bou abol e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(Jn.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Ama ding abol poi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Khut alhakhum un jong kamdam in ahoupi e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(John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Alunghang vah poi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Thingpel a akhenbeh ho ding ngaidam athuumpih e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Thilse agel ngei poi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Miphalhem Pharisai ho changmel in aphoh e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Chonsiet akipapi poi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NGAILUT KILAHNA LIM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>
            <a:off x="6613342" y="6198120"/>
            <a:ext cx="36592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22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Simmun</a:t>
            </a:r>
            <a:r>
              <a:rPr lang="en" sz="22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  August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6725640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-2949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  LIM  KILAHNA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538319" y="348492"/>
            <a:ext cx="1129665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(John 15:12)</a:t>
            </a:r>
          </a:p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thupieh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chu ken ka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ngailut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bang uva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nangho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khat le khat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kingailuttuo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chieh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diu</a:t>
            </a:r>
            <a:r>
              <a:rPr lang="en-IN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hi ahi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733210" y="1703309"/>
            <a:ext cx="7329243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8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NGAILUTNA THUOHHAT JE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1386342" y="117984"/>
            <a:ext cx="75118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CHONCHAN  PHA  PEN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235972" y="670750"/>
            <a:ext cx="1171021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Corinth13:13)</a:t>
            </a:r>
          </a:p>
          <a:p>
            <a:pPr algn="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Tun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tahsan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kinep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ngailut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hicheng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thum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hi um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jing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ahin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hicheng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lah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ngailut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athupi</a:t>
            </a:r>
            <a: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pen e</a:t>
            </a:r>
            <a:r>
              <a:rPr lang="en-I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59164" y="1457626"/>
            <a:ext cx="7244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Corinth mite chonchan chun ngailutna atahlang jou tapoi; kithangthip, kiseiphat, kiletsah, chondan kilomlou, chang ding bou kigelna, lunghang vah, lhase bai, aselam jieng a thilgel, chule chonsietna chenkhompi te ahi uve.</a:t>
            </a:r>
            <a:endParaRPr lang="en" sz="21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3690" y="1529116"/>
            <a:ext cx="4664686" cy="2829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69140" y="4512853"/>
            <a:ext cx="5342520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Jesu hung tieng chonsietna jouse bei ta ding, tuonsot hinna ei mankhompi ding u ahi. Chutieng gaothu le thusei theina chule lhagao thilpieh dang ho ngaicha tah hitalou ding ahi. Ahin, ngailutna vang tuonsot a um jing jieng ding </a:t>
            </a:r>
            <a:r>
              <a:rPr lang="en" sz="2100" b="1"/>
              <a:t>ahi                       </a:t>
            </a:r>
            <a:r>
              <a:rPr lang="en" sz="2000" b="1" noProof="0" dirty="0"/>
              <a:t>(1 Corinth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476597"/>
            <a:ext cx="4173858" cy="2299881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466765"/>
            <a:ext cx="1791609" cy="2299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1" y="3042443"/>
            <a:ext cx="71454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Paul sei bang a, chonchan phalou ho ipailhah uva, ngailut chonchan inei tieng u leh lhagao thilpieh dihtah inei thei ding u ahi. Lhagao thilpieh dang teni: tahsan le kinep jong inei thei ding u ahi.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588358"/>
            <a:ext cx="8647442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“Pathien ngailut ahi. Pa le Chapa ngailutna atahsan jouse chonchan a kilang ding chu ahi. Pathien thuthieng </a:t>
            </a:r>
            <a:r>
              <a:rPr lang="en" sz="2800" b="1" dirty="0">
                <a:latin typeface="Constantia" panose="02030602050306030303" pitchFamily="18" charset="0"/>
              </a:rPr>
              <a:t>hi mite angailutna ahetsahna </a:t>
            </a:r>
            <a:r>
              <a:rPr lang="en" sz="2800" b="1" noProof="0" dirty="0">
                <a:latin typeface="Constantia" panose="02030602050306030303" pitchFamily="18" charset="0"/>
              </a:rPr>
              <a:t>meivah chu ahi. </a:t>
            </a:r>
          </a:p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Pathien thudih chu mite’n chihna ahin neidoh theina u chu ahi. Pathien lhacha le solle ho toh kitho a panla chan chu Lhagao Thieng chang ding ahi.</a:t>
            </a:r>
          </a:p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Hichun lung le chonchan kikhelna aneisah a, Mutheilou Pa chu mu bang a thuohhatna aneisah ding ahi. Ngailutna chamkim chu thudih tahsan jal leh Lhagao Thieng chan jal bouva um thei ahi.”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6590253" y="6011877"/>
            <a:ext cx="46081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22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222452"/>
            <a:ext cx="12192000" cy="110799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Tun tahsan, kinep, ngailut, hicheng thum hi aum in; ahin hicheng lah a chun ngailut </a:t>
            </a:r>
            <a:r>
              <a:rPr kumimoji="0" lang="en" sz="25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 achungnung </a:t>
            </a:r>
            <a:r>
              <a:rPr kumimoji="0" lang="en" sz="2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pen e”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										(1 Corinth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416024"/>
            <a:ext cx="766762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 Corinth 13 </a:t>
            </a:r>
            <a:r>
              <a:rPr lang="en" sz="2100" b="1" noProof="0" dirty="0"/>
              <a:t> hi “</a:t>
            </a:r>
            <a:r>
              <a:rPr lang="en" sz="2100" b="1" i="1" noProof="0" dirty="0"/>
              <a:t>ngailut bung</a:t>
            </a:r>
            <a:r>
              <a:rPr lang="en" sz="2100" b="1" noProof="0" dirty="0"/>
              <a:t>” tin jong akihe’i. Mini kideituona mai mai asei ahi pon, ngailutna gil pen- Pathien ngailutna- thudol asei ahi.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620645"/>
              </p:ext>
            </p:extLst>
          </p:nvPr>
        </p:nvGraphicFramePr>
        <p:xfrm>
          <a:off x="3952875" y="3333750"/>
          <a:ext cx="7981950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490956"/>
            <a:ext cx="76676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Ibol itoh jouse ngailutna vang ahin, mite phattheina ding gelna jieng jieh ahi.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638167"/>
            <a:ext cx="76676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Paul in Pathien ngailutna mitin lungsung chang chu hinkho a tahlang je loupi tah in asei doh e </a:t>
            </a:r>
            <a:r>
              <a:rPr lang="en" sz="2000" b="1" noProof="0" dirty="0"/>
              <a:t>(Rom.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579269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NGAILUTNA CHUNGNUNG PEN AHI</a:t>
            </a:r>
            <a:endParaRPr lang="en" sz="6600" b="1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LAMPI  PHA  PEN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501444" y="464796"/>
            <a:ext cx="11605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sz="17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Corinth 12:31)</a:t>
            </a:r>
          </a:p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Amavang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Lhagao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thilpieh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lien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cheh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ho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ha del un. Lampi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pha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cheh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jo ka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vetsah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diu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ahi </a:t>
            </a:r>
            <a:r>
              <a:rPr lang="en-IN" sz="19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nalai</a:t>
            </a:r>
            <a:r>
              <a:rPr lang="en-IN" sz="19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e.”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100666" y="1263691"/>
            <a:ext cx="776510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Paul in </a:t>
            </a:r>
            <a:r>
              <a:rPr lang="en" sz="2000" b="1" noProof="0" dirty="0"/>
              <a:t>1 Corinth 13 </a:t>
            </a:r>
            <a:r>
              <a:rPr lang="en" sz="2100" b="1" noProof="0" dirty="0"/>
              <a:t>a hi itobang ngailutna thudol asei hin tem, </a:t>
            </a:r>
            <a:r>
              <a:rPr lang="en" sz="2100" b="1" dirty="0"/>
              <a:t>chuleh hichu iti dol a lhagao thilpieh jouse sang a pha jo hin tem? </a:t>
            </a:r>
            <a:r>
              <a:rPr lang="en" sz="2000" b="1" noProof="0" dirty="0"/>
              <a:t>(1 Cor.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421" y="3112751"/>
            <a:ext cx="3716924" cy="2101870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3676001"/>
            <a:ext cx="2928066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261886" y="4667624"/>
            <a:ext cx="860388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Lhagao thilpieh itobang hi jong leh hiche 		                   ngailutna jal a kibol lou chu athon jieng 			         asuoh ahi. Lunggel le natoh jouse hiche </a:t>
            </a:r>
            <a:r>
              <a:rPr lang="en" sz="2100" b="1" i="1" dirty="0"/>
              <a:t>agape</a:t>
            </a:r>
            <a:r>
              <a:rPr lang="en" sz="2100" b="1" dirty="0"/>
              <a:t> ngailut jal ahi ngai e.</a:t>
            </a:r>
            <a:endParaRPr lang="en" sz="21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261886" y="5813928"/>
            <a:ext cx="885545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Jesu’n khansietna asan jieh a hiche ngailutna hung dai ding ahi tin ei gahchah ui </a:t>
            </a:r>
            <a:r>
              <a:rPr lang="en" sz="2000" b="1" noProof="0" dirty="0"/>
              <a:t>(Matthew 24:12). </a:t>
            </a:r>
            <a:r>
              <a:rPr lang="en" sz="2100" b="1" dirty="0"/>
              <a:t>Ichung u, insung le houbung sung alhun louna din chingthei ute.</a:t>
            </a:r>
            <a:endParaRPr lang="en" sz="21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3221695" y="2294751"/>
            <a:ext cx="8644078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noProof="0" dirty="0"/>
              <a:t>	Greek paova hin ngailutna chuom chuom thucheng aum e. 	Paul in </a:t>
            </a:r>
            <a:r>
              <a:rPr lang="en" sz="2100" b="1" i="1" noProof="0" dirty="0"/>
              <a:t>agape </a:t>
            </a:r>
            <a:r>
              <a:rPr lang="en" sz="2100" b="1" dirty="0"/>
              <a:t>ngailutna</a:t>
            </a:r>
            <a:r>
              <a:rPr lang="en" sz="2100" b="1" noProof="0" dirty="0"/>
              <a:t> (chang ding gellou, alembei, chule 	ngailutna kilang tah, mi ding bou                                                                            	 gelna kisalal ngailutna) thucheng                                                                             amang e. Hiche thucheng chu John in 				       “</a:t>
            </a:r>
            <a:r>
              <a:rPr lang="en" sz="2100" b="1" i="1" noProof="0" dirty="0"/>
              <a:t>Pathien ngailut ahi</a:t>
            </a:r>
            <a:r>
              <a:rPr lang="en" sz="2100" b="1" noProof="0" dirty="0"/>
              <a:t>” tina’n amang kit e 				   </a:t>
            </a:r>
            <a:r>
              <a:rPr lang="en" sz="2000" b="1" noProof="0" dirty="0"/>
              <a:t>(1 John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077497" y="1539944"/>
            <a:ext cx="743318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NGAILUTNA </a:t>
            </a:r>
          </a:p>
          <a:p>
            <a:pPr algn="ctr"/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 CHONCHAN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-118603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NGAILUT  THILBOL  HO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638969" y="-29053"/>
            <a:ext cx="655303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Ngailutna’n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athuoh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hat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jing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in […] chang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phatchuomna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aholpo’n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…;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thil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dih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louva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akipahji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pon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thudih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akipapi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ji e;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ima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jouse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a </a:t>
            </a:r>
            <a:r>
              <a:rPr lang="en-IN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athoh</a:t>
            </a:r>
            <a:r>
              <a:rPr lang="en-I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hat…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Corinth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94271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NGAILUT BOLLOU HO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23942"/>
            <a:ext cx="3581400" cy="206210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alam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louvin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achonpo’n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…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alung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hang bai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pon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thil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phalou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jat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amelchih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poi;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ima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jouse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atahsan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in,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ima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jouse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akinem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in,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ijakai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athuoh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tun </a:t>
            </a:r>
            <a:r>
              <a:rPr lang="en-IN" sz="19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tun</a:t>
            </a:r>
            <a:r>
              <a:rPr lang="en-IN" sz="19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</a:t>
            </a:r>
            <a:r>
              <a:rPr lang="en" sz="19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</a:p>
          <a:p>
            <a:pPr algn="ctr"/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Corinth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139930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  LIM  KILAHNA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358322"/>
            <a:ext cx="1082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(John 15:12)</a:t>
            </a:r>
          </a:p>
          <a:p>
            <a:pPr algn="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thupieh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chu ken ka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ngailut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bang uva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nangho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khat le khat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kingailuttuo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chieh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N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diu</a:t>
            </a:r>
            <a:r>
              <a:rPr lang="en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hi ahi.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665618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1250</Words>
  <Application>Microsoft Office PowerPoint</Application>
  <PresentationFormat>Panorámica</PresentationFormat>
  <Paragraphs>127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Constantia</vt:lpstr>
      <vt:lpstr>Aptos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236</cp:revision>
  <dcterms:created xsi:type="dcterms:W3CDTF">2026-07-11T14:17:46Z</dcterms:created>
  <dcterms:modified xsi:type="dcterms:W3CDTF">2026-08-08T02:43:26Z</dcterms:modified>
</cp:coreProperties>
</file>