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sldIdLst>
    <p:sldId id="272" r:id="rId3"/>
    <p:sldId id="275" r:id="rId4"/>
    <p:sldId id="258" r:id="rId5"/>
    <p:sldId id="259" r:id="rId6"/>
    <p:sldId id="260" r:id="rId7"/>
    <p:sldId id="273" r:id="rId8"/>
    <p:sldId id="262" r:id="rId9"/>
    <p:sldId id="274" r:id="rId10"/>
    <p:sldId id="264" r:id="rId11"/>
    <p:sldId id="268" r:id="rId12"/>
    <p:sldId id="269" r:id="rId13"/>
    <p:sldId id="270" r:id="rId14"/>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8.fntdata"/></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1" qsCatId="3D" csTypeId="urn:microsoft.com/office/officeart/2005/8/colors/colorful1#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en" sz="2400" b="1" dirty="0">
              <a:solidFill>
                <a:schemeClr val="bg1"/>
              </a:solidFill>
            </a:rPr>
            <a:t>Keiho…</a:t>
          </a: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en" sz="2400" b="1" dirty="0">
              <a:solidFill>
                <a:schemeClr val="bg1"/>
              </a:solidFill>
            </a:rPr>
            <a:t>Hinla…</a:t>
          </a: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en-IN" sz="2000" b="1" dirty="0">
              <a:solidFill>
                <a:schemeClr val="tx1"/>
              </a:solidFill>
            </a:rPr>
            <a:t>E</a:t>
          </a:r>
          <a:r>
            <a:rPr lang="en" sz="2000" b="1" dirty="0">
              <a:solidFill>
                <a:schemeClr val="tx1"/>
              </a:solidFill>
            </a:rPr>
            <a:t>i nehchintuo uve</a:t>
          </a: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Ei </a:t>
          </a:r>
          <a:r>
            <a:rPr lang="es-ES" sz="2000" b="1" kern="1200" dirty="0" err="1">
              <a:solidFill>
                <a:prstClr val="black"/>
              </a:solidFill>
              <a:latin typeface="Aptos" panose="02110004020202020204"/>
              <a:ea typeface="+mn-ea"/>
              <a:cs typeface="+mn-cs"/>
            </a:rPr>
            <a:t>kisungem</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po</a:t>
          </a:r>
          <a:r>
            <a:rPr lang="es-ES" sz="2000" b="1" kern="1200" dirty="0">
              <a:solidFill>
                <a:prstClr val="black"/>
              </a:solidFill>
              <a:latin typeface="Aptos" panose="02110004020202020204"/>
              <a:ea typeface="+mn-ea"/>
              <a:cs typeface="+mn-cs"/>
            </a:rPr>
            <a:t> uve</a:t>
          </a:r>
          <a:endParaRPr lang="en"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es-ES" sz="2000" b="1" dirty="0" err="1">
              <a:solidFill>
                <a:schemeClr val="tx1"/>
              </a:solidFill>
            </a:rPr>
            <a:t>Lungdong</a:t>
          </a:r>
          <a:r>
            <a:rPr lang="es-ES" sz="2000" b="1" dirty="0">
              <a:solidFill>
                <a:schemeClr val="tx1"/>
              </a:solidFill>
            </a:rPr>
            <a:t> in</a:t>
          </a:r>
          <a:endParaRPr lang="en"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Lunglha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lou</a:t>
          </a:r>
          <a:endParaRPr lang="en"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en-IN" sz="2000" b="1" dirty="0">
              <a:solidFill>
                <a:schemeClr val="tx1"/>
              </a:solidFill>
            </a:rPr>
            <a:t>N</a:t>
          </a:r>
          <a:r>
            <a:rPr lang="en" sz="2000" b="1" dirty="0">
              <a:solidFill>
                <a:schemeClr val="tx1"/>
              </a:solidFill>
            </a:rPr>
            <a:t>o jam in</a:t>
          </a: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Donlouva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umlou</a:t>
          </a:r>
          <a:endParaRPr lang="en"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es-ES" sz="2000" b="1" dirty="0">
              <a:solidFill>
                <a:schemeClr val="tx1"/>
              </a:solidFill>
            </a:rPr>
            <a:t>Ei </a:t>
          </a:r>
          <a:r>
            <a:rPr lang="es-ES" sz="2000" b="1" dirty="0" err="1">
              <a:solidFill>
                <a:schemeClr val="tx1"/>
              </a:solidFill>
            </a:rPr>
            <a:t>kijep</a:t>
          </a:r>
          <a:r>
            <a:rPr lang="es-ES" sz="2000" b="1" dirty="0">
              <a:solidFill>
                <a:schemeClr val="tx1"/>
              </a:solidFill>
            </a:rPr>
            <a:t> uve</a:t>
          </a: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n-IN" sz="2000" b="1" kern="1200" dirty="0">
              <a:solidFill>
                <a:prstClr val="black"/>
              </a:solidFill>
              <a:latin typeface="Aptos" panose="02110004020202020204"/>
              <a:ea typeface="+mn-ea"/>
              <a:cs typeface="+mn-cs"/>
            </a:rPr>
            <a:t>S</a:t>
          </a:r>
          <a:r>
            <a:rPr lang="en" sz="2000" b="1" kern="1200" dirty="0">
              <a:solidFill>
                <a:prstClr val="black"/>
              </a:solidFill>
              <a:latin typeface="Aptos" panose="02110004020202020204"/>
              <a:ea typeface="+mn-ea"/>
              <a:cs typeface="+mn-cs"/>
            </a:rPr>
            <a:t>uhmang hidieh lou</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1" qsCatId="simple" csTypeId="urn:microsoft.com/office/officeart/2005/8/colors/colorful4#1" csCatId="colorful" phldr="1"/>
      <dgm:spPr/>
      <dgm:t>
        <a:bodyPr/>
        <a:lstStyle/>
        <a:p>
          <a:endParaRPr lang="es-ES"/>
        </a:p>
      </dgm:t>
    </dgm:pt>
    <dgm:pt modelId="{BB6BBFFD-427E-464B-BA05-E9DA86C9623E}">
      <dgm:prSet custT="1"/>
      <dgm:spPr/>
      <dgm:t>
        <a:bodyPr/>
        <a:lstStyle/>
        <a:p>
          <a:r>
            <a:rPr lang="en" sz="2100" b="1" dirty="0">
              <a:solidFill>
                <a:schemeClr val="tx1"/>
              </a:solidFill>
            </a:rPr>
            <a:t>Christa’n angailutna vang hin ahinna ape tai. Hichun ichamlouva eisol ahi </a:t>
          </a:r>
          <a:r>
            <a:rPr lang="en" sz="2000" b="1" dirty="0">
              <a:solidFill>
                <a:schemeClr val="tx1"/>
              </a:solidFill>
            </a:rPr>
            <a:t>(2 Corinth 5:14-15).</a:t>
          </a: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en" sz="2100" b="1" dirty="0">
              <a:solidFill>
                <a:schemeClr val="tx1"/>
              </a:solidFill>
            </a:rPr>
            <a:t>Christa’n thilsiem thah eiso ta uve. Hichun hinkho lui toh ichamlouva ei kikhen sah ahi tai </a:t>
          </a:r>
          <a:r>
            <a:rPr lang="en" sz="2000" b="1" dirty="0">
              <a:solidFill>
                <a:schemeClr val="tx1"/>
              </a:solidFill>
            </a:rPr>
            <a:t>(2 Cor. 5:17)</a:t>
          </a: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en" sz="2000" b="1" dirty="0">
              <a:effectLst>
                <a:outerShdw blurRad="38100" dist="38100" dir="2700000" algn="tl">
                  <a:srgbClr val="000000">
                    <a:alpha val="43137"/>
                  </a:srgbClr>
                </a:outerShdw>
              </a:effectLst>
            </a:rPr>
            <a:t>Christa’n Pathien toh ei kihoucham sa ta uve. Hichun ichamlouva kihouchamna palai eiso u ahi </a:t>
          </a:r>
          <a:r>
            <a:rPr lang="en" sz="1800" b="1" dirty="0">
              <a:effectLst>
                <a:outerShdw blurRad="38100" dist="38100" dir="2700000" algn="tl">
                  <a:srgbClr val="000000">
                    <a:alpha val="43137"/>
                  </a:srgbClr>
                </a:outerShdw>
              </a:effectLst>
            </a:rPr>
            <a:t>(2 Cor. 5:18-20).</a:t>
          </a: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1" qsCatId="3D" csTypeId="urn:microsoft.com/office/officeart/2005/8/colors/colorful2#1"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en" sz="2000" b="1" dirty="0">
              <a:solidFill>
                <a:schemeClr val="tx1"/>
              </a:solidFill>
            </a:rPr>
            <a:t>Ahahsa jouse apal galkai sah jou e (2 Cor. 6:4-5)</a:t>
          </a: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en" sz="2100" b="1" dirty="0">
              <a:solidFill>
                <a:schemeClr val="tx1"/>
              </a:solidFill>
            </a:rPr>
            <a:t>Lhagao ga tampi asuo doh pih e </a:t>
          </a:r>
          <a:r>
            <a:rPr lang="en" sz="2000" b="1" dirty="0">
              <a:solidFill>
                <a:schemeClr val="tx1"/>
              </a:solidFill>
            </a:rPr>
            <a:t>(2 Cor. 6:6)</a:t>
          </a: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en" sz="2100" b="1" dirty="0">
              <a:solidFill>
                <a:schemeClr val="tx1"/>
              </a:solidFill>
            </a:rPr>
            <a:t>Adih le kitahna aum thei e </a:t>
          </a:r>
          <a:r>
            <a:rPr lang="en" sz="2000" b="1" dirty="0">
              <a:solidFill>
                <a:schemeClr val="tx1"/>
              </a:solidFill>
            </a:rPr>
            <a:t>(2 Cor. 6:7)</a:t>
          </a: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en" sz="2100" b="1" dirty="0">
              <a:solidFill>
                <a:schemeClr val="tx1"/>
              </a:solidFill>
            </a:rPr>
            <a:t>Itih lai in jong adingdet sah thei e </a:t>
          </a:r>
          <a:br>
            <a:rPr lang="es-ES" sz="2000" b="1" dirty="0">
              <a:solidFill>
                <a:schemeClr val="tx1"/>
              </a:solidFill>
            </a:rPr>
          </a:br>
          <a:r>
            <a:rPr lang="en" sz="2000" b="1" dirty="0">
              <a:solidFill>
                <a:schemeClr val="tx1"/>
              </a:solidFill>
            </a:rPr>
            <a:t>(2 Cor. 6:8-10)</a:t>
          </a: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en" sz="2100" b="1" dirty="0">
              <a:solidFill>
                <a:schemeClr val="tx1"/>
              </a:solidFill>
            </a:rPr>
            <a:t>Midang kom lung ahonsah thei e </a:t>
          </a:r>
          <a:r>
            <a:rPr lang="en" sz="2000" b="1" dirty="0">
              <a:solidFill>
                <a:schemeClr val="tx1"/>
              </a:solidFill>
            </a:rPr>
            <a:t>(2 Cor. 6:11-13)</a:t>
          </a: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en" sz="2100" b="1" dirty="0">
              <a:solidFill>
                <a:schemeClr val="tx1"/>
              </a:solidFill>
            </a:rPr>
            <a:t>Tahsanlou te chondan dihlou toh akikhen kaang sah thei e </a:t>
          </a:r>
          <a:r>
            <a:rPr lang="en" sz="2000" b="1" dirty="0">
              <a:solidFill>
                <a:schemeClr val="tx1"/>
              </a:solidFill>
            </a:rPr>
            <a:t>(2 Cor. 6:14-15)</a:t>
          </a: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1" qsCatId="3D" csTypeId="urn:microsoft.com/office/officeart/2005/8/colors/colorful5#1"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en" sz="2400" b="1" dirty="0"/>
            <a:t>Kouna</a:t>
          </a:r>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100" b="1" dirty="0"/>
            <a:t>Chonsiet mun a kuon potdoh loi in</a:t>
          </a:r>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100" b="1" dirty="0"/>
            <a:t>Chonsiet bolho kikhenkaangpi’n</a:t>
          </a:r>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en" sz="2400" b="1" dirty="0"/>
            <a:t>Aga</a:t>
          </a:r>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100" b="1" dirty="0"/>
            <a:t>Nakom a kachen ding ahi</a:t>
          </a:r>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100" b="1" dirty="0"/>
            <a:t>Na Pa u kahi ding ahi</a:t>
          </a:r>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100" b="1" dirty="0"/>
            <a:t>Kasaan ding u nahi</a:t>
          </a:r>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100" b="1" dirty="0"/>
            <a:t>Na Pathien kahi ding ahi</a:t>
          </a:r>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en" sz="2100" b="1" dirty="0"/>
            <a:t>Ka mite nahi ding u ahi</a:t>
          </a:r>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en" sz="2100" b="1" dirty="0"/>
            <a:t>Athienglou tongkha hih in</a:t>
          </a:r>
        </a:p>
      </dgm:t>
    </dgm:pt>
    <dgm:pt modelId="{114D0C67-A342-4BFF-9898-244E1A17BB5E}" type="parTrans" cxnId="{30819FC9-0412-458A-9816-BE0209D3A8A2}">
      <dgm:prSet/>
      <dgm:spPr/>
      <dgm:t>
        <a:bodyPr/>
        <a:lstStyle/>
        <a:p>
          <a:endParaRPr lang="es-ES" sz="2000" b="1"/>
        </a:p>
      </dgm:t>
    </dgm:pt>
    <dgm:pt modelId="{FE2A3D7A-2179-443D-BC99-AA7F5F9AEA9E}" type="sibTrans" cxnId="{30819FC9-0412-458A-9816-BE0209D3A8A2}">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5553CE77-A208-4094-BB95-2DE1F768D216}" type="presOf" srcId="{2068985B-6BA3-4E43-83EA-90D4CC2EFEB6}" destId="{D6ACAE3E-24D2-4EC2-B5B4-96075BE8C0EB}" srcOrd="0" destOrd="0" presId="urn:microsoft.com/office/officeart/2005/8/layout/list1"/>
    <dgm:cxn modelId="{3ECED077-01BE-45C3-93D6-94887ECF6D00}" type="presOf" srcId="{7E2C7030-E86D-475D-A234-EE56104B78C4}" destId="{D3C5EB24-6716-41F9-9F42-5D67B9A5DE8D}" srcOrd="0" destOrd="2"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0819FC9-0412-458A-9816-BE0209D3A8A2}" srcId="{4537C286-7336-40A6-9DCF-B3FF9BFA9895}" destId="{7E2C7030-E86D-475D-A234-EE56104B78C4}" srcOrd="2" destOrd="0" parTransId="{114D0C67-A342-4BFF-9898-244E1A17BB5E}" sibTransId="{FE2A3D7A-2179-443D-BC99-AA7F5F9AEA9E}"/>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1" qsCatId="simple" csTypeId="urn:microsoft.com/office/officeart/2005/8/colors/accent1_2#1" csCatId="accent1" phldr="1"/>
      <dgm:spPr/>
      <dgm:t>
        <a:bodyPr/>
        <a:lstStyle/>
        <a:p>
          <a:endParaRPr lang="es-ES"/>
        </a:p>
      </dgm:t>
    </dgm:pt>
    <dgm:pt modelId="{F449229A-9E16-4396-A4B4-8C4121B416D5}">
      <dgm:prSet phldrT="[Texto]" phldr="0"/>
      <dgm:spPr/>
      <dgm:t>
        <a:bodyPr/>
        <a:lstStyle/>
        <a:p>
          <a:r>
            <a:rPr lang="en"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n"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n"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n"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Keiho…</a:t>
          </a: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E</a:t>
          </a:r>
          <a:r>
            <a:rPr lang="en" sz="2000" b="1" kern="1200" dirty="0">
              <a:solidFill>
                <a:schemeClr val="tx1"/>
              </a:solidFill>
            </a:rPr>
            <a:t>i nehchintuo uve</a:t>
          </a: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schemeClr val="tx1"/>
              </a:solidFill>
            </a:rPr>
            <a:t>Lungdong</a:t>
          </a:r>
          <a:r>
            <a:rPr lang="es-ES" sz="2000" b="1" kern="1200" dirty="0">
              <a:solidFill>
                <a:schemeClr val="tx1"/>
              </a:solidFill>
            </a:rPr>
            <a:t> in</a:t>
          </a:r>
          <a:endParaRPr lang="en"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N</a:t>
          </a:r>
          <a:r>
            <a:rPr lang="en" sz="2000" b="1" kern="1200" dirty="0">
              <a:solidFill>
                <a:schemeClr val="tx1"/>
              </a:solidFill>
            </a:rPr>
            <a:t>o jam in</a:t>
          </a: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Ei </a:t>
          </a:r>
          <a:r>
            <a:rPr lang="es-ES" sz="2000" b="1" kern="1200" dirty="0" err="1">
              <a:solidFill>
                <a:schemeClr val="tx1"/>
              </a:solidFill>
            </a:rPr>
            <a:t>kijep</a:t>
          </a:r>
          <a:r>
            <a:rPr lang="es-ES" sz="2000" b="1" kern="1200" dirty="0">
              <a:solidFill>
                <a:schemeClr val="tx1"/>
              </a:solidFill>
            </a:rPr>
            <a:t> uve</a:t>
          </a: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 sz="2400" b="1" kern="1200" dirty="0">
              <a:solidFill>
                <a:schemeClr val="bg1"/>
              </a:solidFill>
            </a:rPr>
            <a:t>Hinla…</a:t>
          </a: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black"/>
              </a:solidFill>
              <a:latin typeface="Aptos" panose="02110004020202020204"/>
              <a:ea typeface="+mn-ea"/>
              <a:cs typeface="+mn-cs"/>
            </a:rPr>
            <a:t>Ei </a:t>
          </a:r>
          <a:r>
            <a:rPr lang="es-ES" sz="2000" b="1" kern="1200" dirty="0" err="1">
              <a:solidFill>
                <a:prstClr val="black"/>
              </a:solidFill>
              <a:latin typeface="Aptos" panose="02110004020202020204"/>
              <a:ea typeface="+mn-ea"/>
              <a:cs typeface="+mn-cs"/>
            </a:rPr>
            <a:t>kisungem</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po</a:t>
          </a:r>
          <a:r>
            <a:rPr lang="es-ES" sz="2000" b="1" kern="1200" dirty="0">
              <a:solidFill>
                <a:prstClr val="black"/>
              </a:solidFill>
              <a:latin typeface="Aptos" panose="02110004020202020204"/>
              <a:ea typeface="+mn-ea"/>
              <a:cs typeface="+mn-cs"/>
            </a:rPr>
            <a:t> uve</a:t>
          </a:r>
          <a:endParaRPr lang="en"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Lunglha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lou</a:t>
          </a:r>
          <a:endParaRPr lang="en"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err="1">
              <a:solidFill>
                <a:prstClr val="black"/>
              </a:solidFill>
              <a:latin typeface="Aptos" panose="02110004020202020204"/>
              <a:ea typeface="+mn-ea"/>
              <a:cs typeface="+mn-cs"/>
            </a:rPr>
            <a:t>Donlouva</a:t>
          </a:r>
          <a:r>
            <a:rPr lang="es-ES" sz="2000" b="1" kern="1200" dirty="0">
              <a:solidFill>
                <a:prstClr val="black"/>
              </a:solidFill>
              <a:latin typeface="Aptos" panose="02110004020202020204"/>
              <a:ea typeface="+mn-ea"/>
              <a:cs typeface="+mn-cs"/>
            </a:rPr>
            <a:t> </a:t>
          </a:r>
          <a:r>
            <a:rPr lang="es-ES" sz="2000" b="1" kern="1200" dirty="0" err="1">
              <a:solidFill>
                <a:prstClr val="black"/>
              </a:solidFill>
              <a:latin typeface="Aptos" panose="02110004020202020204"/>
              <a:ea typeface="+mn-ea"/>
              <a:cs typeface="+mn-cs"/>
            </a:rPr>
            <a:t>umlou</a:t>
          </a:r>
          <a:endParaRPr lang="en"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prstClr val="black"/>
              </a:solidFill>
              <a:latin typeface="Aptos" panose="02110004020202020204"/>
              <a:ea typeface="+mn-ea"/>
              <a:cs typeface="+mn-cs"/>
            </a:rPr>
            <a:t>S</a:t>
          </a:r>
          <a:r>
            <a:rPr lang="en" sz="2000" b="1" kern="1200" dirty="0">
              <a:solidFill>
                <a:prstClr val="black"/>
              </a:solidFill>
              <a:latin typeface="Aptos" panose="02110004020202020204"/>
              <a:ea typeface="+mn-ea"/>
              <a:cs typeface="+mn-cs"/>
            </a:rPr>
            <a:t>uhmang hidieh lou</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Christa’n angailutna vang hin ahinna ape tai. Hichun ichamlouva eisol ahi </a:t>
          </a:r>
          <a:r>
            <a:rPr lang="en" sz="2000" b="1" kern="1200" dirty="0">
              <a:solidFill>
                <a:schemeClr val="tx1"/>
              </a:solidFill>
            </a:rPr>
            <a:t>(2 Corinth 5:14-15).</a:t>
          </a: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Christa’n thilsiem thah eiso ta uve. Hichun hinkho lui toh ichamlouva ei kikhen sah ahi tai </a:t>
          </a:r>
          <a:r>
            <a:rPr lang="en" sz="2000" b="1" kern="1200" dirty="0">
              <a:solidFill>
                <a:schemeClr val="tx1"/>
              </a:solidFill>
            </a:rPr>
            <a:t>(2 Cor. 5:17)</a:t>
          </a: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Christa’n Pathien toh ei kihoucham sa ta uve. Hichun ichamlouva kihouchamna palai eiso u ahi </a:t>
          </a:r>
          <a:r>
            <a:rPr lang="en" sz="1800" b="1" kern="1200" dirty="0">
              <a:effectLst>
                <a:outerShdw blurRad="38100" dist="38100" dir="2700000" algn="tl">
                  <a:srgbClr val="000000">
                    <a:alpha val="43137"/>
                  </a:srgbClr>
                </a:outerShdw>
              </a:effectLst>
            </a:rPr>
            <a:t>(2 Cor. 5:18-20).</a:t>
          </a: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en" sz="2000" b="1" kern="1200" dirty="0">
              <a:solidFill>
                <a:schemeClr val="tx1"/>
              </a:solidFill>
            </a:rPr>
            <a:t>Ahahsa jouse apal galkai sah jou e (2 Cor. 6:4-5)</a:t>
          </a: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80010" rIns="149352"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Lhagao ga tampi asuo doh pih e </a:t>
          </a:r>
          <a:r>
            <a:rPr lang="en" sz="2000" b="1" kern="1200" dirty="0">
              <a:solidFill>
                <a:schemeClr val="tx1"/>
              </a:solidFill>
            </a:rPr>
            <a:t>(2 Cor. 6:6)</a:t>
          </a: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80010" rIns="149352"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Adih le kitahna aum thei e </a:t>
          </a:r>
          <a:r>
            <a:rPr lang="en" sz="2000" b="1" kern="1200" dirty="0">
              <a:solidFill>
                <a:schemeClr val="tx1"/>
              </a:solidFill>
            </a:rPr>
            <a:t>(2 Cor. 6:7)</a:t>
          </a: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80010" rIns="149352"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Itih lai in jong adingdet sah thei e </a:t>
          </a:r>
          <a:br>
            <a:rPr lang="es-ES" sz="2000" b="1" kern="1200" dirty="0">
              <a:solidFill>
                <a:schemeClr val="tx1"/>
              </a:solidFill>
            </a:rPr>
          </a:br>
          <a:r>
            <a:rPr lang="en" sz="2000" b="1" kern="1200" dirty="0">
              <a:solidFill>
                <a:schemeClr val="tx1"/>
              </a:solidFill>
            </a:rPr>
            <a:t>(2 Cor. 6:8-10)</a:t>
          </a: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80010" rIns="149352"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Midang kom lung ahonsah thei e </a:t>
          </a:r>
          <a:r>
            <a:rPr lang="en" sz="2000" b="1" kern="1200" dirty="0">
              <a:solidFill>
                <a:schemeClr val="tx1"/>
              </a:solidFill>
            </a:rPr>
            <a:t>(2 Cor. 6:11-13)</a:t>
          </a: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80010" rIns="149352" bIns="80010" numCol="1" spcCol="1270" anchor="ctr" anchorCtr="0">
          <a:noAutofit/>
        </a:bodyPr>
        <a:lstStyle/>
        <a:p>
          <a:pPr marL="0" lvl="0" indent="0" algn="ctr" defTabSz="933450">
            <a:lnSpc>
              <a:spcPct val="90000"/>
            </a:lnSpc>
            <a:spcBef>
              <a:spcPct val="0"/>
            </a:spcBef>
            <a:spcAft>
              <a:spcPct val="35000"/>
            </a:spcAft>
            <a:buNone/>
          </a:pPr>
          <a:r>
            <a:rPr lang="en" sz="2100" b="1" kern="1200" dirty="0">
              <a:solidFill>
                <a:schemeClr val="tx1"/>
              </a:solidFill>
            </a:rPr>
            <a:t>Tahsanlou te chondan dihlou toh akikhen kaang sah thei e </a:t>
          </a:r>
          <a:r>
            <a:rPr lang="en" sz="2000" b="1" kern="1200" dirty="0">
              <a:solidFill>
                <a:schemeClr val="tx1"/>
              </a:solidFill>
            </a:rPr>
            <a:t>(2 Cor. 6:14-15)</a:t>
          </a: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17044"/>
          <a:ext cx="4688788" cy="1965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3902" tIns="249936" rIns="363902" bIns="149352" numCol="1" spcCol="1270" anchor="t" anchorCtr="0">
          <a:noAutofit/>
        </a:bodyPr>
        <a:lstStyle/>
        <a:p>
          <a:pPr marL="228600" lvl="1" indent="-228600" algn="l" defTabSz="933450">
            <a:lnSpc>
              <a:spcPct val="90000"/>
            </a:lnSpc>
            <a:spcBef>
              <a:spcPct val="0"/>
            </a:spcBef>
            <a:spcAft>
              <a:spcPct val="15000"/>
            </a:spcAft>
            <a:buClr>
              <a:schemeClr val="accent5">
                <a:lumMod val="75000"/>
              </a:schemeClr>
            </a:buClr>
            <a:buChar char="•"/>
          </a:pPr>
          <a:r>
            <a:rPr lang="en" sz="2100" b="1" kern="1200" dirty="0"/>
            <a:t>Chonsiet mun a kuon potdoh loi in</a:t>
          </a:r>
        </a:p>
        <a:p>
          <a:pPr marL="228600" lvl="1" indent="-228600" algn="l" defTabSz="933450">
            <a:lnSpc>
              <a:spcPct val="90000"/>
            </a:lnSpc>
            <a:spcBef>
              <a:spcPct val="0"/>
            </a:spcBef>
            <a:spcAft>
              <a:spcPct val="15000"/>
            </a:spcAft>
            <a:buClr>
              <a:schemeClr val="accent5">
                <a:lumMod val="75000"/>
              </a:schemeClr>
            </a:buClr>
            <a:buChar char="•"/>
          </a:pPr>
          <a:r>
            <a:rPr lang="en" sz="2100" b="1" kern="1200" dirty="0"/>
            <a:t>Chonsiet bolho kikhenkaangpi’n</a:t>
          </a:r>
        </a:p>
        <a:p>
          <a:pPr marL="228600" lvl="1" indent="-228600" algn="l" defTabSz="933450">
            <a:lnSpc>
              <a:spcPct val="90000"/>
            </a:lnSpc>
            <a:spcBef>
              <a:spcPct val="0"/>
            </a:spcBef>
            <a:spcAft>
              <a:spcPct val="15000"/>
            </a:spcAft>
            <a:buClr>
              <a:schemeClr val="accent5">
                <a:lumMod val="75000"/>
              </a:schemeClr>
            </a:buClr>
            <a:buChar char="•"/>
          </a:pPr>
          <a:r>
            <a:rPr lang="en" sz="2100" b="1" kern="1200" dirty="0"/>
            <a:t>Athienglou tongkha hih in</a:t>
          </a:r>
        </a:p>
      </dsp:txBody>
      <dsp:txXfrm>
        <a:off x="0" y="217044"/>
        <a:ext cx="4688788" cy="1965600"/>
      </dsp:txXfrm>
    </dsp:sp>
    <dsp:sp modelId="{8CA31D7B-4932-4101-A40D-C4E41FBF3C33}">
      <dsp:nvSpPr>
        <dsp:cNvPr id="0" name=""/>
        <dsp:cNvSpPr/>
      </dsp:nvSpPr>
      <dsp:spPr>
        <a:xfrm>
          <a:off x="234439" y="39924"/>
          <a:ext cx="3282151" cy="35424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4058" tIns="0" rIns="124058" bIns="0" numCol="1" spcCol="1270" anchor="ctr" anchorCtr="0">
          <a:noAutofit/>
        </a:bodyPr>
        <a:lstStyle/>
        <a:p>
          <a:pPr marL="0" lvl="0" indent="0" algn="l" defTabSz="1066800">
            <a:lnSpc>
              <a:spcPct val="90000"/>
            </a:lnSpc>
            <a:spcBef>
              <a:spcPct val="0"/>
            </a:spcBef>
            <a:spcAft>
              <a:spcPct val="35000"/>
            </a:spcAft>
            <a:buNone/>
          </a:pPr>
          <a:r>
            <a:rPr lang="en" sz="2400" b="1" kern="1200" dirty="0"/>
            <a:t>Kouna</a:t>
          </a:r>
        </a:p>
      </dsp:txBody>
      <dsp:txXfrm>
        <a:off x="251732" y="57217"/>
        <a:ext cx="3247565" cy="319654"/>
      </dsp:txXfrm>
    </dsp:sp>
    <dsp:sp modelId="{0B77B9BE-14BF-4E81-B518-2EB7008C0C27}">
      <dsp:nvSpPr>
        <dsp:cNvPr id="0" name=""/>
        <dsp:cNvSpPr/>
      </dsp:nvSpPr>
      <dsp:spPr>
        <a:xfrm>
          <a:off x="0" y="2424564"/>
          <a:ext cx="4688788" cy="20790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3902" tIns="249936" rIns="363902" bIns="149352" numCol="1" spcCol="1270" anchor="t" anchorCtr="0">
          <a:noAutofit/>
        </a:bodyPr>
        <a:lstStyle/>
        <a:p>
          <a:pPr marL="228600" lvl="1" indent="-228600" algn="l" defTabSz="933450">
            <a:lnSpc>
              <a:spcPct val="90000"/>
            </a:lnSpc>
            <a:spcBef>
              <a:spcPct val="0"/>
            </a:spcBef>
            <a:spcAft>
              <a:spcPct val="15000"/>
            </a:spcAft>
            <a:buClr>
              <a:schemeClr val="accent6">
                <a:lumMod val="50000"/>
              </a:schemeClr>
            </a:buClr>
            <a:buChar char="•"/>
          </a:pPr>
          <a:r>
            <a:rPr lang="en" sz="2100" b="1" kern="1200" dirty="0"/>
            <a:t>Nakom a kachen ding ahi</a:t>
          </a:r>
        </a:p>
        <a:p>
          <a:pPr marL="228600" lvl="1" indent="-228600" algn="l" defTabSz="933450">
            <a:lnSpc>
              <a:spcPct val="90000"/>
            </a:lnSpc>
            <a:spcBef>
              <a:spcPct val="0"/>
            </a:spcBef>
            <a:spcAft>
              <a:spcPct val="15000"/>
            </a:spcAft>
            <a:buClr>
              <a:schemeClr val="accent6">
                <a:lumMod val="50000"/>
              </a:schemeClr>
            </a:buClr>
            <a:buChar char="•"/>
          </a:pPr>
          <a:r>
            <a:rPr lang="en" sz="2100" b="1" kern="1200" dirty="0"/>
            <a:t>Na Pathien kahi ding ahi</a:t>
          </a:r>
        </a:p>
        <a:p>
          <a:pPr marL="228600" lvl="1" indent="-228600" algn="l" defTabSz="933450">
            <a:lnSpc>
              <a:spcPct val="90000"/>
            </a:lnSpc>
            <a:spcBef>
              <a:spcPct val="0"/>
            </a:spcBef>
            <a:spcAft>
              <a:spcPct val="15000"/>
            </a:spcAft>
            <a:buClr>
              <a:schemeClr val="accent6">
                <a:lumMod val="50000"/>
              </a:schemeClr>
            </a:buClr>
            <a:buChar char="•"/>
          </a:pPr>
          <a:r>
            <a:rPr lang="en" sz="2100" b="1" kern="1200" dirty="0"/>
            <a:t>Ka mite nahi ding u ahi</a:t>
          </a:r>
        </a:p>
        <a:p>
          <a:pPr marL="228600" lvl="1" indent="-228600" algn="l" defTabSz="933450">
            <a:lnSpc>
              <a:spcPct val="90000"/>
            </a:lnSpc>
            <a:spcBef>
              <a:spcPct val="0"/>
            </a:spcBef>
            <a:spcAft>
              <a:spcPct val="15000"/>
            </a:spcAft>
            <a:buClr>
              <a:schemeClr val="accent6">
                <a:lumMod val="50000"/>
              </a:schemeClr>
            </a:buClr>
            <a:buChar char="•"/>
          </a:pPr>
          <a:r>
            <a:rPr lang="en" sz="2100" b="1" kern="1200" dirty="0"/>
            <a:t>Kasaan ding u nahi</a:t>
          </a:r>
        </a:p>
        <a:p>
          <a:pPr marL="228600" lvl="1" indent="-228600" algn="l" defTabSz="933450">
            <a:lnSpc>
              <a:spcPct val="90000"/>
            </a:lnSpc>
            <a:spcBef>
              <a:spcPct val="0"/>
            </a:spcBef>
            <a:spcAft>
              <a:spcPct val="15000"/>
            </a:spcAft>
            <a:buClr>
              <a:schemeClr val="accent6">
                <a:lumMod val="50000"/>
              </a:schemeClr>
            </a:buClr>
            <a:buChar char="•"/>
          </a:pPr>
          <a:r>
            <a:rPr lang="en" sz="2100" b="1" kern="1200" dirty="0"/>
            <a:t>Na Pa u kahi ding ahi</a:t>
          </a:r>
        </a:p>
      </dsp:txBody>
      <dsp:txXfrm>
        <a:off x="0" y="2424564"/>
        <a:ext cx="4688788" cy="2079000"/>
      </dsp:txXfrm>
    </dsp:sp>
    <dsp:sp modelId="{10D1A03A-6952-4C5D-9531-7BD8145E38A2}">
      <dsp:nvSpPr>
        <dsp:cNvPr id="0" name=""/>
        <dsp:cNvSpPr/>
      </dsp:nvSpPr>
      <dsp:spPr>
        <a:xfrm>
          <a:off x="234439" y="2247444"/>
          <a:ext cx="3282151" cy="35424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4058" tIns="0" rIns="124058" bIns="0" numCol="1" spcCol="1270" anchor="ctr" anchorCtr="0">
          <a:noAutofit/>
        </a:bodyPr>
        <a:lstStyle/>
        <a:p>
          <a:pPr marL="0" lvl="0" indent="0" algn="l" defTabSz="1066800">
            <a:lnSpc>
              <a:spcPct val="90000"/>
            </a:lnSpc>
            <a:spcBef>
              <a:spcPct val="0"/>
            </a:spcBef>
            <a:spcAft>
              <a:spcPct val="35000"/>
            </a:spcAft>
            <a:buNone/>
          </a:pPr>
          <a:r>
            <a:rPr lang="en" sz="2400" b="1" kern="1200" dirty="0"/>
            <a:t>Aga</a:t>
          </a:r>
        </a:p>
      </dsp:txBody>
      <dsp:txXfrm>
        <a:off x="251732" y="2264737"/>
        <a:ext cx="3247565" cy="319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n"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1">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3919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45382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6577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4691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25802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49298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73500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219991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774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375829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00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28/08/2026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28/08/2026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28/08/2026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28204649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e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e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e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cstate="email">
            <a:extLst>
              <a:ext uri="{28A0092B-C50C-407E-A947-70E740481C1C}">
                <a14:useLocalDpi xmlns:a14="http://schemas.microsoft.com/office/drawing/2010/main"/>
              </a:ext>
            </a:extLst>
          </a:blip>
          <a:srcRect/>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68823" y="4183291"/>
            <a:ext cx="6902246" cy="1785104"/>
          </a:xfrm>
          <a:prstGeom prst="rect">
            <a:avLst/>
          </a:prstGeom>
          <a:noFill/>
        </p:spPr>
        <p:txBody>
          <a:bodyPr wrap="square" rtlCol="0">
            <a:spAutoFit/>
          </a:bodyPr>
          <a:lstStyle/>
          <a:p>
            <a:r>
              <a:rPr lang="en" sz="5500" b="1" dirty="0">
                <a:ln w="6600">
                  <a:solidFill>
                    <a:schemeClr val="accent2"/>
                  </a:solidFill>
                  <a:prstDash val="solid"/>
                </a:ln>
                <a:solidFill>
                  <a:srgbClr val="FFFFFF"/>
                </a:solidFill>
                <a:effectLst>
                  <a:outerShdw dist="38100" dir="2700000" algn="tl" rotWithShape="0">
                    <a:schemeClr val="accent2"/>
                  </a:outerShdw>
                </a:effectLst>
              </a:rPr>
              <a:t>CHRISTIAN  NATOH KICHIEH  TAH</a:t>
            </a: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789683" y="999070"/>
            <a:ext cx="1783431" cy="1107996"/>
          </a:xfrm>
          <a:prstGeom prst="rect">
            <a:avLst/>
          </a:prstGeom>
          <a:noFill/>
        </p:spPr>
        <p:txBody>
          <a:bodyPr wrap="square" rtlCol="0">
            <a:spAutoFit/>
            <a:scene3d>
              <a:camera prst="isometricOffAxis2Left"/>
              <a:lightRig rig="threePt" dir="t"/>
            </a:scene3d>
            <a:sp3d/>
          </a:bodyPr>
          <a:lstStyle/>
          <a:p>
            <a:pPr algn="ctr"/>
            <a:r>
              <a:rPr lang="en" sz="2200" b="1" dirty="0">
                <a:solidFill>
                  <a:srgbClr val="543F22"/>
                </a:solidFill>
              </a:rPr>
              <a:t>Simmun 10: September 5, 2026</a:t>
            </a: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PANKHOMNA   GAPHA</a:t>
            </a: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8000"/>
            <a:duotone>
              <a:schemeClr val="accent2">
                <a:shade val="45000"/>
                <a:satMod val="135000"/>
              </a:schemeClr>
              <a:prstClr val="white"/>
            </a:duotone>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en"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LUNGMUON  LE  KIPA THANOP</a:t>
            </a: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chemeClr val="accent2">
                    <a:lumMod val="50000"/>
                  </a:schemeClr>
                </a:solidFill>
                <a:latin typeface="Comic Sans MS" panose="030F0702030302020204" pitchFamily="66" charset="0"/>
              </a:rPr>
              <a:t>“</a:t>
            </a:r>
            <a:r>
              <a:rPr lang="en-IN" b="1" dirty="0" err="1">
                <a:solidFill>
                  <a:schemeClr val="accent2">
                    <a:lumMod val="50000"/>
                  </a:schemeClr>
                </a:solidFill>
                <a:latin typeface="Comic Sans MS" panose="030F0702030302020204" pitchFamily="66" charset="0"/>
              </a:rPr>
              <a:t>Nahieng</a:t>
            </a:r>
            <a:r>
              <a:rPr lang="en-IN" b="1" dirty="0">
                <a:solidFill>
                  <a:schemeClr val="accent2">
                    <a:lumMod val="50000"/>
                  </a:schemeClr>
                </a:solidFill>
                <a:latin typeface="Comic Sans MS" panose="030F0702030302020204" pitchFamily="66" charset="0"/>
              </a:rPr>
              <a:t> uva </a:t>
            </a:r>
            <a:r>
              <a:rPr lang="en-IN" b="1" dirty="0" err="1">
                <a:solidFill>
                  <a:schemeClr val="accent2">
                    <a:lumMod val="50000"/>
                  </a:schemeClr>
                </a:solidFill>
                <a:latin typeface="Comic Sans MS" panose="030F0702030302020204" pitchFamily="66" charset="0"/>
              </a:rPr>
              <a:t>ngamtah</a:t>
            </a:r>
            <a:r>
              <a:rPr lang="en-IN" b="1" dirty="0">
                <a:solidFill>
                  <a:schemeClr val="accent2">
                    <a:lumMod val="50000"/>
                  </a:schemeClr>
                </a:solidFill>
                <a:latin typeface="Comic Sans MS" panose="030F0702030302020204" pitchFamily="66" charset="0"/>
              </a:rPr>
              <a:t> a </a:t>
            </a:r>
            <a:r>
              <a:rPr lang="en-IN" b="1" dirty="0" err="1">
                <a:solidFill>
                  <a:schemeClr val="accent2">
                    <a:lumMod val="50000"/>
                  </a:schemeClr>
                </a:solidFill>
                <a:latin typeface="Comic Sans MS" panose="030F0702030302020204" pitchFamily="66" charset="0"/>
              </a:rPr>
              <a:t>kasei</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ahin</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kisuonpi</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tah</a:t>
            </a:r>
            <a:r>
              <a:rPr lang="en-IN" b="1" dirty="0">
                <a:solidFill>
                  <a:schemeClr val="accent2">
                    <a:lumMod val="50000"/>
                  </a:schemeClr>
                </a:solidFill>
                <a:latin typeface="Comic Sans MS" panose="030F0702030302020204" pitchFamily="66" charset="0"/>
              </a:rPr>
              <a:t> a jong </a:t>
            </a:r>
            <a:r>
              <a:rPr lang="en-IN" b="1" dirty="0" err="1">
                <a:solidFill>
                  <a:schemeClr val="accent2">
                    <a:lumMod val="50000"/>
                  </a:schemeClr>
                </a:solidFill>
                <a:latin typeface="Comic Sans MS" panose="030F0702030302020204" pitchFamily="66" charset="0"/>
              </a:rPr>
              <a:t>kanei</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nahi</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uve</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Kalung</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ol</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lheh</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jieng</a:t>
            </a:r>
            <a:r>
              <a:rPr lang="en-IN" b="1" dirty="0">
                <a:solidFill>
                  <a:schemeClr val="accent2">
                    <a:lumMod val="50000"/>
                  </a:schemeClr>
                </a:solidFill>
                <a:latin typeface="Comic Sans MS" panose="030F0702030302020204" pitchFamily="66" charset="0"/>
              </a:rPr>
              <a:t> in, </a:t>
            </a:r>
            <a:r>
              <a:rPr lang="en-IN" b="1" dirty="0" err="1">
                <a:solidFill>
                  <a:schemeClr val="accent2">
                    <a:lumMod val="50000"/>
                  </a:schemeClr>
                </a:solidFill>
                <a:latin typeface="Comic Sans MS" panose="030F0702030302020204" pitchFamily="66" charset="0"/>
              </a:rPr>
              <a:t>kathuoh</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gentheina</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jouse</a:t>
            </a:r>
            <a:r>
              <a:rPr lang="en-IN" b="1" dirty="0">
                <a:solidFill>
                  <a:schemeClr val="accent2">
                    <a:lumMod val="50000"/>
                  </a:schemeClr>
                </a:solidFill>
                <a:latin typeface="Comic Sans MS" panose="030F0702030302020204" pitchFamily="66" charset="0"/>
              </a:rPr>
              <a:t> a jong </a:t>
            </a:r>
            <a:r>
              <a:rPr lang="en-IN" b="1" dirty="0" err="1">
                <a:solidFill>
                  <a:schemeClr val="accent2">
                    <a:lumMod val="50000"/>
                  </a:schemeClr>
                </a:solidFill>
                <a:latin typeface="Comic Sans MS" panose="030F0702030302020204" pitchFamily="66" charset="0"/>
              </a:rPr>
              <a:t>avumval</a:t>
            </a:r>
            <a:r>
              <a:rPr lang="en-IN" b="1" dirty="0">
                <a:solidFill>
                  <a:schemeClr val="accent2">
                    <a:lumMod val="50000"/>
                  </a:schemeClr>
                </a:solidFill>
                <a:latin typeface="Comic Sans MS" panose="030F0702030302020204" pitchFamily="66" charset="0"/>
              </a:rPr>
              <a:t> in ka kipah </a:t>
            </a:r>
            <a:r>
              <a:rPr lang="en-IN" b="1" dirty="0" err="1">
                <a:solidFill>
                  <a:schemeClr val="accent2">
                    <a:lumMod val="50000"/>
                  </a:schemeClr>
                </a:solidFill>
                <a:latin typeface="Comic Sans MS" panose="030F0702030302020204" pitchFamily="66" charset="0"/>
              </a:rPr>
              <a:t>lheh</a:t>
            </a:r>
            <a:r>
              <a:rPr lang="en-IN" b="1" dirty="0">
                <a:solidFill>
                  <a:schemeClr val="accent2">
                    <a:lumMod val="50000"/>
                  </a:schemeClr>
                </a:solidFill>
                <a:latin typeface="Comic Sans MS" panose="030F0702030302020204" pitchFamily="66" charset="0"/>
              </a:rPr>
              <a:t> </a:t>
            </a:r>
            <a:r>
              <a:rPr lang="en-IN" b="1" dirty="0" err="1">
                <a:solidFill>
                  <a:schemeClr val="accent2">
                    <a:lumMod val="50000"/>
                  </a:schemeClr>
                </a:solidFill>
                <a:latin typeface="Comic Sans MS" panose="030F0702030302020204" pitchFamily="66" charset="0"/>
              </a:rPr>
              <a:t>jieng</a:t>
            </a:r>
            <a:r>
              <a:rPr lang="en-IN" b="1" dirty="0">
                <a:solidFill>
                  <a:schemeClr val="accent2">
                    <a:lumMod val="50000"/>
                  </a:schemeClr>
                </a:solidFill>
                <a:latin typeface="Comic Sans MS" panose="030F0702030302020204" pitchFamily="66" charset="0"/>
              </a:rPr>
              <a:t> e.</a:t>
            </a:r>
            <a:r>
              <a:rPr lang="en" b="1" dirty="0">
                <a:solidFill>
                  <a:schemeClr val="accent2">
                    <a:lumMod val="50000"/>
                  </a:schemeClr>
                </a:solidFill>
                <a:latin typeface="Comic Sans MS" panose="030F0702030302020204" pitchFamily="66" charset="0"/>
              </a:rPr>
              <a:t>” </a:t>
            </a:r>
            <a:r>
              <a:rPr lang="en" sz="1400" b="1" dirty="0">
                <a:solidFill>
                  <a:schemeClr val="accent2">
                    <a:lumMod val="50000"/>
                  </a:schemeClr>
                </a:solidFill>
                <a:latin typeface="Comic Sans MS" panose="030F0702030302020204" pitchFamily="66" charset="0"/>
              </a:rPr>
              <a:t>(2 Corinthians 7:4)</a:t>
            </a: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417203"/>
            <a:ext cx="6570044" cy="738664"/>
          </a:xfrm>
          <a:prstGeom prst="rect">
            <a:avLst/>
          </a:prstGeom>
          <a:noFill/>
        </p:spPr>
        <p:txBody>
          <a:bodyPr wrap="square" rtlCol="0">
            <a:spAutoFit/>
          </a:bodyPr>
          <a:lstStyle/>
          <a:p>
            <a:pPr>
              <a:spcBef>
                <a:spcPts val="600"/>
              </a:spcBef>
            </a:pPr>
            <a:r>
              <a:rPr lang="en" sz="2100" b="1" dirty="0"/>
              <a:t>Hahsat gentheina tampi tuoh jong leh Paul akipah thanuom lheh e (2 Cor. 7:4). Iti dan hin tem?</a:t>
            </a:r>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48052" y="1481732"/>
            <a:ext cx="4857358"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3181" y="4010894"/>
            <a:ext cx="2452769"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781700" y="4496024"/>
            <a:ext cx="9410300" cy="1384995"/>
          </a:xfrm>
          <a:prstGeom prst="rect">
            <a:avLst/>
          </a:prstGeom>
          <a:noFill/>
        </p:spPr>
        <p:txBody>
          <a:bodyPr wrap="square">
            <a:spAutoFit/>
          </a:bodyPr>
          <a:lstStyle/>
          <a:p>
            <a:pPr>
              <a:spcBef>
                <a:spcPts val="600"/>
              </a:spcBef>
            </a:pPr>
            <a:r>
              <a:rPr lang="en" sz="2100" b="1" dirty="0"/>
              <a:t>Abon diuvin lungnopna asuoh tai. Paul lhonpi Titus jong alhamuong lheh tai (2 Cor. 7:7). Titus hung vailhun chu Paul din lhamuonna tah ahi (2 Cor. 7:6). Corinth mite jong alhamuong ta uve, hichu Paul din lhamuon kibena ahung hikit tai (2 Cor. 7:13).</a:t>
            </a:r>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212870"/>
            <a:ext cx="6964872" cy="170816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Paul in Corinth mite </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lekhathot khaotah athot in, hichun amaimuol sah ta uve </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(2 Cor. 7:8). Hinla, hichun</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chonsiet kisihna asuodoh pih ta uve</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 (2 Cor. 7:9-10). Hiti chun</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Paul toh akah u ahin, amaho khat le khat kah jieng jong siemthah in aum thei tai.</a:t>
            </a: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 (2 Cor. 7:11-12).</a:t>
            </a: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781700" y="5808255"/>
            <a:ext cx="9264550"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Hichu P</a:t>
            </a:r>
            <a:r>
              <a:rPr kumimoji="0" lang="en" sz="2100" b="1" i="0" u="none" strike="noStrike" kern="1200" cap="none" spc="0" normalizeH="0" baseline="0" noProof="0" dirty="0">
                <a:ln>
                  <a:noFill/>
                </a:ln>
                <a:solidFill>
                  <a:prstClr val="black"/>
                </a:solidFill>
                <a:effectLst/>
                <a:uLnTx/>
                <a:uFillTx/>
                <a:latin typeface="Aptos" panose="02110004020202020204"/>
              </a:rPr>
              <a:t>aul din</a:t>
            </a:r>
            <a:r>
              <a:rPr kumimoji="0" lang="en" sz="2100" b="1" i="0" u="none" strike="noStrike" kern="1200" cap="none" spc="0" normalizeH="0" noProof="0" dirty="0">
                <a:ln>
                  <a:noFill/>
                </a:ln>
                <a:solidFill>
                  <a:prstClr val="black"/>
                </a:solidFill>
                <a:effectLst/>
                <a:uLnTx/>
                <a:uFillTx/>
                <a:latin typeface="Aptos" panose="02110004020202020204"/>
              </a:rPr>
              <a:t> kiseiphatna’n apang poi. Pastor le houbung mite kipah thanuom a alenkhom thei u leh hichu “</a:t>
            </a:r>
            <a:r>
              <a:rPr kumimoji="0" lang="en" sz="2100" b="1" i="1" u="none" strike="noStrike" kern="1200" cap="none" spc="0" normalizeH="0" noProof="0" dirty="0">
                <a:ln>
                  <a:noFill/>
                </a:ln>
                <a:solidFill>
                  <a:prstClr val="black"/>
                </a:solidFill>
                <a:effectLst/>
                <a:uLnTx/>
                <a:uFillTx/>
                <a:latin typeface="Aptos" panose="02110004020202020204"/>
              </a:rPr>
              <a:t>kineosah te Pathien in alhamuon ji</a:t>
            </a:r>
            <a:r>
              <a:rPr kumimoji="0" lang="en" sz="2100" b="1" i="0" u="none" strike="noStrike" kern="1200" cap="none" spc="0" normalizeH="0" noProof="0" dirty="0">
                <a:ln>
                  <a:noFill/>
                </a:ln>
                <a:solidFill>
                  <a:prstClr val="black"/>
                </a:solidFill>
                <a:effectLst/>
                <a:uLnTx/>
                <a:uFillTx/>
                <a:latin typeface="Aptos" panose="02110004020202020204"/>
              </a:rPr>
              <a:t>” jal ahibouve”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(2 Cor. 7:6a).</a:t>
            </a: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2805265" y="840702"/>
            <a:ext cx="9268748" cy="4970591"/>
          </a:xfrm>
          <a:prstGeom prst="rect">
            <a:avLst/>
          </a:prstGeom>
          <a:noFill/>
        </p:spPr>
        <p:txBody>
          <a:bodyPr wrap="square">
            <a:spAutoFit/>
          </a:bodyPr>
          <a:lstStyle/>
          <a:p>
            <a:pPr>
              <a:spcBef>
                <a:spcPts val="600"/>
              </a:spcBef>
            </a:pPr>
            <a:r>
              <a:rPr lang="en" sz="2600" b="1" dirty="0">
                <a:latin typeface="Constantia" panose="02030602050306030303" pitchFamily="18" charset="0"/>
              </a:rPr>
              <a:t>“Lhacha natoh hi midang jenle a panna natoh ahi, hiche natoh tong din ibon un kou ihi uve. Chang kipa le thanopna thei bouva hinkho man hi Pathien jabollouna hinkho ahi. Ka sopite ho, kum tin hin asang asang in lhagao mangthah aum jing in, ahinkho lampi uva thudih seipih ding aneilou jieh un achonsietna uva alhumlut un, thina lampi achemang ji ta uve ti nahet louvu ham?”</a:t>
            </a:r>
          </a:p>
          <a:p>
            <a:pPr>
              <a:spcBef>
                <a:spcPts val="600"/>
              </a:spcBef>
            </a:pPr>
            <a:r>
              <a:rPr lang="en-US" sz="2600" b="1" dirty="0" err="1">
                <a:latin typeface="Constantia" panose="02030602050306030303" pitchFamily="18" charset="0"/>
              </a:rPr>
              <a:t>Vannuoi</a:t>
            </a:r>
            <a:r>
              <a:rPr lang="en-US" sz="2600" b="1" dirty="0">
                <a:latin typeface="Constantia" panose="02030602050306030303" pitchFamily="18" charset="0"/>
              </a:rPr>
              <a:t> a </a:t>
            </a:r>
            <a:r>
              <a:rPr lang="en-US" sz="2600" b="1" dirty="0" err="1">
                <a:latin typeface="Constantia" panose="02030602050306030303" pitchFamily="18" charset="0"/>
              </a:rPr>
              <a:t>hin</a:t>
            </a:r>
            <a:r>
              <a:rPr lang="en-US" sz="2600" b="1" dirty="0">
                <a:latin typeface="Constantia" panose="02030602050306030303" pitchFamily="18" charset="0"/>
              </a:rPr>
              <a:t> </a:t>
            </a:r>
            <a:r>
              <a:rPr lang="en-US" sz="2600" b="1" dirty="0" err="1">
                <a:latin typeface="Constantia" panose="02030602050306030303" pitchFamily="18" charset="0"/>
              </a:rPr>
              <a:t>natoh</a:t>
            </a:r>
            <a:r>
              <a:rPr lang="en-US" sz="2600" b="1" dirty="0">
                <a:latin typeface="Constantia" panose="02030602050306030303" pitchFamily="18" charset="0"/>
              </a:rPr>
              <a:t> </a:t>
            </a:r>
            <a:r>
              <a:rPr lang="en-US" sz="2600" b="1" dirty="0" err="1">
                <a:latin typeface="Constantia" panose="02030602050306030303" pitchFamily="18" charset="0"/>
              </a:rPr>
              <a:t>thupi</a:t>
            </a:r>
            <a:r>
              <a:rPr lang="en-US" sz="2600" b="1" dirty="0">
                <a:latin typeface="Constantia" panose="02030602050306030303" pitchFamily="18" charset="0"/>
              </a:rPr>
              <a:t> </a:t>
            </a:r>
            <a:r>
              <a:rPr lang="en-US" sz="2600" b="1" dirty="0" err="1">
                <a:latin typeface="Constantia" panose="02030602050306030303" pitchFamily="18" charset="0"/>
              </a:rPr>
              <a:t>tah</a:t>
            </a:r>
            <a:r>
              <a:rPr lang="en-US" sz="2600" b="1" dirty="0">
                <a:latin typeface="Constantia" panose="02030602050306030303" pitchFamily="18" charset="0"/>
              </a:rPr>
              <a:t> </a:t>
            </a:r>
            <a:r>
              <a:rPr lang="en-US" sz="2600" b="1" dirty="0" err="1">
                <a:latin typeface="Constantia" panose="02030602050306030303" pitchFamily="18" charset="0"/>
              </a:rPr>
              <a:t>bol</a:t>
            </a:r>
            <a:r>
              <a:rPr lang="en-US" sz="2600" b="1" dirty="0">
                <a:latin typeface="Constantia" panose="02030602050306030303" pitchFamily="18" charset="0"/>
              </a:rPr>
              <a:t> ding </a:t>
            </a:r>
            <a:r>
              <a:rPr lang="en-US" sz="2600" b="1" dirty="0" err="1">
                <a:latin typeface="Constantia" panose="02030602050306030303" pitchFamily="18" charset="0"/>
              </a:rPr>
              <a:t>inei</a:t>
            </a:r>
            <a:r>
              <a:rPr lang="en-US" sz="2600" b="1" dirty="0">
                <a:latin typeface="Constantia" panose="02030602050306030303" pitchFamily="18" charset="0"/>
              </a:rPr>
              <a:t> </a:t>
            </a:r>
            <a:r>
              <a:rPr lang="en-US" sz="2600" b="1" dirty="0" err="1">
                <a:latin typeface="Constantia" panose="02030602050306030303" pitchFamily="18" charset="0"/>
              </a:rPr>
              <a:t>ui</a:t>
            </a:r>
            <a:r>
              <a:rPr lang="en-US" sz="2600" b="1" dirty="0">
                <a:latin typeface="Constantia" panose="02030602050306030303" pitchFamily="18" charset="0"/>
              </a:rPr>
              <a:t>. Mite ho lung </a:t>
            </a:r>
            <a:r>
              <a:rPr lang="en-US" sz="2600" b="1" dirty="0" err="1">
                <a:latin typeface="Constantia" panose="02030602050306030303" pitchFamily="18" charset="0"/>
              </a:rPr>
              <a:t>kikhelsah</a:t>
            </a:r>
            <a:r>
              <a:rPr lang="en-US" sz="2600" b="1" dirty="0">
                <a:latin typeface="Constantia" panose="02030602050306030303" pitchFamily="18" charset="0"/>
              </a:rPr>
              <a:t> </a:t>
            </a:r>
            <a:r>
              <a:rPr lang="en-US" sz="2600" b="1" dirty="0" err="1">
                <a:latin typeface="Constantia" panose="02030602050306030303" pitchFamily="18" charset="0"/>
              </a:rPr>
              <a:t>ngai</a:t>
            </a:r>
            <a:r>
              <a:rPr lang="en-US" sz="2600" b="1" dirty="0">
                <a:latin typeface="Constantia" panose="02030602050306030303" pitchFamily="18" charset="0"/>
              </a:rPr>
              <a:t> a ahi, </a:t>
            </a:r>
            <a:r>
              <a:rPr lang="en-US" sz="2600" b="1" dirty="0" err="1">
                <a:latin typeface="Constantia" panose="02030602050306030303" pitchFamily="18" charset="0"/>
              </a:rPr>
              <a:t>thusei</a:t>
            </a:r>
            <a:r>
              <a:rPr lang="en-US" sz="2600" b="1" dirty="0">
                <a:latin typeface="Constantia" panose="02030602050306030303" pitchFamily="18" charset="0"/>
              </a:rPr>
              <a:t> </a:t>
            </a:r>
            <a:r>
              <a:rPr lang="en-US" sz="2600" b="1" dirty="0" err="1">
                <a:latin typeface="Constantia" panose="02030602050306030303" pitchFamily="18" charset="0"/>
              </a:rPr>
              <a:t>thep</a:t>
            </a:r>
            <a:r>
              <a:rPr lang="en-US" sz="2600" b="1" dirty="0">
                <a:latin typeface="Constantia" panose="02030602050306030303" pitchFamily="18" charset="0"/>
              </a:rPr>
              <a:t> </a:t>
            </a:r>
            <a:r>
              <a:rPr lang="en-US" sz="2600" b="1" dirty="0" err="1">
                <a:latin typeface="Constantia" panose="02030602050306030303" pitchFamily="18" charset="0"/>
              </a:rPr>
              <a:t>jieh</a:t>
            </a:r>
            <a:r>
              <a:rPr lang="en-US" sz="2600" b="1" dirty="0">
                <a:latin typeface="Constantia" panose="02030602050306030303" pitchFamily="18" charset="0"/>
              </a:rPr>
              <a:t> ham, </a:t>
            </a:r>
            <a:r>
              <a:rPr lang="en-US" sz="2600" b="1" dirty="0" err="1">
                <a:latin typeface="Constantia" panose="02030602050306030303" pitchFamily="18" charset="0"/>
              </a:rPr>
              <a:t>thil</a:t>
            </a:r>
            <a:r>
              <a:rPr lang="en-US" sz="2600" b="1" dirty="0">
                <a:latin typeface="Constantia" panose="02030602050306030303" pitchFamily="18" charset="0"/>
              </a:rPr>
              <a:t> </a:t>
            </a:r>
            <a:r>
              <a:rPr lang="en-US" sz="2600" b="1" dirty="0" err="1">
                <a:latin typeface="Constantia" panose="02030602050306030303" pitchFamily="18" charset="0"/>
              </a:rPr>
              <a:t>kidang</a:t>
            </a:r>
            <a:r>
              <a:rPr lang="en-US" sz="2600" b="1" dirty="0">
                <a:latin typeface="Constantia" panose="02030602050306030303" pitchFamily="18" charset="0"/>
              </a:rPr>
              <a:t> </a:t>
            </a:r>
            <a:r>
              <a:rPr lang="en-US" sz="2600" b="1" dirty="0" err="1">
                <a:latin typeface="Constantia" panose="02030602050306030303" pitchFamily="18" charset="0"/>
              </a:rPr>
              <a:t>bol</a:t>
            </a:r>
            <a:r>
              <a:rPr lang="en-US" sz="2600" b="1" dirty="0">
                <a:latin typeface="Constantia" panose="02030602050306030303" pitchFamily="18" charset="0"/>
              </a:rPr>
              <a:t> </a:t>
            </a:r>
            <a:r>
              <a:rPr lang="en-US" sz="2600" b="1" dirty="0" err="1">
                <a:latin typeface="Constantia" panose="02030602050306030303" pitchFamily="18" charset="0"/>
              </a:rPr>
              <a:t>jieh</a:t>
            </a:r>
            <a:r>
              <a:rPr lang="en-US" sz="2600" b="1" dirty="0">
                <a:latin typeface="Constantia" panose="02030602050306030303" pitchFamily="18" charset="0"/>
              </a:rPr>
              <a:t> ham </a:t>
            </a:r>
            <a:r>
              <a:rPr lang="en-US" sz="2600" b="1" dirty="0" err="1">
                <a:latin typeface="Constantia" panose="02030602050306030303" pitchFamily="18" charset="0"/>
              </a:rPr>
              <a:t>hilouvin</a:t>
            </a:r>
            <a:r>
              <a:rPr lang="en-US" sz="2600" b="1" dirty="0">
                <a:latin typeface="Constantia" panose="02030602050306030303" pitchFamily="18" charset="0"/>
              </a:rPr>
              <a:t>,  </a:t>
            </a:r>
            <a:r>
              <a:rPr lang="en-US" sz="2600" b="1" dirty="0" err="1">
                <a:latin typeface="Constantia" panose="02030602050306030303" pitchFamily="18" charset="0"/>
              </a:rPr>
              <a:t>thingpel</a:t>
            </a:r>
            <a:r>
              <a:rPr lang="en-US" sz="2600" b="1" dirty="0">
                <a:latin typeface="Constantia" panose="02030602050306030303" pitchFamily="18" charset="0"/>
              </a:rPr>
              <a:t> a </a:t>
            </a:r>
            <a:r>
              <a:rPr lang="en-US" sz="2600" b="1" dirty="0" err="1">
                <a:latin typeface="Constantia" panose="02030602050306030303" pitchFamily="18" charset="0"/>
              </a:rPr>
              <a:t>kikhetbeh</a:t>
            </a:r>
            <a:r>
              <a:rPr lang="en-US" sz="2600" b="1" dirty="0">
                <a:latin typeface="Constantia" panose="02030602050306030303" pitchFamily="18" charset="0"/>
              </a:rPr>
              <a:t> Christa </a:t>
            </a:r>
            <a:r>
              <a:rPr lang="en-US" sz="2600" b="1" dirty="0" err="1">
                <a:latin typeface="Constantia" panose="02030602050306030303" pitchFamily="18" charset="0"/>
              </a:rPr>
              <a:t>thupha</a:t>
            </a:r>
            <a:r>
              <a:rPr lang="en-US" sz="2600" b="1" dirty="0">
                <a:latin typeface="Constantia" panose="02030602050306030303" pitchFamily="18" charset="0"/>
              </a:rPr>
              <a:t> </a:t>
            </a:r>
            <a:r>
              <a:rPr lang="en-US" sz="2600" b="1" dirty="0" err="1">
                <a:latin typeface="Constantia" panose="02030602050306030303" pitchFamily="18" charset="0"/>
              </a:rPr>
              <a:t>lhangsap</a:t>
            </a:r>
            <a:r>
              <a:rPr lang="en-US" sz="2600" b="1" dirty="0">
                <a:latin typeface="Constantia" panose="02030602050306030303" pitchFamily="18" charset="0"/>
              </a:rPr>
              <a:t> </a:t>
            </a:r>
            <a:r>
              <a:rPr lang="en-US" sz="2600" b="1" dirty="0" err="1">
                <a:latin typeface="Constantia" panose="02030602050306030303" pitchFamily="18" charset="0"/>
              </a:rPr>
              <a:t>jal</a:t>
            </a:r>
            <a:r>
              <a:rPr lang="en-US" sz="2600" b="1" dirty="0">
                <a:latin typeface="Constantia" panose="02030602050306030303" pitchFamily="18" charset="0"/>
              </a:rPr>
              <a:t> </a:t>
            </a:r>
            <a:r>
              <a:rPr lang="en-US" sz="2600" b="1" dirty="0" err="1">
                <a:latin typeface="Constantia" panose="02030602050306030303" pitchFamily="18" charset="0"/>
              </a:rPr>
              <a:t>joh</a:t>
            </a:r>
            <a:r>
              <a:rPr lang="en-US" sz="2600" b="1" dirty="0">
                <a:latin typeface="Constantia" panose="02030602050306030303" pitchFamily="18" charset="0"/>
              </a:rPr>
              <a:t> a </a:t>
            </a:r>
            <a:r>
              <a:rPr lang="en-US" sz="2600" b="1" dirty="0" err="1">
                <a:latin typeface="Constantia" panose="02030602050306030303" pitchFamily="18" charset="0"/>
              </a:rPr>
              <a:t>kikhelna</a:t>
            </a:r>
            <a:r>
              <a:rPr lang="en-US" sz="2600" b="1" dirty="0">
                <a:latin typeface="Constantia" panose="02030602050306030303" pitchFamily="18" charset="0"/>
              </a:rPr>
              <a:t> </a:t>
            </a:r>
            <a:r>
              <a:rPr lang="en-US" sz="2600" b="1" dirty="0" err="1">
                <a:latin typeface="Constantia" panose="02030602050306030303" pitchFamily="18" charset="0"/>
              </a:rPr>
              <a:t>anei</a:t>
            </a:r>
            <a:r>
              <a:rPr lang="en-US" sz="2600" b="1" dirty="0">
                <a:latin typeface="Constantia" panose="02030602050306030303" pitchFamily="18" charset="0"/>
              </a:rPr>
              <a:t> ding u ahi. </a:t>
            </a:r>
            <a:r>
              <a:rPr lang="en-US" sz="2600" b="1" dirty="0" err="1">
                <a:latin typeface="Constantia" panose="02030602050306030303" pitchFamily="18" charset="0"/>
              </a:rPr>
              <a:t>Ibol</a:t>
            </a:r>
            <a:r>
              <a:rPr lang="en-US" sz="2600" b="1" dirty="0">
                <a:latin typeface="Constantia" panose="02030602050306030303" pitchFamily="18" charset="0"/>
              </a:rPr>
              <a:t> a </a:t>
            </a:r>
            <a:r>
              <a:rPr lang="en-US" sz="2600" b="1" dirty="0" err="1">
                <a:latin typeface="Constantia" panose="02030602050306030303" pitchFamily="18" charset="0"/>
              </a:rPr>
              <a:t>ngongkai</a:t>
            </a:r>
            <a:r>
              <a:rPr lang="en-US" sz="2600" b="1" dirty="0">
                <a:latin typeface="Constantia" panose="02030602050306030303" pitchFamily="18" charset="0"/>
              </a:rPr>
              <a:t> </a:t>
            </a:r>
            <a:r>
              <a:rPr lang="en-US" sz="2600" b="1" dirty="0" err="1">
                <a:latin typeface="Constantia" panose="02030602050306030303" pitchFamily="18" charset="0"/>
              </a:rPr>
              <a:t>jing</a:t>
            </a:r>
            <a:r>
              <a:rPr lang="en-US" sz="2600" b="1" dirty="0">
                <a:latin typeface="Constantia" panose="02030602050306030303" pitchFamily="18" charset="0"/>
              </a:rPr>
              <a:t> </a:t>
            </a:r>
            <a:r>
              <a:rPr lang="en-US" sz="2600" b="1" dirty="0" err="1">
                <a:latin typeface="Constantia" panose="02030602050306030303" pitchFamily="18" charset="0"/>
              </a:rPr>
              <a:t>nalai</a:t>
            </a:r>
            <a:r>
              <a:rPr lang="en-US" sz="2600" b="1" dirty="0">
                <a:latin typeface="Constantia" panose="02030602050306030303" pitchFamily="18" charset="0"/>
              </a:rPr>
              <a:t> </a:t>
            </a:r>
            <a:r>
              <a:rPr lang="en-US" sz="2600" b="1" dirty="0" err="1">
                <a:latin typeface="Constantia" panose="02030602050306030303" pitchFamily="18" charset="0"/>
              </a:rPr>
              <a:t>ihi</a:t>
            </a:r>
            <a:r>
              <a:rPr lang="en-US" sz="2600" b="1" dirty="0">
                <a:latin typeface="Constantia" panose="02030602050306030303" pitchFamily="18" charset="0"/>
              </a:rPr>
              <a:t> </a:t>
            </a:r>
            <a:r>
              <a:rPr lang="en-US" sz="2600" b="1" dirty="0" err="1">
                <a:latin typeface="Constantia" panose="02030602050306030303" pitchFamily="18" charset="0"/>
              </a:rPr>
              <a:t>uvem</a:t>
            </a:r>
            <a:r>
              <a:rPr lang="en-US" sz="2600" b="1" dirty="0">
                <a:latin typeface="Constantia" panose="02030602050306030303" pitchFamily="18" charset="0"/>
              </a:rPr>
              <a:t>?</a:t>
            </a:r>
            <a:endParaRPr lang="en"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5970640"/>
            <a:ext cx="4580806" cy="430887"/>
          </a:xfrm>
          <a:prstGeom prst="rect">
            <a:avLst/>
          </a:prstGeom>
          <a:noFill/>
        </p:spPr>
        <p:txBody>
          <a:bodyPr wrap="none" rtlCol="0">
            <a:spAutoFit/>
          </a:bodyPr>
          <a:lstStyle/>
          <a:p>
            <a:r>
              <a:rPr lang="en" sz="2200" b="1" dirty="0"/>
              <a:t>EGW (</a:t>
            </a:r>
            <a:r>
              <a:rPr lang="en-US" sz="2200" b="1" dirty="0"/>
              <a:t>Reflecting Christ</a:t>
            </a:r>
            <a:r>
              <a:rPr lang="en" sz="2200" b="1" dirty="0"/>
              <a:t>, August 30)</a:t>
            </a:r>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28931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rPr>
              <a:t>“</a:t>
            </a:r>
            <a:r>
              <a:rPr kumimoji="0" lang="en-US" sz="2100" b="1" i="0" u="none" strike="noStrike" kern="1200" cap="none" spc="0" normalizeH="0" baseline="0" noProof="0" dirty="0">
                <a:ln>
                  <a:noFill/>
                </a:ln>
                <a:solidFill>
                  <a:srgbClr val="FF0000"/>
                </a:solidFill>
                <a:effectLst>
                  <a:glow rad="101600">
                    <a:srgbClr val="EEF1F5"/>
                  </a:glow>
                </a:effectLst>
                <a:uLnTx/>
                <a:uFillTx/>
                <a:latin typeface="Comic Sans MS" panose="030F0702030302020204" pitchFamily="66" charset="0"/>
                <a:ea typeface="+mn-ea"/>
                <a:cs typeface="+mn-cs"/>
              </a:rPr>
              <a:t>Hoi </a:t>
            </a:r>
            <a:r>
              <a:rPr kumimoji="0" lang="en-US" sz="2100" b="1" i="0" u="none" strike="noStrike" kern="1200" cap="none" spc="0" normalizeH="0" baseline="0" noProof="0" dirty="0" err="1">
                <a:ln>
                  <a:noFill/>
                </a:ln>
                <a:solidFill>
                  <a:srgbClr val="FF0000"/>
                </a:solidFill>
                <a:effectLst>
                  <a:glow rad="101600">
                    <a:srgbClr val="EEF1F5"/>
                  </a:glow>
                </a:effectLst>
                <a:uLnTx/>
                <a:uFillTx/>
                <a:latin typeface="Comic Sans MS" panose="030F0702030302020204" pitchFamily="66" charset="0"/>
                <a:ea typeface="+mn-ea"/>
                <a:cs typeface="+mn-cs"/>
              </a:rPr>
              <a:t>malam</a:t>
            </a:r>
            <a:r>
              <a:rPr kumimoji="0" lang="en-US" sz="2100" b="1" i="0" u="none" strike="noStrike" kern="1200" cap="none" spc="0" normalizeH="0" baseline="0" noProof="0" dirty="0">
                <a:ln>
                  <a:noFill/>
                </a:ln>
                <a:solidFill>
                  <a:srgbClr val="FF0000"/>
                </a:solidFill>
                <a:effectLst>
                  <a:glow rad="101600">
                    <a:srgbClr val="EEF1F5"/>
                  </a:glow>
                </a:effectLst>
                <a:uLnTx/>
                <a:uFillTx/>
                <a:latin typeface="Comic Sans MS" panose="030F0702030302020204" pitchFamily="66" charset="0"/>
                <a:ea typeface="+mn-ea"/>
                <a:cs typeface="+mn-cs"/>
              </a:rPr>
              <a:t> </a:t>
            </a:r>
            <a:r>
              <a:rPr kumimoji="0" lang="en-US" sz="2100" b="1" i="0" u="none" strike="noStrike" kern="1200" cap="none" spc="0" normalizeH="0" baseline="0" noProof="0" dirty="0" err="1">
                <a:ln>
                  <a:noFill/>
                </a:ln>
                <a:solidFill>
                  <a:srgbClr val="FF0000"/>
                </a:solidFill>
                <a:effectLst>
                  <a:glow rad="101600">
                    <a:srgbClr val="EEF1F5"/>
                  </a:glow>
                </a:effectLst>
                <a:uLnTx/>
                <a:uFillTx/>
                <a:latin typeface="Comic Sans MS" panose="030F0702030302020204" pitchFamily="66" charset="0"/>
                <a:ea typeface="+mn-ea"/>
                <a:cs typeface="+mn-cs"/>
              </a:rPr>
              <a:t>jouse</a:t>
            </a:r>
            <a:r>
              <a:rPr kumimoji="0" lang="en-US" sz="2100" b="1" i="0" u="none" strike="noStrike" kern="1200" cap="none" spc="0" normalizeH="0" baseline="0" noProof="0" dirty="0">
                <a:ln>
                  <a:noFill/>
                </a:ln>
                <a:solidFill>
                  <a:srgbClr val="FF0000"/>
                </a:solidFill>
                <a:effectLst>
                  <a:glow rad="101600">
                    <a:srgbClr val="EEF1F5"/>
                  </a:glow>
                </a:effectLst>
                <a:uLnTx/>
                <a:uFillTx/>
                <a:latin typeface="Comic Sans MS" panose="030F0702030302020204" pitchFamily="66" charset="0"/>
                <a:ea typeface="+mn-ea"/>
                <a:cs typeface="+mn-cs"/>
              </a:rPr>
              <a:t> ah </a:t>
            </a:r>
            <a:r>
              <a:rPr kumimoji="0" lang="en-US" sz="2100" b="1" i="0" u="none" strike="noStrike" kern="1200" cap="none" spc="0" normalizeH="0" baseline="0" noProof="0" dirty="0" err="1">
                <a:ln>
                  <a:noFill/>
                </a:ln>
                <a:solidFill>
                  <a:srgbClr val="FF0000"/>
                </a:solidFill>
                <a:effectLst>
                  <a:glow rad="101600">
                    <a:srgbClr val="EEF1F5"/>
                  </a:glow>
                </a:effectLst>
                <a:uLnTx/>
                <a:uFillTx/>
                <a:latin typeface="Comic Sans MS" panose="030F0702030302020204" pitchFamily="66" charset="0"/>
                <a:ea typeface="+mn-ea"/>
                <a:cs typeface="+mn-cs"/>
              </a:rPr>
              <a:t>nehchintuo</a:t>
            </a:r>
            <a:r>
              <a:rPr lang="en-US" sz="2100" b="1" dirty="0">
                <a:solidFill>
                  <a:srgbClr val="FF0000"/>
                </a:solidFill>
                <a:effectLst>
                  <a:glow rad="101600">
                    <a:srgbClr val="EEF1F5"/>
                  </a:glow>
                </a:effectLst>
                <a:latin typeface="Comic Sans MS" panose="030F0702030302020204" pitchFamily="66" charset="0"/>
              </a:rPr>
              <a:t>’n ka um un, </a:t>
            </a:r>
            <a:r>
              <a:rPr lang="en-US" sz="2100" b="1" dirty="0" err="1">
                <a:solidFill>
                  <a:srgbClr val="FF0000"/>
                </a:solidFill>
                <a:effectLst>
                  <a:glow rad="101600">
                    <a:srgbClr val="EEF1F5"/>
                  </a:glow>
                </a:effectLst>
                <a:latin typeface="Comic Sans MS" panose="030F0702030302020204" pitchFamily="66" charset="0"/>
              </a:rPr>
              <a:t>ahinla</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kisudong</a:t>
            </a:r>
            <a:r>
              <a:rPr lang="en-US" sz="2100" b="1" dirty="0">
                <a:solidFill>
                  <a:srgbClr val="FF0000"/>
                </a:solidFill>
                <a:effectLst>
                  <a:glow rad="101600">
                    <a:srgbClr val="EEF1F5"/>
                  </a:glow>
                </a:effectLst>
                <a:latin typeface="Comic Sans MS" panose="030F0702030302020204" pitchFamily="66" charset="0"/>
              </a:rPr>
              <a:t> in </a:t>
            </a:r>
            <a:r>
              <a:rPr lang="en-US" sz="2100" b="1" dirty="0" err="1">
                <a:solidFill>
                  <a:srgbClr val="FF0000"/>
                </a:solidFill>
                <a:effectLst>
                  <a:glow rad="101600">
                    <a:srgbClr val="EEF1F5"/>
                  </a:glow>
                </a:effectLst>
                <a:latin typeface="Comic Sans MS" panose="030F0702030302020204" pitchFamily="66" charset="0"/>
              </a:rPr>
              <a:t>kaum</a:t>
            </a:r>
            <a:r>
              <a:rPr lang="en-US" sz="2100" b="1" dirty="0">
                <a:solidFill>
                  <a:srgbClr val="FF0000"/>
                </a:solidFill>
                <a:effectLst>
                  <a:glow rad="101600">
                    <a:srgbClr val="EEF1F5"/>
                  </a:glow>
                </a:effectLst>
                <a:latin typeface="Comic Sans MS" panose="030F0702030302020204" pitchFamily="66" charset="0"/>
              </a:rPr>
              <a:t> po </a:t>
            </a:r>
            <a:r>
              <a:rPr lang="en-US" sz="2100" b="1" dirty="0" err="1">
                <a:solidFill>
                  <a:srgbClr val="FF0000"/>
                </a:solidFill>
                <a:effectLst>
                  <a:glow rad="101600">
                    <a:srgbClr val="EEF1F5"/>
                  </a:glow>
                </a:effectLst>
                <a:latin typeface="Comic Sans MS" panose="030F0702030302020204" pitchFamily="66" charset="0"/>
              </a:rPr>
              <a:t>uve</a:t>
            </a:r>
            <a:r>
              <a:rPr lang="en-US" sz="2100" b="1" dirty="0">
                <a:solidFill>
                  <a:srgbClr val="FF0000"/>
                </a:solidFill>
                <a:effectLst>
                  <a:glow rad="101600">
                    <a:srgbClr val="EEF1F5"/>
                  </a:glow>
                </a:effectLst>
                <a:latin typeface="Comic Sans MS" panose="030F0702030302020204" pitchFamily="66"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1" dirty="0" err="1">
                <a:solidFill>
                  <a:srgbClr val="FF0000"/>
                </a:solidFill>
                <a:effectLst>
                  <a:glow rad="101600">
                    <a:srgbClr val="EEF1F5"/>
                  </a:glow>
                </a:effectLst>
                <a:latin typeface="Comic Sans MS" panose="030F0702030302020204" pitchFamily="66" charset="0"/>
              </a:rPr>
              <a:t>delmang</a:t>
            </a:r>
            <a:r>
              <a:rPr lang="en-US" sz="2100" b="1" dirty="0">
                <a:solidFill>
                  <a:srgbClr val="FF0000"/>
                </a:solidFill>
                <a:effectLst>
                  <a:glow rad="101600">
                    <a:srgbClr val="EEF1F5"/>
                  </a:glow>
                </a:effectLst>
                <a:latin typeface="Comic Sans MS" panose="030F0702030302020204" pitchFamily="66" charset="0"/>
              </a:rPr>
              <a:t> in ka un un, </a:t>
            </a:r>
            <a:r>
              <a:rPr lang="en-US" sz="2100" b="1" dirty="0" err="1">
                <a:solidFill>
                  <a:srgbClr val="FF0000"/>
                </a:solidFill>
                <a:effectLst>
                  <a:glow rad="101600">
                    <a:srgbClr val="EEF1F5"/>
                  </a:glow>
                </a:effectLst>
                <a:latin typeface="Comic Sans MS" panose="030F0702030302020204" pitchFamily="66" charset="0"/>
              </a:rPr>
              <a:t>ahivang</a:t>
            </a:r>
            <a:r>
              <a:rPr lang="en-US" sz="2100" b="1" dirty="0">
                <a:solidFill>
                  <a:srgbClr val="FF0000"/>
                </a:solidFill>
                <a:effectLst>
                  <a:glow rad="101600">
                    <a:srgbClr val="EEF1F5"/>
                  </a:glow>
                </a:effectLst>
                <a:latin typeface="Comic Sans MS" panose="030F0702030302020204" pitchFamily="66" charset="0"/>
              </a:rPr>
              <a:t> in </a:t>
            </a:r>
            <a:r>
              <a:rPr lang="en-US" sz="2100" b="1" dirty="0" err="1">
                <a:solidFill>
                  <a:srgbClr val="FF0000"/>
                </a:solidFill>
                <a:effectLst>
                  <a:glow rad="101600">
                    <a:srgbClr val="EEF1F5"/>
                  </a:glow>
                </a:effectLst>
                <a:latin typeface="Comic Sans MS" panose="030F0702030302020204" pitchFamily="66" charset="0"/>
              </a:rPr>
              <a:t>dalhah</a:t>
            </a:r>
            <a:r>
              <a:rPr lang="en-US" sz="2100" b="1" dirty="0">
                <a:solidFill>
                  <a:srgbClr val="FF0000"/>
                </a:solidFill>
                <a:effectLst>
                  <a:glow rad="101600">
                    <a:srgbClr val="EEF1F5"/>
                  </a:glow>
                </a:effectLst>
                <a:latin typeface="Comic Sans MS" panose="030F0702030302020204" pitchFamily="66" charset="0"/>
              </a:rPr>
              <a:t> in </a:t>
            </a:r>
            <a:r>
              <a:rPr lang="en-US" sz="2100" b="1" dirty="0" err="1">
                <a:solidFill>
                  <a:srgbClr val="FF0000"/>
                </a:solidFill>
                <a:effectLst>
                  <a:glow rad="101600">
                    <a:srgbClr val="EEF1F5"/>
                  </a:glow>
                </a:effectLst>
                <a:latin typeface="Comic Sans MS" panose="030F0702030302020204" pitchFamily="66" charset="0"/>
              </a:rPr>
              <a:t>kaum</a:t>
            </a:r>
            <a:r>
              <a:rPr lang="en-US" sz="2100" b="1" dirty="0">
                <a:solidFill>
                  <a:srgbClr val="FF0000"/>
                </a:solidFill>
                <a:effectLst>
                  <a:glow rad="101600">
                    <a:srgbClr val="EEF1F5"/>
                  </a:glow>
                </a:effectLst>
                <a:latin typeface="Comic Sans MS" panose="030F0702030302020204" pitchFamily="66" charset="0"/>
              </a:rPr>
              <a:t> po </a:t>
            </a:r>
            <a:r>
              <a:rPr lang="en-US" sz="2100" b="1" dirty="0" err="1">
                <a:solidFill>
                  <a:srgbClr val="FF0000"/>
                </a:solidFill>
                <a:effectLst>
                  <a:glow rad="101600">
                    <a:srgbClr val="EEF1F5"/>
                  </a:glow>
                </a:effectLst>
                <a:latin typeface="Comic Sans MS" panose="030F0702030302020204" pitchFamily="66" charset="0"/>
              </a:rPr>
              <a:t>uve</a:t>
            </a:r>
            <a:r>
              <a:rPr lang="en-US" sz="2100" b="1" dirty="0">
                <a:solidFill>
                  <a:srgbClr val="FF0000"/>
                </a:solidFill>
                <a:effectLst>
                  <a:glow rad="101600">
                    <a:srgbClr val="EEF1F5"/>
                  </a:glow>
                </a:effectLst>
                <a:latin typeface="Comic Sans MS" panose="030F0702030302020204" pitchFamily="66"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1" dirty="0" err="1">
                <a:solidFill>
                  <a:srgbClr val="FF0000"/>
                </a:solidFill>
                <a:effectLst>
                  <a:glow rad="101600">
                    <a:srgbClr val="EEF1F5"/>
                  </a:glow>
                </a:effectLst>
                <a:latin typeface="Comic Sans MS" panose="030F0702030302020204" pitchFamily="66" charset="0"/>
              </a:rPr>
              <a:t>ei</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kivolhu</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uvin</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ahivang</a:t>
            </a:r>
            <a:r>
              <a:rPr lang="en-US" sz="2100" b="1" dirty="0">
                <a:solidFill>
                  <a:srgbClr val="FF0000"/>
                </a:solidFill>
                <a:effectLst>
                  <a:glow rad="101600">
                    <a:srgbClr val="EEF1F5"/>
                  </a:glow>
                </a:effectLst>
                <a:latin typeface="Comic Sans MS" panose="030F0702030302020204" pitchFamily="66" charset="0"/>
              </a:rPr>
              <a:t> in </a:t>
            </a:r>
            <a:r>
              <a:rPr lang="en-US" sz="2100" b="1" dirty="0" err="1">
                <a:solidFill>
                  <a:srgbClr val="FF0000"/>
                </a:solidFill>
                <a:effectLst>
                  <a:glow rad="101600">
                    <a:srgbClr val="EEF1F5"/>
                  </a:glow>
                </a:effectLst>
                <a:latin typeface="Comic Sans MS" panose="030F0702030302020204" pitchFamily="66" charset="0"/>
              </a:rPr>
              <a:t>suhsiet</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hiel</a:t>
            </a:r>
            <a:r>
              <a:rPr lang="en-US" sz="2100" b="1" dirty="0">
                <a:solidFill>
                  <a:srgbClr val="FF0000"/>
                </a:solidFill>
                <a:effectLst>
                  <a:glow rad="101600">
                    <a:srgbClr val="EEF1F5"/>
                  </a:glow>
                </a:effectLst>
                <a:latin typeface="Comic Sans MS" panose="030F0702030302020204" pitchFamily="66" charset="0"/>
              </a:rPr>
              <a:t> in ka </a:t>
            </a:r>
            <a:r>
              <a:rPr lang="en-US" sz="2100" b="1" dirty="0" err="1">
                <a:solidFill>
                  <a:srgbClr val="FF0000"/>
                </a:solidFill>
                <a:effectLst>
                  <a:glow rad="101600">
                    <a:srgbClr val="EEF1F5"/>
                  </a:glow>
                </a:effectLst>
                <a:latin typeface="Comic Sans MS" panose="030F0702030302020204" pitchFamily="66" charset="0"/>
              </a:rPr>
              <a:t>umpo</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uve</a:t>
            </a:r>
            <a:r>
              <a:rPr lang="en-US" sz="2100" b="1" dirty="0">
                <a:solidFill>
                  <a:srgbClr val="FF0000"/>
                </a:solidFill>
                <a:effectLst>
                  <a:glow rad="101600">
                    <a:srgbClr val="EEF1F5"/>
                  </a:glow>
                </a:effectLst>
                <a:latin typeface="Comic Sans MS" panose="030F0702030302020204" pitchFamily="66"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100" b="1" dirty="0">
              <a:solidFill>
                <a:srgbClr val="FF0000"/>
              </a:solidFill>
              <a:effectLst>
                <a:glow rad="101600">
                  <a:srgbClr val="EEF1F5"/>
                </a:glow>
              </a:effectLst>
              <a:latin typeface="Comic Sans MS" panose="030F0702030302020204" pitchFamily="66"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100" b="1" dirty="0">
                <a:solidFill>
                  <a:srgbClr val="FF0000"/>
                </a:solidFill>
                <a:effectLst>
                  <a:glow rad="101600">
                    <a:srgbClr val="EEF1F5"/>
                  </a:glow>
                </a:effectLst>
                <a:latin typeface="Comic Sans MS" panose="030F0702030302020204" pitchFamily="66" charset="0"/>
              </a:rPr>
              <a:t>Ka </a:t>
            </a:r>
            <a:r>
              <a:rPr lang="en-US" sz="2100" b="1" dirty="0" err="1">
                <a:solidFill>
                  <a:srgbClr val="FF0000"/>
                </a:solidFill>
                <a:effectLst>
                  <a:glow rad="101600">
                    <a:srgbClr val="EEF1F5"/>
                  </a:glow>
                </a:effectLst>
                <a:latin typeface="Comic Sans MS" panose="030F0702030302020204" pitchFamily="66" charset="0"/>
              </a:rPr>
              <a:t>valena</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chan</a:t>
            </a:r>
            <a:r>
              <a:rPr lang="en-US" sz="2100" b="1" dirty="0">
                <a:solidFill>
                  <a:srgbClr val="FF0000"/>
                </a:solidFill>
                <a:effectLst>
                  <a:glow rad="101600">
                    <a:srgbClr val="EEF1F5"/>
                  </a:glow>
                </a:effectLst>
                <a:latin typeface="Comic Sans MS" panose="030F0702030302020204" pitchFamily="66" charset="0"/>
              </a:rPr>
              <a:t> uva </a:t>
            </a:r>
            <a:r>
              <a:rPr lang="en-US" sz="2100" b="1" dirty="0" err="1">
                <a:solidFill>
                  <a:srgbClr val="FF0000"/>
                </a:solidFill>
                <a:effectLst>
                  <a:glow rad="101600">
                    <a:srgbClr val="EEF1F5"/>
                  </a:glow>
                </a:effectLst>
                <a:latin typeface="Comic Sans MS" panose="030F0702030302020204" pitchFamily="66" charset="0"/>
              </a:rPr>
              <a:t>kati</a:t>
            </a:r>
            <a:r>
              <a:rPr lang="en-US" sz="2100" b="1" dirty="0">
                <a:solidFill>
                  <a:srgbClr val="FF0000"/>
                </a:solidFill>
                <a:effectLst>
                  <a:glow rad="101600">
                    <a:srgbClr val="EEF1F5"/>
                  </a:glow>
                </a:effectLst>
                <a:latin typeface="Comic Sans MS" panose="030F0702030302020204" pitchFamily="66" charset="0"/>
              </a:rPr>
              <a:t> uva Jesu </a:t>
            </a:r>
            <a:r>
              <a:rPr lang="en-US" sz="2100" b="1" dirty="0" err="1">
                <a:solidFill>
                  <a:srgbClr val="FF0000"/>
                </a:solidFill>
                <a:effectLst>
                  <a:glow rad="101600">
                    <a:srgbClr val="EEF1F5"/>
                  </a:glow>
                </a:effectLst>
                <a:latin typeface="Comic Sans MS" panose="030F0702030302020204" pitchFamily="66" charset="0"/>
              </a:rPr>
              <a:t>thina</a:t>
            </a:r>
            <a:r>
              <a:rPr lang="en-US" sz="2100" b="1" dirty="0">
                <a:solidFill>
                  <a:srgbClr val="FF0000"/>
                </a:solidFill>
                <a:effectLst>
                  <a:glow rad="101600">
                    <a:srgbClr val="EEF1F5"/>
                  </a:glow>
                </a:effectLst>
                <a:latin typeface="Comic Sans MS" panose="030F0702030302020204" pitchFamily="66" charset="0"/>
              </a:rPr>
              <a:t> chu </a:t>
            </a:r>
            <a:r>
              <a:rPr lang="en-US" sz="2100" b="1" dirty="0" err="1">
                <a:solidFill>
                  <a:srgbClr val="FF0000"/>
                </a:solidFill>
                <a:effectLst>
                  <a:glow rad="101600">
                    <a:srgbClr val="EEF1F5"/>
                  </a:glow>
                </a:effectLst>
                <a:latin typeface="Comic Sans MS" panose="030F0702030302020204" pitchFamily="66" charset="0"/>
              </a:rPr>
              <a:t>kapole</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jing</a:t>
            </a:r>
            <a:r>
              <a:rPr lang="en-US" sz="2100" b="1" dirty="0">
                <a:solidFill>
                  <a:srgbClr val="FF0000"/>
                </a:solidFill>
                <a:effectLst>
                  <a:glow rad="101600">
                    <a:srgbClr val="EEF1F5"/>
                  </a:glow>
                </a:effectLst>
                <a:latin typeface="Comic Sans MS" panose="030F0702030302020204" pitchFamily="66" charset="0"/>
              </a:rPr>
              <a:t> </a:t>
            </a:r>
            <a:r>
              <a:rPr lang="en-US" sz="2100" b="1" dirty="0" err="1">
                <a:solidFill>
                  <a:srgbClr val="FF0000"/>
                </a:solidFill>
                <a:effectLst>
                  <a:glow rad="101600">
                    <a:srgbClr val="EEF1F5"/>
                  </a:glow>
                </a:effectLst>
                <a:latin typeface="Comic Sans MS" panose="030F0702030302020204" pitchFamily="66" charset="0"/>
              </a:rPr>
              <a:t>ui</a:t>
            </a:r>
            <a:r>
              <a:rPr lang="en-US" sz="2100" b="1" dirty="0">
                <a:solidFill>
                  <a:srgbClr val="FF0000"/>
                </a:solidFill>
                <a:effectLst>
                  <a:glow rad="101600">
                    <a:srgbClr val="EEF1F5"/>
                  </a:glow>
                </a:effectLst>
                <a:latin typeface="Comic Sans MS" panose="030F0702030302020204" pitchFamily="66" charset="0"/>
              </a:rPr>
              <a:t>.</a:t>
            </a:r>
            <a:r>
              <a:rPr kumimoji="0" lang="en-US" sz="2100" b="1" i="0" u="none" strike="noStrike" kern="1200" cap="none" spc="0" normalizeH="0" baseline="0" noProof="0" dirty="0">
                <a:ln>
                  <a:noFill/>
                </a:ln>
                <a:solidFill>
                  <a:srgbClr val="FF0000"/>
                </a:solidFill>
                <a:effectLst>
                  <a:glow rad="101600">
                    <a:srgbClr val="EEF1F5"/>
                  </a:glow>
                </a:effectLst>
                <a:uLnTx/>
                <a:uFillTx/>
                <a:latin typeface="Comic Sans MS" panose="030F0702030302020204" pitchFamily="66" charset="0"/>
                <a:ea typeface="+mn-ea"/>
                <a:cs typeface="+mn-cs"/>
              </a:rPr>
              <a:t>”</a:t>
            </a:r>
            <a:r>
              <a:rPr kumimoji="0" lang="es-ES" sz="2100" b="1" i="0" u="none" strike="noStrike" kern="1200" cap="none" spc="0" normalizeH="0" baseline="0" noProof="0" dirty="0">
                <a:ln>
                  <a:noFill/>
                </a:ln>
                <a:solidFill>
                  <a:srgbClr val="FF0000"/>
                </a:solidFill>
                <a:effectLst/>
                <a:uLnTx/>
                <a:uFillTx/>
                <a:latin typeface="Comic Sans MS" panose="030F0702030302020204" pitchFamily="66"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1400" b="1" i="0" u="none" strike="noStrike" kern="1200" cap="none" spc="0" normalizeH="0" baseline="0" noProof="0" dirty="0">
                <a:ln>
                  <a:noFill/>
                </a:ln>
                <a:solidFill>
                  <a:schemeClr val="accent6"/>
                </a:solidFill>
                <a:effectLst>
                  <a:glow rad="101600">
                    <a:srgbClr val="EEF1F5"/>
                  </a:glow>
                </a:effectLst>
                <a:uLnTx/>
                <a:uFillTx/>
                <a:latin typeface="Comic Sans MS" panose="030F0702030302020204" pitchFamily="66" charset="0"/>
                <a:ea typeface="+mn-ea"/>
                <a:cs typeface="+mn-cs"/>
              </a:rPr>
              <a:t>(2 </a:t>
            </a:r>
            <a:r>
              <a:rPr kumimoji="0" lang="es-ES" sz="1400" b="1" i="0" u="none" strike="noStrike" kern="1200" cap="none" spc="0" normalizeH="0" baseline="0" noProof="0" dirty="0" err="1">
                <a:ln>
                  <a:noFill/>
                </a:ln>
                <a:solidFill>
                  <a:schemeClr val="accent6"/>
                </a:solidFill>
                <a:effectLst>
                  <a:glow rad="101600">
                    <a:srgbClr val="EEF1F5"/>
                  </a:glow>
                </a:effectLst>
                <a:uLnTx/>
                <a:uFillTx/>
                <a:latin typeface="Comic Sans MS" panose="030F0702030302020204" pitchFamily="66" charset="0"/>
                <a:ea typeface="+mn-ea"/>
                <a:cs typeface="+mn-cs"/>
              </a:rPr>
              <a:t>Corinth</a:t>
            </a:r>
            <a:r>
              <a:rPr kumimoji="0" lang="es-ES" sz="1400" b="1" i="0" u="none" strike="noStrike" kern="1200" cap="none" spc="0" normalizeH="0" baseline="0" noProof="0" dirty="0">
                <a:ln>
                  <a:noFill/>
                </a:ln>
                <a:solidFill>
                  <a:schemeClr val="accent6"/>
                </a:solidFill>
                <a:effectLst>
                  <a:glow rad="101600">
                    <a:srgbClr val="EEF1F5"/>
                  </a:glow>
                </a:effectLst>
                <a:uLnTx/>
                <a:uFillTx/>
                <a:latin typeface="Comic Sans MS" panose="030F0702030302020204" pitchFamily="66" charset="0"/>
                <a:ea typeface="+mn-ea"/>
                <a:cs typeface="+mn-cs"/>
              </a:rPr>
              <a:t> 4:8–10)</a:t>
            </a:r>
          </a:p>
        </p:txBody>
      </p:sp>
    </p:spTree>
    <p:extLst>
      <p:ext uri="{BB962C8B-B14F-4D97-AF65-F5344CB8AC3E}">
        <p14:creationId xmlns:p14="http://schemas.microsoft.com/office/powerpoint/2010/main" val="2052827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364787"/>
            <a:ext cx="4686300" cy="3339376"/>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200" b="1" dirty="0">
                <a:solidFill>
                  <a:srgbClr val="35559D"/>
                </a:solidFill>
              </a:rPr>
              <a:t>PASTOR PA NATOH</a:t>
            </a:r>
          </a:p>
          <a:p>
            <a:pPr lvl="1">
              <a:spcBef>
                <a:spcPts val="600"/>
              </a:spcBef>
            </a:pPr>
            <a:r>
              <a:rPr lang="en" sz="2200" b="1" dirty="0"/>
              <a:t>Lhacha natong phatah ho</a:t>
            </a:r>
          </a:p>
          <a:p>
            <a:pPr lvl="1">
              <a:spcBef>
                <a:spcPts val="600"/>
              </a:spcBef>
            </a:pPr>
            <a:r>
              <a:rPr lang="en" sz="2200" b="1" dirty="0"/>
              <a:t>Lhacha natoh kipalna theiho</a:t>
            </a:r>
          </a:p>
          <a:p>
            <a:pPr>
              <a:spcBef>
                <a:spcPts val="600"/>
              </a:spcBef>
            </a:pPr>
            <a:r>
              <a:rPr lang="en" sz="2200" b="1" dirty="0">
                <a:solidFill>
                  <a:srgbClr val="BA4242"/>
                </a:solidFill>
              </a:rPr>
              <a:t>HOUBUNG MITE MOPUOHNA</a:t>
            </a:r>
          </a:p>
          <a:p>
            <a:pPr lvl="1">
              <a:spcBef>
                <a:spcPts val="600"/>
              </a:spcBef>
            </a:pPr>
            <a:r>
              <a:rPr lang="en" sz="2200" b="1" dirty="0"/>
              <a:t>Kihouchamna palai</a:t>
            </a:r>
          </a:p>
          <a:p>
            <a:pPr lvl="1">
              <a:spcBef>
                <a:spcPts val="600"/>
              </a:spcBef>
            </a:pPr>
            <a:r>
              <a:rPr lang="en" sz="2200" b="1" dirty="0"/>
              <a:t>Athieng hi dia kikou</a:t>
            </a:r>
          </a:p>
          <a:p>
            <a:pPr>
              <a:spcBef>
                <a:spcPts val="600"/>
              </a:spcBef>
            </a:pPr>
            <a:r>
              <a:rPr lang="en" sz="2200" b="1">
                <a:solidFill>
                  <a:srgbClr val="6B9B32"/>
                </a:solidFill>
              </a:rPr>
              <a:t>PANKHOMNA </a:t>
            </a:r>
            <a:r>
              <a:rPr lang="en" sz="2200" b="1" dirty="0">
                <a:solidFill>
                  <a:srgbClr val="6B9B32"/>
                </a:solidFill>
              </a:rPr>
              <a:t>GAPHA</a:t>
            </a:r>
          </a:p>
          <a:p>
            <a:pPr lvl="1">
              <a:spcBef>
                <a:spcPts val="600"/>
              </a:spcBef>
            </a:pPr>
            <a:r>
              <a:rPr lang="en" sz="2200" b="1" dirty="0"/>
              <a:t>Lungmuon le kipa thanop</a:t>
            </a:r>
          </a:p>
        </p:txBody>
      </p:sp>
      <p:sp>
        <p:nvSpPr>
          <p:cNvPr id="3" name="CuadroTexto 2">
            <a:extLst>
              <a:ext uri="{FF2B5EF4-FFF2-40B4-BE49-F238E27FC236}">
                <a16:creationId xmlns:a16="http://schemas.microsoft.com/office/drawing/2014/main" id="{0A0CA853-54E6-6894-DECD-7589251EAB3B}"/>
              </a:ext>
            </a:extLst>
          </p:cNvPr>
          <p:cNvSpPr txBox="1"/>
          <p:nvPr/>
        </p:nvSpPr>
        <p:spPr>
          <a:xfrm>
            <a:off x="248265" y="185582"/>
            <a:ext cx="7991168" cy="1061829"/>
          </a:xfrm>
          <a:prstGeom prst="rect">
            <a:avLst/>
          </a:prstGeom>
          <a:noFill/>
        </p:spPr>
        <p:txBody>
          <a:bodyPr wrap="square" rtlCol="0">
            <a:spAutoFit/>
          </a:bodyPr>
          <a:lstStyle/>
          <a:p>
            <a:pPr>
              <a:spcBef>
                <a:spcPts val="600"/>
              </a:spcBef>
            </a:pPr>
            <a:r>
              <a:rPr lang="en" sz="2100" b="1" dirty="0"/>
              <a:t>Pastor hinkho hi nop tah ahi ko’n ati’m? Gospel thupha samle ho chung a mopuohna lien tah akingai in, anatoh uva hin kisuhmuolphouna thei jong tampi um ahi.</a:t>
            </a:r>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08210" y="3416999"/>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005480" y="5874155"/>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478760" y="5130930"/>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478760" y="4307557"/>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78760" y="3912764"/>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478760" y="5524978"/>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7478760" y="6358110"/>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8672051" y="121618"/>
            <a:ext cx="3271684" cy="3054201"/>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248265" y="2430639"/>
            <a:ext cx="7991170"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Houbung mite’n lhacha</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natong ho atosot thei uva, chondan kikhelna aneithei tieng u leh, hichun kilungkhatna apiendoh sah a, lungmuon le kipa thanop ahin lhut ji ahi.</a:t>
            </a:r>
            <a:endPar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248265" y="1299565"/>
            <a:ext cx="7991168" cy="106182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rPr>
              <a:t>Lhagao</a:t>
            </a:r>
            <a:r>
              <a:rPr kumimoji="0" lang="en" sz="2100" b="1" i="0" u="none" strike="noStrike" kern="1200" cap="none" spc="0" normalizeH="0" noProof="0" dirty="0">
                <a:ln>
                  <a:noFill/>
                </a:ln>
                <a:solidFill>
                  <a:prstClr val="black"/>
                </a:solidFill>
                <a:effectLst/>
                <a:uLnTx/>
                <a:uFillTx/>
                <a:latin typeface="Aptos" panose="02110004020202020204"/>
                <a:ea typeface="+mn-ea"/>
                <a:cs typeface="+mn-cs"/>
              </a:rPr>
              <a:t> mang ding puohnatna nei a, chule gospel kisaan tasa ho machalna dia lungsiet thiem tah a vetkol hi lhacha natong dihtah le ngeihaang kihetkhenna chu ahi.</a:t>
            </a:r>
            <a:endParaRPr kumimoji="0" lang="en" sz="21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467898"/>
            <a:ext cx="10702413" cy="1468934"/>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PASTOR PA      NATOH</a:t>
            </a: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en" sz="4400" b="1" spc="600" dirty="0">
                <a:ln w="13462">
                  <a:noFill/>
                  <a:prstDash val="solid"/>
                </a:ln>
                <a:solidFill>
                  <a:schemeClr val="accent2">
                    <a:lumMod val="75000"/>
                  </a:schemeClr>
                </a:solidFill>
                <a:effectLst>
                  <a:outerShdw dist="25400" dir="2700000" algn="bl" rotWithShape="0">
                    <a:srgbClr val="FFFF00"/>
                  </a:outerShdw>
                </a:effectLst>
              </a:rPr>
              <a:t>LHACHA NATONG PHATAH HO</a:t>
            </a:r>
          </a:p>
        </p:txBody>
      </p:sp>
      <p:sp>
        <p:nvSpPr>
          <p:cNvPr id="2" name="CuadroTexto 1">
            <a:extLst>
              <a:ext uri="{FF2B5EF4-FFF2-40B4-BE49-F238E27FC236}">
                <a16:creationId xmlns:a16="http://schemas.microsoft.com/office/drawing/2014/main" id="{B873E681-F03B-7824-72B9-86B727BA8621}"/>
              </a:ext>
            </a:extLst>
          </p:cNvPr>
          <p:cNvSpPr txBox="1"/>
          <p:nvPr/>
        </p:nvSpPr>
        <p:spPr>
          <a:xfrm>
            <a:off x="2782531" y="1391962"/>
            <a:ext cx="7039897" cy="1384995"/>
          </a:xfrm>
          <a:prstGeom prst="rect">
            <a:avLst/>
          </a:prstGeom>
          <a:noFill/>
        </p:spPr>
        <p:txBody>
          <a:bodyPr wrap="square" rtlCol="0">
            <a:spAutoFit/>
          </a:bodyPr>
          <a:lstStyle/>
          <a:p>
            <a:pPr>
              <a:spcBef>
                <a:spcPts val="600"/>
              </a:spcBef>
            </a:pPr>
            <a:r>
              <a:rPr lang="en" sz="2100" b="1" dirty="0"/>
              <a:t>Phaat kikhel jong leh thil kimkhat akimoh khel thei poi. Kum jabi 1 lai bang chun seiphatna lekha’n khat din akot ahonpih thei nalai e. Corinth mite saanthei ahina dia Paul seiphatna lekha ngaicha hin tem? (2 Corinth 3:1)</a:t>
            </a:r>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77108"/>
          </a:xfrm>
          <a:prstGeom prst="rect">
            <a:avLst/>
          </a:prstGeom>
          <a:noFill/>
        </p:spPr>
        <p:txBody>
          <a:bodyPr wrap="square">
            <a:spAutoFit/>
            <a:scene3d>
              <a:camera prst="orthographicFront"/>
              <a:lightRig rig="threePt" dir="t"/>
            </a:scene3d>
            <a:sp3d extrusionH="57150">
              <a:bevelT w="38100" h="38100"/>
            </a:sp3d>
          </a:bodyPr>
          <a:lstStyle/>
          <a:p>
            <a:pPr algn="ctr"/>
            <a:r>
              <a:rPr lang="en" b="1" dirty="0">
                <a:solidFill>
                  <a:srgbClr val="7030A0"/>
                </a:solidFill>
                <a:latin typeface="Comic Sans MS" panose="030F0702030302020204" pitchFamily="66" charset="0"/>
              </a:rPr>
              <a:t>“</a:t>
            </a:r>
            <a:r>
              <a:rPr lang="en-IN" sz="1900" b="1" dirty="0">
                <a:solidFill>
                  <a:srgbClr val="7030A0"/>
                </a:solidFill>
                <a:latin typeface="Comic Sans MS" panose="030F0702030302020204" pitchFamily="66" charset="0"/>
              </a:rPr>
              <a:t>Nang </a:t>
            </a:r>
            <a:r>
              <a:rPr lang="en-IN" sz="1900" b="1" dirty="0" err="1">
                <a:solidFill>
                  <a:srgbClr val="7030A0"/>
                </a:solidFill>
                <a:latin typeface="Comic Sans MS" panose="030F0702030302020204" pitchFamily="66" charset="0"/>
              </a:rPr>
              <a:t>ho</a:t>
            </a:r>
            <a:r>
              <a:rPr lang="en-IN" sz="1900" b="1" dirty="0">
                <a:solidFill>
                  <a:srgbClr val="7030A0"/>
                </a:solidFill>
                <a:latin typeface="Comic Sans MS" panose="030F0702030302020204" pitchFamily="66" charset="0"/>
              </a:rPr>
              <a:t> hi </a:t>
            </a:r>
            <a:r>
              <a:rPr lang="en-IN" sz="1900" b="1" dirty="0" err="1">
                <a:solidFill>
                  <a:srgbClr val="7030A0"/>
                </a:solidFill>
                <a:latin typeface="Comic Sans MS" panose="030F0702030302020204" pitchFamily="66" charset="0"/>
              </a:rPr>
              <a:t>keiho</a:t>
            </a:r>
            <a:r>
              <a:rPr lang="en-IN" sz="1900" b="1" dirty="0">
                <a:solidFill>
                  <a:srgbClr val="7030A0"/>
                </a:solidFill>
                <a:latin typeface="Comic Sans MS" panose="030F0702030302020204" pitchFamily="66" charset="0"/>
              </a:rPr>
              <a:t> ding a </a:t>
            </a:r>
            <a:r>
              <a:rPr lang="en-IN" sz="1900" b="1" dirty="0" err="1">
                <a:solidFill>
                  <a:srgbClr val="7030A0"/>
                </a:solidFill>
                <a:latin typeface="Comic Sans MS" panose="030F0702030302020204" pitchFamily="66" charset="0"/>
              </a:rPr>
              <a:t>lekhathot</a:t>
            </a:r>
            <a:r>
              <a:rPr lang="en-IN" sz="1900" b="1" dirty="0">
                <a:solidFill>
                  <a:srgbClr val="7030A0"/>
                </a:solidFill>
                <a:latin typeface="Comic Sans MS" panose="030F0702030302020204" pitchFamily="66" charset="0"/>
              </a:rPr>
              <a:t>, ka </a:t>
            </a:r>
            <a:r>
              <a:rPr lang="en-IN" sz="1900" b="1" dirty="0" err="1">
                <a:solidFill>
                  <a:srgbClr val="7030A0"/>
                </a:solidFill>
                <a:latin typeface="Comic Sans MS" panose="030F0702030302020204" pitchFamily="66" charset="0"/>
              </a:rPr>
              <a:t>lunggil</a:t>
            </a:r>
            <a:r>
              <a:rPr lang="en-IN" sz="1900" b="1" dirty="0">
                <a:solidFill>
                  <a:srgbClr val="7030A0"/>
                </a:solidFill>
                <a:latin typeface="Comic Sans MS" panose="030F0702030302020204" pitchFamily="66" charset="0"/>
              </a:rPr>
              <a:t> uva </a:t>
            </a:r>
            <a:r>
              <a:rPr lang="en-IN" sz="1900" b="1" dirty="0" err="1">
                <a:solidFill>
                  <a:srgbClr val="7030A0"/>
                </a:solidFill>
                <a:latin typeface="Comic Sans MS" panose="030F0702030302020204" pitchFamily="66" charset="0"/>
              </a:rPr>
              <a:t>kisun</a:t>
            </a:r>
            <a:r>
              <a:rPr lang="en-IN" sz="1900" b="1" dirty="0">
                <a:solidFill>
                  <a:srgbClr val="7030A0"/>
                </a:solidFill>
                <a:latin typeface="Comic Sans MS" panose="030F0702030302020204" pitchFamily="66" charset="0"/>
              </a:rPr>
              <a:t> a, </a:t>
            </a:r>
            <a:r>
              <a:rPr lang="en-IN" sz="1900" b="1" dirty="0" err="1">
                <a:solidFill>
                  <a:srgbClr val="7030A0"/>
                </a:solidFill>
                <a:latin typeface="Comic Sans MS" panose="030F0702030302020204" pitchFamily="66" charset="0"/>
              </a:rPr>
              <a:t>mitin</a:t>
            </a:r>
            <a:r>
              <a:rPr lang="en-IN" sz="1900" b="1" dirty="0">
                <a:solidFill>
                  <a:srgbClr val="7030A0"/>
                </a:solidFill>
                <a:latin typeface="Comic Sans MS" panose="030F0702030302020204" pitchFamily="66" charset="0"/>
              </a:rPr>
              <a:t> in </a:t>
            </a:r>
            <a:r>
              <a:rPr lang="en-IN" sz="1900" b="1" dirty="0" err="1">
                <a:solidFill>
                  <a:srgbClr val="7030A0"/>
                </a:solidFill>
                <a:latin typeface="Comic Sans MS" panose="030F0702030302020204" pitchFamily="66" charset="0"/>
              </a:rPr>
              <a:t>asim</a:t>
            </a:r>
            <a:r>
              <a:rPr lang="en-IN" sz="1900" b="1" dirty="0">
                <a:solidFill>
                  <a:srgbClr val="7030A0"/>
                </a:solidFill>
                <a:latin typeface="Comic Sans MS" panose="030F0702030302020204" pitchFamily="66" charset="0"/>
              </a:rPr>
              <a:t> a </a:t>
            </a:r>
            <a:r>
              <a:rPr lang="en-IN" sz="1900" b="1" dirty="0" err="1">
                <a:solidFill>
                  <a:srgbClr val="7030A0"/>
                </a:solidFill>
                <a:latin typeface="Comic Sans MS" panose="030F0702030302020204" pitchFamily="66" charset="0"/>
              </a:rPr>
              <a:t>ahet</a:t>
            </a:r>
            <a:r>
              <a:rPr lang="en-IN" sz="1900" b="1" dirty="0">
                <a:solidFill>
                  <a:srgbClr val="7030A0"/>
                </a:solidFill>
                <a:latin typeface="Comic Sans MS" panose="030F0702030302020204" pitchFamily="66" charset="0"/>
              </a:rPr>
              <a:t> </a:t>
            </a:r>
            <a:r>
              <a:rPr lang="en-IN" sz="1900" b="1" dirty="0" err="1">
                <a:solidFill>
                  <a:srgbClr val="7030A0"/>
                </a:solidFill>
                <a:latin typeface="Comic Sans MS" panose="030F0702030302020204" pitchFamily="66" charset="0"/>
              </a:rPr>
              <a:t>nahi</a:t>
            </a:r>
            <a:r>
              <a:rPr lang="en-IN" sz="1900" b="1" dirty="0">
                <a:solidFill>
                  <a:srgbClr val="7030A0"/>
                </a:solidFill>
                <a:latin typeface="Comic Sans MS" panose="030F0702030302020204" pitchFamily="66" charset="0"/>
              </a:rPr>
              <a:t> </a:t>
            </a:r>
            <a:r>
              <a:rPr lang="en-IN" sz="1900" b="1" dirty="0" err="1">
                <a:solidFill>
                  <a:srgbClr val="7030A0"/>
                </a:solidFill>
                <a:latin typeface="Comic Sans MS" panose="030F0702030302020204" pitchFamily="66" charset="0"/>
              </a:rPr>
              <a:t>uve</a:t>
            </a:r>
            <a:r>
              <a:rPr lang="en" b="1" dirty="0">
                <a:solidFill>
                  <a:srgbClr val="7030A0"/>
                </a:solidFill>
                <a:latin typeface="Comic Sans MS" panose="030F0702030302020204" pitchFamily="66" charset="0"/>
              </a:rPr>
              <a:t>” </a:t>
            </a:r>
            <a:r>
              <a:rPr lang="en" sz="1400" b="1" dirty="0">
                <a:solidFill>
                  <a:srgbClr val="7030A0"/>
                </a:solidFill>
                <a:latin typeface="Comic Sans MS" panose="030F0702030302020204" pitchFamily="66" charset="0"/>
              </a:rPr>
              <a:t>(2 Corinth 3:2)</a:t>
            </a: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859" y="1622323"/>
            <a:ext cx="2585884"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801529"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email">
            <a:extLst>
              <a:ext uri="{28A0092B-C50C-407E-A947-70E740481C1C}">
                <a14:useLocalDpi xmlns:a14="http://schemas.microsoft.com/office/drawing/2010/main"/>
              </a:ext>
            </a:extLst>
          </a:blip>
          <a:stretch/>
        </p:blipFill>
        <p:spPr>
          <a:xfrm>
            <a:off x="7728152" y="4613159"/>
            <a:ext cx="442697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50589" y="4165944"/>
            <a:ext cx="5605383" cy="1384995"/>
          </a:xfrm>
          <a:prstGeom prst="rect">
            <a:avLst/>
          </a:prstGeom>
          <a:noFill/>
        </p:spPr>
        <p:txBody>
          <a:bodyPr wrap="square">
            <a:spAutoFit/>
          </a:bodyPr>
          <a:lstStyle/>
          <a:p>
            <a:pPr>
              <a:spcBef>
                <a:spcPts val="600"/>
              </a:spcBef>
            </a:pPr>
            <a:r>
              <a:rPr lang="en" sz="2100" b="1" dirty="0"/>
              <a:t>Paul le akithopi lhacha ho chu “</a:t>
            </a:r>
            <a:r>
              <a:rPr lang="en" sz="2100" b="1" i="1" dirty="0"/>
              <a:t>kitepna thah lhacha kinbol</a:t>
            </a:r>
            <a:r>
              <a:rPr lang="en" sz="2100" b="1" dirty="0"/>
              <a:t>” phatah ahi uve (2 Cor. 3:6). Kitepna loupi tah, Lhagaovin mitin lungsung a asut, tuonsot hinna pe chu ahi.</a:t>
            </a:r>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email">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2782531" y="2808449"/>
            <a:ext cx="7055548"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100" b="1" i="0" u="none" strike="noStrike" kern="1200" cap="none" spc="0" normalizeH="0" baseline="0" noProof="0" dirty="0">
                <a:ln>
                  <a:noFill/>
                </a:ln>
                <a:solidFill>
                  <a:prstClr val="black"/>
                </a:solidFill>
                <a:effectLst/>
                <a:uLnTx/>
                <a:uFillTx/>
                <a:latin typeface="Aptos" panose="02110004020202020204"/>
              </a:rPr>
              <a:t>Seiphatna lekha apha</a:t>
            </a:r>
            <a:r>
              <a:rPr kumimoji="0" lang="en" sz="2100" b="1" i="0" u="none" strike="noStrike" kern="1200" cap="none" spc="0" normalizeH="0" noProof="0" dirty="0">
                <a:ln>
                  <a:noFill/>
                </a:ln>
                <a:solidFill>
                  <a:prstClr val="black"/>
                </a:solidFill>
                <a:effectLst/>
                <a:uLnTx/>
                <a:uFillTx/>
                <a:latin typeface="Aptos" panose="02110004020202020204"/>
              </a:rPr>
              <a:t> thei pen chu anei e: Hichu Corinth mite tah chu ahi </a:t>
            </a:r>
            <a:r>
              <a:rPr kumimoji="0" lang="en" sz="2100" b="1" i="0" u="none" strike="noStrike" kern="1200" cap="none" spc="0" normalizeH="0" baseline="0" noProof="0" dirty="0">
                <a:ln>
                  <a:noFill/>
                </a:ln>
                <a:solidFill>
                  <a:prstClr val="black"/>
                </a:solidFill>
                <a:effectLst/>
                <a:uLnTx/>
                <a:uFillTx/>
                <a:latin typeface="Aptos" panose="02110004020202020204"/>
              </a:rPr>
              <a:t> (2 Cor. 3:2). </a:t>
            </a:r>
            <a:r>
              <a:rPr lang="en" sz="2100" b="1" dirty="0">
                <a:solidFill>
                  <a:prstClr val="black"/>
                </a:solidFill>
                <a:latin typeface="Aptos" panose="02110004020202020204"/>
              </a:rPr>
              <a:t>Solchahpu le atohkhompi ho thupha lhangsap jal chun </a:t>
            </a:r>
            <a:r>
              <a:rPr kumimoji="0" lang="en" sz="2100" b="1" i="0" u="none" strike="noStrike" kern="1200" cap="none" spc="0" normalizeH="0" baseline="0" noProof="0" dirty="0">
                <a:ln>
                  <a:noFill/>
                </a:ln>
                <a:solidFill>
                  <a:prstClr val="black"/>
                </a:solidFill>
                <a:effectLst/>
                <a:uLnTx/>
                <a:uFillTx/>
                <a:latin typeface="Aptos" panose="02110004020202020204"/>
              </a:rPr>
              <a:t>lungsung Pathien a kuon</a:t>
            </a:r>
            <a:r>
              <a:rPr kumimoji="0" lang="en" sz="2100" b="1" i="0" u="none" strike="noStrike" kern="1200" cap="none" spc="0" normalizeH="0" noProof="0" dirty="0">
                <a:ln>
                  <a:noFill/>
                </a:ln>
                <a:solidFill>
                  <a:prstClr val="black"/>
                </a:solidFill>
                <a:effectLst/>
                <a:uLnTx/>
                <a:uFillTx/>
                <a:latin typeface="Aptos" panose="02110004020202020204"/>
              </a:rPr>
              <a:t> kikhelna anei ta uve</a:t>
            </a:r>
            <a:r>
              <a:rPr kumimoji="0" lang="en" sz="2100" b="1" i="0" u="none" strike="noStrike" kern="1200" cap="none" spc="0" normalizeH="0" baseline="0" noProof="0" dirty="0">
                <a:ln>
                  <a:noFill/>
                </a:ln>
                <a:solidFill>
                  <a:prstClr val="black"/>
                </a:solidFill>
                <a:effectLst/>
                <a:uLnTx/>
                <a:uFillTx/>
                <a:latin typeface="Aptos" panose="02110004020202020204"/>
              </a:rPr>
              <a:t> (2 Cor. 3:3).</a:t>
            </a: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466902" y="5510621"/>
            <a:ext cx="5605382"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sz="2100" b="1" dirty="0">
                <a:solidFill>
                  <a:prstClr val="black"/>
                </a:solidFill>
                <a:latin typeface="Aptos" panose="02110004020202020204"/>
              </a:rPr>
              <a:t>Hinla kitepna dang jui jong aum ui; natoh vang a suong a kisun Dan bulhit ding gel ho chu, amaho chun lungsietna loupi vah chu amudoh theilouvu ahi tai</a:t>
            </a:r>
            <a:r>
              <a:rPr kumimoji="0" lang="en" sz="2100" b="1" i="0" u="none" strike="noStrike" kern="1200" cap="none" spc="0" normalizeH="0" baseline="0" noProof="0" dirty="0">
                <a:ln>
                  <a:noFill/>
                </a:ln>
                <a:solidFill>
                  <a:prstClr val="black"/>
                </a:solidFill>
                <a:effectLst/>
                <a:uLnTx/>
                <a:uFillTx/>
                <a:latin typeface="Aptos" panose="02110004020202020204"/>
              </a:rPr>
              <a:t> (2 Cor. 3:7-9).</a:t>
            </a: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4"/>
                    </a14:imgEffect>
                  </a14:imgLayer>
                </a14:imgProps>
              </a:ext>
              <a:ext uri="{28A0092B-C50C-407E-A947-70E740481C1C}">
                <a14:useLocalDpi xmlns:a14="http://schemas.microsoft.com/office/drawing/2010/main"/>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en" sz="4400" b="1">
                <a:ln w="10160">
                  <a:solidFill>
                    <a:schemeClr val="accent5"/>
                  </a:solidFill>
                  <a:prstDash val="solid"/>
                </a:ln>
                <a:solidFill>
                  <a:srgbClr val="FFFFFF"/>
                </a:solidFill>
                <a:effectLst>
                  <a:outerShdw blurRad="38100" dist="22860" dir="5400000" algn="tl" rotWithShape="0">
                    <a:srgbClr val="000000">
                      <a:alpha val="30000"/>
                    </a:srgbClr>
                  </a:outerShdw>
                </a:effectLst>
              </a:rPr>
              <a:t>LHACHA  NATOH  KIPALNA  THEIHO</a:t>
            </a:r>
            <a:endParaRPr lang="en"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403124" y="652373"/>
            <a:ext cx="11277600" cy="646331"/>
          </a:xfrm>
          <a:prstGeom prst="rect">
            <a:avLst/>
          </a:prstGeom>
          <a:noFill/>
        </p:spPr>
        <p:txBody>
          <a:bodyPr wrap="square">
            <a:spAutoFit/>
          </a:bodyPr>
          <a:lstStyle/>
          <a:p>
            <a:pPr algn="ct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Lungsietna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ahapunbe</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cheh</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mihon</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Pathien</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loupina</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athangvahbe</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chehna</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diuva</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ijakai</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aboncha</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nang</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ho</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jal</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ahisoh</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IN" b="1" dirty="0" err="1">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kei</a:t>
            </a:r>
            <a:r>
              <a:rPr lang="en-I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e.</a:t>
            </a:r>
            <a:r>
              <a:rPr lang="en"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 </a:t>
            </a:r>
            <a:r>
              <a:rPr lang="en"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(2 Corinth 4:15)</a:t>
            </a:r>
          </a:p>
        </p:txBody>
      </p:sp>
      <p:sp>
        <p:nvSpPr>
          <p:cNvPr id="5" name="CuadroTexto 4">
            <a:extLst>
              <a:ext uri="{FF2B5EF4-FFF2-40B4-BE49-F238E27FC236}">
                <a16:creationId xmlns:a16="http://schemas.microsoft.com/office/drawing/2014/main" id="{5BF062EA-A4C5-5B75-4FE1-221A9BE25931}"/>
              </a:ext>
            </a:extLst>
          </p:cNvPr>
          <p:cNvSpPr txBox="1"/>
          <p:nvPr/>
        </p:nvSpPr>
        <p:spPr>
          <a:xfrm>
            <a:off x="160082" y="1363303"/>
            <a:ext cx="7050343" cy="1708160"/>
          </a:xfrm>
          <a:prstGeom prst="rect">
            <a:avLst/>
          </a:prstGeom>
          <a:noFill/>
        </p:spPr>
        <p:txBody>
          <a:bodyPr wrap="square" rtlCol="0">
            <a:spAutoFit/>
          </a:bodyPr>
          <a:lstStyle/>
          <a:p>
            <a:pPr>
              <a:spcBef>
                <a:spcPts val="600"/>
              </a:spcBef>
            </a:pPr>
            <a:r>
              <a:rPr lang="en" sz="2100" b="1" dirty="0"/>
              <a:t>Paul in hahsatna le kipalna thei tampi um ahethiem in, athuoh galkai e. Hiche natoh hahsa hi thuoh lhung lom tah in agel e. Huhhingna chan sah tei ding ati mite angailut vang a hichan hung galkai ahi </a:t>
            </a:r>
            <a:r>
              <a:rPr lang="en" b="1" dirty="0"/>
              <a:t>(2 Cor. 4:15). </a:t>
            </a:r>
            <a:r>
              <a:rPr lang="en" sz="2100" b="1" dirty="0"/>
              <a:t>Pathien panpina achan tei ding jong atahsan e </a:t>
            </a:r>
            <a:r>
              <a:rPr lang="en" b="1" dirty="0"/>
              <a:t>(2 Cor. 4:7-9):</a:t>
            </a:r>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2517794788"/>
              </p:ext>
            </p:extLst>
          </p:nvPr>
        </p:nvGraphicFramePr>
        <p:xfrm>
          <a:off x="342900" y="313786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640827"/>
            <a:ext cx="6867525" cy="1123384"/>
          </a:xfrm>
          <a:prstGeom prst="rect">
            <a:avLst/>
          </a:prstGeom>
          <a:noFill/>
        </p:spPr>
        <p:txBody>
          <a:bodyPr wrap="square" rtlCol="0">
            <a:spAutoFit/>
          </a:bodyPr>
          <a:lstStyle/>
          <a:p>
            <a:pPr>
              <a:spcBef>
                <a:spcPts val="600"/>
              </a:spcBef>
            </a:pPr>
            <a:endParaRPr lang="en" sz="2000" b="1" dirty="0"/>
          </a:p>
          <a:p>
            <a:pPr>
              <a:spcBef>
                <a:spcPts val="600"/>
              </a:spcBef>
            </a:pPr>
            <a:r>
              <a:rPr lang="en" sz="2100" b="1" dirty="0"/>
              <a:t>Tahsa phelele mihiem kamcheng a gospel sapphuong ahi hi Pathien loupina bou kiphuonna ding joh ahi.</a:t>
            </a:r>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269417" y="1421814"/>
            <a:ext cx="4741504"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7269417" y="4385188"/>
            <a:ext cx="4742836"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800999"/>
            <a:ext cx="7050344" cy="1061829"/>
          </a:xfrm>
          <a:prstGeom prst="rect">
            <a:avLst/>
          </a:prstGeom>
          <a:noFill/>
        </p:spPr>
        <p:txBody>
          <a:bodyPr wrap="square">
            <a:spAutoFit/>
          </a:bodyPr>
          <a:lstStyle/>
          <a:p>
            <a:pPr lvl="0">
              <a:spcBef>
                <a:spcPts val="600"/>
              </a:spcBef>
              <a:defRPr/>
            </a:pPr>
            <a:r>
              <a:rPr kumimoji="0" lang="en" sz="2100" b="1" i="0" u="none" strike="noStrike" kern="1200" cap="none" spc="0" normalizeH="0" baseline="0" noProof="0" dirty="0">
                <a:ln>
                  <a:noFill/>
                </a:ln>
                <a:solidFill>
                  <a:prstClr val="black"/>
                </a:solidFill>
                <a:effectLst/>
                <a:uLnTx/>
                <a:uFillTx/>
                <a:latin typeface="Aptos" panose="02110004020202020204"/>
              </a:rPr>
              <a:t>Bolgimna “</a:t>
            </a:r>
            <a:r>
              <a:rPr kumimoji="0" lang="en" sz="2100" b="1" i="1" u="none" strike="noStrike" kern="1200" cap="none" spc="0" normalizeH="0" baseline="0" noProof="0" dirty="0">
                <a:ln>
                  <a:noFill/>
                </a:ln>
                <a:solidFill>
                  <a:prstClr val="black"/>
                </a:solidFill>
                <a:effectLst/>
                <a:uLnTx/>
                <a:uFillTx/>
                <a:latin typeface="Aptos" panose="02110004020202020204"/>
              </a:rPr>
              <a:t>jaangkhai</a:t>
            </a:r>
            <a:r>
              <a:rPr kumimoji="0" lang="en" sz="2100" b="1" i="1" u="none" strike="noStrike" kern="1200" cap="none" spc="0" normalizeH="0" noProof="0" dirty="0">
                <a:ln>
                  <a:noFill/>
                </a:ln>
                <a:solidFill>
                  <a:prstClr val="black"/>
                </a:solidFill>
                <a:effectLst/>
                <a:uLnTx/>
                <a:uFillTx/>
                <a:latin typeface="Aptos" panose="02110004020202020204"/>
              </a:rPr>
              <a:t> cha phaat chomkhat kathuohna u hi</a:t>
            </a:r>
            <a:r>
              <a:rPr kumimoji="0" lang="en" sz="2100" b="1" i="0" u="none" strike="noStrike" kern="1200" cap="none" spc="0" normalizeH="0" noProof="0" dirty="0">
                <a:ln>
                  <a:noFill/>
                </a:ln>
                <a:solidFill>
                  <a:prstClr val="black"/>
                </a:solidFill>
                <a:effectLst/>
                <a:uLnTx/>
                <a:uFillTx/>
                <a:latin typeface="Aptos" panose="02110004020202020204"/>
              </a:rPr>
              <a:t>” </a:t>
            </a:r>
            <a:r>
              <a:rPr lang="en-US" sz="2100" b="1" dirty="0">
                <a:solidFill>
                  <a:prstClr val="black"/>
                </a:solidFill>
              </a:rPr>
              <a:t> </a:t>
            </a:r>
            <a:r>
              <a:rPr lang="en" sz="2100" b="1" dirty="0">
                <a:solidFill>
                  <a:prstClr val="black"/>
                </a:solidFill>
                <a:latin typeface="Aptos" panose="02110004020202020204"/>
              </a:rPr>
              <a:t>thokitna nikho tieng ichan ding u </a:t>
            </a:r>
            <a:r>
              <a:rPr kumimoji="0" lang="en" sz="2100" b="1" i="0" u="none" strike="noStrike" kern="1200" cap="none" spc="0" normalizeH="0" baseline="0" noProof="0" dirty="0">
                <a:ln>
                  <a:noFill/>
                </a:ln>
                <a:solidFill>
                  <a:prstClr val="black"/>
                </a:solidFill>
                <a:effectLst/>
                <a:uLnTx/>
                <a:uFillTx/>
                <a:latin typeface="Aptos" panose="02110004020202020204"/>
              </a:rPr>
              <a:t>“</a:t>
            </a:r>
            <a:r>
              <a:rPr kumimoji="0" lang="en" sz="2100" b="1" i="1" u="none" strike="noStrike" kern="1200" cap="none" spc="0" normalizeH="0" baseline="0" noProof="0" dirty="0">
                <a:ln>
                  <a:noFill/>
                </a:ln>
                <a:solidFill>
                  <a:prstClr val="black"/>
                </a:solidFill>
                <a:effectLst/>
                <a:uLnTx/>
                <a:uFillTx/>
                <a:latin typeface="Aptos" panose="02110004020202020204"/>
              </a:rPr>
              <a:t>tuonsot a ding loupina</a:t>
            </a:r>
            <a:r>
              <a:rPr kumimoji="0" lang="en" sz="2100" b="1" i="0" u="none" strike="noStrike" kern="1200" cap="none" spc="0" normalizeH="0" baseline="0" noProof="0" dirty="0">
                <a:ln>
                  <a:noFill/>
                </a:ln>
                <a:solidFill>
                  <a:prstClr val="black"/>
                </a:solidFill>
                <a:effectLst/>
                <a:uLnTx/>
                <a:uFillTx/>
                <a:latin typeface="Aptos" panose="02110004020202020204"/>
              </a:rPr>
              <a:t>” chu</a:t>
            </a:r>
            <a:r>
              <a:rPr kumimoji="0" lang="en" sz="2100" b="1" i="0" u="none" strike="noStrike" kern="1200" cap="none" spc="0" normalizeH="0" noProof="0" dirty="0">
                <a:ln>
                  <a:noFill/>
                </a:ln>
                <a:solidFill>
                  <a:prstClr val="black"/>
                </a:solidFill>
                <a:effectLst/>
                <a:uLnTx/>
                <a:uFillTx/>
                <a:latin typeface="Aptos" panose="02110004020202020204"/>
              </a:rPr>
              <a:t> toh tekah tiem in</a:t>
            </a:r>
            <a:r>
              <a:rPr kumimoji="0" lang="en" sz="2100" b="1" i="0" u="none" strike="noStrike" kern="1200" cap="none" spc="0" normalizeH="0" baseline="0" noProof="0" dirty="0">
                <a:ln>
                  <a:noFill/>
                </a:ln>
                <a:solidFill>
                  <a:prstClr val="black"/>
                </a:solidFill>
                <a:effectLst/>
                <a:uLnTx/>
                <a:uFillTx/>
                <a:latin typeface="Aptos" panose="02110004020202020204"/>
              </a:rPr>
              <a:t> </a:t>
            </a:r>
            <a:r>
              <a:rPr kumimoji="0" lang="en" b="1" i="0" u="none" strike="noStrike" kern="1200" cap="none" spc="0" normalizeH="0" baseline="0" noProof="0" dirty="0">
                <a:ln>
                  <a:noFill/>
                </a:ln>
                <a:solidFill>
                  <a:prstClr val="black"/>
                </a:solidFill>
                <a:effectLst/>
                <a:uLnTx/>
                <a:uFillTx/>
                <a:latin typeface="Aptos" panose="02110004020202020204"/>
              </a:rPr>
              <a:t>(2 Cor. 4:14-18)!</a:t>
            </a: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1868129"/>
            <a:ext cx="10702413" cy="2907889"/>
          </a:xfrm>
          <a:prstGeom prst="rect">
            <a:avLst/>
          </a:prstGeom>
          <a:noFill/>
        </p:spPr>
        <p:txBody>
          <a:bodyPr wrap="square">
            <a:prstTxWarp prst="textTriangleInverted">
              <a:avLst/>
            </a:prstTxWarp>
            <a:spAutoFit/>
          </a:bodyPr>
          <a:lstStyle/>
          <a:p>
            <a:pPr algn="ctr"/>
            <a:r>
              <a:rPr lang="en" sz="6000" b="1" dirty="0">
                <a:ln w="9525">
                  <a:solidFill>
                    <a:schemeClr val="bg1"/>
                  </a:solidFill>
                  <a:prstDash val="solid"/>
                </a:ln>
                <a:solidFill>
                  <a:schemeClr val="accent5"/>
                </a:solidFill>
                <a:effectLst>
                  <a:outerShdw blurRad="12700" dist="38100" dir="2700000" algn="tl" rotWithShape="0">
                    <a:srgbClr val="FFC000"/>
                  </a:outerShdw>
                </a:effectLst>
              </a:rPr>
              <a:t>HOUBUNG   MITE   MOPUOHNA</a:t>
            </a: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BEBA8EAE-BF5A-486C-A8C5-ECC9F3942E4B}">
                <a14:imgProps xmlns:a14="http://schemas.microsoft.com/office/drawing/2010/main">
                  <a14:imgLayer r:embed="rId3">
                    <a14:imgEffect>
                      <a14:artisticBlur radius="40"/>
                    </a14:imgEffect>
                  </a14:imgLayer>
                </a14:imgProps>
              </a:ext>
              <a:ext uri="{28A0092B-C50C-407E-A947-70E740481C1C}">
                <a14:useLocalDpi xmlns:a14="http://schemas.microsoft.com/office/drawing/2010/main"/>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29496"/>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3"/>
                </a:solidFill>
              </a:rPr>
              <a:t>KIHOUCHAMNA  PALAI</a:t>
            </a:r>
          </a:p>
        </p:txBody>
      </p:sp>
      <p:sp>
        <p:nvSpPr>
          <p:cNvPr id="4" name="CuadroTexto 3">
            <a:extLst>
              <a:ext uri="{FF2B5EF4-FFF2-40B4-BE49-F238E27FC236}">
                <a16:creationId xmlns:a16="http://schemas.microsoft.com/office/drawing/2014/main" id="{2C9D5BE0-AAA6-2110-E733-F8AD1CF822F4}"/>
              </a:ext>
            </a:extLst>
          </p:cNvPr>
          <p:cNvSpPr txBox="1"/>
          <p:nvPr/>
        </p:nvSpPr>
        <p:spPr>
          <a:xfrm>
            <a:off x="940210" y="535616"/>
            <a:ext cx="10052255" cy="677108"/>
          </a:xfrm>
          <a:prstGeom prst="rect">
            <a:avLst/>
          </a:prstGeom>
          <a:noFill/>
        </p:spPr>
        <p:txBody>
          <a:bodyPr wrap="square">
            <a:spAutoFit/>
          </a:bodyPr>
          <a:lstStyle/>
          <a:p>
            <a:pPr algn="ctr"/>
            <a:r>
              <a:rPr lang="en" b="1" dirty="0">
                <a:solidFill>
                  <a:schemeClr val="accent6">
                    <a:lumMod val="50000"/>
                  </a:schemeClr>
                </a:solidFill>
                <a:latin typeface="Comic Sans MS" panose="030F0702030302020204" pitchFamily="66" charset="0"/>
              </a:rPr>
              <a:t>“</a:t>
            </a:r>
            <a:r>
              <a:rPr lang="en-IN" sz="1900" b="1" dirty="0">
                <a:solidFill>
                  <a:schemeClr val="accent6">
                    <a:lumMod val="50000"/>
                  </a:schemeClr>
                </a:solidFill>
                <a:latin typeface="Comic Sans MS" panose="030F0702030302020204" pitchFamily="66" charset="0"/>
              </a:rPr>
              <a:t>Christa </a:t>
            </a:r>
            <a:r>
              <a:rPr lang="en-IN" sz="1900" b="1" dirty="0" err="1">
                <a:solidFill>
                  <a:schemeClr val="accent6">
                    <a:lumMod val="50000"/>
                  </a:schemeClr>
                </a:solidFill>
                <a:latin typeface="Comic Sans MS" panose="030F0702030302020204" pitchFamily="66" charset="0"/>
              </a:rPr>
              <a:t>jal</a:t>
            </a:r>
            <a:r>
              <a:rPr lang="en-IN" sz="1900" b="1" dirty="0">
                <a:solidFill>
                  <a:schemeClr val="accent6">
                    <a:lumMod val="50000"/>
                  </a:schemeClr>
                </a:solidFill>
                <a:latin typeface="Comic Sans MS" panose="030F0702030302020204" pitchFamily="66" charset="0"/>
              </a:rPr>
              <a:t> a </a:t>
            </a:r>
            <a:r>
              <a:rPr lang="en-IN" sz="1900" b="1" dirty="0" err="1">
                <a:solidFill>
                  <a:schemeClr val="accent6">
                    <a:lumMod val="50000"/>
                  </a:schemeClr>
                </a:solidFill>
                <a:latin typeface="Comic Sans MS" panose="030F0702030302020204" pitchFamily="66" charset="0"/>
              </a:rPr>
              <a:t>keiho</a:t>
            </a:r>
            <a:r>
              <a:rPr lang="en-IN" sz="1900" b="1" dirty="0">
                <a:solidFill>
                  <a:schemeClr val="accent6">
                    <a:lumMod val="50000"/>
                  </a:schemeClr>
                </a:solidFill>
                <a:latin typeface="Comic Sans MS" panose="030F0702030302020204" pitchFamily="66" charset="0"/>
              </a:rPr>
              <a:t> le ama </a:t>
            </a:r>
            <a:r>
              <a:rPr lang="en-IN" sz="1900" b="1" dirty="0" err="1">
                <a:solidFill>
                  <a:schemeClr val="accent6">
                    <a:lumMod val="50000"/>
                  </a:schemeClr>
                </a:solidFill>
                <a:latin typeface="Comic Sans MS" panose="030F0702030302020204" pitchFamily="66" charset="0"/>
              </a:rPr>
              <a:t>kihouchamna</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boldoh</a:t>
            </a:r>
            <a:r>
              <a:rPr lang="en-IN" sz="1900" b="1" dirty="0">
                <a:solidFill>
                  <a:schemeClr val="accent6">
                    <a:lumMod val="50000"/>
                  </a:schemeClr>
                </a:solidFill>
                <a:latin typeface="Comic Sans MS" panose="030F0702030302020204" pitchFamily="66" charset="0"/>
              </a:rPr>
              <a:t> a, </a:t>
            </a:r>
            <a:r>
              <a:rPr lang="en-IN" sz="1900" b="1" dirty="0" err="1">
                <a:solidFill>
                  <a:schemeClr val="accent6">
                    <a:lumMod val="50000"/>
                  </a:schemeClr>
                </a:solidFill>
                <a:latin typeface="Comic Sans MS" panose="030F0702030302020204" pitchFamily="66" charset="0"/>
              </a:rPr>
              <a:t>chule</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hiche</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kihouchamna</a:t>
            </a:r>
            <a:r>
              <a:rPr lang="en-IN" sz="1900" b="1" dirty="0">
                <a:solidFill>
                  <a:schemeClr val="accent6">
                    <a:lumMod val="50000"/>
                  </a:schemeClr>
                </a:solidFill>
                <a:latin typeface="Comic Sans MS" panose="030F0702030302020204" pitchFamily="66" charset="0"/>
              </a:rPr>
              <a:t> ding a </a:t>
            </a:r>
            <a:r>
              <a:rPr lang="en-IN" sz="1900" b="1" dirty="0" err="1">
                <a:solidFill>
                  <a:schemeClr val="accent6">
                    <a:lumMod val="50000"/>
                  </a:schemeClr>
                </a:solidFill>
                <a:latin typeface="Comic Sans MS" panose="030F0702030302020204" pitchFamily="66" charset="0"/>
              </a:rPr>
              <a:t>lhacha</a:t>
            </a:r>
            <a:r>
              <a:rPr lang="en-IN" sz="1900" b="1" dirty="0">
                <a:solidFill>
                  <a:schemeClr val="accent6">
                    <a:lumMod val="50000"/>
                  </a:schemeClr>
                </a:solidFill>
                <a:latin typeface="Comic Sans MS" panose="030F0702030302020204" pitchFamily="66" charset="0"/>
              </a:rPr>
              <a:t> kin </a:t>
            </a:r>
            <a:r>
              <a:rPr lang="en-IN" sz="1900" b="1" dirty="0" err="1">
                <a:solidFill>
                  <a:schemeClr val="accent6">
                    <a:lumMod val="50000"/>
                  </a:schemeClr>
                </a:solidFill>
                <a:latin typeface="Comic Sans MS" panose="030F0702030302020204" pitchFamily="66" charset="0"/>
              </a:rPr>
              <a:t>eibolsah</a:t>
            </a:r>
            <a:r>
              <a:rPr lang="en-IN" sz="1900" b="1" dirty="0">
                <a:solidFill>
                  <a:schemeClr val="accent6">
                    <a:lumMod val="50000"/>
                  </a:schemeClr>
                </a:solidFill>
                <a:latin typeface="Comic Sans MS" panose="030F0702030302020204" pitchFamily="66" charset="0"/>
              </a:rPr>
              <a:t> uva, </a:t>
            </a:r>
            <a:r>
              <a:rPr lang="en-IN" sz="1900" b="1" dirty="0" err="1">
                <a:solidFill>
                  <a:schemeClr val="accent6">
                    <a:lumMod val="50000"/>
                  </a:schemeClr>
                </a:solidFill>
                <a:latin typeface="Comic Sans MS" panose="030F0702030302020204" pitchFamily="66" charset="0"/>
              </a:rPr>
              <a:t>Pathien</a:t>
            </a:r>
            <a:r>
              <a:rPr lang="en-IN" sz="1900" b="1" dirty="0">
                <a:solidFill>
                  <a:schemeClr val="accent6">
                    <a:lumMod val="50000"/>
                  </a:schemeClr>
                </a:solidFill>
                <a:latin typeface="Comic Sans MS" panose="030F0702030302020204" pitchFamily="66" charset="0"/>
              </a:rPr>
              <a:t> a hung </a:t>
            </a:r>
            <a:r>
              <a:rPr lang="en-IN" sz="1900" b="1" dirty="0" err="1">
                <a:solidFill>
                  <a:schemeClr val="accent6">
                    <a:lumMod val="50000"/>
                  </a:schemeClr>
                </a:solidFill>
                <a:latin typeface="Comic Sans MS" panose="030F0702030302020204" pitchFamily="66" charset="0"/>
              </a:rPr>
              <a:t>kuon</a:t>
            </a:r>
            <a:r>
              <a:rPr lang="en-IN" sz="1900" b="1" dirty="0">
                <a:solidFill>
                  <a:schemeClr val="accent6">
                    <a:lumMod val="50000"/>
                  </a:schemeClr>
                </a:solidFill>
                <a:latin typeface="Comic Sans MS" panose="030F0702030302020204" pitchFamily="66" charset="0"/>
              </a:rPr>
              <a:t> </a:t>
            </a:r>
            <a:r>
              <a:rPr lang="en-IN" sz="1900" b="1" dirty="0" err="1">
                <a:solidFill>
                  <a:schemeClr val="accent6">
                    <a:lumMod val="50000"/>
                  </a:schemeClr>
                </a:solidFill>
                <a:latin typeface="Comic Sans MS" panose="030F0702030302020204" pitchFamily="66" charset="0"/>
              </a:rPr>
              <a:t>jieng</a:t>
            </a:r>
            <a:r>
              <a:rPr lang="en-IN" sz="1900" b="1" dirty="0">
                <a:solidFill>
                  <a:schemeClr val="accent6">
                    <a:lumMod val="50000"/>
                  </a:schemeClr>
                </a:solidFill>
                <a:latin typeface="Comic Sans MS" panose="030F0702030302020204" pitchFamily="66" charset="0"/>
              </a:rPr>
              <a:t> ahi</a:t>
            </a:r>
            <a:r>
              <a:rPr lang="en-IN" b="1" dirty="0">
                <a:solidFill>
                  <a:schemeClr val="accent6">
                    <a:lumMod val="50000"/>
                  </a:schemeClr>
                </a:solidFill>
                <a:latin typeface="Comic Sans MS" panose="030F0702030302020204" pitchFamily="66" charset="0"/>
              </a:rPr>
              <a:t>.</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(2 Corinth 5:18)</a:t>
            </a: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393694"/>
            <a:ext cx="6833419" cy="1384995"/>
          </a:xfrm>
          <a:prstGeom prst="rect">
            <a:avLst/>
          </a:prstGeom>
          <a:noFill/>
        </p:spPr>
        <p:txBody>
          <a:bodyPr wrap="square" rtlCol="0">
            <a:spAutoFit/>
          </a:bodyPr>
          <a:lstStyle/>
          <a:p>
            <a:pPr>
              <a:spcBef>
                <a:spcPts val="600"/>
              </a:spcBef>
            </a:pPr>
            <a:r>
              <a:rPr lang="en" sz="2100" b="1" dirty="0"/>
              <a:t>Houbung le mimal lhagao hinkho kaithou ding chu hiche hi ahi: “</a:t>
            </a:r>
            <a:r>
              <a:rPr lang="en" sz="2100" b="1" i="1" dirty="0"/>
              <a:t>Christa ngailutna chun kacham louva eisol u ahi</a:t>
            </a:r>
            <a:r>
              <a:rPr lang="en" sz="2100" b="1" dirty="0"/>
              <a:t>” </a:t>
            </a:r>
            <a:r>
              <a:rPr lang="en" b="1" dirty="0"/>
              <a:t>(2 Corinth 5:14 ). </a:t>
            </a:r>
            <a:r>
              <a:rPr lang="en" sz="2100" b="1" dirty="0"/>
              <a:t>Hiche ngailutna chu itobang ham, iti chamlouva eisol u hintem?</a:t>
            </a:r>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935571293"/>
              </p:ext>
            </p:extLst>
          </p:nvPr>
        </p:nvGraphicFramePr>
        <p:xfrm>
          <a:off x="2679290" y="2880732"/>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2193535" y="5730893"/>
            <a:ext cx="8012349" cy="1061829"/>
          </a:xfrm>
          <a:prstGeom prst="rect">
            <a:avLst/>
          </a:prstGeom>
          <a:noFill/>
        </p:spPr>
        <p:txBody>
          <a:bodyPr wrap="square" rtlCol="0">
            <a:spAutoFit/>
          </a:bodyPr>
          <a:lstStyle/>
          <a:p>
            <a:pPr>
              <a:spcBef>
                <a:spcPts val="600"/>
              </a:spcBef>
            </a:pPr>
            <a:r>
              <a:rPr lang="en" sz="2100" b="1" dirty="0"/>
              <a:t>Christa ngailutna chun hinkho kikheldelna lampi ei puilut uve. Angailutna hinkho nei chun midang ahomson thei in, kinepna thupha kisaan din ape thei e: “Pathien toh kichamna</a:t>
            </a:r>
            <a:r>
              <a:rPr lang="en" sz="2000" b="1" dirty="0"/>
              <a:t>” </a:t>
            </a:r>
            <a:r>
              <a:rPr lang="en" b="1" dirty="0"/>
              <a:t>(2 Cor. 5:20).</a:t>
            </a:r>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630942"/>
          </a:xfrm>
          <a:prstGeom prst="rect">
            <a:avLst/>
          </a:prstGeom>
          <a:noFill/>
        </p:spPr>
        <p:txBody>
          <a:bodyPr wrap="square">
            <a:spAutoFit/>
          </a:bodyPr>
          <a:lstStyle/>
          <a:p>
            <a:pPr algn="ctr"/>
            <a:r>
              <a:rPr lang="en" sz="35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ATHIENG  HI  DIA  KIKOU </a:t>
            </a:r>
          </a:p>
        </p:txBody>
      </p:sp>
      <p:sp>
        <p:nvSpPr>
          <p:cNvPr id="4" name="CuadroTexto 3">
            <a:extLst>
              <a:ext uri="{FF2B5EF4-FFF2-40B4-BE49-F238E27FC236}">
                <a16:creationId xmlns:a16="http://schemas.microsoft.com/office/drawing/2014/main" id="{C342F99C-02E3-EDE9-E014-12DB33F9F14E}"/>
              </a:ext>
            </a:extLst>
          </p:cNvPr>
          <p:cNvSpPr txBox="1"/>
          <p:nvPr/>
        </p:nvSpPr>
        <p:spPr>
          <a:xfrm>
            <a:off x="5729990" y="91298"/>
            <a:ext cx="6462010" cy="1261884"/>
          </a:xfrm>
          <a:prstGeom prst="rect">
            <a:avLst/>
          </a:prstGeom>
          <a:noFill/>
        </p:spPr>
        <p:txBody>
          <a:bodyPr wrap="square">
            <a:spAutoFit/>
          </a:bodyPr>
          <a:lstStyle/>
          <a:p>
            <a:pPr algn="ctr"/>
            <a:r>
              <a:rPr lang="en" b="1" dirty="0">
                <a:solidFill>
                  <a:schemeClr val="accent3">
                    <a:lumMod val="50000"/>
                  </a:schemeClr>
                </a:solidFill>
                <a:latin typeface="Comic Sans MS" panose="030F0702030302020204" pitchFamily="66" charset="0"/>
              </a:rPr>
              <a:t>“</a:t>
            </a:r>
            <a:r>
              <a:rPr lang="en-IN" sz="1900" b="1" dirty="0" err="1">
                <a:solidFill>
                  <a:schemeClr val="accent3">
                    <a:lumMod val="50000"/>
                  </a:schemeClr>
                </a:solidFill>
                <a:latin typeface="Comic Sans MS" panose="030F0702030302020204" pitchFamily="66" charset="0"/>
              </a:rPr>
              <a:t>Ngaitahte</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thutep</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hicheng</a:t>
            </a:r>
            <a:r>
              <a:rPr lang="en-IN" sz="1900" b="1" dirty="0">
                <a:solidFill>
                  <a:schemeClr val="accent3">
                    <a:lumMod val="50000"/>
                  </a:schemeClr>
                </a:solidFill>
                <a:latin typeface="Comic Sans MS" panose="030F0702030302020204" pitchFamily="66" charset="0"/>
              </a:rPr>
              <a:t> hi </a:t>
            </a:r>
            <a:r>
              <a:rPr lang="en-IN" sz="1900" b="1" dirty="0" err="1">
                <a:solidFill>
                  <a:schemeClr val="accent3">
                    <a:lumMod val="50000"/>
                  </a:schemeClr>
                </a:solidFill>
                <a:latin typeface="Comic Sans MS" panose="030F0702030302020204" pitchFamily="66" charset="0"/>
              </a:rPr>
              <a:t>inei</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jieh</a:t>
            </a:r>
            <a:r>
              <a:rPr lang="en-IN" sz="1900" b="1" dirty="0">
                <a:solidFill>
                  <a:schemeClr val="accent3">
                    <a:lumMod val="50000"/>
                  </a:schemeClr>
                </a:solidFill>
                <a:latin typeface="Comic Sans MS" panose="030F0702030302020204" pitchFamily="66" charset="0"/>
              </a:rPr>
              <a:t> un </a:t>
            </a:r>
            <a:r>
              <a:rPr lang="en-IN" sz="1900" b="1" dirty="0" err="1">
                <a:solidFill>
                  <a:schemeClr val="accent3">
                    <a:lumMod val="50000"/>
                  </a:schemeClr>
                </a:solidFill>
                <a:latin typeface="Comic Sans MS" panose="030F0702030302020204" pitchFamily="66" charset="0"/>
              </a:rPr>
              <a:t>tahsa</a:t>
            </a:r>
            <a:r>
              <a:rPr lang="en-IN" sz="1900" b="1" dirty="0">
                <a:solidFill>
                  <a:schemeClr val="accent3">
                    <a:lumMod val="50000"/>
                  </a:schemeClr>
                </a:solidFill>
                <a:latin typeface="Comic Sans MS" panose="030F0702030302020204" pitchFamily="66" charset="0"/>
              </a:rPr>
              <a:t> le </a:t>
            </a:r>
            <a:r>
              <a:rPr lang="en-IN" sz="1900" b="1" dirty="0" err="1">
                <a:solidFill>
                  <a:schemeClr val="accent3">
                    <a:lumMod val="50000"/>
                  </a:schemeClr>
                </a:solidFill>
                <a:latin typeface="Comic Sans MS" panose="030F0702030302020204" pitchFamily="66" charset="0"/>
              </a:rPr>
              <a:t>Lhagao</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subuoh</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thei</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jouse</a:t>
            </a:r>
            <a:r>
              <a:rPr lang="en-IN" sz="1900" b="1" dirty="0">
                <a:solidFill>
                  <a:schemeClr val="accent3">
                    <a:lumMod val="50000"/>
                  </a:schemeClr>
                </a:solidFill>
                <a:latin typeface="Comic Sans MS" panose="030F0702030302020204" pitchFamily="66" charset="0"/>
              </a:rPr>
              <a:t> a </a:t>
            </a:r>
            <a:r>
              <a:rPr lang="en-IN" sz="1900" b="1" dirty="0" err="1">
                <a:solidFill>
                  <a:schemeClr val="accent3">
                    <a:lumMod val="50000"/>
                  </a:schemeClr>
                </a:solidFill>
                <a:latin typeface="Comic Sans MS" panose="030F0702030302020204" pitchFamily="66" charset="0"/>
              </a:rPr>
              <a:t>kuon</a:t>
            </a:r>
            <a:r>
              <a:rPr lang="en-IN" sz="1900" b="1" dirty="0">
                <a:solidFill>
                  <a:schemeClr val="accent3">
                    <a:lumMod val="50000"/>
                  </a:schemeClr>
                </a:solidFill>
                <a:latin typeface="Comic Sans MS" panose="030F0702030302020204" pitchFamily="66" charset="0"/>
              </a:rPr>
              <a:t> in </a:t>
            </a:r>
            <a:r>
              <a:rPr lang="en-IN" sz="1900" b="1" dirty="0" err="1">
                <a:solidFill>
                  <a:schemeClr val="accent3">
                    <a:lumMod val="50000"/>
                  </a:schemeClr>
                </a:solidFill>
                <a:latin typeface="Comic Sans MS" panose="030F0702030302020204" pitchFamily="66" charset="0"/>
              </a:rPr>
              <a:t>kisuthieng</a:t>
            </a:r>
            <a:r>
              <a:rPr lang="en-IN" sz="1900" b="1" dirty="0">
                <a:solidFill>
                  <a:schemeClr val="accent3">
                    <a:lumMod val="50000"/>
                  </a:schemeClr>
                </a:solidFill>
                <a:latin typeface="Comic Sans MS" panose="030F0702030302020204" pitchFamily="66" charset="0"/>
              </a:rPr>
              <a:t> u </a:t>
            </a:r>
            <a:r>
              <a:rPr lang="en-IN" sz="1900" b="1" dirty="0" err="1">
                <a:solidFill>
                  <a:schemeClr val="accent3">
                    <a:lumMod val="50000"/>
                  </a:schemeClr>
                </a:solidFill>
                <a:latin typeface="Comic Sans MS" panose="030F0702030302020204" pitchFamily="66" charset="0"/>
              </a:rPr>
              <a:t>hitin</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Pathien</a:t>
            </a:r>
            <a:r>
              <a:rPr lang="en-IN" sz="1900" b="1" dirty="0">
                <a:solidFill>
                  <a:schemeClr val="accent3">
                    <a:lumMod val="50000"/>
                  </a:schemeClr>
                </a:solidFill>
                <a:latin typeface="Comic Sans MS" panose="030F0702030302020204" pitchFamily="66" charset="0"/>
              </a:rPr>
              <a:t> ging a </a:t>
            </a:r>
            <a:r>
              <a:rPr lang="en-IN" sz="1900" b="1" dirty="0" err="1">
                <a:solidFill>
                  <a:schemeClr val="accent3">
                    <a:lumMod val="50000"/>
                  </a:schemeClr>
                </a:solidFill>
                <a:latin typeface="Comic Sans MS" panose="030F0702030302020204" pitchFamily="66" charset="0"/>
              </a:rPr>
              <a:t>thien</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chamkim</a:t>
            </a:r>
            <a:r>
              <a:rPr lang="en-IN" sz="1900" b="1" dirty="0">
                <a:solidFill>
                  <a:schemeClr val="accent3">
                    <a:lumMod val="50000"/>
                  </a:schemeClr>
                </a:solidFill>
                <a:latin typeface="Comic Sans MS" panose="030F0702030302020204" pitchFamily="66" charset="0"/>
              </a:rPr>
              <a:t> </a:t>
            </a:r>
            <a:r>
              <a:rPr lang="en-IN" sz="1900" b="1" dirty="0" err="1">
                <a:solidFill>
                  <a:schemeClr val="accent3">
                    <a:lumMod val="50000"/>
                  </a:schemeClr>
                </a:solidFill>
                <a:latin typeface="Comic Sans MS" panose="030F0702030302020204" pitchFamily="66" charset="0"/>
              </a:rPr>
              <a:t>suoh</a:t>
            </a:r>
            <a:r>
              <a:rPr lang="en-IN" sz="1900" b="1" dirty="0">
                <a:solidFill>
                  <a:schemeClr val="accent3">
                    <a:lumMod val="50000"/>
                  </a:schemeClr>
                </a:solidFill>
                <a:latin typeface="Comic Sans MS" panose="030F0702030302020204" pitchFamily="66" charset="0"/>
              </a:rPr>
              <a:t> a </a:t>
            </a:r>
            <a:r>
              <a:rPr lang="en-IN" sz="1900" b="1" dirty="0" err="1">
                <a:solidFill>
                  <a:schemeClr val="accent3">
                    <a:lumMod val="50000"/>
                  </a:schemeClr>
                </a:solidFill>
                <a:latin typeface="Comic Sans MS" panose="030F0702030302020204" pitchFamily="66" charset="0"/>
              </a:rPr>
              <a:t>hin</a:t>
            </a:r>
            <a:r>
              <a:rPr lang="en-IN" sz="1900" b="1" dirty="0">
                <a:solidFill>
                  <a:schemeClr val="accent3">
                    <a:lumMod val="50000"/>
                  </a:schemeClr>
                </a:solidFill>
                <a:latin typeface="Comic Sans MS" panose="030F0702030302020204" pitchFamily="66" charset="0"/>
              </a:rPr>
              <a:t> ding </a:t>
            </a:r>
            <a:r>
              <a:rPr lang="en-IN" sz="1900" b="1" dirty="0" err="1">
                <a:solidFill>
                  <a:schemeClr val="accent3">
                    <a:lumMod val="50000"/>
                  </a:schemeClr>
                </a:solidFill>
                <a:latin typeface="Comic Sans MS" panose="030F0702030302020204" pitchFamily="66" charset="0"/>
              </a:rPr>
              <a:t>ngaito</a:t>
            </a:r>
            <a:r>
              <a:rPr lang="en-IN" sz="1900" b="1" dirty="0">
                <a:solidFill>
                  <a:schemeClr val="accent3">
                    <a:lumMod val="50000"/>
                  </a:schemeClr>
                </a:solidFill>
                <a:latin typeface="Comic Sans MS" panose="030F0702030302020204" pitchFamily="66" charset="0"/>
              </a:rPr>
              <a:t> u </a:t>
            </a:r>
            <a:r>
              <a:rPr lang="en-IN" sz="1900" b="1" dirty="0" err="1">
                <a:solidFill>
                  <a:schemeClr val="accent3">
                    <a:lumMod val="50000"/>
                  </a:schemeClr>
                </a:solidFill>
                <a:latin typeface="Comic Sans MS" panose="030F0702030302020204" pitchFamily="66" charset="0"/>
              </a:rPr>
              <a:t>hite</a:t>
            </a:r>
            <a:r>
              <a:rPr lang="en-IN" b="1" dirty="0">
                <a:solidFill>
                  <a:schemeClr val="accent3">
                    <a:lumMod val="50000"/>
                  </a:schemeClr>
                </a:solidFill>
                <a:latin typeface="Comic Sans MS" panose="030F0702030302020204" pitchFamily="66" charset="0"/>
              </a:rPr>
              <a:t>.</a:t>
            </a:r>
            <a:r>
              <a:rPr lang="en" b="1" dirty="0">
                <a:solidFill>
                  <a:schemeClr val="accent3">
                    <a:lumMod val="50000"/>
                  </a:schemeClr>
                </a:solidFill>
                <a:latin typeface="Comic Sans MS" panose="030F0702030302020204" pitchFamily="66" charset="0"/>
              </a:rPr>
              <a:t>” </a:t>
            </a:r>
            <a:r>
              <a:rPr lang="en" sz="1400" b="1" dirty="0">
                <a:solidFill>
                  <a:schemeClr val="accent3">
                    <a:lumMod val="50000"/>
                  </a:schemeClr>
                </a:solidFill>
                <a:latin typeface="Comic Sans MS" panose="030F0702030302020204" pitchFamily="66" charset="0"/>
              </a:rPr>
              <a:t>(2 Corinth 7:1)</a:t>
            </a: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38664"/>
          </a:xfrm>
          <a:prstGeom prst="rect">
            <a:avLst/>
          </a:prstGeom>
          <a:noFill/>
        </p:spPr>
        <p:txBody>
          <a:bodyPr wrap="square" rtlCol="0">
            <a:spAutoFit/>
          </a:bodyPr>
          <a:lstStyle/>
          <a:p>
            <a:pPr>
              <a:spcBef>
                <a:spcPts val="600"/>
              </a:spcBef>
            </a:pPr>
            <a:r>
              <a:rPr lang="en" sz="2100" b="1" dirty="0"/>
              <a:t>Athieng hi dia kouna hin solchah le houbung mite hinkho alamdan sah e:</a:t>
            </a:r>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2885490060"/>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5943108" y="1297398"/>
            <a:ext cx="6189895" cy="1061829"/>
          </a:xfrm>
          <a:prstGeom prst="rect">
            <a:avLst/>
          </a:prstGeom>
          <a:noFill/>
        </p:spPr>
        <p:txBody>
          <a:bodyPr wrap="square" rtlCol="0">
            <a:spAutoFit/>
          </a:bodyPr>
          <a:lstStyle/>
          <a:p>
            <a:pPr>
              <a:spcBef>
                <a:spcPts val="600"/>
              </a:spcBef>
            </a:pPr>
            <a:r>
              <a:rPr lang="en" sz="2100" b="1" dirty="0"/>
              <a:t>Thulhun Lui a thienna thudol kisei tampi akaikhom in Paul in athieng hi din kouna abol kit e </a:t>
            </a:r>
            <a:r>
              <a:rPr lang="en" sz="2000" b="1" dirty="0"/>
              <a:t>(2 Cor. 6:16-18):</a:t>
            </a:r>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161546804"/>
              </p:ext>
            </p:extLst>
          </p:nvPr>
        </p:nvGraphicFramePr>
        <p:xfrm>
          <a:off x="7326231" y="2251587"/>
          <a:ext cx="4688788" cy="454348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735</TotalTime>
  <Words>1305</Words>
  <Application>Microsoft Office PowerPoint</Application>
  <PresentationFormat>Panorámica</PresentationFormat>
  <Paragraphs>84</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12</vt:i4>
      </vt:variant>
    </vt:vector>
  </HeadingPairs>
  <TitlesOfParts>
    <vt:vector size="19" baseType="lpstr">
      <vt:lpstr>Arial</vt:lpstr>
      <vt:lpstr>Aptos Display</vt:lpstr>
      <vt:lpstr>Constantia</vt:lpstr>
      <vt:lpstr>Aptos</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181</cp:revision>
  <dcterms:created xsi:type="dcterms:W3CDTF">2026-07-25T16:44:22Z</dcterms:created>
  <dcterms:modified xsi:type="dcterms:W3CDTF">2026-08-28T18:34:24Z</dcterms:modified>
</cp:coreProperties>
</file>