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72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Koi ho chu gaothu phuong dia kikou hin tem?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Thiemgao ho iti chon ji um?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Thiemgao hon itobang na atoh ji um?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Numei gaothu seitheina chang um em?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Thiemgao lhem ho kihetna chonchan ipi um em?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 custScaleX="100963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Lengho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Leng din thao anu uve</a:t>
          </a:r>
          <a:br>
            <a:rPr lang="en" sz="2000" b="1" dirty="0"/>
          </a:br>
          <a:r>
            <a:rPr lang="en" sz="2000" b="1" dirty="0"/>
            <a:t>(1 Lengte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Thiempu 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1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Achekhiel tieng u leh akidintepi ji uve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Mipi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Pathien dei lampi akomu pieh ji uve </a:t>
          </a:r>
          <a:r>
            <a:rPr lang="en" sz="2000" b="1" dirty="0"/>
            <a:t>(Micah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Eiho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1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Thupha asapphuong u lekhajol ah asundoh uve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Thusimbu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Thilpha abol tieng u leh atiilkhou ji uve</a:t>
          </a:r>
          <a:br>
            <a:rPr lang="en" sz="2000" b="1" dirty="0"/>
          </a:br>
          <a:r>
            <a:rPr lang="en" sz="2000" b="1" dirty="0"/>
            <a:t>(2 Thusimbu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Achekhiel tieng u leh akidintepi ji uve</a:t>
          </a:r>
          <a:r>
            <a:rPr lang="en" sz="2000" b="1" dirty="0"/>
            <a:t> </a:t>
          </a:r>
          <a:r>
            <a:rPr lang="en" sz="1800" b="1" dirty="0"/>
            <a:t>(1 Lengte 21:20)</a:t>
          </a:r>
          <a:endParaRPr lang="es-ES" sz="18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Achonsietna u aseipih ji uve       </a:t>
          </a:r>
          <a:r>
            <a:rPr lang="en" sz="2000" b="1" dirty="0"/>
            <a:t>(Is.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100" b="1" dirty="0"/>
            <a:t>Kisih din kouna asam ji uve </a:t>
          </a:r>
          <a:r>
            <a:rPr lang="en" sz="2000" b="1" dirty="0"/>
            <a:t>(Ezekiel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Mipite ngainop ding chacha bou asei uve (Eze.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Chonsiet sosal din akamkeh ji po uve (Eze.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Chang phatchuompi di hol lele ahi uve (Eze.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Gaothu phuon ding akiboldoh thu ji uve (Eze.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54922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59106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Koi ho chu gaothu phuong dia kikou hin tem?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59106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35048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15992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Thiemgao ho iti chon ji um?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15992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291934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594835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Thiemgao hon itobang na atoh ji um?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94835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70777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15992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Numei gaothu seitheina chang um em?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15992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291934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29459" y="2329399"/>
          <a:ext cx="6216556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Thiemgao lhem ho kihetna chonchan ipi um em?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9459" y="2329399"/>
        <a:ext cx="6216556" cy="358492"/>
      </dsp:txXfrm>
    </dsp:sp>
    <dsp:sp modelId="{92216449-F8FE-4420-AC87-F80915C5265C}">
      <dsp:nvSpPr>
        <dsp:cNvPr id="0" name=""/>
        <dsp:cNvSpPr/>
      </dsp:nvSpPr>
      <dsp:spPr>
        <a:xfrm>
          <a:off x="35048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9271"/>
          <a:ext cx="2641948" cy="43219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Lengho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9271"/>
        <a:ext cx="2641948" cy="432191"/>
      </dsp:txXfrm>
    </dsp:sp>
    <dsp:sp modelId="{DE916DB0-9BB6-48A9-BFF3-35B5FFCB431D}">
      <dsp:nvSpPr>
        <dsp:cNvPr id="0" name=""/>
        <dsp:cNvSpPr/>
      </dsp:nvSpPr>
      <dsp:spPr>
        <a:xfrm>
          <a:off x="14517" y="425102"/>
          <a:ext cx="2641948" cy="329399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Leng din thao anu uve</a:t>
          </a:r>
          <a:br>
            <a:rPr lang="en" sz="2000" b="1" kern="1200" dirty="0"/>
          </a:br>
          <a:r>
            <a:rPr lang="en" sz="2000" b="1" kern="1200" dirty="0"/>
            <a:t>(1 Lengte 19:16)</a:t>
          </a:r>
          <a:endParaRPr lang="es-ES" sz="2000" kern="1200" dirty="0"/>
        </a:p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Thilpha abol tieng u leh atiilkhou ji uve</a:t>
          </a:r>
          <a:br>
            <a:rPr lang="en" sz="2000" b="1" kern="1200" dirty="0"/>
          </a:br>
          <a:r>
            <a:rPr lang="en" sz="2000" b="1" kern="1200" dirty="0"/>
            <a:t>(2 Thusimbu 15:8)</a:t>
          </a:r>
          <a:endParaRPr lang="es-ES" sz="2000" kern="1200" dirty="0"/>
        </a:p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Achekhiel tieng u leh akidintepi ji uve</a:t>
          </a:r>
          <a:r>
            <a:rPr lang="en" sz="2000" b="1" kern="1200" dirty="0"/>
            <a:t> </a:t>
          </a:r>
          <a:r>
            <a:rPr lang="en" sz="1800" b="1" kern="1200" dirty="0"/>
            <a:t>(1 Lengte 21:20)</a:t>
          </a:r>
          <a:endParaRPr lang="es-ES" sz="1800" kern="1200" dirty="0"/>
        </a:p>
      </dsp:txBody>
      <dsp:txXfrm>
        <a:off x="14517" y="425102"/>
        <a:ext cx="2641948" cy="3293999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36556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Thiempu 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36556"/>
      </dsp:txXfrm>
    </dsp:sp>
    <dsp:sp modelId="{04C60BD0-E465-45DD-864B-0D8C1C3C4F09}">
      <dsp:nvSpPr>
        <dsp:cNvPr id="0" name=""/>
        <dsp:cNvSpPr/>
      </dsp:nvSpPr>
      <dsp:spPr>
        <a:xfrm>
          <a:off x="3025977" y="436556"/>
          <a:ext cx="2639368" cy="3273274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1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Achekhiel tieng u leh akidintepi ji uve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36556"/>
        <a:ext cx="2639368" cy="3273274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36556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Mipi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36556"/>
      </dsp:txXfrm>
    </dsp:sp>
    <dsp:sp modelId="{1C67A4CD-D8D9-4790-9FCB-FE35047E44B9}">
      <dsp:nvSpPr>
        <dsp:cNvPr id="0" name=""/>
        <dsp:cNvSpPr/>
      </dsp:nvSpPr>
      <dsp:spPr>
        <a:xfrm>
          <a:off x="6034856" y="436556"/>
          <a:ext cx="2639368" cy="3273274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Pathien dei lampi akomu pieh ji uve </a:t>
          </a:r>
          <a:r>
            <a:rPr lang="en" sz="2000" b="1" kern="1200" dirty="0"/>
            <a:t>(Micah 6:8)</a:t>
          </a:r>
          <a:endParaRPr lang="es-ES" sz="2000" kern="1200" dirty="0"/>
        </a:p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Achonsietna u aseipih ji uve       </a:t>
          </a:r>
          <a:r>
            <a:rPr lang="en" sz="2000" b="1" kern="1200" dirty="0"/>
            <a:t>(Is. 58:1)</a:t>
          </a:r>
          <a:endParaRPr lang="es-ES" sz="2000" kern="1200" dirty="0"/>
        </a:p>
        <a:p>
          <a:pPr marL="2667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Kisih din kouna asam ji uve </a:t>
          </a:r>
          <a:r>
            <a:rPr lang="en" sz="2000" b="1" kern="1200" dirty="0"/>
            <a:t>(Ezekiel 18:32)</a:t>
          </a:r>
          <a:endParaRPr lang="es-ES" sz="2000" kern="1200" dirty="0"/>
        </a:p>
      </dsp:txBody>
      <dsp:txXfrm>
        <a:off x="6034856" y="436556"/>
        <a:ext cx="2639368" cy="3273274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36556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Eiho kom</a:t>
          </a:r>
          <a:endParaRPr lang="es-ES" sz="21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36556"/>
      </dsp:txXfrm>
    </dsp:sp>
    <dsp:sp modelId="{7C107A4B-B9C0-4C78-B580-4E5C3CAE4211}">
      <dsp:nvSpPr>
        <dsp:cNvPr id="0" name=""/>
        <dsp:cNvSpPr/>
      </dsp:nvSpPr>
      <dsp:spPr>
        <a:xfrm>
          <a:off x="9043736" y="436556"/>
          <a:ext cx="2639368" cy="3273274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1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Thupha asapphuong u lekhajol ah asundoh uve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Thusimbu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36556"/>
        <a:ext cx="2639368" cy="32732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Gaothu phuon ding akiboldoh thu ji uve (Eze.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Mipite ngainop ding chacha bou asei uve (Eze.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Chonsiet sosal din akamkeh ji po uve (Eze.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Chang phatchuompi di hol lele ahi uve (Eze.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THULHUN  LUI  THIEMGAO  HO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8229601" y="6409971"/>
            <a:ext cx="3893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noProof="0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Simmun</a:t>
            </a:r>
            <a:r>
              <a:rPr lang="en-US" sz="22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3: 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192405" y="252454"/>
            <a:ext cx="3911101" cy="645561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Jehoshaphat jong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ading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asei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tai,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“Vo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Judahte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Jerusalem 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cheng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kathusei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tiem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uvin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Pakai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Pathien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u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tahsan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suoh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uvin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chuti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leh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nachen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det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joh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diu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ahi;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b="1" dirty="0">
              <a:solidFill>
                <a:srgbClr val="CC3399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athiemgaote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thusei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natahsan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uva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ahileh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gal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najo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tei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diu</a:t>
            </a:r>
            <a:r>
              <a:rPr lang="en-U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ahi” </a:t>
            </a:r>
            <a:r>
              <a:rPr lang="en-US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Thusimbu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20:20,)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515763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Thulhun</a:t>
            </a:r>
            <a:r>
              <a:rPr lang="en-US" sz="2100" b="1" dirty="0"/>
              <a:t> Lui </a:t>
            </a:r>
            <a:r>
              <a:rPr lang="en-US" sz="2100" b="1" dirty="0" err="1"/>
              <a:t>phaat</a:t>
            </a:r>
            <a:r>
              <a:rPr lang="en-US" sz="2100" b="1" dirty="0"/>
              <a:t> lai </a:t>
            </a:r>
            <a:r>
              <a:rPr lang="en-US" sz="2100" b="1" dirty="0" err="1"/>
              <a:t>chun</a:t>
            </a:r>
            <a:r>
              <a:rPr lang="en-US" sz="2100" b="1" dirty="0"/>
              <a:t> mite ding </a:t>
            </a:r>
            <a:r>
              <a:rPr lang="en-US" sz="2100" b="1" dirty="0" err="1"/>
              <a:t>thuthot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mu ho chu </a:t>
            </a:r>
            <a:r>
              <a:rPr lang="en-US" sz="2100" b="1" dirty="0" err="1"/>
              <a:t>thiemgao</a:t>
            </a:r>
            <a:r>
              <a:rPr lang="en-US" sz="2100" b="1" dirty="0"/>
              <a:t> ana </a:t>
            </a:r>
            <a:r>
              <a:rPr lang="en-US" sz="2100" b="1" dirty="0" err="1"/>
              <a:t>kiti’n</a:t>
            </a:r>
            <a:r>
              <a:rPr lang="en-US" sz="2100" b="1" dirty="0"/>
              <a:t> ahi </a:t>
            </a:r>
            <a:r>
              <a:rPr lang="en-US" sz="2000" b="1" dirty="0"/>
              <a:t>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611918"/>
            <a:ext cx="78962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Alah uva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lhem</a:t>
            </a:r>
            <a:r>
              <a:rPr lang="en-US" sz="2100" b="1" dirty="0">
                <a:solidFill>
                  <a:prstClr val="black"/>
                </a:solidFill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ana um un, </a:t>
            </a:r>
            <a:r>
              <a:rPr lang="en-US" sz="2100" b="1" dirty="0" err="1">
                <a:solidFill>
                  <a:prstClr val="black"/>
                </a:solidFill>
              </a:rPr>
              <a:t>hite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amaho</a:t>
            </a:r>
            <a:r>
              <a:rPr lang="en-US" sz="2100" b="1" dirty="0">
                <a:solidFill>
                  <a:prstClr val="black"/>
                </a:solidFill>
              </a:rPr>
              <a:t> lung a “</a:t>
            </a:r>
            <a:r>
              <a:rPr lang="en-US" sz="2100" b="1" i="1" dirty="0" err="1">
                <a:solidFill>
                  <a:prstClr val="black"/>
                </a:solidFill>
              </a:rPr>
              <a:t>agel</a:t>
            </a:r>
            <a:r>
              <a:rPr lang="en-US" sz="2100" b="1" i="1" dirty="0">
                <a:solidFill>
                  <a:prstClr val="black"/>
                </a:solidFill>
              </a:rPr>
              <a:t> gel u</a:t>
            </a:r>
            <a:r>
              <a:rPr lang="en-US" sz="2100" b="1" dirty="0">
                <a:solidFill>
                  <a:prstClr val="black"/>
                </a:solidFill>
              </a:rPr>
              <a:t>” </a:t>
            </a:r>
            <a:r>
              <a:rPr lang="en-US" sz="2100" b="1" dirty="0" err="1">
                <a:solidFill>
                  <a:prstClr val="black"/>
                </a:solidFill>
              </a:rPr>
              <a:t>asei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lele</a:t>
            </a:r>
            <a:r>
              <a:rPr lang="en-US" sz="2100" b="1" dirty="0">
                <a:solidFill>
                  <a:prstClr val="black"/>
                </a:solidFill>
              </a:rPr>
              <a:t> un ahi </a:t>
            </a:r>
            <a:r>
              <a:rPr lang="en-US" sz="2000" b="1" dirty="0">
                <a:solidFill>
                  <a:prstClr val="black"/>
                </a:solidFill>
              </a:rPr>
              <a:t>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80200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Thu </a:t>
            </a:r>
            <a:r>
              <a:rPr lang="en-US" sz="2100" b="1" dirty="0" err="1">
                <a:solidFill>
                  <a:prstClr val="black"/>
                </a:solidFill>
              </a:rPr>
              <a:t>kiselgu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hettheina</a:t>
            </a:r>
            <a:r>
              <a:rPr lang="en-US" sz="2100" b="1" dirty="0">
                <a:solidFill>
                  <a:prstClr val="black"/>
                </a:solidFill>
              </a:rPr>
              <a:t> ana </a:t>
            </a:r>
            <a:r>
              <a:rPr lang="en-US" sz="2100" b="1" dirty="0" err="1">
                <a:solidFill>
                  <a:prstClr val="black"/>
                </a:solidFill>
              </a:rPr>
              <a:t>nei</a:t>
            </a:r>
            <a:r>
              <a:rPr lang="en-US" sz="2100" b="1" dirty="0">
                <a:solidFill>
                  <a:prstClr val="black"/>
                </a:solidFill>
              </a:rPr>
              <a:t> un, ahung </a:t>
            </a:r>
            <a:r>
              <a:rPr lang="en-US" sz="2100" b="1" dirty="0" err="1">
                <a:solidFill>
                  <a:prstClr val="black"/>
                </a:solidFill>
              </a:rPr>
              <a:t>lhung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nailou</a:t>
            </a:r>
            <a:r>
              <a:rPr lang="en-US" sz="2100" b="1" dirty="0">
                <a:solidFill>
                  <a:prstClr val="black"/>
                </a:solidFill>
              </a:rPr>
              <a:t> ho jong ana he masa </a:t>
            </a:r>
            <a:r>
              <a:rPr lang="en-US" sz="2100" b="1" dirty="0" err="1">
                <a:solidFill>
                  <a:prstClr val="black"/>
                </a:solidFill>
              </a:rPr>
              <a:t>thei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ui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(1 Sam. 9:6),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kipe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bou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ahipon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adang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aum </a:t>
            </a:r>
            <a:r>
              <a:rPr lang="en-US" sz="2100" b="1" dirty="0" err="1">
                <a:solidFill>
                  <a:prstClr val="black"/>
                </a:solidFill>
              </a:rPr>
              <a:t>nalai</a:t>
            </a:r>
            <a:r>
              <a:rPr lang="en-US" sz="2100" b="1" dirty="0">
                <a:solidFill>
                  <a:prstClr val="black"/>
                </a:solidFill>
              </a:rPr>
              <a:t> e.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thilbol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theina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kidang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anei</a:t>
            </a:r>
            <a:r>
              <a:rPr lang="en-US" sz="2100" b="1" dirty="0">
                <a:solidFill>
                  <a:prstClr val="black"/>
                </a:solidFill>
              </a:rPr>
              <a:t> u hi </a:t>
            </a:r>
            <a:r>
              <a:rPr lang="en-US" sz="2100" b="1" dirty="0" err="1">
                <a:solidFill>
                  <a:prstClr val="black"/>
                </a:solidFill>
              </a:rPr>
              <a:t>amaho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ahipon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anahi</a:t>
            </a:r>
            <a:r>
              <a:rPr lang="en-US" sz="21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8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KOI HO CHU GAOTHU PHUONG DIA KIKOU HIN TEM?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Elijah chu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eiho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piendol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mihiem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ahivang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gojuhlouna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ding a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lunglut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atao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le,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kum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thum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lha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gup sung in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leisiet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chung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go </a:t>
            </a:r>
            <a:r>
              <a:rPr lang="en-US" sz="19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aju</a:t>
            </a: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poi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(Jacob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89317" y="1347896"/>
            <a:ext cx="644913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ho “</a:t>
            </a:r>
            <a:r>
              <a:rPr lang="en-US" sz="2100" b="1" i="1" dirty="0" err="1"/>
              <a:t>thaneina</a:t>
            </a:r>
            <a:r>
              <a:rPr lang="en-US" sz="2100" b="1" dirty="0"/>
              <a:t> </a:t>
            </a:r>
            <a:r>
              <a:rPr lang="en-US" sz="2100" b="1" i="1" dirty="0" err="1"/>
              <a:t>kidang</a:t>
            </a:r>
            <a:r>
              <a:rPr lang="en-US" sz="2100" b="1" dirty="0"/>
              <a:t>” </a:t>
            </a:r>
            <a:r>
              <a:rPr lang="en-US" sz="2100" b="1" dirty="0" err="1"/>
              <a:t>nei</a:t>
            </a:r>
            <a:r>
              <a:rPr lang="en-US" sz="2100" b="1" dirty="0"/>
              <a:t> ding a </a:t>
            </a:r>
            <a:r>
              <a:rPr lang="en-US" sz="2100" b="1" dirty="0" err="1"/>
              <a:t>igelkhah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</a:t>
            </a:r>
            <a:r>
              <a:rPr lang="en-US" sz="2100" b="1" dirty="0" err="1"/>
              <a:t>kichat</a:t>
            </a:r>
            <a:r>
              <a:rPr lang="en-US" sz="2100" b="1" dirty="0"/>
              <a:t> um </a:t>
            </a:r>
            <a:r>
              <a:rPr lang="en-US" sz="2100" b="1" dirty="0" err="1"/>
              <a:t>tah</a:t>
            </a:r>
            <a:r>
              <a:rPr lang="en-US" sz="2100" b="1" dirty="0"/>
              <a:t> ahi. </a:t>
            </a:r>
            <a:r>
              <a:rPr lang="en-US" sz="2100" b="1" dirty="0" err="1"/>
              <a:t>Mosi’n</a:t>
            </a:r>
            <a:r>
              <a:rPr lang="en-US" sz="2100" b="1" dirty="0"/>
              <a:t> </a:t>
            </a:r>
            <a:r>
              <a:rPr lang="en-US" sz="2100" b="1" dirty="0" err="1"/>
              <a:t>kammuol</a:t>
            </a:r>
            <a:r>
              <a:rPr lang="en-US" sz="2100" b="1" dirty="0"/>
              <a:t> ahi </a:t>
            </a:r>
            <a:r>
              <a:rPr lang="en-US" sz="2100" b="1" dirty="0" err="1"/>
              <a:t>apaome</a:t>
            </a:r>
            <a:r>
              <a:rPr lang="en-US" sz="2100" b="1" dirty="0"/>
              <a:t> in </a:t>
            </a:r>
            <a:r>
              <a:rPr lang="en-US" sz="2100" b="1" dirty="0" err="1"/>
              <a:t>athupha’i</a:t>
            </a:r>
            <a:r>
              <a:rPr lang="en-US" sz="2100" b="1" dirty="0"/>
              <a:t> </a:t>
            </a:r>
            <a:r>
              <a:rPr lang="en-US" sz="2000" b="1" dirty="0"/>
              <a:t>(Ex. 4:10); </a:t>
            </a:r>
            <a:r>
              <a:rPr lang="en-US" sz="2100" b="1" dirty="0" err="1"/>
              <a:t>Isaiah’n</a:t>
            </a:r>
            <a:r>
              <a:rPr lang="en-US" sz="2100" b="1" dirty="0"/>
              <a:t> </a:t>
            </a:r>
            <a:r>
              <a:rPr lang="en-US" sz="2100" b="1" dirty="0" err="1"/>
              <a:t>kamthienglou</a:t>
            </a:r>
            <a:r>
              <a:rPr lang="en-US" sz="2100" b="1" dirty="0"/>
              <a:t> ahi </a:t>
            </a:r>
            <a:r>
              <a:rPr lang="en-US" sz="2100" b="1" dirty="0" err="1"/>
              <a:t>asei</a:t>
            </a:r>
            <a:r>
              <a:rPr lang="en-US" sz="2100" b="1" dirty="0"/>
              <a:t> in </a:t>
            </a:r>
            <a:r>
              <a:rPr lang="en-US" sz="2000" b="1" dirty="0"/>
              <a:t>(Isa. 6:5); </a:t>
            </a:r>
            <a:r>
              <a:rPr lang="en-US" sz="2100" b="1" dirty="0" err="1"/>
              <a:t>Jeremiah’n</a:t>
            </a:r>
            <a:r>
              <a:rPr lang="en-US" sz="2100" b="1" dirty="0"/>
              <a:t> jong </a:t>
            </a:r>
            <a:r>
              <a:rPr lang="en-US" sz="2100" b="1" dirty="0" err="1"/>
              <a:t>chapang</a:t>
            </a:r>
            <a:r>
              <a:rPr lang="en-US" sz="2100" b="1" dirty="0"/>
              <a:t> </a:t>
            </a:r>
            <a:r>
              <a:rPr lang="en-US" sz="2100" b="1" dirty="0" err="1"/>
              <a:t>behseh</a:t>
            </a:r>
            <a:r>
              <a:rPr lang="en-US" sz="2100" b="1" dirty="0"/>
              <a:t> </a:t>
            </a:r>
            <a:r>
              <a:rPr lang="en-US" sz="2100" b="1" dirty="0" err="1"/>
              <a:t>hinalai</a:t>
            </a:r>
            <a:r>
              <a:rPr lang="en-US" sz="2100" b="1" dirty="0"/>
              <a:t> </a:t>
            </a:r>
            <a:r>
              <a:rPr lang="en-US" sz="2100" b="1" dirty="0" err="1"/>
              <a:t>kahi</a:t>
            </a:r>
            <a:r>
              <a:rPr lang="en-US" sz="2100" b="1" dirty="0"/>
              <a:t> tin </a:t>
            </a:r>
            <a:r>
              <a:rPr lang="en-US" sz="2100" b="1" dirty="0" err="1"/>
              <a:t>akisuonglel</a:t>
            </a:r>
            <a:r>
              <a:rPr lang="en-US" sz="2100" b="1" dirty="0"/>
              <a:t> e </a:t>
            </a:r>
            <a:r>
              <a:rPr lang="en-US" sz="2000" b="1" dirty="0"/>
              <a:t>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67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491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2590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274169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716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4935795" y="4047915"/>
            <a:ext cx="50937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Thilbol</a:t>
            </a:r>
            <a:r>
              <a:rPr lang="en-US" sz="2100" b="1" dirty="0"/>
              <a:t> </a:t>
            </a:r>
            <a:r>
              <a:rPr lang="en-US" sz="2100" b="1" dirty="0" err="1"/>
              <a:t>kidang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Carmel </a:t>
            </a:r>
            <a:r>
              <a:rPr lang="en-US" sz="2100" b="1" dirty="0" err="1"/>
              <a:t>muol</a:t>
            </a:r>
            <a:r>
              <a:rPr lang="en-US" sz="2100" b="1" dirty="0"/>
              <a:t> </a:t>
            </a:r>
            <a:r>
              <a:rPr lang="en-US" sz="2100" b="1" dirty="0" err="1"/>
              <a:t>chung</a:t>
            </a:r>
            <a:r>
              <a:rPr lang="en-US" sz="2100" b="1" dirty="0"/>
              <a:t> a </a:t>
            </a:r>
            <a:r>
              <a:rPr lang="en-US" sz="2100" b="1" dirty="0" err="1"/>
              <a:t>abol</a:t>
            </a:r>
            <a:r>
              <a:rPr lang="en-US" sz="2100" b="1" dirty="0"/>
              <a:t> </a:t>
            </a:r>
            <a:r>
              <a:rPr lang="en-US" sz="2100" b="1" dirty="0" err="1"/>
              <a:t>jou</a:t>
            </a:r>
            <a:r>
              <a:rPr lang="en-US" sz="2100" b="1" dirty="0"/>
              <a:t> </a:t>
            </a:r>
            <a:r>
              <a:rPr lang="en-US" sz="2100" b="1" dirty="0" err="1"/>
              <a:t>jouvin</a:t>
            </a:r>
            <a:r>
              <a:rPr lang="en-US" sz="2100" b="1" dirty="0"/>
              <a:t> </a:t>
            </a:r>
            <a:r>
              <a:rPr lang="en-US" sz="2100" b="1" dirty="0" err="1"/>
              <a:t>Lengnu</a:t>
            </a:r>
            <a:r>
              <a:rPr lang="en-US" sz="2100" b="1" dirty="0"/>
              <a:t> Jezebel </a:t>
            </a:r>
            <a:r>
              <a:rPr lang="en-US" sz="2100" b="1" dirty="0" err="1"/>
              <a:t>gihsalna</a:t>
            </a:r>
            <a:r>
              <a:rPr lang="en-US" sz="2100" b="1" dirty="0"/>
              <a:t> </a:t>
            </a:r>
            <a:r>
              <a:rPr lang="en-US" sz="2100" b="1" dirty="0" err="1"/>
              <a:t>ajah</a:t>
            </a:r>
            <a:r>
              <a:rPr lang="en-US" sz="2100" b="1" dirty="0"/>
              <a:t> </a:t>
            </a:r>
            <a:r>
              <a:rPr lang="en-US" sz="2100" b="1" dirty="0" err="1"/>
              <a:t>jah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atija</a:t>
            </a:r>
            <a:r>
              <a:rPr lang="en-US" sz="2100" b="1" dirty="0"/>
              <a:t> </a:t>
            </a:r>
            <a:r>
              <a:rPr lang="en-US" sz="2100" b="1" dirty="0" err="1"/>
              <a:t>behseh</a:t>
            </a:r>
            <a:r>
              <a:rPr lang="en-US" sz="2100" b="1" dirty="0"/>
              <a:t> in Elijah </a:t>
            </a:r>
            <a:r>
              <a:rPr lang="en-US" sz="2100" b="1" dirty="0" err="1"/>
              <a:t>ajammang</a:t>
            </a:r>
            <a:r>
              <a:rPr lang="en-US" sz="2100" b="1" dirty="0"/>
              <a:t> tai </a:t>
            </a:r>
            <a:r>
              <a:rPr lang="en-US" sz="2000" b="1" dirty="0"/>
              <a:t>(1 Lengte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165923"/>
            <a:ext cx="62791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Leng Ahab </a:t>
            </a:r>
            <a:r>
              <a:rPr lang="en-US" sz="2100" b="1" dirty="0" err="1">
                <a:solidFill>
                  <a:prstClr val="black"/>
                </a:solidFill>
              </a:rPr>
              <a:t>chonthanhuoina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hangsan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phoh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ngam</a:t>
            </a:r>
            <a:r>
              <a:rPr lang="en-US" sz="2100" b="1" dirty="0">
                <a:solidFill>
                  <a:prstClr val="black"/>
                </a:solidFill>
              </a:rPr>
              <a:t> a, </a:t>
            </a:r>
            <a:r>
              <a:rPr lang="en-US" sz="2100" b="1" dirty="0" err="1">
                <a:solidFill>
                  <a:prstClr val="black"/>
                </a:solidFill>
              </a:rPr>
              <a:t>gojuhlou</a:t>
            </a:r>
            <a:r>
              <a:rPr lang="en-US" sz="2100" b="1" dirty="0">
                <a:solidFill>
                  <a:prstClr val="black"/>
                </a:solidFill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</a:rPr>
              <a:t>seipihpa</a:t>
            </a:r>
            <a:r>
              <a:rPr lang="en-US" sz="2100" b="1" dirty="0">
                <a:solidFill>
                  <a:prstClr val="black"/>
                </a:solidFill>
              </a:rPr>
              <a:t> Elijah jong “</a:t>
            </a:r>
            <a:r>
              <a:rPr lang="en-US" sz="2100" b="1" i="1" dirty="0" err="1">
                <a:solidFill>
                  <a:prstClr val="black"/>
                </a:solidFill>
              </a:rPr>
              <a:t>eiho</a:t>
            </a:r>
            <a:r>
              <a:rPr lang="en-US" sz="2100" b="1" i="1" dirty="0">
                <a:solidFill>
                  <a:prstClr val="black"/>
                </a:solidFill>
              </a:rPr>
              <a:t> bang a </a:t>
            </a:r>
            <a:r>
              <a:rPr lang="en-US" sz="2100" b="1" i="1" dirty="0" err="1">
                <a:solidFill>
                  <a:prstClr val="black"/>
                </a:solidFill>
              </a:rPr>
              <a:t>mihiem</a:t>
            </a:r>
            <a:r>
              <a:rPr lang="en-US" sz="2100" b="1" i="1" dirty="0">
                <a:solidFill>
                  <a:prstClr val="black"/>
                </a:solidFill>
              </a:rPr>
              <a:t> ma</a:t>
            </a:r>
            <a:r>
              <a:rPr lang="en-US" sz="2100" b="1" dirty="0">
                <a:solidFill>
                  <a:prstClr val="black"/>
                </a:solidFill>
              </a:rPr>
              <a:t>” ahi </a:t>
            </a:r>
            <a:r>
              <a:rPr lang="en-US" sz="2100" b="1" dirty="0" err="1">
                <a:solidFill>
                  <a:prstClr val="black"/>
                </a:solidFill>
              </a:rPr>
              <a:t>akiti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(Jacob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4935795" y="5410682"/>
            <a:ext cx="52632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athiemgao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chamkim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sel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jieh</a:t>
            </a:r>
            <a:r>
              <a:rPr lang="en-US" sz="2100" b="1" dirty="0">
                <a:solidFill>
                  <a:prstClr val="black"/>
                </a:solidFill>
              </a:rPr>
              <a:t> uva </a:t>
            </a:r>
            <a:r>
              <a:rPr lang="en-US" sz="2100" b="1" dirty="0" err="1">
                <a:solidFill>
                  <a:prstClr val="black"/>
                </a:solidFill>
              </a:rPr>
              <a:t>alhen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ahilou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akilang</a:t>
            </a:r>
            <a:r>
              <a:rPr lang="en-US" sz="2100" b="1" dirty="0">
                <a:solidFill>
                  <a:prstClr val="black"/>
                </a:solidFill>
              </a:rPr>
              <a:t> e. </a:t>
            </a:r>
            <a:r>
              <a:rPr lang="en-US" sz="2100" b="1" dirty="0" err="1">
                <a:solidFill>
                  <a:prstClr val="black"/>
                </a:solidFill>
              </a:rPr>
              <a:t>Itobang</a:t>
            </a:r>
            <a:r>
              <a:rPr lang="en-US" sz="2100" b="1" dirty="0">
                <a:solidFill>
                  <a:prstClr val="black"/>
                </a:solidFill>
              </a:rPr>
              <a:t> mi hi uva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tem</a:t>
            </a:r>
            <a:r>
              <a:rPr lang="en-US" sz="2100" b="1" dirty="0">
                <a:solidFill>
                  <a:prstClr val="black"/>
                </a:solidFill>
              </a:rPr>
              <a:t>?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ngailu</a:t>
            </a:r>
            <a:r>
              <a:rPr lang="en-US" sz="2100" b="1" dirty="0">
                <a:solidFill>
                  <a:prstClr val="black"/>
                </a:solidFill>
              </a:rPr>
              <a:t> a, </a:t>
            </a:r>
            <a:r>
              <a:rPr lang="en-US" sz="2100" b="1" dirty="0" err="1">
                <a:solidFill>
                  <a:prstClr val="black"/>
                </a:solidFill>
              </a:rPr>
              <a:t>athu</a:t>
            </a:r>
            <a:r>
              <a:rPr lang="en-US" sz="2100" b="1" dirty="0">
                <a:solidFill>
                  <a:prstClr val="black"/>
                </a:solidFill>
              </a:rPr>
              <a:t> nit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</a:rPr>
              <a:t>nuom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THIEMGAO HO ITI CHON JI UM?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“Micaiah in, "Hing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jing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Pakai min a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kitiem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Aman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eihil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hil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sei ding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bouve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!"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Lengte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5463966" y="1302633"/>
            <a:ext cx="6846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Thiemgaote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thuphuongtu</a:t>
            </a:r>
            <a:r>
              <a:rPr lang="en-US" sz="2100" b="1" dirty="0"/>
              <a:t> </a:t>
            </a:r>
            <a:r>
              <a:rPr lang="en-US" sz="2100" b="1" dirty="0" err="1"/>
              <a:t>ahina</a:t>
            </a:r>
            <a:r>
              <a:rPr lang="en-US" sz="2100" b="1" dirty="0"/>
              <a:t> uva </a:t>
            </a:r>
            <a:r>
              <a:rPr lang="en-US" sz="2100" b="1" dirty="0" err="1"/>
              <a:t>akikouna</a:t>
            </a:r>
            <a:r>
              <a:rPr lang="en-US" sz="2100" b="1" dirty="0"/>
              <a:t> bang un chon ding </a:t>
            </a:r>
            <a:r>
              <a:rPr lang="en-US" sz="2100" b="1" dirty="0" err="1"/>
              <a:t>atup</a:t>
            </a:r>
            <a:r>
              <a:rPr lang="en-US" sz="2100" b="1" dirty="0"/>
              <a:t> </a:t>
            </a:r>
            <a:r>
              <a:rPr lang="en-US" sz="2100" b="1" dirty="0" err="1"/>
              <a:t>uve</a:t>
            </a:r>
            <a:r>
              <a:rPr lang="en-US" sz="2100" b="1" dirty="0"/>
              <a:t> </a:t>
            </a:r>
            <a:r>
              <a:rPr lang="en-US" sz="2000" b="1" dirty="0"/>
              <a:t>(1 Sam. 12:3-4). </a:t>
            </a:r>
            <a:r>
              <a:rPr lang="en-US" sz="2100" b="1" dirty="0" err="1"/>
              <a:t>Hijieh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mite hon “</a:t>
            </a:r>
            <a:r>
              <a:rPr lang="en-US" sz="2100" b="1" i="1" dirty="0" err="1"/>
              <a:t>Pathien</a:t>
            </a:r>
            <a:r>
              <a:rPr lang="en-US" sz="2100" b="1" i="1" dirty="0"/>
              <a:t> </a:t>
            </a:r>
            <a:r>
              <a:rPr lang="en-US" sz="2100" b="1" i="1" dirty="0" err="1"/>
              <a:t>midih</a:t>
            </a:r>
            <a:r>
              <a:rPr lang="en-US" sz="2100" b="1" dirty="0"/>
              <a:t>”, “</a:t>
            </a:r>
            <a:r>
              <a:rPr lang="en-US" sz="2100" b="1" i="1" dirty="0"/>
              <a:t>ja um </a:t>
            </a:r>
            <a:r>
              <a:rPr lang="en-US" sz="2100" b="1" i="1" dirty="0" err="1"/>
              <a:t>tah</a:t>
            </a:r>
            <a:r>
              <a:rPr lang="en-US" sz="2100" b="1" dirty="0"/>
              <a:t>” </a:t>
            </a:r>
            <a:r>
              <a:rPr lang="en-US" sz="2100" b="1" dirty="0" err="1"/>
              <a:t>ti’n</a:t>
            </a:r>
            <a:r>
              <a:rPr lang="en-US" sz="2100" b="1" dirty="0"/>
              <a:t> </a:t>
            </a:r>
            <a:r>
              <a:rPr lang="en-US" sz="2100" b="1" dirty="0" err="1"/>
              <a:t>ahe</a:t>
            </a:r>
            <a:r>
              <a:rPr lang="en-US" sz="2100" b="1" dirty="0"/>
              <a:t> ji un ahi </a:t>
            </a:r>
            <a:r>
              <a:rPr lang="en-US" sz="2000" b="1" dirty="0"/>
              <a:t>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1" y="1411208"/>
            <a:ext cx="2552503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582" y="1430146"/>
            <a:ext cx="2323187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184856" y="3766690"/>
            <a:ext cx="685504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Leng 2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ngainop</a:t>
            </a:r>
            <a:r>
              <a:rPr lang="en-US" sz="2100" b="1" dirty="0"/>
              <a:t> </a:t>
            </a:r>
            <a:r>
              <a:rPr lang="en-US" sz="2100" b="1" dirty="0" err="1"/>
              <a:t>umho</a:t>
            </a:r>
            <a:r>
              <a:rPr lang="en-US" sz="2100" b="1" dirty="0"/>
              <a:t> </a:t>
            </a:r>
            <a:r>
              <a:rPr lang="en-US" sz="2100" b="1" dirty="0" err="1"/>
              <a:t>bou</a:t>
            </a:r>
            <a:r>
              <a:rPr lang="en-US" sz="2100" b="1" dirty="0"/>
              <a:t> </a:t>
            </a:r>
            <a:r>
              <a:rPr lang="en-US" sz="2100" b="1" dirty="0" err="1"/>
              <a:t>seiji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	               400 </a:t>
            </a:r>
            <a:r>
              <a:rPr lang="en-US" sz="2100" b="1" dirty="0" err="1"/>
              <a:t>chuleh</a:t>
            </a:r>
            <a:r>
              <a:rPr lang="en-US" sz="2100" b="1" dirty="0"/>
              <a:t> </a:t>
            </a:r>
            <a:r>
              <a:rPr lang="en-US" sz="2100" b="1" dirty="0" err="1"/>
              <a:t>lengpa</a:t>
            </a:r>
            <a:r>
              <a:rPr lang="en-US" sz="2100" b="1" dirty="0"/>
              <a:t> </a:t>
            </a:r>
            <a:r>
              <a:rPr lang="en-US" sz="2100" b="1" dirty="0" err="1"/>
              <a:t>suongkul</a:t>
            </a:r>
            <a:r>
              <a:rPr lang="en-US" sz="2100" b="1" dirty="0"/>
              <a:t> </a:t>
            </a:r>
            <a:r>
              <a:rPr lang="en-US" sz="2100" b="1" dirty="0" err="1"/>
              <a:t>ngahpa</a:t>
            </a:r>
            <a:r>
              <a:rPr lang="en-US" sz="2100" b="1" dirty="0"/>
              <a:t> </a:t>
            </a:r>
            <a:r>
              <a:rPr lang="en-US" sz="2100" b="1" dirty="0" err="1"/>
              <a:t>masang</a:t>
            </a:r>
            <a:r>
              <a:rPr lang="en-US" sz="2100" b="1" dirty="0"/>
              <a:t> ah Micaiah </a:t>
            </a:r>
            <a:r>
              <a:rPr lang="en-US" sz="2100" b="1" dirty="0" err="1"/>
              <a:t>dinsah</a:t>
            </a:r>
            <a:r>
              <a:rPr lang="en-US" sz="2100" b="1" dirty="0"/>
              <a:t> in aum e </a:t>
            </a:r>
            <a:r>
              <a:rPr lang="en-US" sz="2000" b="1" dirty="0"/>
              <a:t>(1 Lengte 22:10-13). </a:t>
            </a:r>
            <a:r>
              <a:rPr lang="en-US" sz="2100" b="1" dirty="0"/>
              <a:t>Mite </a:t>
            </a:r>
            <a:r>
              <a:rPr lang="en-US" sz="2100" b="1" dirty="0" err="1"/>
              <a:t>masang</a:t>
            </a:r>
            <a:r>
              <a:rPr lang="en-US" sz="2100" b="1" dirty="0"/>
              <a:t> a </a:t>
            </a:r>
            <a:r>
              <a:rPr lang="en-US" sz="2100" b="1" dirty="0" err="1"/>
              <a:t>akiliing</a:t>
            </a:r>
            <a:r>
              <a:rPr lang="en-US" sz="2100" b="1" dirty="0"/>
              <a:t> </a:t>
            </a:r>
            <a:r>
              <a:rPr lang="en-US" sz="2100" b="1" dirty="0" err="1"/>
              <a:t>pon</a:t>
            </a:r>
            <a:r>
              <a:rPr lang="en-US" sz="2100" b="1" dirty="0"/>
              <a:t>, </a:t>
            </a:r>
            <a:r>
              <a:rPr lang="en-US" sz="2100" b="1" dirty="0" err="1"/>
              <a:t>adingchah</a:t>
            </a:r>
            <a:r>
              <a:rPr lang="en-US" sz="2100" b="1" dirty="0"/>
              <a:t> in, </a:t>
            </a:r>
            <a:r>
              <a:rPr lang="en-US" sz="2100" b="1" dirty="0" err="1"/>
              <a:t>Pathien</a:t>
            </a:r>
            <a:r>
              <a:rPr lang="en-US" sz="2100" b="1" dirty="0"/>
              <a:t> in   </a:t>
            </a:r>
            <a:r>
              <a:rPr lang="en-US" sz="2100" b="1" dirty="0" err="1"/>
              <a:t>ahetsah</a:t>
            </a:r>
            <a:r>
              <a:rPr lang="en-US" sz="2100" b="1" dirty="0"/>
              <a:t> chu </a:t>
            </a:r>
            <a:r>
              <a:rPr lang="en-US" sz="2100" b="1" dirty="0" err="1"/>
              <a:t>bou</a:t>
            </a:r>
            <a:r>
              <a:rPr lang="en-US" sz="2100" b="1" dirty="0"/>
              <a:t> </a:t>
            </a:r>
            <a:r>
              <a:rPr lang="en-US" sz="2100" b="1" dirty="0" err="1"/>
              <a:t>asei</a:t>
            </a:r>
            <a:r>
              <a:rPr lang="en-US" sz="2100" b="1" dirty="0"/>
              <a:t> tan ahi</a:t>
            </a:r>
            <a:r>
              <a:rPr lang="en-US" sz="2000" b="1" dirty="0"/>
              <a:t> (1 Lengte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0" y="4300322"/>
            <a:ext cx="2545172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002" y="4246339"/>
            <a:ext cx="2545172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5673213" y="2626072"/>
            <a:ext cx="67645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Athuphuon</a:t>
            </a:r>
            <a:r>
              <a:rPr lang="en-US" sz="2100" b="1" dirty="0">
                <a:solidFill>
                  <a:prstClr val="black"/>
                </a:solidFill>
              </a:rPr>
              <a:t> u </a:t>
            </a:r>
            <a:r>
              <a:rPr lang="en-US" sz="2100" b="1" dirty="0" err="1">
                <a:solidFill>
                  <a:prstClr val="black"/>
                </a:solidFill>
              </a:rPr>
              <a:t>januomlou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kisaan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nuomlou</a:t>
            </a:r>
            <a:r>
              <a:rPr lang="en-US" sz="2100" b="1" dirty="0">
                <a:solidFill>
                  <a:prstClr val="black"/>
                </a:solidFill>
              </a:rPr>
              <a:t> hon </a:t>
            </a:r>
            <a:r>
              <a:rPr lang="en-US" sz="2100" b="1" dirty="0" err="1">
                <a:solidFill>
                  <a:prstClr val="black"/>
                </a:solidFill>
              </a:rPr>
              <a:t>athet</a:t>
            </a:r>
            <a:r>
              <a:rPr lang="en-US" sz="2100" b="1" dirty="0">
                <a:solidFill>
                  <a:prstClr val="black"/>
                </a:solidFill>
              </a:rPr>
              <a:t> un, </a:t>
            </a:r>
            <a:r>
              <a:rPr lang="en-US" sz="2100" b="1" dirty="0" err="1">
                <a:solidFill>
                  <a:prstClr val="black"/>
                </a:solidFill>
              </a:rPr>
              <a:t>tha</a:t>
            </a:r>
            <a:r>
              <a:rPr lang="en-US" sz="2100" b="1" dirty="0">
                <a:solidFill>
                  <a:prstClr val="black"/>
                </a:solidFill>
              </a:rPr>
              <a:t> ding mat ding ago ji un ahi </a:t>
            </a:r>
            <a:r>
              <a:rPr lang="en-US" sz="2000" b="1" dirty="0">
                <a:solidFill>
                  <a:prstClr val="black"/>
                </a:solidFill>
              </a:rPr>
              <a:t>(1 Lengte 22:8, 27). </a:t>
            </a:r>
            <a:r>
              <a:rPr lang="en-US" sz="2100" b="1" dirty="0">
                <a:solidFill>
                  <a:prstClr val="black"/>
                </a:solidFill>
              </a:rPr>
              <a:t>Hindan </a:t>
            </a:r>
            <a:r>
              <a:rPr lang="en-US" sz="2100" b="1" dirty="0" err="1">
                <a:solidFill>
                  <a:prstClr val="black"/>
                </a:solidFill>
              </a:rPr>
              <a:t>hahsa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nuoi</a:t>
            </a:r>
            <a:r>
              <a:rPr lang="en-US" sz="2100" b="1" dirty="0">
                <a:solidFill>
                  <a:prstClr val="black"/>
                </a:solidFill>
              </a:rPr>
              <a:t> a aum vang un, </a:t>
            </a:r>
            <a:r>
              <a:rPr lang="en-US" sz="2100" b="1" dirty="0" err="1">
                <a:solidFill>
                  <a:prstClr val="black"/>
                </a:solidFill>
              </a:rPr>
              <a:t>kitah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thuphuon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abol</a:t>
            </a:r>
            <a:r>
              <a:rPr lang="en-US" sz="2100" b="1" dirty="0">
                <a:solidFill>
                  <a:prstClr val="black"/>
                </a:solidFill>
              </a:rPr>
              <a:t> un, mite </a:t>
            </a:r>
            <a:r>
              <a:rPr lang="en-US" sz="2100" b="1" dirty="0" err="1">
                <a:solidFill>
                  <a:prstClr val="black"/>
                </a:solidFill>
              </a:rPr>
              <a:t>ahetsah</a:t>
            </a:r>
            <a:r>
              <a:rPr lang="en-US" sz="2100" b="1" dirty="0">
                <a:solidFill>
                  <a:prstClr val="black"/>
                </a:solidFill>
              </a:rPr>
              <a:t> phot ji un ahi.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164881" y="5509038"/>
            <a:ext cx="6583101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eiho</a:t>
            </a:r>
            <a:r>
              <a:rPr lang="en-US" sz="2100" b="1" dirty="0">
                <a:solidFill>
                  <a:prstClr val="black"/>
                </a:solidFill>
              </a:rPr>
              <a:t> bang a </a:t>
            </a:r>
            <a:r>
              <a:rPr lang="en-US" sz="2100" b="1" dirty="0" err="1">
                <a:solidFill>
                  <a:prstClr val="black"/>
                </a:solidFill>
              </a:rPr>
              <a:t>lhahsamna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ngen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;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nung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chuleh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amite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lhacha</a:t>
            </a:r>
            <a:r>
              <a:rPr lang="en-US" sz="2100" b="1" dirty="0">
                <a:solidFill>
                  <a:prstClr val="black"/>
                </a:solidFill>
              </a:rPr>
              <a:t> a pang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chu ahi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            </a:t>
            </a:r>
            <a:r>
              <a:rPr lang="en-US" sz="2000" b="1" dirty="0">
                <a:solidFill>
                  <a:prstClr val="black"/>
                </a:solidFill>
              </a:rPr>
              <a:t>(1 Sam.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400847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THIEMGAO HON ITOBANG NA ATOH JI UM?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Nimshi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chapa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Jehu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khu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Israel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leng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din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thao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ganu’n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chule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nang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khel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thiemgao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din Abel Meholah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kho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 Shaphat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chapa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Elisha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khu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thao</a:t>
            </a:r>
            <a:r>
              <a:rPr lang="en-US" sz="19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ganu’n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Lengte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111540" y="1363616"/>
            <a:ext cx="25324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ho </a:t>
            </a:r>
            <a:r>
              <a:rPr lang="en-US" sz="2100" b="1" dirty="0" err="1"/>
              <a:t>natoh</a:t>
            </a:r>
            <a:r>
              <a:rPr lang="en-US" sz="2100" b="1" dirty="0"/>
              <a:t>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lah</a:t>
            </a:r>
            <a:r>
              <a:rPr lang="en-US" sz="2100" b="1" dirty="0"/>
              <a:t> a </a:t>
            </a:r>
            <a:r>
              <a:rPr lang="en-US" sz="2100" b="1" dirty="0" err="1"/>
              <a:t>hicheng</a:t>
            </a:r>
            <a:r>
              <a:rPr lang="en-US" sz="2100" b="1" dirty="0"/>
              <a:t> hi </a:t>
            </a:r>
            <a:r>
              <a:rPr lang="en-US" sz="2100" b="1" dirty="0" err="1"/>
              <a:t>hetthei</a:t>
            </a:r>
            <a:r>
              <a:rPr lang="en-US" sz="2100" b="1" dirty="0"/>
              <a:t> </a:t>
            </a:r>
            <a:r>
              <a:rPr lang="en-US" sz="2100" b="1" dirty="0" err="1"/>
              <a:t>lom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chu ahi: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211" y="1511140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01113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25010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128665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315796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51610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43634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338547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-58992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NUMEI GAOTHU SEITHEINA CHANG UM EM?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8717" y="442414"/>
            <a:ext cx="11544298" cy="63094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Thutan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Vaihomho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4:4)</a:t>
            </a:r>
          </a:p>
          <a:p>
            <a:pPr algn="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Lappidoth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jinu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Deborah chu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thiemgao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ahin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hiche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lai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hin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Israelte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thutan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in </a:t>
            </a:r>
            <a:r>
              <a:rPr lang="en-US" sz="19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apang</a:t>
            </a: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in ahi.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244579" y="1142079"/>
            <a:ext cx="9450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Thulhun</a:t>
            </a:r>
            <a:r>
              <a:rPr lang="en-US" sz="2100" b="1" dirty="0"/>
              <a:t> Lui a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numei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5 </a:t>
            </a:r>
            <a:r>
              <a:rPr lang="en-US" sz="2100" b="1" dirty="0" err="1"/>
              <a:t>minphah</a:t>
            </a:r>
            <a:r>
              <a:rPr lang="en-US" sz="2100" b="1" dirty="0"/>
              <a:t> in aum e. Alah uva khat, Noadiah, chu </a:t>
            </a: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lhem</a:t>
            </a:r>
            <a:r>
              <a:rPr lang="en-US" sz="2100" b="1" dirty="0"/>
              <a:t> ahi </a:t>
            </a:r>
            <a:r>
              <a:rPr lang="en-US" b="1" dirty="0"/>
              <a:t>(Neh. 6:14). </a:t>
            </a:r>
            <a:r>
              <a:rPr lang="en-US" sz="2100" b="1" dirty="0" err="1"/>
              <a:t>Adangkhat</a:t>
            </a:r>
            <a:r>
              <a:rPr lang="en-US" sz="2100" b="1" dirty="0"/>
              <a:t>, Isaiah </a:t>
            </a:r>
            <a:r>
              <a:rPr lang="en-US" sz="2100" b="1" dirty="0" err="1"/>
              <a:t>jinu</a:t>
            </a:r>
            <a:r>
              <a:rPr lang="en-US" sz="2100" b="1" dirty="0"/>
              <a:t>, chu </a:t>
            </a: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thilpieh</a:t>
            </a:r>
            <a:r>
              <a:rPr lang="en-US" sz="2100" b="1" dirty="0"/>
              <a:t> </a:t>
            </a:r>
            <a:r>
              <a:rPr lang="en-US" sz="2100" b="1" dirty="0" err="1"/>
              <a:t>achan</a:t>
            </a:r>
            <a:r>
              <a:rPr lang="en-US" sz="2100" b="1" dirty="0"/>
              <a:t> </a:t>
            </a:r>
            <a:r>
              <a:rPr lang="en-US" sz="2100" b="1" dirty="0" err="1"/>
              <a:t>jieh</a:t>
            </a:r>
            <a:r>
              <a:rPr lang="en-US" sz="2100" b="1" dirty="0"/>
              <a:t> ham, </a:t>
            </a:r>
            <a:r>
              <a:rPr lang="en-US" sz="2100" b="1" dirty="0" err="1"/>
              <a:t>thiemgaopa</a:t>
            </a:r>
            <a:r>
              <a:rPr lang="en-US" sz="2100" b="1" dirty="0"/>
              <a:t> </a:t>
            </a:r>
            <a:r>
              <a:rPr lang="en-US" sz="2100" b="1" dirty="0" err="1"/>
              <a:t>jinu</a:t>
            </a:r>
            <a:r>
              <a:rPr lang="en-US" sz="2100" b="1" dirty="0"/>
              <a:t> </a:t>
            </a:r>
            <a:r>
              <a:rPr lang="en-US" sz="2100" b="1" dirty="0" err="1"/>
              <a:t>ahijieh</a:t>
            </a:r>
            <a:r>
              <a:rPr lang="en-US" sz="2100" b="1" dirty="0"/>
              <a:t> a </a:t>
            </a:r>
            <a:r>
              <a:rPr lang="en-US" sz="2100" b="1" dirty="0" err="1"/>
              <a:t>thiemgaonu</a:t>
            </a:r>
            <a:r>
              <a:rPr lang="en-US" sz="2100" b="1" dirty="0"/>
              <a:t> </a:t>
            </a:r>
            <a:r>
              <a:rPr lang="en-US" sz="2100" b="1" dirty="0" err="1"/>
              <a:t>kiti</a:t>
            </a:r>
            <a:r>
              <a:rPr lang="en-US" sz="2100" b="1" dirty="0"/>
              <a:t> ham vang </a:t>
            </a:r>
            <a:r>
              <a:rPr lang="en-US" sz="2100" b="1" dirty="0" err="1"/>
              <a:t>akichieh</a:t>
            </a:r>
            <a:r>
              <a:rPr lang="en-US" sz="2100" b="1" dirty="0"/>
              <a:t> poi </a:t>
            </a:r>
            <a:r>
              <a:rPr lang="en-US" b="1" dirty="0"/>
              <a:t>(Is.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556569"/>
            <a:ext cx="3599998" cy="174388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1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HULDAH. 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Josiah in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ahin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mudoh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thah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Danbu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thudol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thiemgaonu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Huldah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adong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e.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Lengpa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tiilkhouna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thumop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jong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                                     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Lengte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1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DEBORAH.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thiemgao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ahina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 a,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thutan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vaihom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jong ana pang e. Barak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toh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akitho’n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 ana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kisatpi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e.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Agaljo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gaothu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vahchoi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la’n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ana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sa’i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Thutan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Vaihomho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1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MIRIAM.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thiemgao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ahina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bang in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Tuipi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San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apal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galkai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jouvun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numeiho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lasa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din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atiildoh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e.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Mipite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kaihuoi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pang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asopi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pasal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akithopi</a:t>
            </a:r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                                       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(Ex. 15:20; Mic.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505817"/>
            <a:ext cx="3753320" cy="179463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THIEMGAO LHEMHO KIHETNA CHONCHAN IPI UM EM?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“Pakai in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donbut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in, "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Thiemgao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hon Kei min 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ahi. Sol in jong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jong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kape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poi,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cheng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khat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cha’n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jong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kahou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poi.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Thilmu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jong Keiya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ahi poi;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athuphuon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jong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angaituo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ahin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panna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ahibouve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(Jeremiah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Agaodoh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chan</a:t>
            </a:r>
            <a:r>
              <a:rPr lang="en-US" sz="2100" b="1" dirty="0"/>
              <a:t> </a:t>
            </a:r>
            <a:r>
              <a:rPr lang="en-US" sz="2100" b="1" dirty="0" err="1"/>
              <a:t>nei</a:t>
            </a:r>
            <a:r>
              <a:rPr lang="en-US" sz="2100" b="1" dirty="0"/>
              <a:t> a </a:t>
            </a:r>
            <a:r>
              <a:rPr lang="en-US" sz="2100" b="1" dirty="0" err="1"/>
              <a:t>gaodoh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</a:t>
            </a:r>
            <a:r>
              <a:rPr lang="en-US" sz="2100" b="1" dirty="0" err="1"/>
              <a:t>ahipo</a:t>
            </a:r>
            <a:r>
              <a:rPr lang="en-US" sz="2100" b="1" dirty="0"/>
              <a:t> </a:t>
            </a:r>
            <a:r>
              <a:rPr lang="en-US" sz="2100" b="1" dirty="0" err="1"/>
              <a:t>uve</a:t>
            </a:r>
            <a:r>
              <a:rPr lang="en-US" sz="2100" b="1" dirty="0"/>
              <a:t> </a:t>
            </a:r>
            <a:r>
              <a:rPr lang="en-US" sz="2000" b="1" dirty="0"/>
              <a:t>(Jer. 14:14)</a:t>
            </a:r>
            <a:r>
              <a:rPr lang="en-US" sz="2100" b="1" dirty="0"/>
              <a:t>. Ipi </a:t>
            </a:r>
            <a:r>
              <a:rPr lang="en-US" sz="2100" b="1" dirty="0" err="1"/>
              <a:t>thuphuon</a:t>
            </a:r>
            <a:r>
              <a:rPr lang="en-US" sz="2100" b="1" dirty="0"/>
              <a:t> </a:t>
            </a:r>
            <a:r>
              <a:rPr lang="en-US" sz="2100" b="1" dirty="0" err="1"/>
              <a:t>anei</a:t>
            </a:r>
            <a:r>
              <a:rPr lang="en-US" sz="2100" b="1" dirty="0"/>
              <a:t> uva, </a:t>
            </a:r>
            <a:r>
              <a:rPr lang="en-US" sz="2100" b="1" dirty="0" err="1"/>
              <a:t>ibol</a:t>
            </a:r>
            <a:r>
              <a:rPr lang="en-US" sz="2100" b="1" dirty="0"/>
              <a:t> a </a:t>
            </a:r>
            <a:r>
              <a:rPr lang="en-US" sz="2100" b="1" dirty="0" err="1"/>
              <a:t>asaple</a:t>
            </a:r>
            <a:r>
              <a:rPr lang="en-US" sz="2100" b="1" dirty="0"/>
              <a:t> u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4024765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688889"/>
            <a:ext cx="85343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Pathien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gao</a:t>
            </a:r>
            <a:r>
              <a:rPr lang="en-US" sz="2100" b="1" dirty="0"/>
              <a:t> </a:t>
            </a:r>
            <a:r>
              <a:rPr lang="en-US" sz="2100" b="1" dirty="0" err="1"/>
              <a:t>changlouva</a:t>
            </a:r>
            <a:r>
              <a:rPr lang="en-US" sz="2100" b="1" dirty="0"/>
              <a:t>, </a:t>
            </a:r>
            <a:r>
              <a:rPr lang="en-US" sz="2100" b="1" dirty="0" err="1"/>
              <a:t>adihlou</a:t>
            </a:r>
            <a:r>
              <a:rPr lang="en-US" sz="2100" b="1" dirty="0"/>
              <a:t> khat chu </a:t>
            </a:r>
            <a:r>
              <a:rPr lang="en-US" sz="2100" b="1" dirty="0" err="1"/>
              <a:t>ibol</a:t>
            </a:r>
            <a:r>
              <a:rPr lang="en-US" sz="2100" b="1" dirty="0"/>
              <a:t> a </a:t>
            </a:r>
            <a:r>
              <a:rPr lang="en-US" sz="2100" b="1" dirty="0" err="1"/>
              <a:t>aphuon</a:t>
            </a:r>
            <a:r>
              <a:rPr lang="en-US" sz="2100" b="1" dirty="0"/>
              <a:t> </a:t>
            </a:r>
            <a:r>
              <a:rPr lang="en-US" sz="2100" b="1" dirty="0" err="1"/>
              <a:t>lele</a:t>
            </a:r>
            <a:r>
              <a:rPr lang="en-US" sz="2100" b="1" dirty="0"/>
              <a:t> u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 Ama le ama </a:t>
            </a:r>
            <a:r>
              <a:rPr lang="en-US" sz="2100" b="1" dirty="0" err="1"/>
              <a:t>kilhem</a:t>
            </a:r>
            <a:r>
              <a:rPr lang="en-US" sz="2100" b="1" dirty="0"/>
              <a:t> hi </a:t>
            </a:r>
            <a:r>
              <a:rPr lang="en-US" sz="2100" b="1" dirty="0" err="1"/>
              <a:t>uvin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 Mi </a:t>
            </a:r>
            <a:r>
              <a:rPr lang="en-US" sz="2100" b="1" dirty="0" err="1"/>
              <a:t>jabol</a:t>
            </a:r>
            <a:r>
              <a:rPr lang="en-US" sz="2100" b="1" dirty="0"/>
              <a:t> ding </a:t>
            </a:r>
            <a:r>
              <a:rPr lang="en-US" sz="2100" b="1" dirty="0" err="1"/>
              <a:t>dei</a:t>
            </a:r>
            <a:r>
              <a:rPr lang="en-US" sz="2100" b="1" dirty="0"/>
              <a:t>, sum </a:t>
            </a:r>
            <a:r>
              <a:rPr lang="en-US" sz="2100" b="1" dirty="0" err="1"/>
              <a:t>kihol</a:t>
            </a:r>
            <a:r>
              <a:rPr lang="en-US" sz="2100" b="1" dirty="0"/>
              <a:t>, </a:t>
            </a:r>
            <a:r>
              <a:rPr lang="en-US" sz="2100" b="1" dirty="0" err="1"/>
              <a:t>phatchuompi</a:t>
            </a:r>
            <a:r>
              <a:rPr lang="en-US" sz="2100" b="1" dirty="0"/>
              <a:t> ding </a:t>
            </a:r>
            <a:r>
              <a:rPr lang="en-US" sz="2100" b="1" dirty="0" err="1"/>
              <a:t>tiho</a:t>
            </a:r>
            <a:r>
              <a:rPr lang="en-US" sz="2100" b="1" dirty="0"/>
              <a:t> </a:t>
            </a:r>
            <a:r>
              <a:rPr lang="en-US" sz="2100" b="1" dirty="0" err="1"/>
              <a:t>hol</a:t>
            </a:r>
            <a:r>
              <a:rPr lang="en-US" sz="2100" b="1" dirty="0"/>
              <a:t> </a:t>
            </a:r>
            <a:r>
              <a:rPr lang="en-US" sz="2100" b="1" dirty="0" err="1"/>
              <a:t>lele</a:t>
            </a:r>
            <a:r>
              <a:rPr lang="en-US" sz="2100" b="1" dirty="0"/>
              <a:t> hi </a:t>
            </a:r>
            <a:r>
              <a:rPr lang="en-US" sz="2100" b="1" dirty="0" err="1"/>
              <a:t>uvin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779379" y="1520794"/>
            <a:ext cx="324439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-1" y="6072822"/>
            <a:ext cx="87793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dihtah</a:t>
            </a:r>
            <a:r>
              <a:rPr lang="en-US" sz="2100" b="1" dirty="0"/>
              <a:t> in vang </a:t>
            </a:r>
            <a:r>
              <a:rPr lang="en-US" sz="2100" b="1" dirty="0" err="1"/>
              <a:t>mipite</a:t>
            </a:r>
            <a:r>
              <a:rPr lang="en-US" sz="2100" b="1" dirty="0"/>
              <a:t> </a:t>
            </a:r>
            <a:r>
              <a:rPr lang="en-US" sz="2100" b="1" dirty="0" err="1"/>
              <a:t>chonsiet</a:t>
            </a:r>
            <a:r>
              <a:rPr lang="en-US" sz="2100" b="1" dirty="0"/>
              <a:t> </a:t>
            </a:r>
            <a:r>
              <a:rPr lang="en-US" sz="2100" b="1" dirty="0" err="1"/>
              <a:t>asosal</a:t>
            </a:r>
            <a:r>
              <a:rPr lang="en-US" sz="2100" b="1" dirty="0"/>
              <a:t> in, </a:t>
            </a:r>
            <a:r>
              <a:rPr lang="en-US" sz="2100" b="1" dirty="0" err="1"/>
              <a:t>ipi’n</a:t>
            </a:r>
            <a:r>
              <a:rPr lang="en-US" sz="2100" b="1" dirty="0"/>
              <a:t> </a:t>
            </a:r>
            <a:r>
              <a:rPr lang="en-US" sz="2100" b="1" dirty="0" err="1"/>
              <a:t>alhunkhum</a:t>
            </a:r>
            <a:r>
              <a:rPr lang="en-US" sz="2100" b="1" dirty="0"/>
              <a:t> ding </a:t>
            </a:r>
            <a:r>
              <a:rPr lang="en-US" sz="2100" b="1" dirty="0" err="1"/>
              <a:t>hijong</a:t>
            </a:r>
            <a:r>
              <a:rPr lang="en-US" sz="2100" b="1" dirty="0"/>
              <a:t>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kitah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a </a:t>
            </a:r>
            <a:r>
              <a:rPr lang="en-US" sz="2100" b="1" dirty="0" err="1"/>
              <a:t>umkit</a:t>
            </a:r>
            <a:r>
              <a:rPr lang="en-US" sz="2100" b="1" dirty="0"/>
              <a:t> </a:t>
            </a:r>
            <a:r>
              <a:rPr lang="en-US" sz="2100" b="1" dirty="0" err="1"/>
              <a:t>diuvin</a:t>
            </a:r>
            <a:r>
              <a:rPr lang="en-US" sz="2100" b="1" dirty="0"/>
              <a:t> </a:t>
            </a:r>
            <a:r>
              <a:rPr lang="en-US" sz="2100" b="1" dirty="0" err="1"/>
              <a:t>kouna</a:t>
            </a:r>
            <a:r>
              <a:rPr lang="en-US" sz="2100" b="1" dirty="0"/>
              <a:t> </a:t>
            </a:r>
            <a:r>
              <a:rPr lang="en-US" sz="2100" b="1" dirty="0" err="1"/>
              <a:t>asam</a:t>
            </a:r>
            <a:r>
              <a:rPr lang="en-US" sz="2100" b="1" dirty="0"/>
              <a:t> ji e.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9379" y="4575080"/>
            <a:ext cx="3282895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-1" y="4717136"/>
            <a:ext cx="87793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Da </a:t>
            </a:r>
            <a:r>
              <a:rPr lang="en-US" sz="2100" b="1" dirty="0" err="1">
                <a:solidFill>
                  <a:prstClr val="black"/>
                </a:solidFill>
              </a:rPr>
              <a:t>umpen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ahileh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lhemho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thusei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tahsan</a:t>
            </a:r>
            <a:r>
              <a:rPr lang="en-US" sz="2100" b="1" dirty="0">
                <a:solidFill>
                  <a:prstClr val="black"/>
                </a:solidFill>
              </a:rPr>
              <a:t> a, </a:t>
            </a:r>
            <a:r>
              <a:rPr lang="en-US" sz="2100" b="1" dirty="0" err="1">
                <a:solidFill>
                  <a:prstClr val="black"/>
                </a:solidFill>
              </a:rPr>
              <a:t>jui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lele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</a:rPr>
              <a:t>umda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kitlou</a:t>
            </a:r>
            <a:r>
              <a:rPr lang="en-US" sz="2100" b="1" dirty="0">
                <a:solidFill>
                  <a:prstClr val="black"/>
                </a:solidFill>
              </a:rPr>
              <a:t> ahi.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lhemho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thusei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kihambolna</a:t>
            </a:r>
            <a:r>
              <a:rPr lang="en-US" sz="2100" b="1" dirty="0">
                <a:solidFill>
                  <a:prstClr val="black"/>
                </a:solidFill>
              </a:rPr>
              <a:t> ding le lung </a:t>
            </a:r>
            <a:r>
              <a:rPr lang="en-US" sz="2100" b="1" dirty="0" err="1">
                <a:solidFill>
                  <a:prstClr val="black"/>
                </a:solidFill>
              </a:rPr>
              <a:t>opkaina</a:t>
            </a:r>
            <a:r>
              <a:rPr lang="en-US" sz="2100" b="1" dirty="0">
                <a:solidFill>
                  <a:prstClr val="black"/>
                </a:solidFill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</a:rPr>
              <a:t>ima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aseilou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ngainop</a:t>
            </a:r>
            <a:r>
              <a:rPr lang="en-US" sz="2100" b="1" dirty="0">
                <a:solidFill>
                  <a:prstClr val="black"/>
                </a:solidFill>
              </a:rPr>
              <a:t> um </a:t>
            </a:r>
            <a:r>
              <a:rPr lang="en-US" sz="2100" b="1" dirty="0" err="1">
                <a:solidFill>
                  <a:prstClr val="black"/>
                </a:solidFill>
              </a:rPr>
              <a:t>asa</a:t>
            </a:r>
            <a:r>
              <a:rPr lang="en-US" sz="2100" b="1" dirty="0">
                <a:solidFill>
                  <a:prstClr val="black"/>
                </a:solidFill>
              </a:rPr>
              <a:t> un ahi. </a:t>
            </a:r>
            <a:r>
              <a:rPr lang="en-US" sz="2100" b="1" dirty="0" err="1">
                <a:solidFill>
                  <a:prstClr val="black"/>
                </a:solidFill>
              </a:rPr>
              <a:t>Hinla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hichun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lampi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apuilut</a:t>
            </a:r>
            <a:r>
              <a:rPr lang="en-US" sz="2100" b="1" dirty="0">
                <a:solidFill>
                  <a:prstClr val="black"/>
                </a:solidFill>
              </a:rPr>
              <a:t> ding u ahi.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603353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Solchah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ho le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thiemgao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lah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khat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jieng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in jong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chonsiet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bei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kahi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atipoi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Pathien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toh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kinai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theipen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hinkho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anamang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ho,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henasasa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adihlou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khat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bol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sang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jo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ing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tiho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Pathien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in van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vah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le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thahatna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atuom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chun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chonsietna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dimset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hinkho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anei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aphuong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ji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uve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 </a:t>
            </a:r>
          </a:p>
          <a:p>
            <a:pPr>
              <a:spcBef>
                <a:spcPts val="600"/>
              </a:spcBef>
            </a:pP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Tahsa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kisuonna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neocha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jong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akoi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po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uvin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amaho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chondihna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kuondoh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thei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in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asei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po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uve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; Christa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chondihna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bouva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atahsanna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pumpi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angamlha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ji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bouvui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4990596" y="5961535"/>
            <a:ext cx="50082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dirty="0" err="1">
                <a:solidFill>
                  <a:srgbClr val="522E00"/>
                </a:solidFill>
              </a:rPr>
              <a:t>EGW</a:t>
            </a:r>
            <a:r>
              <a:rPr lang="en-US" sz="22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-196642" y="0"/>
            <a:ext cx="126049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ABELAP:</a:t>
            </a:r>
            <a:r>
              <a:rPr lang="en-US" sz="3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GAOTHU PHUONG DIA ELLEN G. WHITE KIKOUNA</a:t>
            </a:r>
            <a:endParaRPr lang="en-US" sz="33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9" y="680418"/>
            <a:ext cx="96285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Gao </a:t>
            </a:r>
            <a:r>
              <a:rPr lang="en-US" sz="2100" b="1" dirty="0" err="1"/>
              <a:t>thilmu</a:t>
            </a:r>
            <a:r>
              <a:rPr lang="en-US" sz="2100" b="1" dirty="0"/>
              <a:t> </a:t>
            </a:r>
            <a:r>
              <a:rPr lang="en-US" sz="2100" b="1" dirty="0" err="1"/>
              <a:t>anei</a:t>
            </a:r>
            <a:r>
              <a:rPr lang="en-US" sz="2100" b="1" dirty="0"/>
              <a:t> </a:t>
            </a:r>
            <a:r>
              <a:rPr lang="en-US" sz="2100" b="1" dirty="0" err="1"/>
              <a:t>masah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Ellen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natoh</a:t>
            </a:r>
            <a:r>
              <a:rPr lang="en-US" sz="2100" b="1" dirty="0"/>
              <a:t> tong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lhinna</a:t>
            </a:r>
            <a:r>
              <a:rPr lang="en-US" sz="2100" b="1" dirty="0"/>
              <a:t> </a:t>
            </a:r>
            <a:r>
              <a:rPr lang="en-US" sz="2100" b="1" dirty="0" err="1"/>
              <a:t>nei</a:t>
            </a:r>
            <a:r>
              <a:rPr lang="en-US" sz="2100" b="1" dirty="0"/>
              <a:t> in </a:t>
            </a:r>
            <a:r>
              <a:rPr lang="en-US" sz="2100" b="1" dirty="0" err="1"/>
              <a:t>akingaituo</a:t>
            </a:r>
            <a:r>
              <a:rPr lang="en-US" sz="2100" b="1" dirty="0"/>
              <a:t> poi. </a:t>
            </a:r>
            <a:r>
              <a:rPr lang="en-US" sz="2100" b="1" dirty="0" err="1"/>
              <a:t>Damtheina</a:t>
            </a:r>
            <a:r>
              <a:rPr lang="en-US" sz="2100" b="1" dirty="0"/>
              <a:t> le </a:t>
            </a:r>
            <a:r>
              <a:rPr lang="en-US" sz="2100" b="1" dirty="0" err="1"/>
              <a:t>lekha</a:t>
            </a:r>
            <a:r>
              <a:rPr lang="en-US" sz="2100" b="1" dirty="0"/>
              <a:t> </a:t>
            </a:r>
            <a:r>
              <a:rPr lang="en-US" sz="2100" b="1" dirty="0" err="1"/>
              <a:t>jilna</a:t>
            </a:r>
            <a:r>
              <a:rPr lang="en-US" sz="2100" b="1" dirty="0"/>
              <a:t> </a:t>
            </a:r>
            <a:r>
              <a:rPr lang="en-US" sz="2100" b="1" dirty="0" err="1"/>
              <a:t>lampang</a:t>
            </a:r>
            <a:r>
              <a:rPr lang="en-US" sz="2100" b="1" dirty="0"/>
              <a:t> a </a:t>
            </a:r>
            <a:r>
              <a:rPr lang="en-US" sz="2100" b="1" dirty="0" err="1"/>
              <a:t>lhasam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, </a:t>
            </a:r>
            <a:r>
              <a:rPr lang="en-US" sz="2100" b="1" dirty="0" err="1"/>
              <a:t>chuleh</a:t>
            </a:r>
            <a:r>
              <a:rPr lang="en-US" sz="2100" b="1" dirty="0"/>
              <a:t> </a:t>
            </a:r>
            <a:r>
              <a:rPr lang="en-US" sz="2100" b="1" dirty="0" err="1"/>
              <a:t>kum</a:t>
            </a:r>
            <a:r>
              <a:rPr lang="en-US" sz="2100" b="1" dirty="0"/>
              <a:t> 17 </a:t>
            </a:r>
            <a:r>
              <a:rPr lang="en-US" sz="2100" b="1" dirty="0" err="1"/>
              <a:t>bep</a:t>
            </a:r>
            <a:r>
              <a:rPr lang="en-US" sz="2100" b="1" dirty="0"/>
              <a:t> hi </a:t>
            </a:r>
            <a:r>
              <a:rPr lang="en-US" sz="2100" b="1" dirty="0" err="1"/>
              <a:t>nalai</a:t>
            </a:r>
            <a:r>
              <a:rPr lang="en-US" sz="2100" b="1" dirty="0"/>
              <a:t>, Ellen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kouna</a:t>
            </a:r>
            <a:r>
              <a:rPr lang="en-US" sz="2100" b="1" dirty="0"/>
              <a:t> </a:t>
            </a:r>
            <a:r>
              <a:rPr lang="en-US" sz="2100" b="1" dirty="0" err="1"/>
              <a:t>achan</a:t>
            </a:r>
            <a:r>
              <a:rPr lang="en-US" sz="2100" b="1" dirty="0"/>
              <a:t> </a:t>
            </a:r>
            <a:r>
              <a:rPr lang="en-US" sz="2100" b="1" dirty="0" err="1"/>
              <a:t>bulhit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din </a:t>
            </a:r>
            <a:r>
              <a:rPr lang="en-US" sz="2100" b="1" dirty="0" err="1"/>
              <a:t>akigel</a:t>
            </a:r>
            <a:r>
              <a:rPr lang="en-US" sz="2100" b="1" dirty="0"/>
              <a:t> him </a:t>
            </a:r>
            <a:r>
              <a:rPr lang="en-US" sz="2100" b="1" dirty="0" err="1"/>
              <a:t>him</a:t>
            </a:r>
            <a:r>
              <a:rPr lang="en-US" sz="2100" b="1" dirty="0"/>
              <a:t> </a:t>
            </a:r>
            <a:r>
              <a:rPr lang="en-US" sz="2100" b="1" dirty="0" err="1"/>
              <a:t>pon</a:t>
            </a:r>
            <a:r>
              <a:rPr lang="en-US" sz="2100" b="1" dirty="0"/>
              <a:t> ahi.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4969564" y="3947939"/>
            <a:ext cx="533731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Anatoh</a:t>
            </a:r>
            <a:r>
              <a:rPr lang="en-US" sz="2100" b="1" dirty="0"/>
              <a:t> </a:t>
            </a:r>
            <a:r>
              <a:rPr lang="en-US" sz="2100" b="1" dirty="0" err="1"/>
              <a:t>phatah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Adventist </a:t>
            </a:r>
            <a:r>
              <a:rPr lang="en-US" sz="2100" b="1" dirty="0" err="1"/>
              <a:t>damtheina</a:t>
            </a:r>
            <a:r>
              <a:rPr lang="en-US" sz="2100" b="1" dirty="0"/>
              <a:t> le </a:t>
            </a:r>
            <a:r>
              <a:rPr lang="en-US" sz="2100" b="1" dirty="0" err="1"/>
              <a:t>lekha</a:t>
            </a:r>
            <a:r>
              <a:rPr lang="en-US" sz="2100" b="1" dirty="0"/>
              <a:t> </a:t>
            </a:r>
            <a:r>
              <a:rPr lang="en-US" sz="2100" b="1" dirty="0" err="1"/>
              <a:t>jilna</a:t>
            </a:r>
            <a:r>
              <a:rPr lang="en-US" sz="2100" b="1" dirty="0"/>
              <a:t> </a:t>
            </a:r>
            <a:r>
              <a:rPr lang="en-US" sz="2100" b="1" dirty="0" err="1"/>
              <a:t>lampang</a:t>
            </a:r>
            <a:r>
              <a:rPr lang="en-US" sz="2100" b="1" dirty="0"/>
              <a:t> (</a:t>
            </a:r>
            <a:r>
              <a:rPr lang="en-US" sz="2100" b="1" i="1" dirty="0"/>
              <a:t>health and education system</a:t>
            </a:r>
            <a:r>
              <a:rPr lang="en-US" sz="2100" b="1" dirty="0"/>
              <a:t>) </a:t>
            </a:r>
            <a:r>
              <a:rPr lang="en-US" sz="2100" b="1" dirty="0" err="1"/>
              <a:t>bulpat</a:t>
            </a:r>
            <a:r>
              <a:rPr lang="en-US" sz="2100" b="1" dirty="0"/>
              <a:t> in aum </a:t>
            </a:r>
            <a:r>
              <a:rPr lang="en-US" sz="2100" b="1" dirty="0" err="1"/>
              <a:t>thei</a:t>
            </a:r>
            <a:r>
              <a:rPr lang="en-US" sz="2100" b="1" dirty="0"/>
              <a:t> tan,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lhagao</a:t>
            </a:r>
            <a:r>
              <a:rPr lang="en-US" sz="2100" b="1" dirty="0"/>
              <a:t> </a:t>
            </a:r>
            <a:r>
              <a:rPr lang="en-US" sz="2100" b="1" dirty="0" err="1"/>
              <a:t>sotthouna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in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hing</a:t>
            </a:r>
            <a:r>
              <a:rPr lang="en-US" sz="2100" b="1" dirty="0"/>
              <a:t> </a:t>
            </a:r>
            <a:r>
              <a:rPr lang="en-US" sz="2100" b="1" dirty="0" err="1"/>
              <a:t>jing</a:t>
            </a:r>
            <a:r>
              <a:rPr lang="en-US" sz="2100" b="1" dirty="0"/>
              <a:t> </a:t>
            </a:r>
            <a:r>
              <a:rPr lang="en-US" sz="2100" b="1" dirty="0" err="1"/>
              <a:t>lekhabu</a:t>
            </a:r>
            <a:r>
              <a:rPr lang="en-US" sz="2100" b="1" dirty="0"/>
              <a:t> 		    </a:t>
            </a:r>
            <a:r>
              <a:rPr lang="en-US" sz="2100" b="1" dirty="0" err="1"/>
              <a:t>peh</a:t>
            </a:r>
            <a:r>
              <a:rPr lang="en-US" sz="2100" b="1" dirty="0"/>
              <a:t> 100,000 </a:t>
            </a:r>
            <a:r>
              <a:rPr lang="en-US" sz="2100" b="1" dirty="0" err="1"/>
              <a:t>val</a:t>
            </a:r>
            <a:r>
              <a:rPr lang="en-US" sz="2100" b="1" dirty="0"/>
              <a:t> </a:t>
            </a:r>
            <a:r>
              <a:rPr lang="en-US" sz="2100" b="1" dirty="0" err="1"/>
              <a:t>asun</a:t>
            </a:r>
            <a:r>
              <a:rPr lang="en-US" sz="2100" b="1" dirty="0"/>
              <a:t> doh in,		 </a:t>
            </a:r>
            <a:r>
              <a:rPr lang="en-US" sz="2100" b="1" dirty="0" err="1"/>
              <a:t>asimdoh</a:t>
            </a:r>
            <a:r>
              <a:rPr lang="en-US" sz="2100" b="1" dirty="0"/>
              <a:t> </a:t>
            </a:r>
            <a:r>
              <a:rPr lang="en-US" sz="2100" b="1" dirty="0" err="1"/>
              <a:t>chan</a:t>
            </a:r>
            <a:r>
              <a:rPr lang="en-US" sz="2100" b="1" dirty="0"/>
              <a:t> </a:t>
            </a:r>
            <a:r>
              <a:rPr lang="en-US" sz="2100" b="1" dirty="0" err="1"/>
              <a:t>thahat</a:t>
            </a:r>
            <a:r>
              <a:rPr lang="en-US" sz="2100" b="1" dirty="0"/>
              <a:t> </a:t>
            </a:r>
            <a:r>
              <a:rPr lang="en-US" sz="2100" b="1" dirty="0" err="1"/>
              <a:t>kipiehna’n</a:t>
            </a:r>
            <a:r>
              <a:rPr lang="en-US" sz="2100" b="1" dirty="0"/>
              <a:t>           </a:t>
            </a:r>
            <a:r>
              <a:rPr lang="en-US" sz="2100" b="1" dirty="0" err="1"/>
              <a:t>apang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in ahi.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940615"/>
            <a:ext cx="4360898" cy="257161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10108096" y="809625"/>
            <a:ext cx="1760738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45439"/>
            <a:ext cx="970804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Hiva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kum</a:t>
            </a:r>
            <a:r>
              <a:rPr lang="en-US" sz="2100" b="1" dirty="0">
                <a:solidFill>
                  <a:prstClr val="black"/>
                </a:solidFill>
              </a:rPr>
              <a:t> 20 </a:t>
            </a:r>
            <a:r>
              <a:rPr lang="en-US" sz="2100" b="1" dirty="0" err="1">
                <a:solidFill>
                  <a:prstClr val="black"/>
                </a:solidFill>
              </a:rPr>
              <a:t>lhin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kah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thilmu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anei</a:t>
            </a:r>
            <a:r>
              <a:rPr lang="en-US" sz="2100" b="1" dirty="0">
                <a:solidFill>
                  <a:prstClr val="black"/>
                </a:solidFill>
              </a:rPr>
              <a:t> tan, </a:t>
            </a:r>
            <a:r>
              <a:rPr lang="en-US" sz="2100" b="1" dirty="0" err="1">
                <a:solidFill>
                  <a:prstClr val="black"/>
                </a:solidFill>
              </a:rPr>
              <a:t>chuleh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ajipa</a:t>
            </a:r>
            <a:r>
              <a:rPr lang="en-US" sz="2100" b="1" dirty="0">
                <a:solidFill>
                  <a:prstClr val="black"/>
                </a:solidFill>
              </a:rPr>
              <a:t> –James White– </a:t>
            </a:r>
            <a:r>
              <a:rPr lang="en-US" sz="2100" b="1" dirty="0" err="1">
                <a:solidFill>
                  <a:prstClr val="black"/>
                </a:solidFill>
              </a:rPr>
              <a:t>panhuna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jal</a:t>
            </a:r>
            <a:r>
              <a:rPr lang="en-US" sz="2100" b="1" dirty="0">
                <a:solidFill>
                  <a:prstClr val="black"/>
                </a:solidFill>
              </a:rPr>
              <a:t> in Seventh-day Adventist </a:t>
            </a:r>
            <a:r>
              <a:rPr lang="en-US" sz="2100" b="1" dirty="0" err="1">
                <a:solidFill>
                  <a:prstClr val="black"/>
                </a:solidFill>
              </a:rPr>
              <a:t>houbung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kibulphu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theina</a:t>
            </a:r>
            <a:r>
              <a:rPr lang="en-US" sz="2100" b="1" dirty="0">
                <a:solidFill>
                  <a:prstClr val="black"/>
                </a:solidFill>
              </a:rPr>
              <a:t> din pan </a:t>
            </a:r>
            <a:r>
              <a:rPr lang="en-US" sz="2100" b="1" dirty="0" err="1">
                <a:solidFill>
                  <a:prstClr val="black"/>
                </a:solidFill>
              </a:rPr>
              <a:t>manlu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la tai (1863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hetthei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akiphutdoh</a:t>
            </a:r>
            <a:r>
              <a:rPr lang="en-US" sz="2100" b="1" dirty="0">
                <a:solidFill>
                  <a:prstClr val="black"/>
                </a:solidFill>
              </a:rPr>
              <a:t> tai).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05410"/>
            <a:ext cx="962853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Hapta</a:t>
            </a:r>
            <a:r>
              <a:rPr lang="en-US" sz="2100" b="1" dirty="0">
                <a:solidFill>
                  <a:prstClr val="black"/>
                </a:solidFill>
              </a:rPr>
              <a:t> khat </a:t>
            </a:r>
            <a:r>
              <a:rPr lang="en-US" sz="2100" b="1" dirty="0" err="1">
                <a:solidFill>
                  <a:prstClr val="black"/>
                </a:solidFill>
              </a:rPr>
              <a:t>jou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bep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thilmu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anina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>
                <a:solidFill>
                  <a:prstClr val="black"/>
                </a:solidFill>
              </a:rPr>
              <a:t>kit in, </a:t>
            </a:r>
            <a:r>
              <a:rPr lang="en-US" sz="2100" b="1" dirty="0" err="1">
                <a:solidFill>
                  <a:prstClr val="black"/>
                </a:solidFill>
              </a:rPr>
              <a:t>amasang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hahsatna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atuo</a:t>
            </a:r>
            <a:r>
              <a:rPr lang="en-US" sz="2100" b="1" dirty="0">
                <a:solidFill>
                  <a:prstClr val="black"/>
                </a:solidFill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</a:rPr>
              <a:t>musah</a:t>
            </a:r>
            <a:r>
              <a:rPr lang="en-US" sz="2100" b="1" dirty="0">
                <a:solidFill>
                  <a:prstClr val="black"/>
                </a:solidFill>
              </a:rPr>
              <a:t> in aum tai. Taona </a:t>
            </a:r>
            <a:r>
              <a:rPr lang="en-US" sz="2100" b="1" dirty="0" err="1">
                <a:solidFill>
                  <a:prstClr val="black"/>
                </a:solidFill>
              </a:rPr>
              <a:t>hatah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amang</a:t>
            </a:r>
            <a:r>
              <a:rPr lang="en-US" sz="2100" b="1" dirty="0">
                <a:solidFill>
                  <a:prstClr val="black"/>
                </a:solidFill>
              </a:rPr>
              <a:t> in, a u le nao </a:t>
            </a:r>
            <a:r>
              <a:rPr lang="en-US" sz="2100" b="1" dirty="0" err="1">
                <a:solidFill>
                  <a:prstClr val="black"/>
                </a:solidFill>
              </a:rPr>
              <a:t>teho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tiilkhouna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jal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kouna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kisaan</a:t>
            </a:r>
            <a:r>
              <a:rPr lang="en-US" sz="2100" b="1" dirty="0">
                <a:solidFill>
                  <a:prstClr val="black"/>
                </a:solidFill>
              </a:rPr>
              <a:t> tai.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1532</Words>
  <Application>Microsoft Office PowerPoint</Application>
  <PresentationFormat>Panorámica</PresentationFormat>
  <Paragraphs>69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228</cp:revision>
  <dcterms:created xsi:type="dcterms:W3CDTF">2026-09-19T14:53:33Z</dcterms:created>
  <dcterms:modified xsi:type="dcterms:W3CDTF">2026-10-09T06:50:26Z</dcterms:modified>
</cp:coreProperties>
</file>