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6" r:id="rId3"/>
    <p:sldId id="256" r:id="rId4"/>
    <p:sldId id="285" r:id="rId5"/>
    <p:sldId id="257" r:id="rId6"/>
    <p:sldId id="258" r:id="rId7"/>
    <p:sldId id="269" r:id="rId8"/>
    <p:sldId id="265" r:id="rId9"/>
    <p:sldId id="260" r:id="rId10"/>
    <p:sldId id="268" r:id="rId11"/>
    <p:sldId id="262" r:id="rId12"/>
    <p:sldId id="263" r:id="rId13"/>
    <p:sldId id="264" r:id="rId14"/>
    <p:sldId id="267"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Sree Krushnadevaraya" panose="02000600000000000000" pitchFamily="2" charset="0"/>
      <p:regular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A185F621-6A71-44E5-947F-DF2C3ABA1593}">
      <dgm:prSet custT="1"/>
      <dgm:spPr>
        <a:solidFill>
          <a:schemeClr val="bg2">
            <a:lumMod val="75000"/>
          </a:schemeClr>
        </a:solidFill>
      </dgm:spPr>
      <dgm:t>
        <a:bodyPr tIns="0" bIns="108000" anchor="b"/>
        <a:lstStyle/>
        <a:p>
          <a:pPr>
            <a:lnSpc>
              <a:spcPct val="50000"/>
            </a:lnSpc>
          </a:pPr>
          <a:r>
            <a:rPr lang="te-IN"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దేవుడు వారికి ప్రత్యక్షమయ్యాడు</a:t>
          </a:r>
          <a:r>
            <a:rPr lang="en-US"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3:2-4; యెహో. 5:13-14)</a:t>
          </a:r>
          <a:endParaRPr lang="en" sz="16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tIns="108000" anchor="t"/>
        <a:lstStyle/>
        <a:p>
          <a:pPr>
            <a:lnSpc>
              <a:spcPct val="50000"/>
            </a:lnSpc>
          </a:pP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వాళ్ళ చెప్పులు తీయమని</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అడిగారు</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3:5; యెహో</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5:15)</a:t>
          </a:r>
          <a:endParaRPr lang="en" sz="18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tIns="216000"/>
        <a:lstStyle/>
        <a:p>
          <a:pPr>
            <a:lnSpc>
              <a:spcPct val="50000"/>
            </a:lnSpc>
          </a:pP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దేవుడు వారితో ఉంటానని వారికి వాగ్దానం చేశాడు (నిర్గ. 3:12; యెహో. 1:5)</a:t>
          </a:r>
          <a:endParaRPr lang="en" sz="18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tIns="216000"/>
        <a:lstStyle/>
        <a:p>
          <a:pPr>
            <a:lnSpc>
              <a:spcPct val="50000"/>
            </a:lnSpc>
          </a:pP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పస్కా పండుగను ఆచరించారు</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12:21-23; యెహో. 5:10)</a:t>
          </a:r>
          <a:endParaRPr lang="en" sz="18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tIns="252000"/>
        <a:lstStyle/>
        <a:p>
          <a:pPr>
            <a:lnSpc>
              <a:spcPct val="50000"/>
            </a:lnSpc>
          </a:pP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ఆరిన నేలపై నీళ్ల గుండా నడిచారు</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14:21-22; యెహో. 3:14-17)</a:t>
          </a:r>
          <a:endParaRPr lang="en" sz="16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tIns="72000" anchor="t"/>
        <a:lstStyle/>
        <a:p>
          <a:pPr>
            <a:lnSpc>
              <a:spcPct val="50000"/>
            </a:lnSpc>
          </a:pPr>
          <a:r>
            <a:rPr lang="te-IN"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ఒకదానితో మన్నా వచ్చింది, మరొకదానితో అది ఆగిపోయింది</a:t>
          </a:r>
          <a:r>
            <a:rPr lang="en-US"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18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(నిర్గమ. 16:4-5, 31; యెహో. 5:11-12)</a:t>
          </a:r>
          <a:endParaRPr lang="en" sz="17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tIns="144000" anchor="t"/>
        <a:lstStyle/>
        <a:p>
          <a:pPr>
            <a:lnSpc>
              <a:spcPct val="50000"/>
            </a:lnSpc>
          </a:pP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దేశాన్ని వేగు చూసేందుకు వేగులవారిని పంపారు</a:t>
          </a:r>
          <a:r>
            <a:rPr lang="en-US"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(సంఖ్యా. 13:1-3; యెహోషు. 2:1)</a:t>
          </a:r>
          <a:endParaRPr lang="en" sz="18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pt>
  </dgm:ptLst>
  <dgm:cxnLst>
    <dgm:cxn modelId="{63F17B09-7585-4719-8556-BF241FA9451E}" type="presOf" srcId="{57F378D3-824A-42AC-BDB5-BE460BB8CA3F}" destId="{014199BF-6FDE-44AA-97A9-E90C9F001B98}" srcOrd="0" destOrd="0" presId="urn:microsoft.com/office/officeart/2005/8/layout/vList5"/>
    <dgm:cxn modelId="{FB638E1E-514B-4FFA-BC5F-D041E046DDAD}" srcId="{720181E9-287A-4EF5-8581-37C681C9C37A}" destId="{57F378D3-824A-42AC-BDB5-BE460BB8CA3F}" srcOrd="3" destOrd="0" parTransId="{45AA0770-6ABF-4601-B4A1-3D0D71CD2FE6}" sibTransId="{E51990AF-8A92-4E5D-A206-08A9C9F1728D}"/>
    <dgm:cxn modelId="{38522D30-D114-4FD1-A365-2642C9FCF2F4}" srcId="{720181E9-287A-4EF5-8581-37C681C9C37A}" destId="{CA2C13F6-FB4C-4155-AA49-E189335A3C46}" srcOrd="2" destOrd="0" parTransId="{30A8A4F6-B534-4A26-ADA2-71EDF02A435C}" sibTransId="{65F99C77-C863-4E50-AA13-26912B7F81A1}"/>
    <dgm:cxn modelId="{1B3EF03B-C3F5-4156-8E56-0B3D66CF102F}" srcId="{720181E9-287A-4EF5-8581-37C681C9C37A}" destId="{38E11913-AD17-4DE6-A797-0D63D38FA480}" srcOrd="1" destOrd="0" parTransId="{BFF19FEF-802C-4839-B0C1-2D0F182136B6}" sibTransId="{0C715A61-07F6-4014-A09D-B7925A2255DE}"/>
    <dgm:cxn modelId="{8212E164-7033-442A-BC56-F1D42FC7C757}" type="presOf" srcId="{CA2C13F6-FB4C-4155-AA49-E189335A3C46}" destId="{144C8132-1BCB-47B1-9BA5-6C7196E0882D}"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8063794-1EA0-4C1F-8428-148C3DF62D30}" type="presOf" srcId="{26612C10-7421-498E-BACF-9E269232A34C}" destId="{C3FA82F2-280A-4289-9BB4-7240EEF6ADDA}" srcOrd="0" destOrd="0" presId="urn:microsoft.com/office/officeart/2005/8/layout/vList5"/>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B30985B3-B56A-4CD7-9221-0A439661A89A}" srcId="{720181E9-287A-4EF5-8581-37C681C9C37A}" destId="{A185F621-6A71-44E5-947F-DF2C3ABA1593}" srcOrd="0" destOrd="0" parTransId="{FC2ABD47-3955-4992-83F2-2D9FA808796E}" sibTransId="{96FCE528-8CC4-45B9-AD88-1047AF82C782}"/>
    <dgm:cxn modelId="{07820BB4-9332-4EA7-9945-3E906657A3F4}" type="presOf" srcId="{38E11913-AD17-4DE6-A797-0D63D38FA480}" destId="{0175714B-8963-43B7-B3E3-7E67CEFA3648}"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B2351AE4-7910-46C0-A9A0-0C1704CDC83E}" type="presOf" srcId="{A185F621-6A71-44E5-947F-DF2C3ABA1593}" destId="{E0EB69CA-1599-43D8-B227-0C034F08E12E}"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pPr>
            <a:lnSpc>
              <a:spcPct val="110000"/>
            </a:lnSpc>
          </a:pPr>
          <a:r>
            <a:rPr lang="te-IN" sz="2200" b="1" noProof="0" dirty="0">
              <a:effectLst>
                <a:outerShdw blurRad="38100" dist="38100" dir="2700000" algn="tl">
                  <a:srgbClr val="000000">
                    <a:alpha val="43137"/>
                  </a:srgbClr>
                </a:outerShdw>
              </a:effectLst>
              <a:latin typeface="Sree Krushnadevaraya" pitchFamily="2" charset="0"/>
              <a:cs typeface="Sree Krushnadevaraya" pitchFamily="2" charset="0"/>
            </a:rPr>
            <a:t>"కనానునకు ప్రవేశించడం"</a:t>
          </a:r>
          <a:endParaRPr lang="en" sz="2200" b="1"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A555577A-34C4-41CF-9470-B1E44066476C}" type="parTrans" cxnId="{0A83E84F-7940-4BB4-B677-6208AC9CB6CB}">
      <dgm:prSet/>
      <dgm:spPr/>
      <dgm:t>
        <a:bodyPr/>
        <a:lstStyle/>
        <a:p>
          <a:pPr>
            <a:lnSpc>
              <a:spcPct val="110000"/>
            </a:lnSpc>
          </a:pPr>
          <a:endParaRPr lang="es-ES" sz="2200" b="1">
            <a:latin typeface="Sree Krushnadevaraya" pitchFamily="2" charset="0"/>
            <a:cs typeface="Sree Krushnadevaraya" pitchFamily="2" charset="0"/>
          </a:endParaRPr>
        </a:p>
      </dgm:t>
    </dgm:pt>
    <dgm:pt modelId="{AB266254-B7E7-4468-A8DB-9A05ED94010F}" type="sibTrans" cxnId="{0A83E84F-7940-4BB4-B677-6208AC9CB6CB}">
      <dgm:prSet/>
      <dgm:spPr/>
      <dgm:t>
        <a:bodyPr/>
        <a:lstStyle/>
        <a:p>
          <a:pPr>
            <a:lnSpc>
              <a:spcPct val="110000"/>
            </a:lnSpc>
          </a:pPr>
          <a:endParaRPr lang="es-ES" sz="2200" b="1">
            <a:latin typeface="Sree Krushnadevaraya" pitchFamily="2" charset="0"/>
            <a:cs typeface="Sree Krushnadevaraya" pitchFamily="2" charset="0"/>
          </a:endParaRPr>
        </a:p>
      </dgm:t>
    </dgm:pt>
    <dgm:pt modelId="{345A6410-9352-49FF-A4C9-595B48FC72B4}">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 sz="2200" b="1" noProof="0" dirty="0">
              <a:latin typeface="Sree Krushnadevaraya" pitchFamily="2" charset="0"/>
              <a:cs typeface="Sree Krushnadevaraya" pitchFamily="2" charset="0"/>
            </a:rPr>
            <a:t> 1:1-9</a:t>
          </a:r>
        </a:p>
      </dgm:t>
    </dgm:pt>
    <dgm:pt modelId="{1779B167-01E9-4D95-8BA4-814D662058C0}" type="parTrans" cxnId="{CA14B09C-D969-4927-9D7A-EA8E08DA944B}">
      <dgm:prSet/>
      <dgm:spPr/>
      <dgm:t>
        <a:bodyPr/>
        <a:lstStyle/>
        <a:p>
          <a:pPr>
            <a:lnSpc>
              <a:spcPct val="110000"/>
            </a:lnSpc>
          </a:pPr>
          <a:endParaRPr lang="es-ES" sz="2200" b="1">
            <a:latin typeface="Sree Krushnadevaraya" pitchFamily="2" charset="0"/>
            <a:cs typeface="Sree Krushnadevaraya" pitchFamily="2" charset="0"/>
          </a:endParaRPr>
        </a:p>
      </dgm:t>
    </dgm:pt>
    <dgm:pt modelId="{84F2B014-0F54-4CFC-9F1C-49EC4363C55D}" type="sibTrans" cxnId="{CA14B09C-D969-4927-9D7A-EA8E08DA944B}">
      <dgm:prSet/>
      <dgm:spPr/>
      <dgm:t>
        <a:bodyPr/>
        <a:lstStyle/>
        <a:p>
          <a:pPr>
            <a:lnSpc>
              <a:spcPct val="110000"/>
            </a:lnSpc>
          </a:pPr>
          <a:endParaRPr lang="es-ES" sz="2200" b="1">
            <a:latin typeface="Sree Krushnadevaraya" pitchFamily="2" charset="0"/>
            <a:cs typeface="Sree Krushnadevaraya" pitchFamily="2" charset="0"/>
          </a:endParaRPr>
        </a:p>
      </dgm:t>
    </dgm:pt>
    <dgm:pt modelId="{DB22F845-2977-4FBE-833E-AE1B0DC38300}">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US" sz="2200" b="1" noProof="0" dirty="0">
              <a:latin typeface="Sree Krushnadevaraya" pitchFamily="2" charset="0"/>
              <a:cs typeface="Sree Krushnadevaraya" pitchFamily="2" charset="0"/>
            </a:rPr>
            <a:t> </a:t>
          </a:r>
          <a:r>
            <a:rPr lang="en" sz="2200" b="1" noProof="0" dirty="0">
              <a:latin typeface="Sree Krushnadevaraya" pitchFamily="2" charset="0"/>
              <a:cs typeface="Sree Krushnadevaraya" pitchFamily="2" charset="0"/>
            </a:rPr>
            <a:t>1:1-5:12</a:t>
          </a:r>
        </a:p>
      </dgm:t>
    </dgm:pt>
    <dgm:pt modelId="{7BFA16DA-2B55-4932-912C-CC5258A01A85}" type="parTrans" cxnId="{3E09DD44-73DD-4B12-A4FF-3809C76C4641}">
      <dgm:prSet/>
      <dgm:spPr/>
      <dgm:t>
        <a:bodyPr/>
        <a:lstStyle/>
        <a:p>
          <a:pPr>
            <a:lnSpc>
              <a:spcPct val="110000"/>
            </a:lnSpc>
          </a:pPr>
          <a:endParaRPr lang="es-ES" sz="2200" b="1">
            <a:latin typeface="Sree Krushnadevaraya" pitchFamily="2" charset="0"/>
            <a:cs typeface="Sree Krushnadevaraya" pitchFamily="2" charset="0"/>
          </a:endParaRPr>
        </a:p>
      </dgm:t>
    </dgm:pt>
    <dgm:pt modelId="{962DDCA3-35BD-4C1A-BD73-46CCB26967EC}" type="sibTrans" cxnId="{3E09DD44-73DD-4B12-A4FF-3809C76C4641}">
      <dgm:prSet/>
      <dgm:spPr/>
      <dgm:t>
        <a:bodyPr/>
        <a:lstStyle/>
        <a:p>
          <a:pPr>
            <a:lnSpc>
              <a:spcPct val="110000"/>
            </a:lnSpc>
          </a:pPr>
          <a:endParaRPr lang="es-ES" sz="2200" b="1">
            <a:latin typeface="Sree Krushnadevaraya" pitchFamily="2" charset="0"/>
            <a:cs typeface="Sree Krushnadevaraya" pitchFamily="2" charset="0"/>
          </a:endParaRPr>
        </a:p>
      </dgm:t>
    </dgm:pt>
    <dgm:pt modelId="{CCD64918-BA68-4533-98B2-AE1EFB332167}">
      <dgm:prSet phldrT="[Texto]" custT="1"/>
      <dgm:spPr/>
      <dgm:t>
        <a:bodyPr/>
        <a:lstStyle/>
        <a:p>
          <a:pPr>
            <a:lnSpc>
              <a:spcPct val="110000"/>
            </a:lnSpc>
          </a:pPr>
          <a:r>
            <a:rPr lang="te-IN" sz="2200" b="1" noProof="0" dirty="0">
              <a:effectLst>
                <a:outerShdw blurRad="38100" dist="38100" dir="2700000" algn="tl">
                  <a:srgbClr val="000000">
                    <a:alpha val="43137"/>
                  </a:srgbClr>
                </a:outerShdw>
              </a:effectLst>
              <a:latin typeface="Sree Krushnadevaraya" pitchFamily="2" charset="0"/>
              <a:cs typeface="Sree Krushnadevaraya" pitchFamily="2" charset="0"/>
            </a:rPr>
            <a:t>కెనాన్ తీసుకోండి</a:t>
          </a:r>
          <a:endParaRPr lang="en" sz="2200" b="1"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E1100060-47A8-434D-A4CB-2CB4B6E6A512}" type="parTrans" cxnId="{00475950-3967-4678-AA9D-2ADCC34B3493}">
      <dgm:prSet/>
      <dgm:spPr/>
      <dgm:t>
        <a:bodyPr/>
        <a:lstStyle/>
        <a:p>
          <a:pPr>
            <a:lnSpc>
              <a:spcPct val="110000"/>
            </a:lnSpc>
          </a:pPr>
          <a:endParaRPr lang="es-ES" sz="2200" b="1">
            <a:latin typeface="Sree Krushnadevaraya" pitchFamily="2" charset="0"/>
            <a:cs typeface="Sree Krushnadevaraya" pitchFamily="2" charset="0"/>
          </a:endParaRPr>
        </a:p>
      </dgm:t>
    </dgm:pt>
    <dgm:pt modelId="{E963423E-F8BD-4251-836F-2B75844935FC}" type="sibTrans" cxnId="{00475950-3967-4678-AA9D-2ADCC34B3493}">
      <dgm:prSet/>
      <dgm:spPr/>
      <dgm:t>
        <a:bodyPr/>
        <a:lstStyle/>
        <a:p>
          <a:pPr>
            <a:lnSpc>
              <a:spcPct val="110000"/>
            </a:lnSpc>
          </a:pPr>
          <a:endParaRPr lang="es-ES" sz="2200" b="1">
            <a:latin typeface="Sree Krushnadevaraya" pitchFamily="2" charset="0"/>
            <a:cs typeface="Sree Krushnadevaraya" pitchFamily="2" charset="0"/>
          </a:endParaRPr>
        </a:p>
      </dgm:t>
    </dgm:pt>
    <dgm:pt modelId="{11DF0B15-F2E2-4B6C-85E6-7D0CBC5C3627}">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US" sz="2200" b="1" noProof="0" dirty="0">
              <a:latin typeface="Sree Krushnadevaraya" pitchFamily="2" charset="0"/>
              <a:cs typeface="Sree Krushnadevaraya" pitchFamily="2" charset="0"/>
            </a:rPr>
            <a:t> </a:t>
          </a:r>
          <a:r>
            <a:rPr lang="en" sz="2200" b="1" noProof="0" dirty="0">
              <a:latin typeface="Sree Krushnadevaraya" pitchFamily="2" charset="0"/>
              <a:cs typeface="Sree Krushnadevaraya" pitchFamily="2" charset="0"/>
            </a:rPr>
            <a:t>1:10-11</a:t>
          </a:r>
        </a:p>
      </dgm:t>
    </dgm:pt>
    <dgm:pt modelId="{CAF1DA79-4A26-4080-B514-2A356879E106}" type="parTrans" cxnId="{E9E332D2-9228-483D-B17A-77971C16E2EE}">
      <dgm:prSet/>
      <dgm:spPr/>
      <dgm:t>
        <a:bodyPr/>
        <a:lstStyle/>
        <a:p>
          <a:pPr>
            <a:lnSpc>
              <a:spcPct val="110000"/>
            </a:lnSpc>
          </a:pPr>
          <a:endParaRPr lang="es-ES" sz="2200" b="1">
            <a:latin typeface="Sree Krushnadevaraya" pitchFamily="2" charset="0"/>
            <a:cs typeface="Sree Krushnadevaraya" pitchFamily="2" charset="0"/>
          </a:endParaRPr>
        </a:p>
      </dgm:t>
    </dgm:pt>
    <dgm:pt modelId="{1678CB12-570F-471D-AE29-847EF453D01D}" type="sibTrans" cxnId="{E9E332D2-9228-483D-B17A-77971C16E2EE}">
      <dgm:prSet/>
      <dgm:spPr/>
      <dgm:t>
        <a:bodyPr/>
        <a:lstStyle/>
        <a:p>
          <a:pPr>
            <a:lnSpc>
              <a:spcPct val="110000"/>
            </a:lnSpc>
          </a:pPr>
          <a:endParaRPr lang="es-ES" sz="2200" b="1">
            <a:latin typeface="Sree Krushnadevaraya" pitchFamily="2" charset="0"/>
            <a:cs typeface="Sree Krushnadevaraya" pitchFamily="2" charset="0"/>
          </a:endParaRPr>
        </a:p>
      </dgm:t>
    </dgm:pt>
    <dgm:pt modelId="{E4195A68-A6AE-49B7-BCEC-C4F9A6E976E2}">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US" sz="2200" b="1" noProof="0" dirty="0">
              <a:latin typeface="Sree Krushnadevaraya" pitchFamily="2" charset="0"/>
              <a:cs typeface="Sree Krushnadevaraya" pitchFamily="2" charset="0"/>
            </a:rPr>
            <a:t> </a:t>
          </a:r>
          <a:r>
            <a:rPr lang="en" sz="2200" b="1" noProof="0" dirty="0">
              <a:latin typeface="Sree Krushnadevaraya" pitchFamily="2" charset="0"/>
              <a:cs typeface="Sree Krushnadevaraya" pitchFamily="2" charset="0"/>
            </a:rPr>
            <a:t>5:13-12:24</a:t>
          </a:r>
        </a:p>
      </dgm:t>
    </dgm:pt>
    <dgm:pt modelId="{9AD02D6F-AFB5-41D2-8E21-D8493D8F24C3}" type="parTrans" cxnId="{7491CB14-6D33-484B-A0E0-3A93CFBA402C}">
      <dgm:prSet/>
      <dgm:spPr/>
      <dgm:t>
        <a:bodyPr/>
        <a:lstStyle/>
        <a:p>
          <a:pPr>
            <a:lnSpc>
              <a:spcPct val="110000"/>
            </a:lnSpc>
          </a:pPr>
          <a:endParaRPr lang="es-ES" sz="2200" b="1">
            <a:latin typeface="Sree Krushnadevaraya" pitchFamily="2" charset="0"/>
            <a:cs typeface="Sree Krushnadevaraya" pitchFamily="2" charset="0"/>
          </a:endParaRPr>
        </a:p>
      </dgm:t>
    </dgm:pt>
    <dgm:pt modelId="{47516755-1689-40C0-9DA3-F9C3CED2A044}" type="sibTrans" cxnId="{7491CB14-6D33-484B-A0E0-3A93CFBA402C}">
      <dgm:prSet/>
      <dgm:spPr/>
      <dgm:t>
        <a:bodyPr/>
        <a:lstStyle/>
        <a:p>
          <a:pPr>
            <a:lnSpc>
              <a:spcPct val="110000"/>
            </a:lnSpc>
          </a:pPr>
          <a:endParaRPr lang="es-ES" sz="2200" b="1">
            <a:latin typeface="Sree Krushnadevaraya" pitchFamily="2" charset="0"/>
            <a:cs typeface="Sree Krushnadevaraya" pitchFamily="2" charset="0"/>
          </a:endParaRPr>
        </a:p>
      </dgm:t>
    </dgm:pt>
    <dgm:pt modelId="{63608280-B8CD-4485-933E-A089ED95137F}">
      <dgm:prSet phldrT="[Texto]" custT="1"/>
      <dgm:spPr>
        <a:solidFill>
          <a:schemeClr val="accent1"/>
        </a:solidFill>
      </dgm:spPr>
      <dgm:t>
        <a:bodyPr/>
        <a:lstStyle/>
        <a:p>
          <a:pPr>
            <a:lnSpc>
              <a:spcPct val="110000"/>
            </a:lnSpc>
          </a:pPr>
          <a:r>
            <a:rPr lang="te-IN" sz="2200" b="1" noProof="0" dirty="0">
              <a:effectLst>
                <a:outerShdw blurRad="38100" dist="38100" dir="2700000" algn="tl">
                  <a:srgbClr val="000000">
                    <a:alpha val="43137"/>
                  </a:srgbClr>
                </a:outerShdw>
              </a:effectLst>
              <a:latin typeface="Sree Krushnadevaraya" pitchFamily="2" charset="0"/>
              <a:cs typeface="Sree Krushnadevaraya" pitchFamily="2" charset="0"/>
            </a:rPr>
            <a:t>భూమిని విభజించండి</a:t>
          </a:r>
          <a:endParaRPr lang="en" sz="2200" b="1"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0A778034-09DE-49FA-925E-0F237B0F7FEE}" type="parTrans" cxnId="{05B2173F-7EF3-4C48-ABAE-8E7A5FE70219}">
      <dgm:prSet/>
      <dgm:spPr/>
      <dgm:t>
        <a:bodyPr/>
        <a:lstStyle/>
        <a:p>
          <a:pPr>
            <a:lnSpc>
              <a:spcPct val="110000"/>
            </a:lnSpc>
          </a:pPr>
          <a:endParaRPr lang="es-ES" sz="2200" b="1">
            <a:latin typeface="Sree Krushnadevaraya" pitchFamily="2" charset="0"/>
            <a:cs typeface="Sree Krushnadevaraya" pitchFamily="2" charset="0"/>
          </a:endParaRPr>
        </a:p>
      </dgm:t>
    </dgm:pt>
    <dgm:pt modelId="{3617DB1F-6E93-4536-A5E7-1CA464CBAE33}" type="sibTrans" cxnId="{05B2173F-7EF3-4C48-ABAE-8E7A5FE70219}">
      <dgm:prSet/>
      <dgm:spPr/>
      <dgm:t>
        <a:bodyPr/>
        <a:lstStyle/>
        <a:p>
          <a:pPr>
            <a:lnSpc>
              <a:spcPct val="110000"/>
            </a:lnSpc>
          </a:pPr>
          <a:endParaRPr lang="es-ES" sz="2200" b="1">
            <a:latin typeface="Sree Krushnadevaraya" pitchFamily="2" charset="0"/>
            <a:cs typeface="Sree Krushnadevaraya" pitchFamily="2" charset="0"/>
          </a:endParaRPr>
        </a:p>
      </dgm:t>
    </dgm:pt>
    <dgm:pt modelId="{E3EB6C5F-9365-422B-955A-8472286B6107}">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 sz="2200" b="1" noProof="0" dirty="0">
              <a:latin typeface="Sree Krushnadevaraya" pitchFamily="2" charset="0"/>
              <a:cs typeface="Sree Krushnadevaraya" pitchFamily="2" charset="0"/>
            </a:rPr>
            <a:t> 1:12-15</a:t>
          </a:r>
        </a:p>
      </dgm:t>
    </dgm:pt>
    <dgm:pt modelId="{67662760-E622-4ECD-9AFE-D5FEAD9AB425}" type="parTrans" cxnId="{3B33B310-011D-4930-B2B6-2DC135C93087}">
      <dgm:prSet/>
      <dgm:spPr/>
      <dgm:t>
        <a:bodyPr/>
        <a:lstStyle/>
        <a:p>
          <a:pPr>
            <a:lnSpc>
              <a:spcPct val="110000"/>
            </a:lnSpc>
          </a:pPr>
          <a:endParaRPr lang="es-ES" sz="2200" b="1">
            <a:latin typeface="Sree Krushnadevaraya" pitchFamily="2" charset="0"/>
            <a:cs typeface="Sree Krushnadevaraya" pitchFamily="2" charset="0"/>
          </a:endParaRPr>
        </a:p>
      </dgm:t>
    </dgm:pt>
    <dgm:pt modelId="{AFDC5B98-7E83-4DFD-8DBD-B988E5148D5A}" type="sibTrans" cxnId="{3B33B310-011D-4930-B2B6-2DC135C93087}">
      <dgm:prSet/>
      <dgm:spPr/>
      <dgm:t>
        <a:bodyPr/>
        <a:lstStyle/>
        <a:p>
          <a:pPr>
            <a:lnSpc>
              <a:spcPct val="110000"/>
            </a:lnSpc>
          </a:pPr>
          <a:endParaRPr lang="es-ES" sz="2200" b="1">
            <a:latin typeface="Sree Krushnadevaraya" pitchFamily="2" charset="0"/>
            <a:cs typeface="Sree Krushnadevaraya" pitchFamily="2" charset="0"/>
          </a:endParaRPr>
        </a:p>
      </dgm:t>
    </dgm:pt>
    <dgm:pt modelId="{1965CEA0-19D5-40E8-8F01-7AF4BBED5399}">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US" sz="2200" b="1" noProof="0" dirty="0">
              <a:latin typeface="Sree Krushnadevaraya" pitchFamily="2" charset="0"/>
              <a:cs typeface="Sree Krushnadevaraya" pitchFamily="2" charset="0"/>
            </a:rPr>
            <a:t> </a:t>
          </a:r>
          <a:r>
            <a:rPr lang="en" sz="2200" b="1" noProof="0" dirty="0">
              <a:latin typeface="Sree Krushnadevaraya" pitchFamily="2" charset="0"/>
              <a:cs typeface="Sree Krushnadevaraya" pitchFamily="2" charset="0"/>
            </a:rPr>
            <a:t>13:1-21:45</a:t>
          </a:r>
        </a:p>
      </dgm:t>
    </dgm:pt>
    <dgm:pt modelId="{9644E70F-AEFD-4F64-80FB-D807C80E9498}" type="parTrans" cxnId="{E0C7F6B2-F297-4CD6-8D32-159DA1F9F8B7}">
      <dgm:prSet/>
      <dgm:spPr/>
      <dgm:t>
        <a:bodyPr/>
        <a:lstStyle/>
        <a:p>
          <a:pPr>
            <a:lnSpc>
              <a:spcPct val="110000"/>
            </a:lnSpc>
          </a:pPr>
          <a:endParaRPr lang="es-ES" sz="2200" b="1">
            <a:latin typeface="Sree Krushnadevaraya" pitchFamily="2" charset="0"/>
            <a:cs typeface="Sree Krushnadevaraya" pitchFamily="2" charset="0"/>
          </a:endParaRPr>
        </a:p>
      </dgm:t>
    </dgm:pt>
    <dgm:pt modelId="{7BFECE3F-2CC1-4E2A-B29C-AFF081F4B828}" type="sibTrans" cxnId="{E0C7F6B2-F297-4CD6-8D32-159DA1F9F8B7}">
      <dgm:prSet/>
      <dgm:spPr/>
      <dgm:t>
        <a:bodyPr/>
        <a:lstStyle/>
        <a:p>
          <a:pPr>
            <a:lnSpc>
              <a:spcPct val="110000"/>
            </a:lnSpc>
          </a:pPr>
          <a:endParaRPr lang="es-ES" sz="2200" b="1">
            <a:latin typeface="Sree Krushnadevaraya" pitchFamily="2" charset="0"/>
            <a:cs typeface="Sree Krushnadevaraya" pitchFamily="2" charset="0"/>
          </a:endParaRPr>
        </a:p>
      </dgm:t>
    </dgm:pt>
    <dgm:pt modelId="{B985F782-4BAE-4E8B-89BB-1CDE649CE1E0}">
      <dgm:prSet phldrT="[Texto]" custT="1"/>
      <dgm:spPr>
        <a:solidFill>
          <a:schemeClr val="accent2">
            <a:lumMod val="75000"/>
          </a:schemeClr>
        </a:solidFill>
      </dgm:spPr>
      <dgm:t>
        <a:bodyPr/>
        <a:lstStyle/>
        <a:p>
          <a:pPr>
            <a:lnSpc>
              <a:spcPct val="110000"/>
            </a:lnSpc>
          </a:pPr>
          <a:r>
            <a:rPr lang="te-IN" sz="2200" b="1" noProof="0" dirty="0">
              <a:effectLst>
                <a:outerShdw blurRad="38100" dist="38100" dir="2700000" algn="tl">
                  <a:srgbClr val="000000">
                    <a:alpha val="43137"/>
                  </a:srgbClr>
                </a:outerShdw>
              </a:effectLst>
              <a:latin typeface="Sree Krushnadevaraya" pitchFamily="2" charset="0"/>
              <a:cs typeface="Sree Krushnadevaraya" pitchFamily="2" charset="0"/>
            </a:rPr>
            <a:t>చట్టానికి విధేయత ద్వారా సేవ</a:t>
          </a:r>
          <a:endParaRPr lang="en" sz="2200" b="1" noProof="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4266347A-CCD4-408E-AAA1-C2820F6E6398}" type="parTrans" cxnId="{6A2CDCB3-E2A5-437C-B046-FA6536044CC2}">
      <dgm:prSet/>
      <dgm:spPr/>
      <dgm:t>
        <a:bodyPr/>
        <a:lstStyle/>
        <a:p>
          <a:pPr>
            <a:lnSpc>
              <a:spcPct val="110000"/>
            </a:lnSpc>
          </a:pPr>
          <a:endParaRPr lang="es-ES" sz="2200" b="1">
            <a:latin typeface="Sree Krushnadevaraya" pitchFamily="2" charset="0"/>
            <a:cs typeface="Sree Krushnadevaraya" pitchFamily="2" charset="0"/>
          </a:endParaRPr>
        </a:p>
      </dgm:t>
    </dgm:pt>
    <dgm:pt modelId="{F2DD0907-FE41-41B4-8374-7A556E48F5F3}" type="sibTrans" cxnId="{6A2CDCB3-E2A5-437C-B046-FA6536044CC2}">
      <dgm:prSet/>
      <dgm:spPr/>
      <dgm:t>
        <a:bodyPr/>
        <a:lstStyle/>
        <a:p>
          <a:pPr>
            <a:lnSpc>
              <a:spcPct val="110000"/>
            </a:lnSpc>
          </a:pPr>
          <a:endParaRPr lang="es-ES" sz="2200" b="1">
            <a:latin typeface="Sree Krushnadevaraya" pitchFamily="2" charset="0"/>
            <a:cs typeface="Sree Krushnadevaraya" pitchFamily="2" charset="0"/>
          </a:endParaRPr>
        </a:p>
      </dgm:t>
    </dgm:pt>
    <dgm:pt modelId="{9D929B6A-6A35-4535-8AF2-52F17DC425E0}">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 sz="2200" b="1" noProof="0" dirty="0">
              <a:latin typeface="Sree Krushnadevaraya" pitchFamily="2" charset="0"/>
              <a:cs typeface="Sree Krushnadevaraya" pitchFamily="2" charset="0"/>
            </a:rPr>
            <a:t> 1:16-18</a:t>
          </a:r>
        </a:p>
      </dgm:t>
    </dgm:pt>
    <dgm:pt modelId="{9400FBB7-FC4D-4E7E-8DB5-A751B02A9B24}" type="parTrans" cxnId="{8D630202-58FC-45FD-A33E-20AC0E6EBF98}">
      <dgm:prSet/>
      <dgm:spPr/>
      <dgm:t>
        <a:bodyPr/>
        <a:lstStyle/>
        <a:p>
          <a:pPr>
            <a:lnSpc>
              <a:spcPct val="110000"/>
            </a:lnSpc>
          </a:pPr>
          <a:endParaRPr lang="es-ES" sz="2200" b="1">
            <a:latin typeface="Sree Krushnadevaraya" pitchFamily="2" charset="0"/>
            <a:cs typeface="Sree Krushnadevaraya" pitchFamily="2" charset="0"/>
          </a:endParaRPr>
        </a:p>
      </dgm:t>
    </dgm:pt>
    <dgm:pt modelId="{D3FD7972-6C54-4238-BDA5-83623A2CAA96}" type="sibTrans" cxnId="{8D630202-58FC-45FD-A33E-20AC0E6EBF98}">
      <dgm:prSet/>
      <dgm:spPr/>
      <dgm:t>
        <a:bodyPr/>
        <a:lstStyle/>
        <a:p>
          <a:pPr>
            <a:lnSpc>
              <a:spcPct val="110000"/>
            </a:lnSpc>
          </a:pPr>
          <a:endParaRPr lang="es-ES" sz="2200" b="1">
            <a:latin typeface="Sree Krushnadevaraya" pitchFamily="2" charset="0"/>
            <a:cs typeface="Sree Krushnadevaraya" pitchFamily="2" charset="0"/>
          </a:endParaRPr>
        </a:p>
      </dgm:t>
    </dgm:pt>
    <dgm:pt modelId="{F0F2525F-248E-4BB5-AB9B-1FE6C3DFE2A8}">
      <dgm:prSet phldrT="[Texto]" custT="1"/>
      <dgm:spPr/>
      <dgm:t>
        <a:bodyPr/>
        <a:lstStyle/>
        <a:p>
          <a:pPr>
            <a:lnSpc>
              <a:spcPct val="110000"/>
            </a:lnSpc>
          </a:pPr>
          <a:r>
            <a:rPr lang="te-IN" sz="2200" b="1" noProof="0" dirty="0">
              <a:latin typeface="Sree Krushnadevaraya" pitchFamily="2" charset="0"/>
              <a:cs typeface="Sree Krushnadevaraya" pitchFamily="2" charset="0"/>
            </a:rPr>
            <a:t>యెహోషువ</a:t>
          </a:r>
          <a:r>
            <a:rPr lang="en" sz="2200" b="1" noProof="0" dirty="0">
              <a:latin typeface="Sree Krushnadevaraya" pitchFamily="2" charset="0"/>
              <a:cs typeface="Sree Krushnadevaraya" pitchFamily="2" charset="0"/>
            </a:rPr>
            <a:t> 22:1-24:33</a:t>
          </a:r>
        </a:p>
      </dgm:t>
    </dgm:pt>
    <dgm:pt modelId="{12831A14-6383-4605-A768-07B9FF1717E3}" type="parTrans" cxnId="{C80AC97C-EA39-4958-B7E1-C6526AEF42FE}">
      <dgm:prSet/>
      <dgm:spPr/>
      <dgm:t>
        <a:bodyPr/>
        <a:lstStyle/>
        <a:p>
          <a:pPr>
            <a:lnSpc>
              <a:spcPct val="110000"/>
            </a:lnSpc>
          </a:pPr>
          <a:endParaRPr lang="es-ES" sz="2200" b="1">
            <a:latin typeface="Sree Krushnadevaraya" pitchFamily="2" charset="0"/>
            <a:cs typeface="Sree Krushnadevaraya" pitchFamily="2" charset="0"/>
          </a:endParaRPr>
        </a:p>
      </dgm:t>
    </dgm:pt>
    <dgm:pt modelId="{C68EB799-D4DF-4FD4-B50A-8EFBA4CF134F}" type="sibTrans" cxnId="{C80AC97C-EA39-4958-B7E1-C6526AEF42FE}">
      <dgm:prSet/>
      <dgm:spPr/>
      <dgm:t>
        <a:bodyPr/>
        <a:lstStyle/>
        <a:p>
          <a:pPr>
            <a:lnSpc>
              <a:spcPct val="110000"/>
            </a:lnSpc>
          </a:pPr>
          <a:endParaRPr lang="es-ES" sz="2200" b="1">
            <a:latin typeface="Sree Krushnadevaraya" pitchFamily="2" charset="0"/>
            <a:cs typeface="Sree Krushnadevaraya" pitchFamily="2" charset="0"/>
          </a:endParaRPr>
        </a:p>
      </dgm:t>
    </dgm:pt>
    <dgm:pt modelId="{3C71EB8E-6870-4BCB-8BB1-B83398A9FB6F}" type="pres">
      <dgm:prSet presAssocID="{36616D5D-1003-4267-B38A-24559219A67A}" presName="Name0" presStyleCnt="0">
        <dgm:presLayoutVars>
          <dgm:dir/>
          <dgm:animLvl val="lvl"/>
          <dgm:resizeHandles val="exact"/>
        </dgm:presLayoutVars>
      </dgm:prSet>
      <dgm:spPr/>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pt>
    <dgm:pt modelId="{0189A510-3CAB-436E-8D8B-8C78215E5111}" type="pres">
      <dgm:prSet presAssocID="{B985F782-4BAE-4E8B-89BB-1CDE649CE1E0}" presName="entireBox" presStyleLbl="node1" presStyleIdx="0" presStyleCnt="4"/>
      <dgm:spPr/>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pt>
    <dgm:pt modelId="{04275987-C138-46E1-8A63-2FEEC2C32A5C}" type="pres">
      <dgm:prSet presAssocID="{F0F2525F-248E-4BB5-AB9B-1FE6C3DFE2A8}" presName="childTextBox" presStyleLbl="fgAccFollowNode1" presStyleIdx="1" presStyleCnt="8">
        <dgm:presLayoutVars>
          <dgm:bulletEnabled val="1"/>
        </dgm:presLayoutVars>
      </dgm:prSet>
      <dgm:spPr/>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pt>
    <dgm:pt modelId="{BAC1D279-6CCC-4E69-9994-D5C974BB4EF6}" type="pres">
      <dgm:prSet presAssocID="{63608280-B8CD-4485-933E-A089ED95137F}" presName="arrow" presStyleLbl="node1" presStyleIdx="1" presStyleCnt="4"/>
      <dgm:spPr/>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pt>
    <dgm:pt modelId="{F2BAAD51-47A8-4931-9083-B97BAFCB2B65}" type="pres">
      <dgm:prSet presAssocID="{1965CEA0-19D5-40E8-8F01-7AF4BBED5399}" presName="childTextArrow" presStyleLbl="fgAccFollowNode1" presStyleIdx="3" presStyleCnt="8">
        <dgm:presLayoutVars>
          <dgm:bulletEnabled val="1"/>
        </dgm:presLayoutVars>
      </dgm:prSet>
      <dgm:spPr/>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pt>
    <dgm:pt modelId="{178526A2-DB8E-45A7-B8A4-41149B7B4CA6}" type="pres">
      <dgm:prSet presAssocID="{CCD64918-BA68-4533-98B2-AE1EFB332167}" presName="arrow" presStyleLbl="node1" presStyleIdx="2" presStyleCnt="4"/>
      <dgm:spPr/>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pt>
    <dgm:pt modelId="{8367DAE1-DF7D-482D-981A-6B7443E54999}" type="pres">
      <dgm:prSet presAssocID="{E4195A68-A6AE-49B7-BCEC-C4F9A6E976E2}" presName="childTextArrow" presStyleLbl="fgAccFollowNode1" presStyleIdx="5" presStyleCnt="8">
        <dgm:presLayoutVars>
          <dgm:bulletEnabled val="1"/>
        </dgm:presLayoutVars>
      </dgm:prSet>
      <dgm:spPr/>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pt>
    <dgm:pt modelId="{42B34F65-E1D1-41EF-B67D-3102859D6D66}" type="pres">
      <dgm:prSet presAssocID="{CC6AACFC-1ED5-4D59-BC4E-64BAADB18507}" presName="arrow" presStyleLbl="node1" presStyleIdx="3" presStyleCnt="4"/>
      <dgm:spPr/>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pt>
    <dgm:pt modelId="{0A9EBDAE-0F22-4D7E-9F93-DD6CC5BEDF09}" type="pres">
      <dgm:prSet presAssocID="{DB22F845-2977-4FBE-833E-AE1B0DC38300}" presName="childTextArrow" presStyleLbl="fgAccFollowNode1" presStyleIdx="7" presStyleCnt="8">
        <dgm:presLayoutVars>
          <dgm:bulletEnabled val="1"/>
        </dgm:presLayoutVars>
      </dgm:prSet>
      <dgm:spPr/>
    </dgm:pt>
  </dgm:ptLst>
  <dgm:cxnLst>
    <dgm:cxn modelId="{8D630202-58FC-45FD-A33E-20AC0E6EBF98}" srcId="{B985F782-4BAE-4E8B-89BB-1CDE649CE1E0}" destId="{9D929B6A-6A35-4535-8AF2-52F17DC425E0}" srcOrd="0" destOrd="0" parTransId="{9400FBB7-FC4D-4E7E-8DB5-A751B02A9B24}" sibTransId="{D3FD7972-6C54-4238-BDA5-83623A2CAA96}"/>
    <dgm:cxn modelId="{8BEC7E0C-6ED6-4E22-8D2E-6DDED8A9C02D}" type="presOf" srcId="{E4195A68-A6AE-49B7-BCEC-C4F9A6E976E2}" destId="{8367DAE1-DF7D-482D-981A-6B7443E54999}" srcOrd="0" destOrd="0" presId="urn:microsoft.com/office/officeart/2005/8/layout/process4"/>
    <dgm:cxn modelId="{3B33B310-011D-4930-B2B6-2DC135C93087}" srcId="{63608280-B8CD-4485-933E-A089ED95137F}" destId="{E3EB6C5F-9365-422B-955A-8472286B6107}" srcOrd="0" destOrd="0" parTransId="{67662760-E622-4ECD-9AFE-D5FEAD9AB425}" sibTransId="{AFDC5B98-7E83-4DFD-8DBD-B988E5148D5A}"/>
    <dgm:cxn modelId="{7491CB14-6D33-484B-A0E0-3A93CFBA402C}" srcId="{CCD64918-BA68-4533-98B2-AE1EFB332167}" destId="{E4195A68-A6AE-49B7-BCEC-C4F9A6E976E2}" srcOrd="1" destOrd="0" parTransId="{9AD02D6F-AFB5-41D2-8E21-D8493D8F24C3}" sibTransId="{47516755-1689-40C0-9DA3-F9C3CED2A044}"/>
    <dgm:cxn modelId="{E6927817-F0EF-4F23-87C6-36DC6AFFB707}" type="presOf" srcId="{36616D5D-1003-4267-B38A-24559219A67A}" destId="{3C71EB8E-6870-4BCB-8BB1-B83398A9FB6F}" srcOrd="0" destOrd="0" presId="urn:microsoft.com/office/officeart/2005/8/layout/process4"/>
    <dgm:cxn modelId="{11D6051A-EF01-4F77-A5DC-3CDC2B3807DD}" type="presOf" srcId="{CCD64918-BA68-4533-98B2-AE1EFB332167}" destId="{178526A2-DB8E-45A7-B8A4-41149B7B4CA6}" srcOrd="1" destOrd="0" presId="urn:microsoft.com/office/officeart/2005/8/layout/process4"/>
    <dgm:cxn modelId="{2E5C5E37-FA12-4080-8669-66C261C3B2EF}" type="presOf" srcId="{63608280-B8CD-4485-933E-A089ED95137F}" destId="{BAC1D279-6CCC-4E69-9994-D5C974BB4EF6}" srcOrd="1" destOrd="0" presId="urn:microsoft.com/office/officeart/2005/8/layout/process4"/>
    <dgm:cxn modelId="{838DCC39-45F7-4842-97A6-BE42B191D369}" type="presOf" srcId="{63608280-B8CD-4485-933E-A089ED95137F}" destId="{003A1BA0-34AE-448A-82EC-B6BDA66E6715}"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D7B23C43-A50A-4CB6-BF77-004F694D3174}" type="presOf" srcId="{B985F782-4BAE-4E8B-89BB-1CDE649CE1E0}" destId="{0189A510-3CAB-436E-8D8B-8C78215E5111}" srcOrd="1" destOrd="0" presId="urn:microsoft.com/office/officeart/2005/8/layout/process4"/>
    <dgm:cxn modelId="{1F66C344-D976-4483-B8DD-A78823B30372}" type="presOf" srcId="{CCD64918-BA68-4533-98B2-AE1EFB332167}" destId="{A55F58F9-1F12-4A73-B80F-A38907171323}"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670E274F-B444-4F37-B05E-5320481E9824}" type="presOf" srcId="{9D929B6A-6A35-4535-8AF2-52F17DC425E0}" destId="{745F2224-1BE7-4E3C-AF75-E53083BC1BA3}" srcOrd="0" destOrd="0" presId="urn:microsoft.com/office/officeart/2005/8/layout/process4"/>
    <dgm:cxn modelId="{0A83E84F-7940-4BB4-B677-6208AC9CB6CB}" srcId="{36616D5D-1003-4267-B38A-24559219A67A}" destId="{CC6AACFC-1ED5-4D59-BC4E-64BAADB18507}" srcOrd="0" destOrd="0" parTransId="{A555577A-34C4-41CF-9470-B1E44066476C}" sibTransId="{AB266254-B7E7-4468-A8DB-9A05ED94010F}"/>
    <dgm:cxn modelId="{00475950-3967-4678-AA9D-2ADCC34B3493}" srcId="{36616D5D-1003-4267-B38A-24559219A67A}" destId="{CCD64918-BA68-4533-98B2-AE1EFB332167}" srcOrd="1" destOrd="0" parTransId="{E1100060-47A8-434D-A4CB-2CB4B6E6A512}" sibTransId="{E963423E-F8BD-4251-836F-2B75844935FC}"/>
    <dgm:cxn modelId="{C3649755-ECB3-4643-8461-AB238F5DE69D}" type="presOf" srcId="{11DF0B15-F2E2-4B6C-85E6-7D0CBC5C3627}" destId="{FF7E7F34-BA37-4E62-AB31-E109353E3822}"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F8CF487-A516-4089-A01A-59FC81582CBD}" type="presOf" srcId="{F0F2525F-248E-4BB5-AB9B-1FE6C3DFE2A8}" destId="{04275987-C138-46E1-8A63-2FEEC2C32A5C}" srcOrd="0" destOrd="0" presId="urn:microsoft.com/office/officeart/2005/8/layout/process4"/>
    <dgm:cxn modelId="{1C11DF88-5607-41A1-990A-2B5CFBDDC67A}" type="presOf" srcId="{E3EB6C5F-9365-422B-955A-8472286B6107}" destId="{CEB8407D-3A2C-42D2-B08D-445D3409F05E}" srcOrd="0" destOrd="0" presId="urn:microsoft.com/office/officeart/2005/8/layout/process4"/>
    <dgm:cxn modelId="{CA14B09C-D969-4927-9D7A-EA8E08DA944B}" srcId="{CC6AACFC-1ED5-4D59-BC4E-64BAADB18507}" destId="{345A6410-9352-49FF-A4C9-595B48FC72B4}" srcOrd="0" destOrd="0" parTransId="{1779B167-01E9-4D95-8BA4-814D662058C0}" sibTransId="{84F2B014-0F54-4CFC-9F1C-49EC4363C55D}"/>
    <dgm:cxn modelId="{042E52B0-3786-44F5-BF39-7E25485F5079}" type="presOf" srcId="{DB22F845-2977-4FBE-833E-AE1B0DC38300}" destId="{0A9EBDAE-0F22-4D7E-9F93-DD6CC5BEDF09}" srcOrd="0"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6A2CDCB3-E2A5-437C-B046-FA6536044CC2}" srcId="{36616D5D-1003-4267-B38A-24559219A67A}" destId="{B985F782-4BAE-4E8B-89BB-1CDE649CE1E0}" srcOrd="3" destOrd="0" parTransId="{4266347A-CCD4-408E-AAA1-C2820F6E6398}" sibTransId="{F2DD0907-FE41-41B4-8374-7A556E48F5F3}"/>
    <dgm:cxn modelId="{D8591CB4-54A5-4635-B4F8-0EB34BE8F2C6}" type="presOf" srcId="{B985F782-4BAE-4E8B-89BB-1CDE649CE1E0}" destId="{DBC8A961-2165-460A-B502-7BD2AA5220B7}" srcOrd="0" destOrd="0" presId="urn:microsoft.com/office/officeart/2005/8/layout/process4"/>
    <dgm:cxn modelId="{6E7E16C7-8B25-4920-A90B-8D714A0AB95C}" type="presOf" srcId="{CC6AACFC-1ED5-4D59-BC4E-64BAADB18507}" destId="{31C8D3E1-CC7A-473D-89CB-80602780C36D}" srcOrd="0" destOrd="0" presId="urn:microsoft.com/office/officeart/2005/8/layout/process4"/>
    <dgm:cxn modelId="{82C1E8D0-A647-4568-AF11-83BD01B4D700}" type="presOf" srcId="{1965CEA0-19D5-40E8-8F01-7AF4BBED5399}" destId="{F2BAAD51-47A8-4931-9083-B97BAFCB2B65}"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1595D4F5-9314-473B-93A9-A8FDDE114E46}" type="presOf" srcId="{CC6AACFC-1ED5-4D59-BC4E-64BAADB18507}" destId="{42B34F65-E1D1-41EF-B67D-3102859D6D66}" srcOrd="1" destOrd="0" presId="urn:microsoft.com/office/officeart/2005/8/layout/process4"/>
    <dgm:cxn modelId="{E15CAEFB-8841-40CA-B542-235E3D6D9DA9}" type="presOf" srcId="{345A6410-9352-49FF-A4C9-595B48FC72B4}" destId="{88729C48-D15C-4E9E-8931-0D5EA65E9CBF}" srcOrd="0" destOrd="0" presId="urn:microsoft.com/office/officeart/2005/8/layout/process4"/>
    <dgm:cxn modelId="{F4245E8A-1CF5-42CD-BC7F-D2E29EF13586}" type="presParOf" srcId="{3C71EB8E-6870-4BCB-8BB1-B83398A9FB6F}" destId="{C5DAF62F-34C0-416D-88F3-14CCD8FD1227}" srcOrd="0" destOrd="0" presId="urn:microsoft.com/office/officeart/2005/8/layout/process4"/>
    <dgm:cxn modelId="{E45CCA5E-C41B-4D7F-948B-552CF6CA420A}" type="presParOf" srcId="{C5DAF62F-34C0-416D-88F3-14CCD8FD1227}" destId="{DBC8A961-2165-460A-B502-7BD2AA5220B7}" srcOrd="0" destOrd="0" presId="urn:microsoft.com/office/officeart/2005/8/layout/process4"/>
    <dgm:cxn modelId="{71874CB0-4A17-4E86-A4EE-4C912336131C}" type="presParOf" srcId="{C5DAF62F-34C0-416D-88F3-14CCD8FD1227}" destId="{0189A510-3CAB-436E-8D8B-8C78215E5111}" srcOrd="1" destOrd="0" presId="urn:microsoft.com/office/officeart/2005/8/layout/process4"/>
    <dgm:cxn modelId="{426F7E5F-FC48-49F7-96D4-88A0F924E99F}" type="presParOf" srcId="{C5DAF62F-34C0-416D-88F3-14CCD8FD1227}" destId="{8AAD648B-D462-4DF1-8FE9-ABBDD36A0EF9}" srcOrd="2" destOrd="0" presId="urn:microsoft.com/office/officeart/2005/8/layout/process4"/>
    <dgm:cxn modelId="{1BB2FE1A-4C6C-45A9-8CAC-AC017369B7C6}" type="presParOf" srcId="{8AAD648B-D462-4DF1-8FE9-ABBDD36A0EF9}" destId="{745F2224-1BE7-4E3C-AF75-E53083BC1BA3}" srcOrd="0" destOrd="0" presId="urn:microsoft.com/office/officeart/2005/8/layout/process4"/>
    <dgm:cxn modelId="{EC69BC1E-4EBC-4685-99FC-583AA62CD33E}" type="presParOf" srcId="{8AAD648B-D462-4DF1-8FE9-ABBDD36A0EF9}" destId="{04275987-C138-46E1-8A63-2FEEC2C32A5C}" srcOrd="1" destOrd="0" presId="urn:microsoft.com/office/officeart/2005/8/layout/process4"/>
    <dgm:cxn modelId="{603BD4ED-A413-4902-BC76-6929A1A1A086}" type="presParOf" srcId="{3C71EB8E-6870-4BCB-8BB1-B83398A9FB6F}" destId="{253F0F73-7141-4D12-937F-D4169FFA7B34}" srcOrd="1" destOrd="0" presId="urn:microsoft.com/office/officeart/2005/8/layout/process4"/>
    <dgm:cxn modelId="{2C7B542E-0CCA-4D7F-A4D7-86E4260426C3}" type="presParOf" srcId="{3C71EB8E-6870-4BCB-8BB1-B83398A9FB6F}" destId="{89009121-667F-486C-9FDF-EDF1B15FFCDA}" srcOrd="2" destOrd="0" presId="urn:microsoft.com/office/officeart/2005/8/layout/process4"/>
    <dgm:cxn modelId="{02FE7176-39DF-428E-8B6E-2A823C53715C}" type="presParOf" srcId="{89009121-667F-486C-9FDF-EDF1B15FFCDA}" destId="{003A1BA0-34AE-448A-82EC-B6BDA66E6715}" srcOrd="0" destOrd="0" presId="urn:microsoft.com/office/officeart/2005/8/layout/process4"/>
    <dgm:cxn modelId="{2A7DE46F-2FB5-4898-B17E-AE800A7E7BDB}" type="presParOf" srcId="{89009121-667F-486C-9FDF-EDF1B15FFCDA}" destId="{BAC1D279-6CCC-4E69-9994-D5C974BB4EF6}" srcOrd="1" destOrd="0" presId="urn:microsoft.com/office/officeart/2005/8/layout/process4"/>
    <dgm:cxn modelId="{894FFF5C-2191-4808-8AD9-CC1ECF95D489}" type="presParOf" srcId="{89009121-667F-486C-9FDF-EDF1B15FFCDA}" destId="{69D05647-05D2-4EEB-95F0-6C622924D491}" srcOrd="2" destOrd="0" presId="urn:microsoft.com/office/officeart/2005/8/layout/process4"/>
    <dgm:cxn modelId="{8720C0F9-BDD7-4F1B-AA14-66A85B7E6D97}" type="presParOf" srcId="{69D05647-05D2-4EEB-95F0-6C622924D491}" destId="{CEB8407D-3A2C-42D2-B08D-445D3409F05E}" srcOrd="0" destOrd="0" presId="urn:microsoft.com/office/officeart/2005/8/layout/process4"/>
    <dgm:cxn modelId="{EDDE9E0C-527E-4B1E-B098-E85201717560}" type="presParOf" srcId="{69D05647-05D2-4EEB-95F0-6C622924D491}" destId="{F2BAAD51-47A8-4931-9083-B97BAFCB2B65}" srcOrd="1" destOrd="0" presId="urn:microsoft.com/office/officeart/2005/8/layout/process4"/>
    <dgm:cxn modelId="{9ED552F7-1A2A-4898-8F95-EABFB731B449}" type="presParOf" srcId="{3C71EB8E-6870-4BCB-8BB1-B83398A9FB6F}" destId="{A97165AA-3DC6-4560-AE63-D29726BCB6EC}" srcOrd="3" destOrd="0" presId="urn:microsoft.com/office/officeart/2005/8/layout/process4"/>
    <dgm:cxn modelId="{18739D25-EC40-4FCC-AC0D-2A378E161036}" type="presParOf" srcId="{3C71EB8E-6870-4BCB-8BB1-B83398A9FB6F}" destId="{7051D3E4-5010-4439-A56F-B8C179058D68}" srcOrd="4" destOrd="0" presId="urn:microsoft.com/office/officeart/2005/8/layout/process4"/>
    <dgm:cxn modelId="{77A6B3BA-8F33-4F0E-9EE7-B613FF6A9074}" type="presParOf" srcId="{7051D3E4-5010-4439-A56F-B8C179058D68}" destId="{A55F58F9-1F12-4A73-B80F-A38907171323}" srcOrd="0" destOrd="0" presId="urn:microsoft.com/office/officeart/2005/8/layout/process4"/>
    <dgm:cxn modelId="{55335493-6EA8-4F4F-B738-FB4A35236303}" type="presParOf" srcId="{7051D3E4-5010-4439-A56F-B8C179058D68}" destId="{178526A2-DB8E-45A7-B8A4-41149B7B4CA6}" srcOrd="1" destOrd="0" presId="urn:microsoft.com/office/officeart/2005/8/layout/process4"/>
    <dgm:cxn modelId="{7739FAE1-92F2-4F82-9264-5D145AA58F01}" type="presParOf" srcId="{7051D3E4-5010-4439-A56F-B8C179058D68}" destId="{8FFD2E37-97E9-4336-9714-5F6AFC6DAA1C}" srcOrd="2" destOrd="0" presId="urn:microsoft.com/office/officeart/2005/8/layout/process4"/>
    <dgm:cxn modelId="{8E8BD541-03CE-4F40-B98A-0F4E7858CCA1}" type="presParOf" srcId="{8FFD2E37-97E9-4336-9714-5F6AFC6DAA1C}" destId="{FF7E7F34-BA37-4E62-AB31-E109353E3822}" srcOrd="0" destOrd="0" presId="urn:microsoft.com/office/officeart/2005/8/layout/process4"/>
    <dgm:cxn modelId="{35D58C51-F50F-401F-8CC0-3526BEDC2CD8}" type="presParOf" srcId="{8FFD2E37-97E9-4336-9714-5F6AFC6DAA1C}" destId="{8367DAE1-DF7D-482D-981A-6B7443E54999}" srcOrd="1" destOrd="0" presId="urn:microsoft.com/office/officeart/2005/8/layout/process4"/>
    <dgm:cxn modelId="{8F27BC6B-92DC-4F10-8A58-80BBD459AEC8}" type="presParOf" srcId="{3C71EB8E-6870-4BCB-8BB1-B83398A9FB6F}" destId="{96BF55E7-EEEC-42F6-82A9-8EDB1E65F35A}" srcOrd="5" destOrd="0" presId="urn:microsoft.com/office/officeart/2005/8/layout/process4"/>
    <dgm:cxn modelId="{25CB3F7E-5769-4207-9C1D-6D59E1B81E84}" type="presParOf" srcId="{3C71EB8E-6870-4BCB-8BB1-B83398A9FB6F}" destId="{65B2720E-FD93-4C54-A069-63E4C470F54C}" srcOrd="6" destOrd="0" presId="urn:microsoft.com/office/officeart/2005/8/layout/process4"/>
    <dgm:cxn modelId="{5D29C3D5-6055-4AA5-A081-FBD26E178A49}" type="presParOf" srcId="{65B2720E-FD93-4C54-A069-63E4C470F54C}" destId="{31C8D3E1-CC7A-473D-89CB-80602780C36D}" srcOrd="0" destOrd="0" presId="urn:microsoft.com/office/officeart/2005/8/layout/process4"/>
    <dgm:cxn modelId="{0ACF5E8F-EE44-4E68-96A9-C8516E36B356}" type="presParOf" srcId="{65B2720E-FD93-4C54-A069-63E4C470F54C}" destId="{42B34F65-E1D1-41EF-B67D-3102859D6D66}" srcOrd="1" destOrd="0" presId="urn:microsoft.com/office/officeart/2005/8/layout/process4"/>
    <dgm:cxn modelId="{AB9675C0-5C75-4B46-B8DA-DAFAD51A6044}" type="presParOf" srcId="{65B2720E-FD93-4C54-A069-63E4C470F54C}" destId="{093A710E-23E9-4962-852E-F28CCA60FDBA}" srcOrd="2" destOrd="0" presId="urn:microsoft.com/office/officeart/2005/8/layout/process4"/>
    <dgm:cxn modelId="{6273525E-DB52-4BEE-B66D-4B9F00674B09}" type="presParOf" srcId="{093A710E-23E9-4962-852E-F28CCA60FDBA}" destId="{88729C48-D15C-4E9E-8931-0D5EA65E9CBF}" srcOrd="0" destOrd="0" presId="urn:microsoft.com/office/officeart/2005/8/layout/process4"/>
    <dgm:cxn modelId="{5A9E5C3D-74E5-4319-990E-FE5DF125DB3B}"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pt>
    <dgm:pt modelId="{8B77908E-CAE5-47C0-B2EB-191547ABAEC2}" type="pres">
      <dgm:prSet presAssocID="{FD4CB9CA-67C7-4EF0-84D4-C582A1B7269D}" presName="tile2" presStyleLbl="node1" presStyleIdx="1" presStyleCnt="4"/>
      <dgm:spPr/>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pt>
    <dgm:pt modelId="{2954A49B-3644-4344-9305-204856CC0403}" type="pres">
      <dgm:prSet presAssocID="{FD4CB9CA-67C7-4EF0-84D4-C582A1B7269D}" presName="tile3" presStyleLbl="node1" presStyleIdx="2" presStyleCnt="4"/>
      <dgm:spPr/>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pt>
    <dgm:pt modelId="{6CE80ECB-C401-40A4-882D-6A959104BE3D}" type="pres">
      <dgm:prSet presAssocID="{FD4CB9CA-67C7-4EF0-84D4-C582A1B7269D}" presName="tile4" presStyleLbl="node1" presStyleIdx="3" presStyleCnt="4"/>
      <dgm:spPr/>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pt>
  </dgm:ptLst>
  <dgm:cxnLst>
    <dgm:cxn modelId="{63C1EA07-274E-490C-A618-E93D3CE68865}" srcId="{C41DC776-06EA-4D6D-9CA6-F5B8763F9026}" destId="{4882CEF6-3E67-4288-808C-83D0E0983690}" srcOrd="2" destOrd="0" parTransId="{188EF502-FF5F-4D84-AA65-AF91E994F524}" sibTransId="{6CD00209-AEC2-4FB0-9738-4BFFAFFDB5A8}"/>
    <dgm:cxn modelId="{E55E1B0C-188C-4D4A-B21B-AA2096F5ADF0}" srcId="{FD4CB9CA-67C7-4EF0-84D4-C582A1B7269D}" destId="{C41DC776-06EA-4D6D-9CA6-F5B8763F9026}" srcOrd="0" destOrd="0" parTransId="{86B9CA58-4986-4BA3-9EC8-161D46C51C46}" sibTransId="{99BD82F7-5173-42E0-965B-EDCA1A07E6A2}"/>
    <dgm:cxn modelId="{13B41617-04D5-4AE5-9985-01F747A787DE}" type="presOf" srcId="{548BC4B4-00AC-44B2-8326-2E6671738815}" destId="{4575380F-7181-428B-9340-803754B1A8F4}" srcOrd="1" destOrd="0" presId="urn:microsoft.com/office/officeart/2005/8/layout/matrix1"/>
    <dgm:cxn modelId="{5495BD38-1018-4265-A23C-CBE3E06326E6}" type="presOf" srcId="{FD4CB9CA-67C7-4EF0-84D4-C582A1B7269D}" destId="{3A06307C-9DBC-4781-AD30-45C52157FD0B}"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D7452268-AE1B-4ABE-A467-D0B59BBCB6A6}" type="presOf" srcId="{08D43F85-A9F1-4AB7-B7B8-8C2C40DEC173}" destId="{8B77908E-CAE5-47C0-B2EB-191547ABAEC2}" srcOrd="0" destOrd="0" presId="urn:microsoft.com/office/officeart/2005/8/layout/matrix1"/>
    <dgm:cxn modelId="{749D834F-C381-4E70-8454-33BAEC669A97}" type="presOf" srcId="{548BC4B4-00AC-44B2-8326-2E6671738815}" destId="{6CE80ECB-C401-40A4-882D-6A959104BE3D}" srcOrd="0" destOrd="0" presId="urn:microsoft.com/office/officeart/2005/8/layout/matrix1"/>
    <dgm:cxn modelId="{3F8B9671-2600-494A-B10C-E19A69D3C60D}" type="presOf" srcId="{28C6BEEA-23AD-4F05-988F-EC158C64CACA}" destId="{971AB3E6-DB94-47FD-964C-2AA43BEB4480}" srcOrd="1" destOrd="0" presId="urn:microsoft.com/office/officeart/2005/8/layout/matrix1"/>
    <dgm:cxn modelId="{4527A472-8D4E-43D2-82C2-46AC0885C9F1}" srcId="{C41DC776-06EA-4D6D-9CA6-F5B8763F9026}" destId="{28C6BEEA-23AD-4F05-988F-EC158C64CACA}" srcOrd="0" destOrd="0" parTransId="{C02A0592-A277-4988-8594-E4BE6130834A}" sibTransId="{428CFC99-484A-46AD-AEF2-C0FC6EF1D722}"/>
    <dgm:cxn modelId="{7F8C1097-D204-427D-A966-CBC40F3A9F19}" type="presOf" srcId="{4882CEF6-3E67-4288-808C-83D0E0983690}" destId="{2954A49B-3644-4344-9305-204856CC0403}" srcOrd="0" destOrd="0" presId="urn:microsoft.com/office/officeart/2005/8/layout/matrix1"/>
    <dgm:cxn modelId="{9BB3C8A1-F10C-4735-8706-194B8C6C8EEB}" srcId="{C41DC776-06EA-4D6D-9CA6-F5B8763F9026}" destId="{08D43F85-A9F1-4AB7-B7B8-8C2C40DEC173}" srcOrd="1" destOrd="0" parTransId="{27999E75-BCC2-43C5-B0E5-F18776D67601}" sibTransId="{B4D3C767-6626-4472-82D7-2BEF4408C6BD}"/>
    <dgm:cxn modelId="{83EE14B5-36B1-4E4E-8234-E8E87BD33CD5}" type="presOf" srcId="{28C6BEEA-23AD-4F05-988F-EC158C64CACA}" destId="{3CCCACC4-9EE9-42E6-998D-7BF7A4D400FD}" srcOrd="0" destOrd="0" presId="urn:microsoft.com/office/officeart/2005/8/layout/matrix1"/>
    <dgm:cxn modelId="{CAAB24C4-78BA-480A-A7F4-85C8BC5DB5F8}" type="presOf" srcId="{08D43F85-A9F1-4AB7-B7B8-8C2C40DEC173}" destId="{15233B71-FEEC-4B8A-815C-97C2EA3EFEC4}" srcOrd="1" destOrd="0" presId="urn:microsoft.com/office/officeart/2005/8/layout/matrix1"/>
    <dgm:cxn modelId="{2C9476FB-C1CD-49A7-9D39-BA34D3750742}" type="presOf" srcId="{C41DC776-06EA-4D6D-9CA6-F5B8763F9026}" destId="{00B95252-F399-4D34-8733-158523EC1556}" srcOrd="0" destOrd="0" presId="urn:microsoft.com/office/officeart/2005/8/layout/matrix1"/>
    <dgm:cxn modelId="{5362B0FD-138D-446D-95BA-258B6579970E}" type="presOf" srcId="{4882CEF6-3E67-4288-808C-83D0E0983690}" destId="{50713E2D-72A0-42CA-A8E1-EAFFCA9FA7DE}" srcOrd="1" destOrd="0" presId="urn:microsoft.com/office/officeart/2005/8/layout/matrix1"/>
    <dgm:cxn modelId="{0DBC70B2-D13E-4351-A932-E30A1169B0C5}" type="presParOf" srcId="{3A06307C-9DBC-4781-AD30-45C52157FD0B}" destId="{0BAAE17E-3159-407C-9E04-3EADE8CC071C}" srcOrd="0" destOrd="0" presId="urn:microsoft.com/office/officeart/2005/8/layout/matrix1"/>
    <dgm:cxn modelId="{304A72A6-6AAF-48BE-BB4F-7848B05D6C86}" type="presParOf" srcId="{0BAAE17E-3159-407C-9E04-3EADE8CC071C}" destId="{3CCCACC4-9EE9-42E6-998D-7BF7A4D400FD}" srcOrd="0" destOrd="0" presId="urn:microsoft.com/office/officeart/2005/8/layout/matrix1"/>
    <dgm:cxn modelId="{756A1D83-2C31-4553-9218-0A4CEE71EDDF}" type="presParOf" srcId="{0BAAE17E-3159-407C-9E04-3EADE8CC071C}" destId="{971AB3E6-DB94-47FD-964C-2AA43BEB4480}" srcOrd="1" destOrd="0" presId="urn:microsoft.com/office/officeart/2005/8/layout/matrix1"/>
    <dgm:cxn modelId="{EE7015A4-79B6-4F00-A497-E8A78CC554FD}" type="presParOf" srcId="{0BAAE17E-3159-407C-9E04-3EADE8CC071C}" destId="{8B77908E-CAE5-47C0-B2EB-191547ABAEC2}" srcOrd="2" destOrd="0" presId="urn:microsoft.com/office/officeart/2005/8/layout/matrix1"/>
    <dgm:cxn modelId="{203DA015-DFC5-4782-AD39-3B2D42714577}" type="presParOf" srcId="{0BAAE17E-3159-407C-9E04-3EADE8CC071C}" destId="{15233B71-FEEC-4B8A-815C-97C2EA3EFEC4}" srcOrd="3" destOrd="0" presId="urn:microsoft.com/office/officeart/2005/8/layout/matrix1"/>
    <dgm:cxn modelId="{F69853BF-784F-4D34-B311-DA4EB03B943D}" type="presParOf" srcId="{0BAAE17E-3159-407C-9E04-3EADE8CC071C}" destId="{2954A49B-3644-4344-9305-204856CC0403}" srcOrd="4" destOrd="0" presId="urn:microsoft.com/office/officeart/2005/8/layout/matrix1"/>
    <dgm:cxn modelId="{D1BF1310-A4CE-4E9F-B3BC-2E7B07B7C60D}" type="presParOf" srcId="{0BAAE17E-3159-407C-9E04-3EADE8CC071C}" destId="{50713E2D-72A0-42CA-A8E1-EAFFCA9FA7DE}" srcOrd="5" destOrd="0" presId="urn:microsoft.com/office/officeart/2005/8/layout/matrix1"/>
    <dgm:cxn modelId="{30E78502-B204-4F94-954E-92F723DD25A0}" type="presParOf" srcId="{0BAAE17E-3159-407C-9E04-3EADE8CC071C}" destId="{6CE80ECB-C401-40A4-882D-6A959104BE3D}" srcOrd="6" destOrd="0" presId="urn:microsoft.com/office/officeart/2005/8/layout/matrix1"/>
    <dgm:cxn modelId="{ABE3526D-81CD-4795-93C1-7B597E161375}" type="presParOf" srcId="{0BAAE17E-3159-407C-9E04-3EADE8CC071C}" destId="{4575380F-7181-428B-9340-803754B1A8F4}" srcOrd="7" destOrd="0" presId="urn:microsoft.com/office/officeart/2005/8/layout/matrix1"/>
    <dgm:cxn modelId="{333E8C0B-38F8-4EAE-B9BC-C6172AADE96F}"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0" rIns="68580" bIns="108000" numCol="1" spcCol="1270" anchor="b" anchorCtr="0">
          <a:noAutofit/>
        </a:bodyPr>
        <a:lstStyle/>
        <a:p>
          <a:pPr marL="0" lvl="0" indent="0" algn="ctr" defTabSz="800100">
            <a:lnSpc>
              <a:spcPct val="50000"/>
            </a:lnSpc>
            <a:spcBef>
              <a:spcPct val="0"/>
            </a:spcBef>
            <a:spcAft>
              <a:spcPct val="35000"/>
            </a:spcAft>
            <a:buNone/>
          </a:pPr>
          <a:r>
            <a:rPr lang="te-IN"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దేవుడు వారికి ప్రత్యక్షమయ్యాడు</a:t>
          </a:r>
          <a:r>
            <a:rPr lang="en-US"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3:2-4; యెహో. 5:13-14)</a:t>
          </a:r>
          <a:endParaRPr lang="en" sz="16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43923"/>
        <a:ext cx="2948773" cy="801675"/>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108000" rIns="76200" bIns="38100" numCol="1" spcCol="1270" anchor="t"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వాళ్ళ చెప్పులు తీయమని</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అడిగారు</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3:5; యెహో</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5:15)</a:t>
          </a:r>
          <a:endParaRPr lang="en" sz="18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976756"/>
        <a:ext cx="2948773" cy="801675"/>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16000" rIns="76200" bIns="381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దేవుడు వారితో ఉంటానని వారికి వాగ్దానం చేశాడు (నిర్గ. 3:12; యెహో. 1:5)</a:t>
          </a:r>
          <a:endParaRPr lang="en" sz="18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1909590"/>
        <a:ext cx="2948773" cy="801675"/>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16000" rIns="76200" bIns="381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పస్కా పండుగను ఆచరించారు</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12:21-23; యెహో. 5:10)</a:t>
          </a:r>
          <a:endParaRPr lang="en" sz="18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2842424"/>
        <a:ext cx="2948773" cy="801675"/>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252000" rIns="76200" bIns="3810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ఆరిన నేలపై నీళ్ల గుండా నడిచారు</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 14:21-22; యెహో. 3:14-17)</a:t>
          </a:r>
          <a:endParaRPr lang="en" sz="16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3775258"/>
        <a:ext cx="2948773" cy="801675"/>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72000" rIns="68580" bIns="34290" numCol="1" spcCol="1270" anchor="t" anchorCtr="0">
          <a:noAutofit/>
        </a:bodyPr>
        <a:lstStyle/>
        <a:p>
          <a:pPr marL="0" lvl="0" indent="0" algn="ctr" defTabSz="800100">
            <a:lnSpc>
              <a:spcPct val="50000"/>
            </a:lnSpc>
            <a:spcBef>
              <a:spcPct val="0"/>
            </a:spcBef>
            <a:spcAft>
              <a:spcPct val="35000"/>
            </a:spcAft>
            <a:buNone/>
          </a:pPr>
          <a:r>
            <a:rPr lang="te-IN"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ఒకదానితో మన్నా వచ్చింది, మరొకదానితో అది ఆగిపోయింది</a:t>
          </a:r>
          <a:r>
            <a:rPr lang="en-US"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18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(నిర్గమ. 16:4-5, 31; యెహో. 5:11-12)</a:t>
          </a:r>
          <a:endParaRPr lang="en" sz="17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4708091"/>
        <a:ext cx="2948773" cy="801675"/>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144000" rIns="76200" bIns="38100" numCol="1" spcCol="1270" anchor="t"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వారు దేశాన్ని వేగు చూసేందుకు వేగులవారిని పంపారు</a:t>
          </a:r>
          <a:r>
            <a:rPr lang="en-US"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(సంఖ్యా. 13:1-3; యెహోషు. 2:1)</a:t>
          </a:r>
          <a:endParaRPr lang="en" sz="1800" kern="1200" noProof="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44851" y="5640925"/>
        <a:ext cx="2948773" cy="80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చట్టానికి విధేయత ద్వారా సేవ</a:t>
          </a:r>
          <a:endParaRPr lang="e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 sz="2200" b="1" kern="1200" noProof="0" dirty="0">
              <a:latin typeface="Sree Krushnadevaraya" pitchFamily="2" charset="0"/>
              <a:cs typeface="Sree Krushnadevaraya" pitchFamily="2" charset="0"/>
            </a:rPr>
            <a:t> 1:16-18</a:t>
          </a:r>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 sz="2200" b="1" kern="1200" noProof="0" dirty="0">
              <a:latin typeface="Sree Krushnadevaraya" pitchFamily="2" charset="0"/>
              <a:cs typeface="Sree Krushnadevaraya" pitchFamily="2" charset="0"/>
            </a:rPr>
            <a:t> 22:1-24:33</a:t>
          </a:r>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భూమిని విభజించండి</a:t>
          </a:r>
          <a:endParaRPr lang="e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 sz="2200" b="1" kern="1200" noProof="0" dirty="0">
              <a:latin typeface="Sree Krushnadevaraya" pitchFamily="2" charset="0"/>
              <a:cs typeface="Sree Krushnadevaraya" pitchFamily="2" charset="0"/>
            </a:rPr>
            <a:t> 1:12-15</a:t>
          </a:r>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US" sz="2200" b="1" kern="1200" noProof="0" dirty="0">
              <a:latin typeface="Sree Krushnadevaraya" pitchFamily="2" charset="0"/>
              <a:cs typeface="Sree Krushnadevaraya" pitchFamily="2" charset="0"/>
            </a:rPr>
            <a:t> </a:t>
          </a:r>
          <a:r>
            <a:rPr lang="en" sz="2200" b="1" kern="1200" noProof="0" dirty="0">
              <a:latin typeface="Sree Krushnadevaraya" pitchFamily="2" charset="0"/>
              <a:cs typeface="Sree Krushnadevaraya" pitchFamily="2" charset="0"/>
            </a:rPr>
            <a:t>13:1-21:45</a:t>
          </a:r>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కెనాన్ తీసుకోండి</a:t>
          </a:r>
          <a:endParaRPr lang="e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US" sz="2200" b="1" kern="1200" noProof="0" dirty="0">
              <a:latin typeface="Sree Krushnadevaraya" pitchFamily="2" charset="0"/>
              <a:cs typeface="Sree Krushnadevaraya" pitchFamily="2" charset="0"/>
            </a:rPr>
            <a:t> </a:t>
          </a:r>
          <a:r>
            <a:rPr lang="en" sz="2200" b="1" kern="1200" noProof="0" dirty="0">
              <a:latin typeface="Sree Krushnadevaraya" pitchFamily="2" charset="0"/>
              <a:cs typeface="Sree Krushnadevaraya" pitchFamily="2" charset="0"/>
            </a:rPr>
            <a:t>1:10-11</a:t>
          </a:r>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US" sz="2200" b="1" kern="1200" noProof="0" dirty="0">
              <a:latin typeface="Sree Krushnadevaraya" pitchFamily="2" charset="0"/>
              <a:cs typeface="Sree Krushnadevaraya" pitchFamily="2" charset="0"/>
            </a:rPr>
            <a:t> </a:t>
          </a:r>
          <a:r>
            <a:rPr lang="en" sz="2200" b="1" kern="1200" noProof="0" dirty="0">
              <a:latin typeface="Sree Krushnadevaraya" pitchFamily="2" charset="0"/>
              <a:cs typeface="Sree Krushnadevaraya" pitchFamily="2" charset="0"/>
            </a:rPr>
            <a:t>5:13-12:24</a:t>
          </a:r>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rPr>
            <a:t>"కనానునకు ప్రవేశించడం"</a:t>
          </a:r>
          <a:endParaRPr lang="en" sz="2200" b="1" kern="1200" noProof="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 sz="2200" b="1" kern="1200" noProof="0" dirty="0">
              <a:latin typeface="Sree Krushnadevaraya" pitchFamily="2" charset="0"/>
              <a:cs typeface="Sree Krushnadevaraya" pitchFamily="2" charset="0"/>
            </a:rPr>
            <a:t> 1:1-9</a:t>
          </a:r>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10000"/>
            </a:lnSpc>
            <a:spcBef>
              <a:spcPct val="0"/>
            </a:spcBef>
            <a:spcAft>
              <a:spcPct val="35000"/>
            </a:spcAft>
            <a:buNone/>
          </a:pPr>
          <a:r>
            <a:rPr lang="te-IN" sz="2200" b="1" kern="1200" noProof="0" dirty="0">
              <a:latin typeface="Sree Krushnadevaraya" pitchFamily="2" charset="0"/>
              <a:cs typeface="Sree Krushnadevaraya" pitchFamily="2" charset="0"/>
            </a:rPr>
            <a:t>యెహోషువ</a:t>
          </a:r>
          <a:r>
            <a:rPr lang="en-US" sz="2200" b="1" kern="1200" noProof="0" dirty="0">
              <a:latin typeface="Sree Krushnadevaraya" pitchFamily="2" charset="0"/>
              <a:cs typeface="Sree Krushnadevaraya" pitchFamily="2" charset="0"/>
            </a:rPr>
            <a:t> </a:t>
          </a:r>
          <a:r>
            <a:rPr lang="en" sz="2200" b="1" kern="1200" noProof="0" dirty="0">
              <a:latin typeface="Sree Krushnadevaraya" pitchFamily="2" charset="0"/>
              <a:cs typeface="Sree Krushnadevaraya" pitchFamily="2" charset="0"/>
            </a:rPr>
            <a:t>1:1-5:12</a:t>
          </a:r>
        </a:p>
      </dsp:txBody>
      <dsp:txXfrm>
        <a:off x="3324225" y="355319"/>
        <a:ext cx="3324224" cy="301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0" y="0"/>
        <a:ext cx="2352675" cy="2006004"/>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rot="-5400000">
        <a:off x="2352676" y="3343339"/>
        <a:ext cx="2352675" cy="2006004"/>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900" kern="1200" noProof="0" dirty="0"/>
            <a:t> </a:t>
          </a:r>
        </a:p>
      </dsp:txBody>
      <dsp:txXfrm>
        <a:off x="2222031" y="2557322"/>
        <a:ext cx="261288" cy="21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7982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3281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00881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24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204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87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6145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30558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979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9111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442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69350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542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166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80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48916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6990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8" name="Marcador de pie de página 7">
            <a:extLst>
              <a:ext uri="{FF2B5EF4-FFF2-40B4-BE49-F238E27FC236}">
                <a16:creationId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2441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4" name="Marcador de pie de página 3">
            <a:extLst>
              <a:ext uri="{FF2B5EF4-FFF2-40B4-BE49-F238E27FC236}">
                <a16:creationId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25771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3" name="Marcador de pie de página 2">
            <a:extLst>
              <a:ext uri="{FF2B5EF4-FFF2-40B4-BE49-F238E27FC236}">
                <a16:creationId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427947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33443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t>08/10/2025</a:t>
            </a:fld>
            <a:endParaRPr lang="es-ES"/>
          </a:p>
        </p:txBody>
      </p:sp>
      <p:sp>
        <p:nvSpPr>
          <p:cNvPr id="6" name="Marcador de pie de página 5">
            <a:extLst>
              <a:ext uri="{FF2B5EF4-FFF2-40B4-BE49-F238E27FC236}">
                <a16:creationId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t>‹Nº›</a:t>
            </a:fld>
            <a:endParaRPr lang="es-ES"/>
          </a:p>
        </p:txBody>
      </p:sp>
    </p:spTree>
    <p:extLst>
      <p:ext uri="{BB962C8B-B14F-4D97-AF65-F5344CB8AC3E}">
        <p14:creationId xmlns:p14="http://schemas.microsoft.com/office/powerpoint/2010/main" val="192942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t>08/10/2025</a:t>
            </a:fld>
            <a:endParaRPr lang="es-ES"/>
          </a:p>
        </p:txBody>
      </p:sp>
      <p:sp>
        <p:nvSpPr>
          <p:cNvPr id="5" name="Marcador de pie de página 4">
            <a:extLst>
              <a:ext uri="{FF2B5EF4-FFF2-40B4-BE49-F238E27FC236}">
                <a16:creationId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t>‹Nº›</a:t>
            </a:fld>
            <a:endParaRPr lang="es-ES"/>
          </a:p>
        </p:txBody>
      </p:sp>
    </p:spTree>
    <p:extLst>
      <p:ext uri="{BB962C8B-B14F-4D97-AF65-F5344CB8AC3E}">
        <p14:creationId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4783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diagramData" Target="../diagrams/data1.xml"/><Relationship Id="rId21" Type="http://schemas.openxmlformats.org/officeDocument/2006/relationships/image" Target="../media/image32.jpeg"/><Relationship Id="rId7" Type="http://schemas.microsoft.com/office/2007/relationships/diagramDrawing" Target="../diagrams/drawing1.xml"/><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image" Target="../media/image18.jpeg"/><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2.jpeg"/><Relationship Id="rId5" Type="http://schemas.openxmlformats.org/officeDocument/2006/relationships/diagramQuickStyle" Target="../diagrams/quickStyle1.xml"/><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s>
</file>

<file path=ppt/slides/_rels/slide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0"/>
            <a:ext cx="6023212" cy="342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4800"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646458" y="2770496"/>
            <a:ext cx="5076967" cy="139207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72000" bIns="108000" rtlCol="0" anchor="t"/>
          <a:lstStyle/>
          <a:p>
            <a:pPr lvl="0"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1 - </a:t>
            </a:r>
            <a:r>
              <a:rPr lang="te-IN" sz="4400" b="1" dirty="0">
                <a:blipFill dpi="0" rotWithShape="1">
                  <a:blip r:embed="rId3"/>
                  <a:srcRect/>
                  <a:stretch>
                    <a:fillRect/>
                  </a:stretch>
                </a:blipFill>
                <a:latin typeface="Sree Krushnadevaraya" pitchFamily="2" charset="0"/>
                <a:cs typeface="Sree Krushnadevaraya" pitchFamily="2" charset="0"/>
              </a:rPr>
              <a:t>"విజయానికి సూత్రాలు"</a:t>
            </a:r>
            <a:endParaRPr lang="en" sz="4400" b="1" dirty="0">
              <a:blipFill dpi="0" rotWithShape="1">
                <a:blip r:embed="rId3"/>
                <a:srcRect/>
                <a:stretch>
                  <a:fillRect/>
                </a:stretch>
              </a:blip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31323" y="5860662"/>
            <a:ext cx="60981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 నవంబర్ డిసెంబర్</a:t>
            </a:r>
            <a:r>
              <a:rPr lang="en-US"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2001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A50197-3DF7-CAF5-0E7C-9B81B5DBC0D6}"/>
              </a:ext>
            </a:extLst>
          </p:cNvPr>
          <p:cNvSpPr txBox="1"/>
          <p:nvPr/>
        </p:nvSpPr>
        <p:spPr>
          <a:xfrm>
            <a:off x="2076005" y="27296"/>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te-IN" sz="4400" b="1" spc="300" dirty="0">
                <a:ln w="6600">
                  <a:solidFill>
                    <a:schemeClr val="accent2"/>
                  </a:solidFill>
                  <a:prstDash val="solid"/>
                </a:ln>
                <a:solidFill>
                  <a:srgbClr val="FFFFFF"/>
                </a:solidFill>
                <a:effectLst>
                  <a:outerShdw dist="12700" dir="2700000" algn="tl" rotWithShape="0">
                    <a:schemeClr val="accent2"/>
                  </a:outerShdw>
                </a:effectLst>
                <a:latin typeface="Sree Krushnadevaraya" pitchFamily="2" charset="0"/>
                <a:cs typeface="Sree Krushnadevaraya" pitchFamily="2" charset="0"/>
              </a:rPr>
              <a:t>వాగ్దానాలను వారసత్వంగా పొందండి</a:t>
            </a:r>
            <a:endParaRPr lang="en" sz="4400" b="1" spc="300" noProof="0" dirty="0">
              <a:ln w="6600">
                <a:solidFill>
                  <a:schemeClr val="accent2"/>
                </a:solidFill>
                <a:prstDash val="solid"/>
              </a:ln>
              <a:solidFill>
                <a:srgbClr val="FFFFFF"/>
              </a:solidFill>
              <a:effectLst>
                <a:outerShdw dist="12700" dir="2700000" algn="tl" rotWithShape="0">
                  <a:schemeClr val="accent2"/>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0D5223E5-7738-39F4-427F-4FCC26971739}"/>
              </a:ext>
            </a:extLst>
          </p:cNvPr>
          <p:cNvSpPr txBox="1"/>
          <p:nvPr/>
        </p:nvSpPr>
        <p:spPr>
          <a:xfrm>
            <a:off x="2333767" y="691302"/>
            <a:ext cx="9554921" cy="830997"/>
          </a:xfrm>
          <a:prstGeom prst="rect">
            <a:avLst/>
          </a:prstGeom>
          <a:noFill/>
        </p:spPr>
        <p:txBody>
          <a:bodyPr wrap="square">
            <a:spAutoFit/>
          </a:bodyPr>
          <a:lstStyle/>
          <a:p>
            <a:pPr algn="ctr"/>
            <a:r>
              <a:rPr lang="en" sz="2400" b="1" noProof="0"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నేను మోషేతో చెప్పి నట్లు మీరు అడుగుపెట్టు ప్రతి స్థలమును మీకిచ్చు చున్నాను.</a:t>
            </a:r>
            <a:r>
              <a:rPr lang="en" sz="2400" b="1" noProof="0"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US" sz="2400" b="1"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400" b="1" noProof="0" dirty="0">
                <a:solidFill>
                  <a:srgbClr val="FFD743"/>
                </a:solidFill>
                <a:effectLst>
                  <a:outerShdw blurRad="38100" dist="38100" dir="2700000" algn="tl">
                    <a:srgbClr val="000000">
                      <a:alpha val="43137"/>
                    </a:srgbClr>
                  </a:outerShdw>
                </a:effectLst>
                <a:latin typeface="Sree Krushnadevaraya" pitchFamily="2" charset="0"/>
                <a:cs typeface="Sree Krushnadevaraya" pitchFamily="2" charset="0"/>
              </a:rPr>
              <a:t>1:3)</a:t>
            </a:r>
          </a:p>
        </p:txBody>
      </p:sp>
      <p:sp>
        <p:nvSpPr>
          <p:cNvPr id="2" name="CuadroTexto 1">
            <a:extLst>
              <a:ext uri="{FF2B5EF4-FFF2-40B4-BE49-F238E27FC236}">
                <a16:creationId xmlns:a16="http://schemas.microsoft.com/office/drawing/2014/main" id="{EB2ED90D-7565-E78D-5D59-6FD8DA596E34}"/>
              </a:ext>
            </a:extLst>
          </p:cNvPr>
          <p:cNvSpPr txBox="1"/>
          <p:nvPr/>
        </p:nvSpPr>
        <p:spPr>
          <a:xfrm>
            <a:off x="214320" y="1392556"/>
            <a:ext cx="8231209"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యెహోషువ 1:3 లో, దేవుడు ప్రవచనాత్మక వర్తమాన కాలంలో మాట్లాడుతాడు. కనానును ఇశ్రాయేలుకు ఇప్పటికే ఇచ్చినట్లుగా ఆయన మాట్లాడుతాడు. అంటే దేవుడు వారికి విజయం యొక్క విజయం గురించి పూర్తి హామీ ఇచ్చాడని అర్థం.</a:t>
            </a:r>
            <a:endParaRPr lang="en" sz="2000" b="1" noProof="0" dirty="0">
              <a:latin typeface="Sree Krushnadevaraya" pitchFamily="2" charset="0"/>
              <a:cs typeface="Sree Krushnadevaraya" pitchFamily="2" charset="0"/>
            </a:endParaRPr>
          </a:p>
        </p:txBody>
      </p:sp>
      <p:pic>
        <p:nvPicPr>
          <p:cNvPr id="6" name="Imagen 5" descr="Mapa&#10;&#10;El contenido generado por IA puede ser incorrecto.">
            <a:extLst>
              <a:ext uri="{FF2B5EF4-FFF2-40B4-BE49-F238E27FC236}">
                <a16:creationId xmlns:a16="http://schemas.microsoft.com/office/drawing/2014/main" id="{EFECF322-83CE-E61C-BC37-BF3FFE2160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latin typeface="Sree Krushnadevaraya" pitchFamily="2" charset="0"/>
                <a:cs typeface="Sree Krushnadevaraya" pitchFamily="2" charset="0"/>
              </a:rPr>
              <a:t>EUPHRATES</a:t>
            </a:r>
          </a:p>
        </p:txBody>
      </p:sp>
      <p:sp>
        <p:nvSpPr>
          <p:cNvPr id="8" name="CuadroTexto 7">
            <a:extLst>
              <a:ext uri="{FF2B5EF4-FFF2-40B4-BE49-F238E27FC236}">
                <a16:creationId xmlns:a16="http://schemas.microsoft.com/office/drawing/2014/main"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latin typeface="Sree Krushnadevaraya" pitchFamily="2" charset="0"/>
                <a:cs typeface="Sree Krushnadevaraya" pitchFamily="2" charset="0"/>
              </a:rPr>
              <a:t>DESERT</a:t>
            </a:r>
          </a:p>
        </p:txBody>
      </p:sp>
      <p:sp>
        <p:nvSpPr>
          <p:cNvPr id="9" name="CuadroTexto 8">
            <a:extLst>
              <a:ext uri="{FF2B5EF4-FFF2-40B4-BE49-F238E27FC236}">
                <a16:creationId xmlns:a16="http://schemas.microsoft.com/office/drawing/2014/main" id="{30AC2E60-D0D3-0B92-F990-B1582E02E880}"/>
              </a:ext>
            </a:extLst>
          </p:cNvPr>
          <p:cNvSpPr txBox="1"/>
          <p:nvPr/>
        </p:nvSpPr>
        <p:spPr>
          <a:xfrm rot="16200000">
            <a:off x="7940842" y="3275111"/>
            <a:ext cx="176736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latin typeface="Sree Krushnadevaraya" pitchFamily="2" charset="0"/>
                <a:cs typeface="Sree Krushnadevaraya" pitchFamily="2" charset="0"/>
              </a:rPr>
              <a:t>MEDITERRANEAN</a:t>
            </a:r>
          </a:p>
        </p:txBody>
      </p:sp>
      <p:sp>
        <p:nvSpPr>
          <p:cNvPr id="10" name="CuadroTexto 9">
            <a:extLst>
              <a:ext uri="{FF2B5EF4-FFF2-40B4-BE49-F238E27FC236}">
                <a16:creationId xmlns:a16="http://schemas.microsoft.com/office/drawing/2014/main"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noProof="0" dirty="0">
                <a:latin typeface="Sree Krushnadevaraya" pitchFamily="2" charset="0"/>
                <a:cs typeface="Sree Krushnadevaraya" pitchFamily="2" charset="0"/>
              </a:rPr>
              <a:t>JORDAN</a:t>
            </a:r>
          </a:p>
        </p:txBody>
      </p:sp>
      <p:sp>
        <p:nvSpPr>
          <p:cNvPr id="12" name="CuadroTexto 11">
            <a:extLst>
              <a:ext uri="{FF2B5EF4-FFF2-40B4-BE49-F238E27FC236}">
                <a16:creationId xmlns:a16="http://schemas.microsoft.com/office/drawing/2014/main" id="{BC0A9472-E782-1160-D2E8-5150FABDC091}"/>
              </a:ext>
            </a:extLst>
          </p:cNvPr>
          <p:cNvSpPr txBox="1"/>
          <p:nvPr/>
        </p:nvSpPr>
        <p:spPr>
          <a:xfrm>
            <a:off x="4223687" y="3506367"/>
            <a:ext cx="3912785"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తరువాత అతను యెహోషువ వైపు తిరిగి, అతను బలంగా మరియు ధైర్యంగా ఉంటే, ఎవరూ అతనిని ఎదిరించలేరని అతనికి హామీ ఇస్తాడు (యెహోషువ 1:5-6).</a:t>
            </a:r>
            <a:endParaRPr lang="en" sz="2000" b="1" noProof="0" dirty="0">
              <a:latin typeface="Sree Krushnadevaraya" pitchFamily="2" charset="0"/>
              <a:cs typeface="Sree Krushnadevaraya" pitchFamily="2" charset="0"/>
            </a:endParaRPr>
          </a:p>
        </p:txBody>
      </p:sp>
      <p:pic>
        <p:nvPicPr>
          <p:cNvPr id="14" name="Imagen 13" descr="Imagen borrosa de una persona&#10;&#10;El contenido generado por IA puede ser incorrecto.">
            <a:extLst>
              <a:ext uri="{FF2B5EF4-FFF2-40B4-BE49-F238E27FC236}">
                <a16:creationId xmlns:a16="http://schemas.microsoft.com/office/drawing/2014/main" id="{23B98AD4-A7B0-D518-4CB7-7AC0A3BA5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949" y="3449507"/>
            <a:ext cx="3583888" cy="201593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id="{67D90170-6F6B-C784-841C-3665061D319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897939" y="4793381"/>
            <a:ext cx="2425330" cy="1905687"/>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B2CA62D5-E357-EDD5-7A65-589DEE5AF74D}"/>
              </a:ext>
            </a:extLst>
          </p:cNvPr>
          <p:cNvSpPr txBox="1"/>
          <p:nvPr/>
        </p:nvSpPr>
        <p:spPr>
          <a:xfrm>
            <a:off x="202108" y="5588276"/>
            <a:ext cx="5683619"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కానీ విజయం యెహోషువ స్వంత ప్రయత్నాలలో కాదు, దేవుని సన్నిధిలో ఉంది. ఆయన మనలో ప్రతి ఒక్కరికి హామీ ఇచ్చినట్లుగా, అతనికి హామీ ఇచ్చాడు: "నేను మీతో ఉంటాను" (యెహోషువ 1:5; మత్తయి 28:20).</a:t>
            </a:r>
            <a:endParaRPr lang="en" sz="2000" noProof="0" dirty="0">
              <a:latin typeface="Sree Krushnadevaraya" pitchFamily="2" charset="0"/>
              <a:cs typeface="Sree Krushnadevaraya" pitchFamily="2" charset="0"/>
            </a:endParaRP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id="{C08F376E-7E9E-1DD1-5BC9-60C06B509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id="{A71A1257-88EF-32E4-14CE-E7B7DD2CD60F}"/>
              </a:ext>
            </a:extLst>
          </p:cNvPr>
          <p:cNvSpPr txBox="1"/>
          <p:nvPr/>
        </p:nvSpPr>
        <p:spPr>
          <a:xfrm>
            <a:off x="214320" y="2448364"/>
            <a:ext cx="8320201"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తరువాత ఆయన వారికి విజయం చేరుకునే పరిమితులను గుర్తు చేస్తాడు (యెహో. 1:4): యోర్దాను నది (తూర్పు) మరియు మధ్యధరా సముద్రం (పశ్చిమ) మధ్య ఉన్న ప్రాంతం, ఎడారి (దక్షిణం) నుండి యూఫ్రటీసు నది (ఉత్తరం) వరకు.</a:t>
            </a:r>
            <a:endParaRPr lang="en" sz="20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90421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992B29-2A36-41E5-362C-109819007CB6}"/>
              </a:ext>
            </a:extLst>
          </p:cNvPr>
          <p:cNvSpPr txBox="1"/>
          <p:nvPr/>
        </p:nvSpPr>
        <p:spPr>
          <a:xfrm>
            <a:off x="3448050" y="0"/>
            <a:ext cx="6448425" cy="830997"/>
          </a:xfrm>
          <a:prstGeom prst="rect">
            <a:avLst/>
          </a:prstGeom>
          <a:noFill/>
        </p:spPr>
        <p:txBody>
          <a:bodyPr wrap="square">
            <a:spAutoFit/>
          </a:bodyPr>
          <a:lstStyle/>
          <a:p>
            <a:pPr algn="ctr"/>
            <a:r>
              <a:rPr lang="te-I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rPr>
              <a:t>బలం మరియు ధైర్యం</a:t>
            </a:r>
            <a:endParaRPr lang="en" sz="48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FA454D24-A45E-9A4F-FFC8-4DA8A55D8E36}"/>
              </a:ext>
            </a:extLst>
          </p:cNvPr>
          <p:cNvSpPr txBox="1"/>
          <p:nvPr/>
        </p:nvSpPr>
        <p:spPr>
          <a:xfrm>
            <a:off x="4010532" y="615463"/>
            <a:ext cx="5390133"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5">
                    <a:lumMod val="75000"/>
                  </a:schemeClr>
                </a:solidFill>
                <a:latin typeface="Sree Krushnadevaraya" pitchFamily="2" charset="0"/>
                <a:cs typeface="Sree Krushnadevaraya" pitchFamily="2" charset="0"/>
              </a:rPr>
              <a:t>“</a:t>
            </a:r>
            <a:r>
              <a:rPr lang="te-IN" sz="2000" b="1" dirty="0">
                <a:solidFill>
                  <a:schemeClr val="accent5">
                    <a:lumMod val="75000"/>
                  </a:schemeClr>
                </a:solidFill>
                <a:latin typeface="Sree Krushnadevaraya" pitchFamily="2" charset="0"/>
                <a:cs typeface="Sree Krushnadevaraya" pitchFamily="2" charset="0"/>
              </a:rPr>
              <a:t>నేను నీ కాజ్ఞయిచ్చియున్నాను గదా, నిబ్బరముగలిగి ధైర్యముగా నుండుము, దిగులుపడకుము జడియకుము. నీవు నడుచు మార్గమంతటిలో నీ దేవుడైన యెహోవా నీకు తోడైయుండును</a:t>
            </a:r>
            <a:r>
              <a:rPr lang="en" sz="2000" b="1" noProof="0" dirty="0">
                <a:solidFill>
                  <a:schemeClr val="accent5">
                    <a:lumMod val="75000"/>
                  </a:schemeClr>
                </a:solidFill>
                <a:latin typeface="Sree Krushnadevaraya" pitchFamily="2" charset="0"/>
                <a:cs typeface="Sree Krushnadevaraya" pitchFamily="2" charset="0"/>
              </a:rPr>
              <a:t>.” </a:t>
            </a:r>
            <a:r>
              <a:rPr lang="en" sz="1600" b="1" noProof="0" dirty="0">
                <a:solidFill>
                  <a:schemeClr val="accent5">
                    <a:lumMod val="75000"/>
                  </a:schemeClr>
                </a:solidFill>
                <a:latin typeface="Sree Krushnadevaraya" pitchFamily="2" charset="0"/>
                <a:cs typeface="Sree Krushnadevaraya" pitchFamily="2" charset="0"/>
              </a:rPr>
              <a:t>(</a:t>
            </a:r>
            <a:r>
              <a:rPr lang="te-IN" sz="1600" b="1" dirty="0">
                <a:solidFill>
                  <a:schemeClr val="accent5">
                    <a:lumMod val="75000"/>
                  </a:schemeClr>
                </a:solidFill>
                <a:latin typeface="Sree Krushnadevaraya" pitchFamily="2" charset="0"/>
                <a:cs typeface="Sree Krushnadevaraya" pitchFamily="2" charset="0"/>
              </a:rPr>
              <a:t>యెహోషువ</a:t>
            </a:r>
            <a:r>
              <a:rPr lang="en" sz="1600" b="1" noProof="0" dirty="0">
                <a:solidFill>
                  <a:schemeClr val="accent5">
                    <a:lumMod val="75000"/>
                  </a:schemeClr>
                </a:solidFill>
                <a:latin typeface="Sree Krushnadevaraya" pitchFamily="2" charset="0"/>
                <a:cs typeface="Sree Krushnadevaraya" pitchFamily="2" charset="0"/>
              </a:rPr>
              <a:t> 1:9)</a:t>
            </a:r>
          </a:p>
        </p:txBody>
      </p:sp>
      <p:sp>
        <p:nvSpPr>
          <p:cNvPr id="5" name="CuadroTexto 4">
            <a:extLst>
              <a:ext uri="{FF2B5EF4-FFF2-40B4-BE49-F238E27FC236}">
                <a16:creationId xmlns:a16="http://schemas.microsoft.com/office/drawing/2014/main" id="{E3A3997D-64FB-FAAC-09B9-E889704BF4E4}"/>
              </a:ext>
            </a:extLst>
          </p:cNvPr>
          <p:cNvSpPr txBox="1"/>
          <p:nvPr/>
        </p:nvSpPr>
        <p:spPr>
          <a:xfrm>
            <a:off x="3649467" y="2088943"/>
            <a:ext cx="8567388" cy="707886"/>
          </a:xfrm>
          <a:prstGeom prst="rect">
            <a:avLst/>
          </a:prstGeom>
          <a:noFill/>
        </p:spPr>
        <p:txBody>
          <a:bodyPr wrap="square" rtlCol="0">
            <a:spAutoFit/>
          </a:bodyPr>
          <a:lstStyle/>
          <a:p>
            <a:pPr>
              <a:spcBef>
                <a:spcPts val="600"/>
              </a:spcBef>
            </a:pPr>
            <a:r>
              <a:rPr lang="te-IN" sz="2000" dirty="0">
                <a:latin typeface="Sree Krushnadevaraya" pitchFamily="2" charset="0"/>
                <a:cs typeface="Sree Krushnadevaraya" pitchFamily="2" charset="0"/>
              </a:rPr>
              <a:t>యుద్ధంలో యెహోషువను బలము మరియు ధైర్యము అడిగే ముందు (యెహో. 1:9), ధర్మశాస్త్రమును పాటించుటకు బలము మరియు ధైర్యము ఇవ్వమని దేవుడు అతనిని అడిగాడు (యెహో. 1:7).</a:t>
            </a:r>
            <a:endParaRPr lang="en" sz="2000" noProof="0" dirty="0">
              <a:latin typeface="Sree Krushnadevaraya" pitchFamily="2" charset="0"/>
              <a:cs typeface="Sree Krushnadevaraya" pitchFamily="2" charset="0"/>
            </a:endParaRPr>
          </a:p>
        </p:txBody>
      </p:sp>
      <p:pic>
        <p:nvPicPr>
          <p:cNvPr id="6" name="Imagen 5" descr="Una caricatura de una persona&#10;&#10;El contenido generado por IA puede ser incorrecto.">
            <a:extLst>
              <a:ext uri="{FF2B5EF4-FFF2-40B4-BE49-F238E27FC236}">
                <a16:creationId xmlns:a16="http://schemas.microsoft.com/office/drawing/2014/main" id="{C8196468-7BF2-0EEB-7404-08E453EE49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id="{AAB31997-6FD9-8E79-874E-629A20D3F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73292" y="3581400"/>
            <a:ext cx="2483514" cy="3105150"/>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id="{D6206E65-B43E-F18F-DAF1-44152B2F4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6899" y="3581400"/>
            <a:ext cx="2484120" cy="3105150"/>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id="{A688A9A6-F5D0-34BC-3663-DAD27654D677}"/>
              </a:ext>
            </a:extLst>
          </p:cNvPr>
          <p:cNvSpPr txBox="1"/>
          <p:nvPr/>
        </p:nvSpPr>
        <p:spPr>
          <a:xfrm>
            <a:off x="156899" y="3692422"/>
            <a:ext cx="6515363" cy="224676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ఆయన తన వంతుగా, “మీరు ఎక్కడికి వెళ్ళినా మీతో ఉంటానని” (యెహోషువ 1:9) వాగ్దానం చేస్తున్నాడు, మనం పాల్గొంటున్న యుద్ధంలో పోరాడటానికి మనకు సహాయం చేస్తాడు. ఇది భౌతిక యుద్ధం కాదు, కానీ “అధికారులకు వ్యతిరేకంగా, అధికారులకు వ్యతిరేకంగా, ఈ యుగపు చీకటి శక్తులకు వ్యతిరేకంగా, ఉన్నత స్థలాలలోని ఆధ్యాత్మిక దుష్టత్వానికి వ్యతిరేకంగా” (ఎఫె. 6:12). దీన్ని చేయడానికి, ఆయన మనకు అవసరమైన ఆయుధాలను అందించాడు (ఎఫె. 6:13-17).</a:t>
            </a:r>
            <a:endParaRPr lang="en"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F1072CBA-08C2-5FC8-F003-5EC44E9794BC}"/>
              </a:ext>
            </a:extLst>
          </p:cNvPr>
          <p:cNvSpPr txBox="1"/>
          <p:nvPr/>
        </p:nvSpPr>
        <p:spPr>
          <a:xfrm>
            <a:off x="3649468" y="2865069"/>
            <a:ext cx="8515568"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నేడు కూడా ఇదే పరిస్థితి. దేవుడు తన ధర్మశాస్త్రాన్ని పాటించడానికి కృషి చేయమని మనల్ని అడుగుతున్నాడు (ప్రకటన 14:12). దీనికి మన వైపు నుండి గొప్ప ధైర్యం అవసరం.</a:t>
            </a:r>
            <a:endParaRPr lang="en" sz="2000" b="1" noProof="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24B05A00-6DA2-154D-C987-85C1F1A7C8A6}"/>
              </a:ext>
            </a:extLst>
          </p:cNvPr>
          <p:cNvSpPr txBox="1"/>
          <p:nvPr/>
        </p:nvSpPr>
        <p:spPr>
          <a:xfrm>
            <a:off x="190235" y="6058223"/>
            <a:ext cx="6515364"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విజయానికి కీలకం దేవునిపై పూర్తిగా నమ్మకం ఉంచడం. అలా చేయడానికి, మనం ప్రతిరోజూ ఆయనతో అనుబంధం కలిగి ఉండాలి (ఎఫె. 6:18).</a:t>
            </a:r>
            <a:endParaRPr lang="en" sz="2000" noProof="0" dirty="0">
              <a:latin typeface="Sree Krushnadevaraya" pitchFamily="2" charset="0"/>
              <a:cs typeface="Sree Krushnadevaraya" pitchFamily="2" charset="0"/>
            </a:endParaRP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010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B0CC16-4CF1-4F4C-F704-AE9795844ADC}"/>
              </a:ext>
            </a:extLst>
          </p:cNvPr>
          <p:cNvSpPr txBox="1"/>
          <p:nvPr/>
        </p:nvSpPr>
        <p:spPr>
          <a:xfrm>
            <a:off x="0" y="95536"/>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te-IN"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rPr>
              <a:t>ప్రత్యేకమైన పని</a:t>
            </a:r>
            <a:r>
              <a:rPr lang="en-US"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rPr>
              <a:t>(</a:t>
            </a:r>
            <a:r>
              <a:rPr lang="te-IN"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rPr>
              <a:t>మిషన్</a:t>
            </a:r>
            <a:r>
              <a:rPr lang="en-US"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rPr>
              <a:t>)</a:t>
            </a:r>
            <a:r>
              <a:rPr lang="te-IN" sz="4400" b="1" spc="60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rPr>
              <a:t> యొక్క విజయం</a:t>
            </a:r>
            <a:endParaRPr lang="en" sz="4400" b="1" spc="600" noProof="0" dirty="0">
              <a:ln w="22225">
                <a:solidFill>
                  <a:schemeClr val="accent2"/>
                </a:solidFill>
                <a:prstDash val="solid"/>
              </a:ln>
              <a:solidFill>
                <a:schemeClr val="bg2">
                  <a:lumMod val="40000"/>
                  <a:lumOff val="60000"/>
                </a:schemeClr>
              </a:solidFill>
              <a:effectLst>
                <a:outerShdw blurRad="50800" dist="50800" dir="5400000" algn="ctr" rotWithShape="0">
                  <a:schemeClr val="tx1"/>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BFD66E7A-6A22-8F97-375E-5779BF299958}"/>
              </a:ext>
            </a:extLst>
          </p:cNvPr>
          <p:cNvSpPr txBox="1"/>
          <p:nvPr/>
        </p:nvSpPr>
        <p:spPr>
          <a:xfrm>
            <a:off x="436728" y="764401"/>
            <a:ext cx="11232108" cy="707886"/>
          </a:xfrm>
          <a:prstGeom prst="rect">
            <a:avLst/>
          </a:prstGeom>
          <a:noFill/>
        </p:spPr>
        <p:txBody>
          <a:bodyPr wrap="square">
            <a:spAutoFit/>
          </a:bodyPr>
          <a:lstStyle/>
          <a:p>
            <a:pPr algn="ctr"/>
            <a:r>
              <a:rPr lang="en" sz="2000" b="1" noProof="0"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ఈ ధర్మశాస్త్రగ్రంథమును నీవు బోధింపక తప్పిపో కూడదు. దానిలో వ్రాయబడిన వాటన్నిటి ప్రకారము చేయుటకు నీవు జాగ్రత్తపడునట్లు దివారాత్రము దాని ధ్యానించినయెడల నీ మార్గమును వర్ధిల్లజేసికొని చక్కగా ప్రవర్తించెదవు.</a:t>
            </a:r>
            <a:r>
              <a:rPr lang="en" sz="2000" b="1" noProof="0"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1600" b="1" noProof="0"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1600" b="1"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 sz="1600" b="1" noProof="0" dirty="0">
                <a:solidFill>
                  <a:srgbClr val="D6BDE4"/>
                </a:solidFill>
                <a:effectLst>
                  <a:outerShdw blurRad="38100" dist="38100" dir="2700000" algn="tl">
                    <a:srgbClr val="000000">
                      <a:alpha val="43137"/>
                    </a:srgbClr>
                  </a:outerShdw>
                </a:effectLst>
                <a:latin typeface="Sree Krushnadevaraya" pitchFamily="2" charset="0"/>
                <a:cs typeface="Sree Krushnadevaraya" pitchFamily="2" charset="0"/>
              </a:rPr>
              <a:t> 1:8)</a:t>
            </a:r>
          </a:p>
        </p:txBody>
      </p:sp>
      <p:sp>
        <p:nvSpPr>
          <p:cNvPr id="5" name="CuadroTexto 4">
            <a:extLst>
              <a:ext uri="{FF2B5EF4-FFF2-40B4-BE49-F238E27FC236}">
                <a16:creationId xmlns:a16="http://schemas.microsoft.com/office/drawing/2014/main" id="{5974FA6E-5D3D-E395-2350-D957F7B3E2C6}"/>
              </a:ext>
            </a:extLst>
          </p:cNvPr>
          <p:cNvSpPr txBox="1"/>
          <p:nvPr/>
        </p:nvSpPr>
        <p:spPr>
          <a:xfrm>
            <a:off x="114299" y="4186587"/>
            <a:ext cx="658767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దేవుని ధర్మశాస్త్రంలో వ్యక్తీకరించబడిన సూత్రాలు మరియు విలువలను మనం పాటిస్తే మనం విజయం సాధిస్తాము. కానీ ఇది క్రియల ద్వారా వచ్చే రక్షణ కాదా?</a:t>
            </a:r>
            <a:endParaRPr lang="en" sz="2000" b="1" noProof="0" dirty="0">
              <a:latin typeface="Sree Krushnadevaraya" pitchFamily="2" charset="0"/>
              <a:cs typeface="Sree Krushnadevaraya" pitchFamily="2" charset="0"/>
            </a:endParaRPr>
          </a:p>
        </p:txBody>
      </p:sp>
      <p:pic>
        <p:nvPicPr>
          <p:cNvPr id="6" name="Imagen 5" descr="Imagen que contiene tabla, viejo, grande, hombre&#10;&#10;El contenido generado por IA puede ser incorrecto.">
            <a:extLst>
              <a:ext uri="{FF2B5EF4-FFF2-40B4-BE49-F238E27FC236}">
                <a16:creationId xmlns:a16="http://schemas.microsoft.com/office/drawing/2014/main" id="{F059B3F7-0159-517C-A633-AED77BE332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975" y="1657350"/>
            <a:ext cx="5302996" cy="5029200"/>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205AA4B0-622E-F40C-2200-B27172455443}"/>
              </a:ext>
            </a:extLst>
          </p:cNvPr>
          <p:cNvSpPr txBox="1"/>
          <p:nvPr/>
        </p:nvSpPr>
        <p:spPr>
          <a:xfrm>
            <a:off x="2162175" y="1851420"/>
            <a:ext cx="4539798"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దైవిక దృక్కోణం నుండి విజయం మానవ దృక్కోణం నుండి విజయంతో ఏకీభవించదు.</a:t>
            </a:r>
            <a:endParaRPr lang="en" sz="2000" b="1" noProof="0" dirty="0">
              <a:latin typeface="Sree Krushnadevaraya" pitchFamily="2" charset="0"/>
              <a:cs typeface="Sree Krushnadevaraya" pitchFamily="2" charset="0"/>
            </a:endParaRPr>
          </a:p>
        </p:txBody>
      </p:sp>
      <p:pic>
        <p:nvPicPr>
          <p:cNvPr id="9" name="Imagen 8">
            <a:extLst>
              <a:ext uri="{FF2B5EF4-FFF2-40B4-BE49-F238E27FC236}">
                <a16:creationId xmlns:a16="http://schemas.microsoft.com/office/drawing/2014/main"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29C8BE97-54AB-AEA8-FD11-5E5F559DCC4C}"/>
              </a:ext>
            </a:extLst>
          </p:cNvPr>
          <p:cNvSpPr txBox="1"/>
          <p:nvPr/>
        </p:nvSpPr>
        <p:spPr>
          <a:xfrm>
            <a:off x="2162175" y="2705598"/>
            <a:ext cx="4539798"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దైవిక మరియు మానవ చట్టాలను ఉల్లంఘించడం ద్వారా ఈ ప్రపంచంలో క్షణిక విజయాన్ని సాధించవచ్చు, కానీ నిజమైన మరియు శాశ్వతమైన విజయం సాధించలేము (యెహోషువ 1:8).</a:t>
            </a:r>
            <a:endParaRPr lang="en" sz="2000" noProof="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E850C9FC-1B12-0BFF-EEB6-A08E20D3752E}"/>
              </a:ext>
            </a:extLst>
          </p:cNvPr>
          <p:cNvSpPr txBox="1"/>
          <p:nvPr/>
        </p:nvSpPr>
        <p:spPr>
          <a:xfrm>
            <a:off x="114301" y="5141431"/>
            <a:ext cx="6587672" cy="163121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అస్సలు కాదు. విశ్వాసం మరియు ధర్మశాస్త్రం పరస్పరం ప్రత్యేకమైనవి కావు, బదులుగా ఒకదానికొకటి పూరకంగా ఉంటాయి (రోమా. 3:31). మనం ధర్మశాస్త్రం గురించి మాట్లాడేటప్పుడు, మనం ఎలా జీవించాలో మాట్లాడుతున్నాము, మనం ఎలా రక్షించబడ్డామో కాదు. దేవునితో మనకున్న సంబంధం ఆయన చిత్తానికి మనం విధేయత చూపడంలో వ్యక్తమవుతుంది.</a:t>
            </a:r>
            <a:endParaRPr lang="en" sz="20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3049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137954-64E7-E690-D1C2-B5680EE0A36D}"/>
              </a:ext>
            </a:extLst>
          </p:cNvPr>
          <p:cNvSpPr txBox="1"/>
          <p:nvPr/>
        </p:nvSpPr>
        <p:spPr>
          <a:xfrm>
            <a:off x="2117944" y="802589"/>
            <a:ext cx="7899797" cy="4832092"/>
          </a:xfrm>
          <a:prstGeom prst="rect">
            <a:avLst/>
          </a:prstGeom>
          <a:noFill/>
        </p:spPr>
        <p:txBody>
          <a:bodyPr wrap="square">
            <a:spAutoFit/>
          </a:bodyPr>
          <a:lstStyle/>
          <a:p>
            <a:pPr>
              <a:spcBef>
                <a:spcPts val="600"/>
              </a:spcBef>
            </a:pPr>
            <a:r>
              <a:rPr lang="en" sz="2800" b="1" noProof="0" dirty="0">
                <a:latin typeface="Sree Krushnadevaraya" pitchFamily="2" charset="0"/>
                <a:cs typeface="Sree Krushnadevaraya" pitchFamily="2" charset="0"/>
              </a:rPr>
              <a:t>“</a:t>
            </a:r>
            <a:r>
              <a:rPr lang="te-IN" sz="2800" b="1" dirty="0">
                <a:latin typeface="Sree Krushnadevaraya" pitchFamily="2" charset="0"/>
                <a:cs typeface="Sree Krushnadevaraya" pitchFamily="2" charset="0"/>
              </a:rPr>
              <a:t>క్రైస్తవునికి ప్రభువులో ఎల్లప్పుడూ బలమైన సహాయకుడు ఉంటాడు. ప్రభువు సహాయం చేసే విధానం మనకు తెలియకపోవచ్చు; కానీ ఇది మనకు తెలుసు: ఆయనపై నమ్మకం ఉంచేవారిని ఆయన ఎప్పటికీ విఫలం చేయడు. ప్రభువు తమ మార్గాన్ని ఎన్నిసార్లు ఆదేశించాడో, వారి గురించి శత్రువు ఉద్దేశాలు నెరవేరకుండా ఉండేందుకు, వారు ఫిర్యాదు చేస్తూ తడబడకుండా ఉండేందుకు క్రైస్తవులు గ్రహించగలరా? వారి విశ్వాసం దేవునిపైనే ఉంటుంది మరియు ఏ పరీక్ష కూడా వారిని కదిలించే శక్తి ఉండదు. వారు ఆయనను తమ జ్ఞానం మరియు సామర్థ్యంగా అంగీకరిస్తారు మరియు ఆయన వారి ద్వారా తాను ఏమి చేయాలనుకుంటున్నాడో దానిని ఆయన నెరవేరుస్తాడు</a:t>
            </a:r>
            <a:r>
              <a:rPr lang="en" sz="2800" b="1" noProof="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C3AD8FDC-C75C-4C5C-ACBD-0A3B9B006561}"/>
              </a:ext>
            </a:extLst>
          </p:cNvPr>
          <p:cNvSpPr txBox="1"/>
          <p:nvPr/>
        </p:nvSpPr>
        <p:spPr>
          <a:xfrm>
            <a:off x="5779334" y="5943600"/>
            <a:ext cx="4044697" cy="400110"/>
          </a:xfrm>
          <a:prstGeom prst="rect">
            <a:avLst/>
          </a:prstGeom>
          <a:noFill/>
        </p:spPr>
        <p:txBody>
          <a:bodyPr wrap="none" rtlCol="0">
            <a:spAutoFit/>
          </a:bodyPr>
          <a:lstStyle/>
          <a:p>
            <a:pPr algn="r"/>
            <a:r>
              <a:rPr lang="en-IN" sz="2000" b="1" dirty="0">
                <a:latin typeface="Sree Krushnadevaraya" pitchFamily="2" charset="0"/>
                <a:cs typeface="Sree Krushnadevaraya" pitchFamily="2" charset="0"/>
              </a:rPr>
              <a:t>EGW (</a:t>
            </a:r>
            <a:r>
              <a:rPr lang="te-IN" sz="2000" b="1" dirty="0">
                <a:latin typeface="Sree Krushnadevaraya" pitchFamily="2" charset="0"/>
                <a:cs typeface="Sree Krushnadevaraya" pitchFamily="2" charset="0"/>
              </a:rPr>
              <a:t>ప్రవక్తలు మరియు రాజులు, పేజీ 576)</a:t>
            </a:r>
            <a:endParaRPr lang="en" sz="20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82734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CBB7FE-1DAB-127A-C652-9A1E096BF9F1}"/>
              </a:ext>
            </a:extLst>
          </p:cNvPr>
          <p:cNvSpPr txBox="1"/>
          <p:nvPr/>
        </p:nvSpPr>
        <p:spPr>
          <a:xfrm>
            <a:off x="105710" y="336884"/>
            <a:ext cx="5602071" cy="2800767"/>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te-IN" sz="8800" b="1" dirty="0">
                <a:blipFill dpi="0" rotWithShape="1">
                  <a:blip r:embed="rId3"/>
                  <a:srcRect/>
                  <a:stretch>
                    <a:fillRect/>
                  </a:stretch>
                </a:blipFill>
                <a:latin typeface="Sree Krushnadevaraya" pitchFamily="2" charset="0"/>
                <a:cs typeface="Sree Krushnadevaraya" pitchFamily="2" charset="0"/>
              </a:rPr>
              <a:t>"విజయానికి సూత్రాలు"</a:t>
            </a:r>
            <a:endParaRPr lang="en" sz="8800" b="1" noProof="0" dirty="0">
              <a:blipFill dpi="0" rotWithShape="1">
                <a:blip r:embed="rId3"/>
                <a:srcRect/>
                <a:stretch>
                  <a:fillRect/>
                </a:stretch>
              </a:blip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35594EB5-BE8E-1CC5-D2FB-9700B815D5DB}"/>
              </a:ext>
            </a:extLst>
          </p:cNvPr>
          <p:cNvSpPr txBox="1"/>
          <p:nvPr/>
        </p:nvSpPr>
        <p:spPr>
          <a:xfrm>
            <a:off x="245664" y="6410262"/>
            <a:ext cx="4585648" cy="523220"/>
          </a:xfrm>
          <a:prstGeom prst="rect">
            <a:avLst/>
          </a:prstGeom>
          <a:noFill/>
        </p:spPr>
        <p:txBody>
          <a:bodyPr wrap="square" rtlCol="0">
            <a:spAutoFit/>
          </a:bodyPr>
          <a:lstStyle/>
          <a:p>
            <a:r>
              <a:rPr lang="te-IN" sz="2800" b="1" dirty="0">
                <a:solidFill>
                  <a:srgbClr val="F4CF80"/>
                </a:solidFill>
                <a:effectLst>
                  <a:outerShdw blurRad="38100" dist="38100" dir="2700000" algn="tl">
                    <a:srgbClr val="000000">
                      <a:alpha val="43137"/>
                    </a:srgbClr>
                  </a:outerShdw>
                </a:effectLst>
                <a:latin typeface="Sree Krushnadevaraya" pitchFamily="2" charset="0"/>
                <a:cs typeface="Sree Krushnadevaraya" pitchFamily="2" charset="0"/>
              </a:rPr>
              <a:t>అక్టోబర్ 4, 2025 నాటి పాఠం 1</a:t>
            </a:r>
            <a:endParaRPr lang="en" sz="2800" b="1" noProof="0" dirty="0">
              <a:solidFill>
                <a:srgbClr val="F4CF80"/>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61800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Una caricatura de una persona&#10;&#10;El contenido generado por IA puede ser incorrecto.">
            <a:extLst>
              <a:ext uri="{FF2B5EF4-FFF2-40B4-BE49-F238E27FC236}">
                <a16:creationId xmlns:a16="http://schemas.microsoft.com/office/drawing/2014/main" id="{FB67421C-192F-4A19-4CDF-DA5A43634494}"/>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C17E2717-27B8-44A6-0770-9173FB2C6416}"/>
              </a:ext>
            </a:extLst>
          </p:cNvPr>
          <p:cNvSpPr txBox="1"/>
          <p:nvPr/>
        </p:nvSpPr>
        <p:spPr>
          <a:xfrm>
            <a:off x="6480273" y="116647"/>
            <a:ext cx="5254222" cy="6863417"/>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n" sz="4000" b="1" i="0" u="none" strike="noStrike" kern="1200" cap="none" spc="0" normalizeH="0" baseline="0" noProof="0" dirty="0">
                <a:ln w="12700" cmpd="sng">
                  <a:noFill/>
                  <a:prstDash val="solid"/>
                </a:ln>
                <a:solidFill>
                  <a:srgbClr val="693F17"/>
                </a:solidFill>
                <a:effectLst/>
                <a:uLnTx/>
                <a:uFillTx/>
                <a:latin typeface="Sree Krushnadevaraya" pitchFamily="2" charset="0"/>
                <a:cs typeface="Sree Krushnadevaraya" pitchFamily="2" charset="0"/>
              </a:rPr>
              <a:t>“</a:t>
            </a:r>
            <a:r>
              <a:rPr lang="te-IN" sz="4000" b="1" dirty="0">
                <a:ln w="12700" cmpd="sng">
                  <a:noFill/>
                  <a:prstDash val="solid"/>
                </a:ln>
                <a:solidFill>
                  <a:srgbClr val="693F17"/>
                </a:solidFill>
                <a:latin typeface="Sree Krushnadevaraya" pitchFamily="2" charset="0"/>
                <a:cs typeface="Sree Krushnadevaraya" pitchFamily="2" charset="0"/>
              </a:rPr>
              <a:t>7. అయితే నీవు నిబ్బరముగలిగి జాగ్రత్తపడి బహు ధైర్యముగానుండి, నా సేవకుడైన మోషే నీకు ఆజ్ఞా పించిన ధర్మశాస్త్రమంతటి చొప్పున చేయవలెను. నీవు నడుచు ప్రతి మార్గమున చక్కగా ప్రవర్తించునట్లు నీవు దానినుండి కుడికిగాని యెడమకుగాని తొలగకూడదు.</a:t>
            </a:r>
            <a:r>
              <a:rPr kumimoji="0" lang="en" sz="4000" b="1" i="0" u="none" strike="noStrike" kern="1200" cap="none" spc="0" normalizeH="0" baseline="0" noProof="0" dirty="0">
                <a:ln w="12700" cmpd="sng">
                  <a:noFill/>
                  <a:prstDash val="solid"/>
                </a:ln>
                <a:solidFill>
                  <a:srgbClr val="693F17"/>
                </a:solidFill>
                <a:effectLst/>
                <a:uLnTx/>
                <a:uFillTx/>
                <a:latin typeface="Sree Krushnadevaraya" pitchFamily="2" charset="0"/>
                <a:cs typeface="Sree Krushnadevaraya" pitchFamily="2" charset="0"/>
              </a:rPr>
              <a:t>” </a:t>
            </a:r>
            <a:r>
              <a:rPr lang="te-IN" sz="3200" b="1" dirty="0">
                <a:ln w="12700" cmpd="sng">
                  <a:noFill/>
                  <a:prstDash val="solid"/>
                </a:ln>
                <a:solidFill>
                  <a:srgbClr val="693F17"/>
                </a:solidFill>
                <a:latin typeface="Sree Krushnadevaraya" pitchFamily="2" charset="0"/>
                <a:cs typeface="Sree Krushnadevaraya" pitchFamily="2" charset="0"/>
              </a:rPr>
              <a:t>యెహోషువ</a:t>
            </a:r>
            <a:r>
              <a:rPr kumimoji="0" lang="en" sz="3200" b="1" i="0" u="none" strike="noStrike" kern="1200" cap="none" spc="0" normalizeH="0" baseline="0" noProof="0" dirty="0">
                <a:ln w="12700" cmpd="sng">
                  <a:noFill/>
                  <a:prstDash val="solid"/>
                </a:ln>
                <a:solidFill>
                  <a:srgbClr val="693F17"/>
                </a:solidFill>
                <a:effectLst/>
                <a:uLnTx/>
                <a:uFillTx/>
                <a:latin typeface="Sree Krushnadevaraya" pitchFamily="2" charset="0"/>
                <a:cs typeface="Sree Krushnadevaraya" pitchFamily="2" charset="0"/>
              </a:rPr>
              <a:t> 1:7</a:t>
            </a:r>
          </a:p>
        </p:txBody>
      </p:sp>
    </p:spTree>
    <p:extLst>
      <p:ext uri="{BB962C8B-B14F-4D97-AF65-F5344CB8AC3E}">
        <p14:creationId xmlns:p14="http://schemas.microsoft.com/office/powerpoint/2010/main" val="233527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972804-952D-FD77-49A1-F568C37228EC}"/>
              </a:ext>
            </a:extLst>
          </p:cNvPr>
          <p:cNvSpPr txBox="1"/>
          <p:nvPr/>
        </p:nvSpPr>
        <p:spPr>
          <a:xfrm>
            <a:off x="4966162" y="3715963"/>
            <a:ext cx="5139535" cy="3077766"/>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200" b="1" dirty="0">
                <a:solidFill>
                  <a:srgbClr val="0462B8"/>
                </a:solidFill>
                <a:latin typeface="Sree Krushnadevaraya" pitchFamily="2" charset="0"/>
                <a:cs typeface="Sree Krushnadevaraya" pitchFamily="2" charset="0"/>
              </a:rPr>
              <a:t>పరిచయం</a:t>
            </a:r>
            <a:r>
              <a:rPr lang="en-US" sz="2200" b="1" dirty="0">
                <a:solidFill>
                  <a:srgbClr val="0462B8"/>
                </a:solidFill>
                <a:latin typeface="Sree Krushnadevaraya" pitchFamily="2" charset="0"/>
                <a:cs typeface="Sree Krushnadevaraya" pitchFamily="2" charset="0"/>
              </a:rPr>
              <a:t> </a:t>
            </a:r>
            <a:r>
              <a:rPr lang="te-IN" sz="2200" b="1" dirty="0">
                <a:solidFill>
                  <a:srgbClr val="0462B8"/>
                </a:solidFill>
                <a:latin typeface="Sree Krushnadevaraya" pitchFamily="2" charset="0"/>
                <a:cs typeface="Sree Krushnadevaraya" pitchFamily="2" charset="0"/>
              </a:rPr>
              <a:t>వాక్యాలు</a:t>
            </a:r>
            <a:r>
              <a:rPr lang="en" sz="2200" b="1" noProof="0" dirty="0">
                <a:solidFill>
                  <a:srgbClr val="0462B8"/>
                </a:solidFill>
                <a:latin typeface="Sree Krushnadevaraya" pitchFamily="2" charset="0"/>
                <a:cs typeface="Sree Krushnadevaraya" pitchFamily="2" charset="0"/>
              </a:rPr>
              <a:t> (</a:t>
            </a:r>
            <a:r>
              <a:rPr lang="te-IN" sz="2200" b="1" dirty="0">
                <a:solidFill>
                  <a:srgbClr val="0462B8"/>
                </a:solidFill>
                <a:latin typeface="Sree Krushnadevaraya" pitchFamily="2" charset="0"/>
                <a:cs typeface="Sree Krushnadevaraya" pitchFamily="2" charset="0"/>
              </a:rPr>
              <a:t>యెహోషువ</a:t>
            </a:r>
            <a:r>
              <a:rPr lang="en" sz="2200" b="1" noProof="0" dirty="0">
                <a:solidFill>
                  <a:srgbClr val="0462B8"/>
                </a:solidFill>
                <a:latin typeface="Sree Krushnadevaraya" pitchFamily="2" charset="0"/>
                <a:cs typeface="Sree Krushnadevaraya" pitchFamily="2" charset="0"/>
              </a:rPr>
              <a:t>1:1-3):</a:t>
            </a:r>
          </a:p>
          <a:p>
            <a:pPr lvl="1">
              <a:spcBef>
                <a:spcPts val="600"/>
              </a:spcBef>
            </a:pPr>
            <a:r>
              <a:rPr lang="te-IN" sz="2200" b="1" dirty="0">
                <a:latin typeface="Sree Krushnadevaraya" pitchFamily="2" charset="0"/>
                <a:cs typeface="Sree Krushnadevaraya" pitchFamily="2" charset="0"/>
              </a:rPr>
              <a:t>మోషే</a:t>
            </a:r>
            <a:r>
              <a:rPr lang="en" sz="2200" b="1" noProof="0"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మరియు</a:t>
            </a: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యెహోషువ</a:t>
            </a:r>
            <a:endParaRPr lang="en-US" sz="2200" b="1" dirty="0">
              <a:latin typeface="Sree Krushnadevaraya" pitchFamily="2" charset="0"/>
              <a:cs typeface="Sree Krushnadevaraya" pitchFamily="2" charset="0"/>
            </a:endParaRPr>
          </a:p>
          <a:p>
            <a:pPr lvl="1">
              <a:spcBef>
                <a:spcPts val="600"/>
              </a:spcBef>
            </a:pPr>
            <a:r>
              <a:rPr lang="te-IN" sz="2200" b="1" dirty="0">
                <a:latin typeface="Sree Krushnadevaraya" pitchFamily="2" charset="0"/>
                <a:cs typeface="Sree Krushnadevaraya" pitchFamily="2" charset="0"/>
              </a:rPr>
              <a:t>పుస్తకం యొక్క నిర్మాణం</a:t>
            </a:r>
          </a:p>
          <a:p>
            <a:pPr>
              <a:spcBef>
                <a:spcPts val="1800"/>
              </a:spcBef>
            </a:pPr>
            <a:r>
              <a:rPr lang="te-IN" sz="2200" b="1" dirty="0">
                <a:solidFill>
                  <a:srgbClr val="D10164"/>
                </a:solidFill>
                <a:latin typeface="Sree Krushnadevaraya" pitchFamily="2" charset="0"/>
                <a:cs typeface="Sree Krushnadevaraya" pitchFamily="2" charset="0"/>
              </a:rPr>
              <a:t>యెహోషువ యొక్క ప్రత్యేకమైన పని</a:t>
            </a:r>
            <a:r>
              <a:rPr lang="en-US" sz="2200" b="1" dirty="0">
                <a:solidFill>
                  <a:srgbClr val="D10164"/>
                </a:solidFill>
                <a:latin typeface="Sree Krushnadevaraya" pitchFamily="2" charset="0"/>
                <a:cs typeface="Sree Krushnadevaraya" pitchFamily="2" charset="0"/>
              </a:rPr>
              <a:t> </a:t>
            </a:r>
            <a:r>
              <a:rPr lang="en" sz="2200" b="1" noProof="0" dirty="0">
                <a:solidFill>
                  <a:srgbClr val="D10164"/>
                </a:solidFill>
                <a:latin typeface="Sree Krushnadevaraya" pitchFamily="2" charset="0"/>
                <a:cs typeface="Sree Krushnadevaraya" pitchFamily="2" charset="0"/>
              </a:rPr>
              <a:t>(</a:t>
            </a:r>
            <a:r>
              <a:rPr lang="te-IN" sz="2200" b="1" dirty="0">
                <a:solidFill>
                  <a:srgbClr val="D10164"/>
                </a:solidFill>
                <a:latin typeface="Sree Krushnadevaraya" pitchFamily="2" charset="0"/>
                <a:cs typeface="Sree Krushnadevaraya" pitchFamily="2" charset="0"/>
              </a:rPr>
              <a:t>యెహో</a:t>
            </a:r>
            <a:r>
              <a:rPr lang="en" sz="2200" b="1" noProof="0" dirty="0">
                <a:solidFill>
                  <a:srgbClr val="D10164"/>
                </a:solidFill>
                <a:latin typeface="Sree Krushnadevaraya" pitchFamily="2" charset="0"/>
                <a:cs typeface="Sree Krushnadevaraya" pitchFamily="2" charset="0"/>
              </a:rPr>
              <a:t> 1:4-9):</a:t>
            </a:r>
          </a:p>
          <a:p>
            <a:pPr lvl="1">
              <a:spcBef>
                <a:spcPts val="600"/>
              </a:spcBef>
            </a:pPr>
            <a:r>
              <a:rPr lang="te-IN" sz="2200" b="1" dirty="0">
                <a:latin typeface="Sree Krushnadevaraya" pitchFamily="2" charset="0"/>
                <a:cs typeface="Sree Krushnadevaraya" pitchFamily="2" charset="0"/>
              </a:rPr>
              <a:t>వాగ్దానాలను వారసత్వంగా పొందండి</a:t>
            </a:r>
          </a:p>
          <a:p>
            <a:pPr lvl="1">
              <a:spcBef>
                <a:spcPts val="600"/>
              </a:spcBef>
            </a:pPr>
            <a:r>
              <a:rPr lang="te-IN" sz="2200" b="1" dirty="0">
                <a:latin typeface="Sree Krushnadevaraya" pitchFamily="2" charset="0"/>
                <a:cs typeface="Sree Krushnadevaraya" pitchFamily="2" charset="0"/>
              </a:rPr>
              <a:t>బలం మరియు ధైర్యం</a:t>
            </a:r>
          </a:p>
          <a:p>
            <a:pPr lvl="1">
              <a:spcBef>
                <a:spcPts val="600"/>
              </a:spcBef>
            </a:pPr>
            <a:r>
              <a:rPr lang="te-IN" sz="2200" b="1" dirty="0">
                <a:latin typeface="Sree Krushnadevaraya" pitchFamily="2" charset="0"/>
                <a:cs typeface="Sree Krushnadevaraya" pitchFamily="2" charset="0"/>
              </a:rPr>
              <a:t>ప్రత్యేకమైన పని(మిషన్) యొక్క విజయం</a:t>
            </a:r>
          </a:p>
        </p:txBody>
      </p:sp>
      <p:sp>
        <p:nvSpPr>
          <p:cNvPr id="3" name="CuadroTexto 2">
            <a:extLst>
              <a:ext uri="{FF2B5EF4-FFF2-40B4-BE49-F238E27FC236}">
                <a16:creationId xmlns:a16="http://schemas.microsoft.com/office/drawing/2014/main" id="{59B81002-B88D-9D73-0FBF-8BF768060ADB}"/>
              </a:ext>
            </a:extLst>
          </p:cNvPr>
          <p:cNvSpPr txBox="1"/>
          <p:nvPr/>
        </p:nvSpPr>
        <p:spPr>
          <a:xfrm>
            <a:off x="4686299" y="199863"/>
            <a:ext cx="7505701" cy="1446550"/>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40 సంవత్సరాల సంచారం తర్వాత, ఒక కొత్త తరం ఉద్భవించింది మరియు వాగ్దాన దేశాన్ని జయించాల్సిన సమయం ఆసన్నమైంది. మోషే మరణించాడు మరియు ఈ పని కోసం దేవుడు ఒక కొత్త నాయకుడిని ఎన్నుకున్నాడు: అతను జాషువా.</a:t>
            </a:r>
            <a:endParaRPr lang="en" sz="2200" b="1" noProof="0" dirty="0">
              <a:latin typeface="Sree Krushnadevaraya" pitchFamily="2" charset="0"/>
              <a:cs typeface="Sree Krushnadevaraya" pitchFamily="2" charset="0"/>
            </a:endParaRPr>
          </a:p>
        </p:txBody>
      </p:sp>
      <p:pic>
        <p:nvPicPr>
          <p:cNvPr id="5" name="Imagen 4" descr="Un grupo de personas en una montaña de roca&#10;&#10;El contenido generado por IA puede ser incorrecto.">
            <a:extLst>
              <a:ext uri="{FF2B5EF4-FFF2-40B4-BE49-F238E27FC236}">
                <a16:creationId xmlns:a16="http://schemas.microsoft.com/office/drawing/2014/main" id="{DC5B600E-6A60-8346-F96D-0C38FFE78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97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a16="http://schemas.microsoft.com/office/drawing/2014/main" id="{DBB067A3-B3FC-DBB0-0EC8-92209C837B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25" t="-32" r="12401" b="32"/>
          <a:stretch>
            <a:fillRect/>
          </a:stretch>
        </p:blipFill>
        <p:spPr>
          <a:xfrm>
            <a:off x="10105697" y="3615700"/>
            <a:ext cx="202323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a16="http://schemas.microsoft.com/office/drawing/2014/main" id="{61813FF7-D304-85AE-DE79-62C72D731B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6809"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a16="http://schemas.microsoft.com/office/drawing/2014/main" id="{5DB1663A-621B-374A-4087-2E247FB7DFE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1043" y="5567480"/>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DB16EEE5-3CF0-F8FE-9775-2C87BAD091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85277" y="6378578"/>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a16="http://schemas.microsoft.com/office/drawing/2014/main" id="{308A7FB7-A9A5-B768-3717-5A82018632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1043" y="4166021"/>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a16="http://schemas.microsoft.com/office/drawing/2014/main" id="{D4B975DD-DF5D-6724-28C2-A3137A6717C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1043" y="597562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05895F14-6E49-C307-2799-E6753F8963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723412" flipH="1">
            <a:off x="4503576" y="373773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a16="http://schemas.microsoft.com/office/drawing/2014/main" id="{5FD99B83-8749-B2A2-8297-F7DC712CFE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723412" flipH="1">
            <a:off x="4566640" y="5137499"/>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17C741D-8B42-A1C9-1B75-C9E279CAAB51}"/>
              </a:ext>
            </a:extLst>
          </p:cNvPr>
          <p:cNvSpPr txBox="1"/>
          <p:nvPr/>
        </p:nvSpPr>
        <p:spPr>
          <a:xfrm>
            <a:off x="4686298" y="2531119"/>
            <a:ext cx="7505701" cy="1107996"/>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ప్రస్తుత తరం (మనం) పరలోక కనాను సరిహద్దులో నిలబడి ఉండగా, దైవిక పిలుపు ఇప్పటికీ శక్తివంతంగా మోగుతుంది: "నిబ్బరంగా మరియు చాలా ధైర్యంగా ఉండండి" (యెహోషువ 1:7).</a:t>
            </a:r>
            <a:endParaRPr lang="en" sz="2200" b="1" noProof="0" dirty="0">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477AD200-724B-8F5C-6260-8DD615C4C3D5}"/>
              </a:ext>
            </a:extLst>
          </p:cNvPr>
          <p:cNvSpPr txBox="1"/>
          <p:nvPr/>
        </p:nvSpPr>
        <p:spPr>
          <a:xfrm>
            <a:off x="4686298" y="1633664"/>
            <a:ext cx="7505702" cy="769441"/>
          </a:xfrm>
          <a:prstGeom prst="rect">
            <a:avLst/>
          </a:prstGeom>
          <a:noFill/>
        </p:spPr>
        <p:txBody>
          <a:bodyPr wrap="square">
            <a:spAutoFit/>
          </a:bodyPr>
          <a:lstStyle/>
          <a:p>
            <a:pPr>
              <a:spcBef>
                <a:spcPts val="600"/>
              </a:spcBef>
            </a:pPr>
            <a:r>
              <a:rPr lang="te-IN" sz="2200" b="1" dirty="0">
                <a:solidFill>
                  <a:srgbClr val="FF0000"/>
                </a:solidFill>
                <a:latin typeface="Sree Krushnadevaraya" pitchFamily="2" charset="0"/>
                <a:cs typeface="Sree Krushnadevaraya" pitchFamily="2" charset="0"/>
              </a:rPr>
              <a:t>విజయాన్ని ప్రారంభించే ముందు, కొత్త నాయకుడు మరియు కొత్త తరం ఇద్దరూ దేవునిపై పూర్తిగా నమ్మకం ఉంచాలని పిలుపునిచ్చారు.</a:t>
            </a:r>
            <a:endParaRPr lang="en" sz="2200" b="1" noProof="0" dirty="0">
              <a:solidFill>
                <a:srgbClr val="FF0000"/>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84348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a16="http://schemas.microsoft.com/office/drawing/2014/main" id="{28AD1093-37D5-7AE2-9316-98043940DB36}"/>
              </a:ext>
            </a:extLst>
          </p:cNvPr>
          <p:cNvSpPr txBox="1"/>
          <p:nvPr/>
        </p:nvSpPr>
        <p:spPr>
          <a:xfrm>
            <a:off x="4158114" y="2459504"/>
            <a:ext cx="8033886" cy="233910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te-IN" sz="8000" dirty="0">
                <a:latin typeface="Sree Krushnadevaraya" pitchFamily="2" charset="0"/>
                <a:cs typeface="Sree Krushnadevaraya" pitchFamily="2" charset="0"/>
              </a:rPr>
              <a:t>పరిచయ వాక్యాలు </a:t>
            </a:r>
            <a:r>
              <a:rPr lang="en" noProof="0" dirty="0">
                <a:latin typeface="Sree Krushnadevaraya" pitchFamily="2" charset="0"/>
                <a:cs typeface="Sree Krushnadevaraya" pitchFamily="2" charset="0"/>
              </a:rPr>
              <a:t>(</a:t>
            </a:r>
            <a:r>
              <a:rPr lang="te-IN" dirty="0">
                <a:latin typeface="Sree Krushnadevaraya" pitchFamily="2" charset="0"/>
                <a:cs typeface="Sree Krushnadevaraya" pitchFamily="2" charset="0"/>
              </a:rPr>
              <a:t>యెహోషువ</a:t>
            </a:r>
            <a:r>
              <a:rPr lang="en" noProof="0" dirty="0">
                <a:latin typeface="Sree Krushnadevaraya" pitchFamily="2" charset="0"/>
                <a:cs typeface="Sree Krushnadevaraya" pitchFamily="2" charset="0"/>
              </a:rPr>
              <a:t> 1:1-3)</a:t>
            </a:r>
          </a:p>
        </p:txBody>
      </p:sp>
    </p:spTree>
    <p:extLst>
      <p:ext uri="{BB962C8B-B14F-4D97-AF65-F5344CB8AC3E}">
        <p14:creationId xmlns:p14="http://schemas.microsoft.com/office/powerpoint/2010/main" val="2781630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te-IN" sz="4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మోషే మరియు యెహోషువ</a:t>
            </a:r>
          </a:p>
        </p:txBody>
      </p:sp>
      <p:sp>
        <p:nvSpPr>
          <p:cNvPr id="4" name="CuadroTexto 3">
            <a:extLst>
              <a:ext uri="{FF2B5EF4-FFF2-40B4-BE49-F238E27FC236}">
                <a16:creationId xmlns:a16="http://schemas.microsoft.com/office/drawing/2014/main" id="{90F6A636-4390-29D1-E221-4224B1F8265B}"/>
              </a:ext>
            </a:extLst>
          </p:cNvPr>
          <p:cNvSpPr txBox="1"/>
          <p:nvPr/>
        </p:nvSpPr>
        <p:spPr>
          <a:xfrm>
            <a:off x="319088" y="640636"/>
            <a:ext cx="6029326" cy="923330"/>
          </a:xfrm>
          <a:prstGeom prst="rect">
            <a:avLst/>
          </a:prstGeom>
          <a:noFill/>
        </p:spPr>
        <p:txBody>
          <a:bodyPr wrap="square">
            <a:spAutoFit/>
          </a:bodyPr>
          <a:lstStyle/>
          <a:p>
            <a:pPr algn="ct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te-I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యెహోవా సేవకుడైన మోషే మృతినొందిన తరువాత, యెహోవా నూను కుమారుడును మోషే పరిచారకుడునైన యెహోషువకు ఈలాగు సెలవిచ్చెను నా సేవకుడైన మోషే మృతినొందెను.</a:t>
            </a:r>
            <a:r>
              <a:rPr lang="en"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te-I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యెహోషువ</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1:1)</a:t>
            </a:r>
          </a:p>
        </p:txBody>
      </p:sp>
      <p:sp>
        <p:nvSpPr>
          <p:cNvPr id="5" name="CuadroTexto 4">
            <a:extLst>
              <a:ext uri="{FF2B5EF4-FFF2-40B4-BE49-F238E27FC236}">
                <a16:creationId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te-IN" sz="2000" b="1" dirty="0"/>
              <a:t>యెహోషువ మొదటి అధ్యాయంలో, మోషే పదకొండు సార్లు ప్రస్తావించబడ్డాడు మరియు అతని పేరు పుస్తకం అంతటా పదే పదే కనిపిస్తుంది.</a:t>
            </a:r>
            <a:endParaRPr lang="en" sz="2000" b="1" noProof="0" dirty="0"/>
          </a:p>
        </p:txBody>
      </p:sp>
      <p:graphicFrame>
        <p:nvGraphicFramePr>
          <p:cNvPr id="2" name="Diagrama 1">
            <a:extLst>
              <a:ext uri="{FF2B5EF4-FFF2-40B4-BE49-F238E27FC236}">
                <a16:creationId xmlns:a16="http://schemas.microsoft.com/office/drawing/2014/main" id="{F08900BF-84EA-82FA-9A8B-84BEE6DF0939}"/>
              </a:ext>
            </a:extLst>
          </p:cNvPr>
          <p:cNvGraphicFramePr/>
          <p:nvPr>
            <p:extLst>
              <p:ext uri="{D42A27DB-BD31-4B8C-83A1-F6EECF244321}">
                <p14:modId xmlns:p14="http://schemas.microsoft.com/office/powerpoint/2010/main" val="1863510151"/>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9" name="Rectángulo: esquinas redondeadas 8">
            <a:extLst>
              <a:ext uri="{FF2B5EF4-FFF2-40B4-BE49-F238E27FC236}">
                <a16:creationId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0" name="Rectángulo: esquinas redondeadas 9">
            <a:extLst>
              <a:ext uri="{FF2B5EF4-FFF2-40B4-BE49-F238E27FC236}">
                <a16:creationId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1" name="Rectángulo: esquinas redondeadas 10">
            <a:extLst>
              <a:ext uri="{FF2B5EF4-FFF2-40B4-BE49-F238E27FC236}">
                <a16:creationId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2" name="Rectángulo: esquinas redondeadas 11">
            <a:extLst>
              <a:ext uri="{FF2B5EF4-FFF2-40B4-BE49-F238E27FC236}">
                <a16:creationId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3" name="Rectángulo: esquinas redondeadas 12">
            <a:extLst>
              <a:ext uri="{FF2B5EF4-FFF2-40B4-BE49-F238E27FC236}">
                <a16:creationId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4" name="Rectángulo: esquinas redondeadas 13">
            <a:extLst>
              <a:ext uri="{FF2B5EF4-FFF2-40B4-BE49-F238E27FC236}">
                <a16:creationId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5" name="Rectángulo: esquinas redondeadas 14">
            <a:extLst>
              <a:ext uri="{FF2B5EF4-FFF2-40B4-BE49-F238E27FC236}">
                <a16:creationId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6" name="Rectángulo: esquinas redondeadas 15">
            <a:extLst>
              <a:ext uri="{FF2B5EF4-FFF2-40B4-BE49-F238E27FC236}">
                <a16:creationId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7" name="Rectángulo: esquinas redondeadas 16">
            <a:extLst>
              <a:ext uri="{FF2B5EF4-FFF2-40B4-BE49-F238E27FC236}">
                <a16:creationId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8" name="Rectángulo: esquinas redondeadas 17">
            <a:extLst>
              <a:ext uri="{FF2B5EF4-FFF2-40B4-BE49-F238E27FC236}">
                <a16:creationId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19" name="Rectángulo: esquinas redondeadas 18">
            <a:extLst>
              <a:ext uri="{FF2B5EF4-FFF2-40B4-BE49-F238E27FC236}">
                <a16:creationId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20" name="Rectángulo: esquinas redondeadas 19">
            <a:extLst>
              <a:ext uri="{FF2B5EF4-FFF2-40B4-BE49-F238E27FC236}">
                <a16:creationId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21" name="Rectángulo: esquinas redondeadas 20">
            <a:extLst>
              <a:ext uri="{FF2B5EF4-FFF2-40B4-BE49-F238E27FC236}">
                <a16:creationId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50000"/>
              </a:lnSpc>
            </a:pPr>
            <a:endParaRPr lang="en" noProof="0" dirty="0">
              <a:latin typeface="Sree Krushnadevaraya" pitchFamily="2" charset="0"/>
              <a:cs typeface="Sree Krushnadevaraya" pitchFamily="2" charset="0"/>
            </a:endParaRPr>
          </a:p>
        </p:txBody>
      </p:sp>
      <p:sp>
        <p:nvSpPr>
          <p:cNvPr id="26" name="CuadroTexto 25">
            <a:extLst>
              <a:ext uri="{FF2B5EF4-FFF2-40B4-BE49-F238E27FC236}">
                <a16:creationId xmlns:a16="http://schemas.microsoft.com/office/drawing/2014/main" id="{45A059EB-DA15-A841-A4A5-15D7B8D7F910}"/>
              </a:ext>
            </a:extLst>
          </p:cNvPr>
          <p:cNvSpPr txBox="1"/>
          <p:nvPr/>
        </p:nvSpPr>
        <p:spPr>
          <a:xfrm>
            <a:off x="240504" y="4691080"/>
            <a:ext cx="6329363" cy="1938992"/>
          </a:xfrm>
          <a:prstGeom prst="rect">
            <a:avLst/>
          </a:prstGeom>
          <a:noFill/>
        </p:spPr>
        <p:txBody>
          <a:bodyPr wrap="square" rtlCol="0">
            <a:spAutoFit/>
          </a:bodyPr>
          <a:lstStyle/>
          <a:p>
            <a:pPr>
              <a:spcBef>
                <a:spcPts val="600"/>
              </a:spcBef>
            </a:pPr>
            <a:r>
              <a:rPr lang="te-IN" sz="2000" b="1" dirty="0"/>
              <a:t>యెహోషువ మొదటి అధ్యాయం ఇశ్రాయేలులోని ఇద్దరు గొప్ప నాయకుల మధ్య పరివర్తనను నమోదు చేసినప్పటికీ, ఈ పుస్తకం యొక్క నిజమైన కథానాయకుడు కూడా కాదు. అతి ముఖ్యమైన వ్యక్తి దేవుడే, ఆయన మాటలతో పుస్తకం తెరవబడుతుంది మరియు ఆయన నాయకత్వం ప్రధాన ఇతివృత్తం. ఇశ్రాయేలు యొక్క నిజమైన నాయకుడు ఎవరు అనే దానిపై ఎటువంటి సందేహం లేదు.</a:t>
            </a:r>
            <a:endParaRPr lang="en" sz="2000" b="1" noProof="0" dirty="0"/>
          </a:p>
        </p:txBody>
      </p:sp>
      <p:pic>
        <p:nvPicPr>
          <p:cNvPr id="30" name="Imagen 29">
            <a:extLst>
              <a:ext uri="{FF2B5EF4-FFF2-40B4-BE49-F238E27FC236}">
                <a16:creationId xmlns:a16="http://schemas.microsoft.com/office/drawing/2014/main" id="{C2A53118-FC3D-83E5-8584-315AD5EB1E4A}"/>
              </a:ext>
            </a:extLst>
          </p:cNvPr>
          <p:cNvPicPr>
            <a:picLocks noChangeAspect="1"/>
          </p:cNvPicPr>
          <p:nvPr/>
        </p:nvPicPr>
        <p:blipFill>
          <a:blip r:embed="rId22" cstate="email">
            <a:extLst>
              <a:ext uri="{28A0092B-C50C-407E-A947-70E740481C1C}">
                <a14:useLocalDpi xmlns:a14="http://schemas.microsoft.com/office/drawing/2010/main"/>
              </a:ext>
            </a:extLst>
          </a:blip>
          <a:srcRect/>
          <a:stretch/>
        </p:blipFill>
        <p:spPr>
          <a:xfrm>
            <a:off x="345278" y="3018055"/>
            <a:ext cx="2732509"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a:fillRect/>
          </a:stretch>
        </p:blipFill>
        <p:spPr>
          <a:xfrm>
            <a:off x="3285351" y="3018055"/>
            <a:ext cx="2915424" cy="1537037"/>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51D9FC58-6466-B475-B89F-079C42012497}"/>
              </a:ext>
            </a:extLst>
          </p:cNvPr>
          <p:cNvSpPr txBox="1"/>
          <p:nvPr/>
        </p:nvSpPr>
        <p:spPr>
          <a:xfrm>
            <a:off x="240503" y="2620878"/>
            <a:ext cx="6329363" cy="400110"/>
          </a:xfrm>
          <a:prstGeom prst="rect">
            <a:avLst/>
          </a:prstGeom>
          <a:noFill/>
        </p:spPr>
        <p:txBody>
          <a:bodyPr wrap="square">
            <a:spAutoFit/>
          </a:bodyPr>
          <a:lstStyle/>
          <a:p>
            <a:pPr>
              <a:spcBef>
                <a:spcPts val="600"/>
              </a:spcBef>
            </a:pPr>
            <a:r>
              <a:rPr lang="te-IN" sz="2000" b="1" dirty="0"/>
              <a:t>ఇద్దరు నాయకుల మధ్య చాలా సారూప్యతలు ఉన్నాయి:</a:t>
            </a:r>
            <a:endParaRPr lang="en" sz="2000" b="1" noProof="0" dirty="0"/>
          </a:p>
        </p:txBody>
      </p:sp>
    </p:spTree>
    <p:extLst>
      <p:ext uri="{BB962C8B-B14F-4D97-AF65-F5344CB8AC3E}">
        <p14:creationId xmlns:p14="http://schemas.microsoft.com/office/powerpoint/2010/main" val="226890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C3436FD-8243-B72C-C93D-9878B3F09D7C}"/>
              </a:ext>
            </a:extLst>
          </p:cNvPr>
          <p:cNvSpPr txBox="1"/>
          <p:nvPr/>
        </p:nvSpPr>
        <p:spPr>
          <a:xfrm>
            <a:off x="2057399" y="1133475"/>
            <a:ext cx="10048875" cy="5693866"/>
          </a:xfrm>
          <a:prstGeom prst="rect">
            <a:avLst/>
          </a:prstGeom>
          <a:noFill/>
        </p:spPr>
        <p:txBody>
          <a:bodyPr wrap="square">
            <a:spAutoFit/>
          </a:bodyPr>
          <a:lstStyle/>
          <a:p>
            <a:pPr>
              <a:spcBef>
                <a:spcPts val="600"/>
              </a:spcBef>
            </a:pPr>
            <a:r>
              <a:rPr lang="en-US" sz="2800" dirty="0">
                <a:latin typeface="Sree Krushnadevaraya" pitchFamily="2" charset="0"/>
                <a:cs typeface="Sree Krushnadevaraya" pitchFamily="2" charset="0"/>
              </a:rPr>
              <a:t>“</a:t>
            </a:r>
            <a:r>
              <a:rPr lang="te-IN" sz="2800" dirty="0">
                <a:latin typeface="Sree Krushnadevaraya" pitchFamily="2" charset="0"/>
                <a:cs typeface="Sree Krushnadevaraya" pitchFamily="2" charset="0"/>
              </a:rPr>
              <a:t>యెహోషువా ఇప్పుడు ఇశ్రాయేలుకు గుర్తింపు పొందిన నాయకుడు. అతను ప్రధానంగా యోధుడిగా పేరు పొందాడు మరియు అతని బహుమతులు మరియు సద్గుణాలు అతని ప్రజల చరిత్రలో ఈ దశలో చాలా విలువైనవి. ధైర్యవంతుడు, దృఢ నిశ్చయం మరియు పట్టుదల, సత్వరమార్గం, నాశనం చేయలేనివాడు, తన బాధ్యతకు కట్టుబడి ఉన్నవారి పట్ల శ్రద్ధ వహించడంలో స్వార్థ ప్రయోజనాలను పట్టించుకోనివాడు మరియు అన్నింటికంటే ముఖ్యంగా దేవునిపై సజీవ విశ్వాసం ద్వారా ప్రేరణ పొందాడు - వాగ్దాన భూమిపైకి ఇశ్రాయేలు సైన్యాలను నడిపించడానికి దైవికంగా ఎన్నుకోబడిన వ్యక్తి యొక్క లక్షణం అలాంటిది. అరణ్యంలో నివసించిన సమయంలో అతను మోషేకు ప్రధానమంత్రిగా వ్యవహరించాడు మరియు అతని నిశ్శబ్దమైన, నిరాడంబరమైన విశ్వసనీయత, ఇతరులు తడబడినప్పుడు అతని దృఢత్వం, ప్రమాదం మధ్యలో సత్యాన్ని నిలబెట్టుకోవాలనే అతని దృఢత్వం ద్వారా, దేవుని స్వరం ద్వారా అతను ఆ స్థానానికి పిలవబడటానికి ముందే, మోషే తర్వాత అతని తర్వాత అతని అర్హతకు రుజువు ఇచ్చాడు.</a:t>
            </a:r>
            <a:r>
              <a:rPr lang="en-US" sz="2800" dirty="0">
                <a:latin typeface="Sree Krushnadevaraya" pitchFamily="2" charset="0"/>
                <a:cs typeface="Sree Krushnadevaraya" pitchFamily="2" charset="0"/>
              </a:rPr>
              <a:t>”</a:t>
            </a:r>
            <a:endParaRPr lang="en" sz="2800"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65956EB0-61B3-D096-DBC3-9D07238CBDF5}"/>
              </a:ext>
            </a:extLst>
          </p:cNvPr>
          <p:cNvSpPr txBox="1"/>
          <p:nvPr/>
        </p:nvSpPr>
        <p:spPr>
          <a:xfrm>
            <a:off x="6351982" y="6349156"/>
            <a:ext cx="5567550" cy="461665"/>
          </a:xfrm>
          <a:prstGeom prst="rect">
            <a:avLst/>
          </a:prstGeom>
          <a:noFill/>
        </p:spPr>
        <p:txBody>
          <a:bodyPr wrap="none" rtlCol="0">
            <a:spAutoFit/>
          </a:bodyPr>
          <a:lstStyle/>
          <a:p>
            <a:pPr algn="r"/>
            <a:r>
              <a:rPr lang="en-IN" sz="2400" b="1" dirty="0">
                <a:latin typeface="Sree Krushnadevaraya" pitchFamily="2" charset="0"/>
                <a:cs typeface="Sree Krushnadevaraya" pitchFamily="2" charset="0"/>
              </a:rPr>
              <a:t>EGW (</a:t>
            </a:r>
            <a:r>
              <a:rPr lang="te-IN" sz="2400" b="1" dirty="0">
                <a:latin typeface="Sree Krushnadevaraya" pitchFamily="2" charset="0"/>
                <a:cs typeface="Sree Krushnadevaraya" pitchFamily="2" charset="0"/>
              </a:rPr>
              <a:t>పితృస్వామ్యులు మరియు ప్రవక్తలు, పేజీ 481)</a:t>
            </a:r>
            <a:endParaRPr lang="en" sz="24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49642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4DB32A-EBA4-A30B-BFE2-E04264173352}"/>
              </a:ext>
            </a:extLst>
          </p:cNvPr>
          <p:cNvSpPr txBox="1"/>
          <p:nvPr/>
        </p:nvSpPr>
        <p:spPr>
          <a:xfrm>
            <a:off x="0" y="0"/>
            <a:ext cx="12192000" cy="769441"/>
          </a:xfrm>
          <a:prstGeom prst="rect">
            <a:avLst/>
          </a:prstGeom>
          <a:noFill/>
        </p:spPr>
        <p:txBody>
          <a:bodyPr wrap="square">
            <a:spAutoFit/>
          </a:bodyPr>
          <a:lstStyle/>
          <a:p>
            <a:pPr algn="ctr"/>
            <a:r>
              <a:rPr lang="te-I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పుస్తకం యొక్క నిర్మాణం</a:t>
            </a:r>
            <a:endParaRPr lang="en" sz="44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93B80771-F5A0-0E99-025B-FD5893C1B1ED}"/>
              </a:ext>
            </a:extLst>
          </p:cNvPr>
          <p:cNvSpPr txBox="1"/>
          <p:nvPr/>
        </p:nvSpPr>
        <p:spPr>
          <a:xfrm>
            <a:off x="276226" y="1308631"/>
            <a:ext cx="6648450" cy="1862048"/>
          </a:xfrm>
          <a:prstGeom prst="rect">
            <a:avLst/>
          </a:prstGeom>
          <a:noFill/>
        </p:spPr>
        <p:txBody>
          <a:bodyPr wrap="square" rtlCol="0">
            <a:spAutoFit/>
          </a:bodyPr>
          <a:lstStyle/>
          <a:p>
            <a:pPr>
              <a:spcBef>
                <a:spcPts val="600"/>
              </a:spcBef>
            </a:pPr>
            <a:r>
              <a:rPr lang="te-IN" sz="2300" dirty="0">
                <a:latin typeface="Sree Krushnadevaraya" pitchFamily="2" charset="0"/>
                <a:cs typeface="Sree Krushnadevaraya" pitchFamily="2" charset="0"/>
              </a:rPr>
              <a:t>దేవుడు ఇశ్రాయేలీయులను ఐగుప్తు నుండి బయటకు తీసుకువచ్చినప్పుడు వారికి కనాను దేశాన్ని ఇస్తానని ఇచ్చిన వాగ్దానాల నెరవేర్పును యెహోషువ గ్రంథం ప్రతిస్తుంది. ఉపోద్ఘాతం (అధ్యాయం 1) మరియు గ్రంథం రెండూ నాలుగు ప్రధాన విభాగాలుగా విభజించబడ్డాయి:</a:t>
            </a:r>
            <a:endParaRPr lang="en" sz="2300" noProof="0" dirty="0">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61BC82C4-B340-7BF1-7E67-12436915462B}"/>
              </a:ext>
            </a:extLst>
          </p:cNvPr>
          <p:cNvGraphicFramePr/>
          <p:nvPr>
            <p:extLst>
              <p:ext uri="{D42A27DB-BD31-4B8C-83A1-F6EECF244321}">
                <p14:modId xmlns:p14="http://schemas.microsoft.com/office/powerpoint/2010/main" val="3888169505"/>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70AD637-9178-63AF-E04C-1DF9A3493A75}"/>
              </a:ext>
            </a:extLst>
          </p:cNvPr>
          <p:cNvSpPr txBox="1"/>
          <p:nvPr/>
        </p:nvSpPr>
        <p:spPr>
          <a:xfrm>
            <a:off x="600075" y="552033"/>
            <a:ext cx="10991850" cy="830997"/>
          </a:xfrm>
          <a:prstGeom prst="rect">
            <a:avLst/>
          </a:prstGeom>
          <a:noFill/>
        </p:spPr>
        <p:txBody>
          <a:bodyPr wrap="square">
            <a:spAutoFit/>
          </a:bodyPr>
          <a:lstStyle/>
          <a:p>
            <a:pPr algn="ctr"/>
            <a:r>
              <a:rPr lang="en" sz="24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కాబట్టి నీవు లేచి, నీవును ఈ జనులందరును ఈ యొర్దానునది దాటి నేను ఇశ్రాయేలీయుల కిచ్చుచున్న దేశమునకు వెళ్లుడి.</a:t>
            </a:r>
            <a:r>
              <a:rPr lang="en" sz="24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యెహోషువ</a:t>
            </a:r>
            <a:r>
              <a:rPr lang="en-US" sz="2400" b="1"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en" sz="2400" b="1" noProof="0" dirty="0">
                <a:solidFill>
                  <a:schemeClr val="accent4">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1:2)</a:t>
            </a:r>
          </a:p>
        </p:txBody>
      </p:sp>
      <p:graphicFrame>
        <p:nvGraphicFramePr>
          <p:cNvPr id="9" name="Diagrama 8">
            <a:extLst>
              <a:ext uri="{FF2B5EF4-FFF2-40B4-BE49-F238E27FC236}">
                <a16:creationId xmlns:a16="http://schemas.microsoft.com/office/drawing/2014/main" id="{04D7B874-E9A5-C27A-4938-7FBDDE032445}"/>
              </a:ext>
            </a:extLst>
          </p:cNvPr>
          <p:cNvGraphicFramePr/>
          <p:nvPr>
            <p:extLst>
              <p:ext uri="{D42A27DB-BD31-4B8C-83A1-F6EECF244321}">
                <p14:modId xmlns:p14="http://schemas.microsoft.com/office/powerpoint/2010/main" val="374991581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184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8" grpId="0"/>
      <p:bldGraphic spid="9"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id="{0CA8C11B-989F-21D9-5256-5EA51D3220A8}"/>
              </a:ext>
            </a:extLst>
          </p:cNvPr>
          <p:cNvSpPr txBox="1"/>
          <p:nvPr/>
        </p:nvSpPr>
        <p:spPr>
          <a:xfrm>
            <a:off x="4158114" y="2086425"/>
            <a:ext cx="8033886" cy="2954655"/>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te-IN" dirty="0"/>
              <a:t>యెహోషువ</a:t>
            </a:r>
            <a:r>
              <a:rPr lang="en" noProof="0" dirty="0"/>
              <a:t> </a:t>
            </a:r>
            <a:r>
              <a:rPr lang="te-IN" dirty="0"/>
              <a:t>యొక్క ప్రత్యేకమైన పని</a:t>
            </a:r>
            <a:endParaRPr lang="en-US" dirty="0"/>
          </a:p>
          <a:p>
            <a:r>
              <a:rPr lang="en" sz="5400" noProof="0" dirty="0"/>
              <a:t>(</a:t>
            </a:r>
            <a:r>
              <a:rPr lang="te-IN" sz="5400" dirty="0"/>
              <a:t>యెహోషువ</a:t>
            </a:r>
            <a:r>
              <a:rPr lang="en" sz="5400" noProof="0" dirty="0"/>
              <a:t> 1:4-9)</a:t>
            </a:r>
          </a:p>
        </p:txBody>
      </p:sp>
    </p:spTree>
    <p:extLst>
      <p:ext uri="{BB962C8B-B14F-4D97-AF65-F5344CB8AC3E}">
        <p14:creationId xmlns:p14="http://schemas.microsoft.com/office/powerpoint/2010/main" val="1726968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629</TotalTime>
  <Words>1139</Words>
  <Application>Microsoft Office PowerPoint</Application>
  <PresentationFormat>Panorámica</PresentationFormat>
  <Paragraphs>79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Comic Sans MS</vt:lpstr>
      <vt:lpstr>Aptos Display</vt:lpstr>
      <vt:lpstr>Aptos</vt:lpstr>
      <vt:lpstr>Sree Krushnadevaraya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Telugu PPT</dc:title>
  <dc:creator>Pr. K. Samraj Kumar</dc:creator>
  <cp:lastModifiedBy>Sergio</cp:lastModifiedBy>
  <cp:revision>132</cp:revision>
  <dcterms:created xsi:type="dcterms:W3CDTF">2025-09-05T17:18:48Z</dcterms:created>
  <dcterms:modified xsi:type="dcterms:W3CDTF">2025-10-08T08:32:32Z</dcterms:modified>
</cp:coreProperties>
</file>