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2" r:id="rId3"/>
    <p:sldId id="298" r:id="rId4"/>
    <p:sldId id="301" r:id="rId5"/>
    <p:sldId id="257" r:id="rId6"/>
    <p:sldId id="258" r:id="rId7"/>
    <p:sldId id="259" r:id="rId8"/>
    <p:sldId id="260" r:id="rId9"/>
    <p:sldId id="261" r:id="rId10"/>
    <p:sldId id="299" r:id="rId11"/>
    <p:sldId id="300" r:id="rId12"/>
    <p:sldId id="264" r:id="rId13"/>
    <p:sldId id="296" r:id="rId14"/>
  </p:sldIdLst>
  <p:sldSz cx="12192000" cy="6858000"/>
  <p:notesSz cx="6858000" cy="9144000"/>
  <p:embeddedFontLst>
    <p:embeddedFont>
      <p:font typeface="Sree Krushnadevaraya" panose="02000600000000000000" pitchFamily="2" charset="0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198CFF"/>
    <a:srgbClr val="9A2800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 anchor="t"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ఆయన ఐగుప్తు దేశము సైన్యమును ఎర్ర సముద్రములో ముంచెను (నిర్గ. 14:24-28)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ఆయన కానానీయులమీద వడగళ్లను కురిపించెను (యెహో. 10:11)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ఎలీయాను అవమానించిన వారిని నాశనము చేసెను (2 రాజు. 1:9-10)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ఎలీషాను హేళన చేసిన బాలురమీద ఎలుగుబంట్లు పంపెను (2 రాజు. 2:23-24)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సిరియా సైన్యమును అంధులనుగా చేసి శాంతి కలిగించెను (2 రాజు. 6:14-23)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అమ్మోనీయులు మరియు మోవీయులు పరస్పరముగా యుద్ధము చేసుకొనునట్లు చేసెను (2 దిన. 20:15-17, 22-24)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ఒక రాత్రిలోనే 1,85,000 అస్సూరీయులను హతముచేసెను (2 రాజు. 19:35)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హెరోదునకు ఘోర వ్యాధిని పంపెను (అపొ. 12:21-23)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64693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62579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66807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66807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1654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1141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14426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28384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61174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ఆయన ఐగుప్తు దేశము సైన్యమును ఎర్ర సముద్రములో ముంచెను (నిర్గ. 14:24-28)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160287" y="161174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626256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ఆయన కానానీయులమీద వడగళ్లను కురిపించెను (యెహో. 10:11)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2195629" y="1626256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597234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ఎలీయాను అవమానించిన వారిని నాశనము చేసెను (2 రాజు. 1:9-10)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4230971" y="1597234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597234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ఎలీషాను హేళన చేసిన బాలురమీద ఎలుగుబంట్లు పంపెను (2 రాజు. 2:23-24)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6266314" y="1597234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31563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సిరియా సైన్యమును అంధులనుగా చేసి శాంతి కలిగించెను (2 రాజు. 6:14-23)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4247" y="431563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280452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అమ్మోనీయులు మరియు మోవీయులు పరస్పరముగా యుద్ధము చేసుకొనునట్లు చేసెను (2 దిన. 20:15-17, 22-24)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2154693" y="4280452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301128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ఒక రాత్రిలోనే 1,85,000 అస్సూరీయులను హతముచేసెను (2 రాజు. 19:35)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4505427" y="4301128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396941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హెరోదునకు ఘోర వ్యాధిని పంపెను (అపొ. 12:21-23)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6532425" y="4396941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"/>
            <a:ext cx="6168788" cy="685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68788" y="0"/>
            <a:ext cx="6023212" cy="3428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e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యెహోషువ నుండి విశ్వాస పాఠాలు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68788" y="3428941"/>
            <a:ext cx="6023212" cy="34290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6646458" y="2770496"/>
            <a:ext cx="5076967" cy="13920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72000" bIns="108000" rtlCol="0" anchor="t"/>
          <a:lstStyle/>
          <a:p>
            <a:pPr lvl="0"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4 - </a:t>
            </a:r>
            <a:r>
              <a:rPr lang="te-IN" sz="3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ree Krushnadevaraya" pitchFamily="2" charset="0"/>
                <a:cs typeface="Sree Krushnadevaraya" pitchFamily="2" charset="0"/>
              </a:rPr>
              <a:t>"అన్ని సంఘర్షణల వెనుకనున్న మహాసంఘర్షణ"</a:t>
            </a:r>
            <a:endParaRPr lang="en" sz="3600" b="1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5173" y="4420195"/>
            <a:ext cx="58304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e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పెద్దల సబ్బాతుబడి పాఠములు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4</a:t>
            </a:r>
            <a:r>
              <a:rPr lang="te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 త్రిమాసము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1323" y="5860662"/>
            <a:ext cx="6098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e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అక్టోబర్ నవంబర్ డిసెంబర్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6748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68487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దేవుడు మనకొరకు యుద్ధము చేయుట</a:t>
            </a:r>
            <a:endParaRPr lang="en-US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264229" y="762365"/>
            <a:ext cx="972457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b="1" dirty="0">
                <a:solidFill>
                  <a:schemeClr val="accent1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యెహోవా మీ పక్షమున యుద్ధము చేయును, మీరు ఊరకయే యుండవలెనని ప్రజలతో చెప్పెను.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b="1" dirty="0">
                <a:solidFill>
                  <a:schemeClr val="accent1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నిర్గమకాండము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173672"/>
            <a:ext cx="339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దేవుని ప్రథమ ఉద్దేశము — ఇశ్రాయేలు ప్రజలు యుద్ధము చేయకుండనే, దేవుని అద్భుత శక్తితో కానాను దేశము గెలుచుట (నిర్గ. 23:28). ప్రజల అవిశ్వాసము లేకపోయి యుంటే, అట్లాగే జరిగితెడి.</a:t>
            </a:r>
            <a:endParaRPr lang="en-US" sz="24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717997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51972" y="4934396"/>
            <a:ext cx="356349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బైబిలు మనకొరకు దేవుడు యుద్ధము చేసిన అనేక ఉదాహరణలను చూపుచున్నది — ఆయుధములు పట్టకుండనే శత్రువులమీద విజయము ప్రసాదించెను:</a:t>
            </a:r>
            <a:endParaRPr lang="en-US" sz="22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10159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మనము దేవునికై యుద్ధము చేయుట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774087"/>
            <a:ext cx="9782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వారు పురుషులనేమి స్త్రీలనేమి చిన్న పెద్దలనందరిని యెద్దులను గొఱ్ఱెలను గాడిదలను ఆ పట్టణములోని సమస్తమును కత్తివాత సంహరించిరి.</a:t>
            </a:r>
            <a:r>
              <a:rPr lang="en-US" sz="2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2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6:21)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572088"/>
            <a:ext cx="6276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ప్రళయకాలంలోని ప్రజలవలె, సోదొము గోమొరా ప్రజలవలె, కానానీయులు కృప యొక్క పరిమితిని దాటిపోయిరి. వారు సాతానుని పక్షములో తమ్మును చేర్చుకొనిరి (ఆది. 6:5; 18:20-21; 15:16).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939803"/>
            <a:ext cx="9055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వారు రెండవ మరణమునకు — నిత్యమరణమునకు — నియోజితులైనవారు. ఈ భూలోకమున వారి జీవమును పొడిగించినా, వారి అంతిమ గమ్యమును మార్చలేము. కనుక ఈ సందర్భములో దేవుడు ఇశ్రాయేలీయులను యుద్ధములో పాల్గొనుటకు అనుమతించెను.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4124631"/>
            <a:ext cx="5417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దేవుడు తానే చేయకపోవడానికి కారణము — వారి అవిశ్వాసము. మొదటిసారి యుద్ధము అనుభవించినప్పుడు వారు “యెహోవా మనమధ్య ఉన్నాడా లేడా?” అని అనిరి (నిర్గ. 17:7-9).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588206"/>
            <a:ext cx="5292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శారీరకముగా వారికి, ఆత్మికముగా మనకు — యుద్ధములో పాల్గొనుట ద్వారా, దేవుని సహాయమునందు మనకు నిర్దిష్టమైన విశ్వాసము పెంపొందించబడును.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451429" y="1298508"/>
            <a:ext cx="981633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3200" b="1" dirty="0">
                <a:latin typeface="Sree Krushnadevaraya" pitchFamily="2" charset="0"/>
                <a:cs typeface="Sree Krushnadevaraya" pitchFamily="2" charset="0"/>
              </a:rPr>
              <a:t>“ప్రతి దినమున యుద్ధములు జరగవలెను. ప్రతి ప్రాణమునకై అంధకారపు ప్రిన్సు మరియు జీవప్రిన్సు మధ్య గొప్ప యుద్ధము జరుగుచున్నది... మీరు దేవుని ప్రతినిధులుగా మీరును ఆయనకు అర్పించుడి, ఆయన మీతో సహకారముతో యుద్ధమును యోచించి, ఆ యుద్ధమును నడిపి, గెలుపును ప్రసాదించును. జీవప్రిన్సు తన కార్యమునకు ప్రధానుడు. మీరు ప్రతిదినమును మీ స్వప్రకృతితో చేసే యుద్ధములో ఆయన మీతో నుండును; మీరు సత్యమునకు నమ్మకంగా ఉండునట్లు; ఆకాంక్షలు యుద్ధము చేయునప్పుడు క్రీస్తు కృప చేత అవి అణచబడునట్లు; ఆయన మనలను ప్రేమించినవాడివలన మీరు అధికముగా జయించువారగునట్లు.”</a:t>
            </a:r>
            <a:endParaRPr lang="en-US" sz="32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6456960" y="6033009"/>
            <a:ext cx="481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Sree Krushnadevaraya" pitchFamily="2" charset="0"/>
                <a:cs typeface="Sree Krushnadevaraya" pitchFamily="2" charset="0"/>
              </a:rPr>
              <a:t>— </a:t>
            </a:r>
            <a:r>
              <a:rPr lang="en-US" b="1" dirty="0" err="1">
                <a:latin typeface="Sree Krushnadevaraya" pitchFamily="2" charset="0"/>
                <a:cs typeface="Sree Krushnadevaraya" pitchFamily="2" charset="0"/>
              </a:rPr>
              <a:t>ఎలెన్</a:t>
            </a:r>
            <a:r>
              <a:rPr lang="en-US" b="1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b="1" dirty="0" err="1">
                <a:latin typeface="Sree Krushnadevaraya" pitchFamily="2" charset="0"/>
                <a:cs typeface="Sree Krushnadevaraya" pitchFamily="2" charset="0"/>
              </a:rPr>
              <a:t>జి</a:t>
            </a:r>
            <a:r>
              <a:rPr lang="en-US" b="1" dirty="0">
                <a:latin typeface="Sree Krushnadevaraya" pitchFamily="2" charset="0"/>
                <a:cs typeface="Sree Krushnadevaraya" pitchFamily="2" charset="0"/>
              </a:rPr>
              <a:t>. </a:t>
            </a:r>
            <a:r>
              <a:rPr lang="en-US" b="1" dirty="0" err="1">
                <a:latin typeface="Sree Krushnadevaraya" pitchFamily="2" charset="0"/>
                <a:cs typeface="Sree Krushnadevaraya" pitchFamily="2" charset="0"/>
              </a:rPr>
              <a:t>వైట్</a:t>
            </a:r>
            <a:r>
              <a:rPr lang="en-US" b="1" dirty="0">
                <a:latin typeface="Sree Krushnadevaraya" pitchFamily="2" charset="0"/>
                <a:cs typeface="Sree Krushnadevaraya" pitchFamily="2" charset="0"/>
              </a:rPr>
              <a:t>, (Conflict and Courage)</a:t>
            </a:r>
            <a:r>
              <a:rPr lang="en-US" b="1" dirty="0" err="1">
                <a:latin typeface="Sree Krushnadevaraya" pitchFamily="2" charset="0"/>
                <a:cs typeface="Sree Krushnadevaraya" pitchFamily="2" charset="0"/>
              </a:rPr>
              <a:t>ఏప్రిల్</a:t>
            </a:r>
            <a:r>
              <a:rPr lang="en-US" b="1" dirty="0">
                <a:latin typeface="Sree Krushnadevaraya" pitchFamily="2" charset="0"/>
                <a:cs typeface="Sree Krushnadevaraya" pitchFamily="2" charset="0"/>
              </a:rPr>
              <a:t> 21</a:t>
            </a:r>
            <a:endParaRPr lang="en-US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-1" y="401479"/>
            <a:ext cx="56315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e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అన్ని సంఘర్షణల వెనుకనున్న మహాసంఘర్షణ</a:t>
            </a:r>
            <a:endParaRPr lang="en-US" sz="80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4031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e-IN" sz="32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2025 అక్టోబర్ 25 పాఠం 4</a:t>
            </a:r>
            <a:endParaRPr lang="en-US" sz="3200" b="1" noProof="0" dirty="0">
              <a:solidFill>
                <a:srgbClr val="FAD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60815" y="581366"/>
            <a:ext cx="443906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4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యెహోవా ఒక నరుని మనవి వినిన ఆ దినమువంటి దినము దానికి ముందేగాని దానికి తరువాతనేగాని యుండలేదు;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”</a:t>
            </a:r>
          </a:p>
          <a:p>
            <a:pPr lvl="0" algn="ctr">
              <a:spcBef>
                <a:spcPts val="2400"/>
              </a:spcBef>
              <a:defRPr/>
            </a:pPr>
            <a:r>
              <a:rPr lang="te-IN" sz="4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lang="en-US" sz="4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81187" y="3587923"/>
            <a:ext cx="50387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solidFill>
                  <a:srgbClr val="AA001D"/>
                </a:solidFill>
                <a:latin typeface="Sree Krushnadevaraya" pitchFamily="2" charset="0"/>
                <a:cs typeface="Sree Krushnadevaraya" pitchFamily="2" charset="0"/>
              </a:rPr>
              <a:t>సంఘర్షణలోని పక్షములు:</a:t>
            </a:r>
            <a:endParaRPr lang="en-US" sz="2400" b="1" noProof="0" dirty="0">
              <a:solidFill>
                <a:srgbClr val="AA001D"/>
              </a:solidFill>
              <a:latin typeface="Sree Krushnadevaraya" pitchFamily="2" charset="0"/>
              <a:cs typeface="Sree Krushnadevaraya" pitchFamily="2" charset="0"/>
            </a:endParaRPr>
          </a:p>
          <a:p>
            <a:pPr lvl="1"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దేవుని సైన్యపు అధిపతి</a:t>
            </a:r>
            <a:r>
              <a:rPr lang="en-US" sz="2400" b="1" noProof="0" dirty="0">
                <a:latin typeface="Sree Krushnadevaraya" pitchFamily="2" charset="0"/>
                <a:cs typeface="Sree Krushnadevaraya" pitchFamily="2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చెడుని సైన్యపు అధిపతి</a:t>
            </a:r>
            <a:r>
              <a:rPr lang="en-US" sz="2400" b="1" noProof="0" dirty="0">
                <a:latin typeface="Sree Krushnadevaraya" pitchFamily="2" charset="0"/>
                <a:cs typeface="Sree Krushnadevaraya" pitchFamily="2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అత్యంత శక్తివంతుడైన యోధుడు</a:t>
            </a:r>
            <a:r>
              <a:rPr lang="en-US" sz="2400" b="1" noProof="0" dirty="0">
                <a:latin typeface="Sree Krushnadevaraya" pitchFamily="2" charset="0"/>
                <a:cs typeface="Sree Krushnadevaraya" pitchFamily="2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te-IN" sz="2400" b="1" dirty="0">
                <a:solidFill>
                  <a:srgbClr val="0060AA"/>
                </a:solidFill>
                <a:latin typeface="Sree Krushnadevaraya" pitchFamily="2" charset="0"/>
                <a:cs typeface="Sree Krushnadevaraya" pitchFamily="2" charset="0"/>
              </a:rPr>
              <a:t>సంఘర్షణ యొక్క వ్యూహములు:</a:t>
            </a:r>
            <a:endParaRPr lang="en-US" sz="2400" b="1" noProof="0" dirty="0">
              <a:solidFill>
                <a:srgbClr val="0060AA"/>
              </a:solidFill>
              <a:latin typeface="Sree Krushnadevaraya" pitchFamily="2" charset="0"/>
              <a:cs typeface="Sree Krushnadevaraya" pitchFamily="2" charset="0"/>
            </a:endParaRPr>
          </a:p>
          <a:p>
            <a:pPr lvl="1"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దేవుడు మనకొరకు యుద్ధము చేయుట</a:t>
            </a:r>
            <a:r>
              <a:rPr lang="en-US" sz="2400" b="1" noProof="0" dirty="0">
                <a:latin typeface="Sree Krushnadevaraya" pitchFamily="2" charset="0"/>
                <a:cs typeface="Sree Krushnadevaraya" pitchFamily="2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మనము దేవునికై యుద్ధము చేయుట</a:t>
            </a:r>
            <a:r>
              <a:rPr lang="en-US" sz="2400" b="1" noProof="0" dirty="0">
                <a:latin typeface="Sree Krushnadevaraya" pitchFamily="2" charset="0"/>
                <a:cs typeface="Sree Krushnadevaraya" pitchFamily="2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151447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కానాను దేశమునకు సంబంధించిన గెలుపు దేవుని ఆజ్ఞప్రకారముగా జరిగిన నాశన యుద్ధము. కానీ దేవుడు ప్రేమయే అయితే, ఇంతటి నాశనమును ఆయన ఎందుకు ఆజ్ఞాపించెను?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395" y="3667339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61609" y="5576528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099" y="4959533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099" y="4500138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099" y="4037104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91" y="594160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92" y="6418658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మన దృష్టిని కనిపించు విషయాల దాటికి విస్తరింపచేసి, అన్ని సంఘర్షణల వెనుకనున్న మహాసంఘర్షణ — అంటే క్రీస్తు మరియు సాతాను మధ్యనున్న, మంచి మరియు చెడు మధ్యనున్న యుద్ధమును చూడవలసి ఉంది.</a:t>
            </a:r>
            <a:endParaRPr lang="en-US" sz="22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b="1" dirty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ఈ సంఘటనల వెనుకనున్న కారణములను అర్థం చేసుకోవడానికి, మనము దగ్గరగా పరిశీలించవలసి ఉంది.</a:t>
            </a:r>
            <a:endParaRPr lang="en-US" sz="2200" b="1" noProof="0" dirty="0">
              <a:solidFill>
                <a:srgbClr val="FF00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2529929"/>
            <a:ext cx="5774531" cy="25288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te-IN" sz="80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ree Krushnadevaraya" pitchFamily="2" charset="0"/>
                <a:cs typeface="Sree Krushnadevaraya" pitchFamily="2" charset="0"/>
              </a:rPr>
              <a:t>సంఘర్షణలోని పక్షములు</a:t>
            </a:r>
            <a:endParaRPr lang="en-US" sz="8000" b="1" noProof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183914"/>
            <a:ext cx="70485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e-IN" sz="60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ree Krushnadevaraya" pitchFamily="2" charset="0"/>
                <a:cs typeface="Sree Krushnadevaraya" pitchFamily="2" charset="0"/>
              </a:rPr>
              <a:t>దేవుని సైన్యపు అధిపతి</a:t>
            </a:r>
            <a:endParaRPr lang="en-US" sz="60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015663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rgbClr val="C15629"/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rgbClr val="C15629"/>
                </a:solidFill>
                <a:latin typeface="Sree Krushnadevaraya" pitchFamily="2" charset="0"/>
                <a:cs typeface="Sree Krushnadevaraya" pitchFamily="2" charset="0"/>
              </a:rPr>
              <a:t>అతడుకాదు, యెహోవా సేనాధిపతిగా నేను వచ్చి యున్నాననెను. యెహోషువ నేలమట్టుకు సాగిలపడి నమస్కారముచేసి నా యేలినవాడు తన దాసునికి సెల విచ్చునదేమని అడిగెను.</a:t>
            </a:r>
            <a:r>
              <a:rPr lang="en-US" sz="2000" b="1" noProof="0" dirty="0">
                <a:solidFill>
                  <a:srgbClr val="C15629"/>
                </a:solidFill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000" b="1" dirty="0">
                <a:solidFill>
                  <a:srgbClr val="C15629"/>
                </a:solidFill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lang="en-US" sz="2000" b="1" noProof="0" dirty="0">
                <a:solidFill>
                  <a:srgbClr val="C15629"/>
                </a:solidFill>
                <a:latin typeface="Sree Krushnadevaraya" pitchFamily="2" charset="0"/>
                <a:cs typeface="Sree Krushnadevaraya" pitchFamily="2" charset="0"/>
              </a:rPr>
              <a:t> 5:14)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426353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యెహోషువ యెరికో సమీపమున దేవుని దిశానిర్దేశము కొరకు ప్రార్థనచేయుచుండగా, ఆయన ముందు ఖడ్గమును దూసి పట్టిన ఒక యోధుడు నిలిచెను (యెహో. 5:13).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accent5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ప్రార్థనకు సమాధానం లభించెను. యెహోషువకు ఊరటనిచ్చెదనట్లు, దేవుడు తానే యుద్ధమునకు నాయకుడై నియంత్రణ చేపట్టెను. ఇశ్రాయేలు యొక్క కనబడు నాయకుడైన యెహోషువ, యథార్థముగా ఆకాశమునుండి ఆజ్ఞాపించు ప్రధానాధిపతి అయిన దేవుని ఆజ్ఞలనుబట్టి నడుచవలెను.</a:t>
            </a:r>
            <a:endParaRPr lang="en-US" sz="2000" b="1" noProof="0" dirty="0">
              <a:solidFill>
                <a:schemeClr val="accent5">
                  <a:lumMod val="50000"/>
                </a:schemeClr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387801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ఆయన ఆరాధనను కోరుటవలన, ఆయన దేవుడే — అనగా దానియేలు గ్రంథములో “మీకాయేలు”గా పిలువబడిన యేసుక్రీస్తు అని స్పష్టమగుచున్నది (యెహో. 5:15; దానియేలు 12:1).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399820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యెహోషువ ప్రశ్నించగా, ఆ మనిషి భూలోక సైన్యమునకు చెందినవాడనని తిరస్కరించెను. అతడు దేవుని సైన్యమునకు అధిపతి అని చెప్పెను (యెహో. 5:14).</a:t>
            </a:r>
            <a:endPara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8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చెడుని సైన్యపు అధిపతి</a:t>
            </a:r>
            <a:endParaRPr lang="en-US" sz="48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754717"/>
            <a:ext cx="8738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తేజోనక్షత్రమా, వేకువచుక్కా, నీవెట్లు ఆకాశమునుండి పడితివి? జనములను పడగొట్టిన నీవు నేలమట్టమువరకు ఎట్లు నరకబడితివి?</a:t>
            </a:r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”  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యెషయా</a:t>
            </a:r>
            <a:r>
              <a:rPr lang="en-U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424611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యుద్ధమునకు ఆరంభకుడు ఇతడే అని చెప్పవచ్చు. ఇతడు ఒక ప్రిన్స్‌గా జన్మించెను; అత్యున్నత స్థాయిలోని కేరూబుడుగా దేవుని సమీపములో నడచుచుండెను; అగ్ని రాళ్లమీద నడిచెను; అమూల్యుడై, పరిపూర్ణుడై యుండెను (యెహె. 28:12-15).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297492"/>
            <a:ext cx="35192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అతని తిరుగుబాటు విఫలమయిన తరువాత నుండి, సమస్త విశ్వమునందు యుద్ధము కొనసాగుచున్నది. భూమిని స్వాధీనం చేసుకొనిన సాతాను మరియు అతని దూతలు, ఒకే లక్ష్యముతో యుద్ధము చేయుచున్నారు — దేవుని మానవ రక్షణ ప్రణాళికను అడ్డుకొనుట.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454788"/>
            <a:ext cx="893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rgbClr val="198CFF"/>
                </a:solidFill>
                <a:effectLst>
                  <a:glow rad="88900">
                    <a:schemeClr val="bg2">
                      <a:lumMod val="25000"/>
                    </a:schemeClr>
                  </a:glow>
                </a:effectLst>
                <a:latin typeface="Sree Krushnadevaraya" pitchFamily="2" charset="0"/>
                <a:cs typeface="Sree Krushnadevaraya" pitchFamily="2" charset="0"/>
              </a:rPr>
              <a:t>సర్వ మేధావి సృష్టులవలె స్వేచ్ఛాస్వభావమును పొందిన లూసిఫరు, దేవుని సింహాసనమును స్వాధీనం చేసుకొనుటకు తిరుగుబాటు చేసెను (యెష. 14:12-14).</a:t>
            </a:r>
            <a:endParaRPr lang="en-US" sz="2000" b="1" noProof="0" dirty="0">
              <a:solidFill>
                <a:srgbClr val="198CFF"/>
              </a:solidFill>
              <a:effectLst>
                <a:glow rad="88900">
                  <a:schemeClr val="bg2">
                    <a:lumMod val="25000"/>
                  </a:schemeClr>
                </a:glo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25597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కానాను గెలుపు యుద్ధము ఆ మహాసంఘర్షణలోని ఒక ప్రధాన యుద్ధము.</a:t>
            </a:r>
            <a:endParaRPr lang="en-US" sz="2000" b="1" noProof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58056"/>
            <a:ext cx="9543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అత్యంత శక్తివంతుడైన యోధుడు</a:t>
            </a:r>
            <a:endParaRPr lang="en-US" sz="48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38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యెహోవా యుద్ధశూరుడు యెహోవా అని ఆయనకు పేరు.</a:t>
            </a:r>
            <a:r>
              <a:rPr lang="en-US" sz="2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” 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నిర్గమకాండము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15:3 )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100" b="1" dirty="0">
                <a:latin typeface="Sree Krushnadevaraya" pitchFamily="2" charset="0"/>
                <a:cs typeface="Sree Krushnadevaraya" pitchFamily="2" charset="0"/>
              </a:rPr>
              <a:t>దేవుడు తానే “యుద్ధమునకు మనుష్యుడై” అని పరిచయమగుచున్నాడు — యుద్ధములో అత్యంత శక్తివంతుడైన యోధుడు (నిర్గ. 15:3; కీర్త. 24:8).</a:t>
            </a:r>
            <a:endParaRPr lang="en-US" sz="21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100" b="1" dirty="0">
                <a:latin typeface="Sree Krushnadevaraya" pitchFamily="2" charset="0"/>
                <a:cs typeface="Sree Krushnadevaraya" pitchFamily="2" charset="0"/>
              </a:rPr>
              <a:t>దేవుడు చెడును భూమి మీద నుండి అంతముచేయాలని ఆకాంక్షించుచున్నాడు. అందుచేత సాతానుని వైపు నిలిచిన వారిని కానాను దేశమునుండి వెళ్లగొట్టి, తన వైపు నిలిచిన జనమునకు ఆ దేశమును అనుగ్రహించెను.</a:t>
            </a:r>
            <a:endParaRPr lang="en-US" sz="21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100" b="1" dirty="0">
                <a:latin typeface="Sree Krushnadevaraya" pitchFamily="2" charset="0"/>
                <a:cs typeface="Sree Krushnadevaraya" pitchFamily="2" charset="0"/>
              </a:rPr>
              <a:t>కానీ దేవుడు మనుష్యులనుతో యుద్ధము చేయడు; వారు ఆశ్రయించు ఆత్మిక శక్తులనుతో యుద్ధము చేయును. అందువలన ఈగిప్టు మీద వచ్చిన మహామారులు, అక్కడి దేవతలమీద — అంటే దయ్యములమీద యుద్ధముగా వివరించబడియున్నవి (నిర్గ. 12:12; ద్వితీ. 32:17).</a:t>
            </a:r>
            <a:endParaRPr lang="en-US" sz="21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5052655"/>
            <a:ext cx="442446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100" b="1" dirty="0">
                <a:latin typeface="Sree Krushnadevaraya" pitchFamily="2" charset="0"/>
                <a:cs typeface="Sree Krushnadevaraya" pitchFamily="2" charset="0"/>
              </a:rPr>
              <a:t>ఈరోజు యుద్ధము కొనసాగుచున్నది — కాని భూభాగమునకు గాక, ప్రతి కుటుంబము, ప్రతి వ్యక్తి కొరకు. తటస్థమైన స్థలము లేదు; మనము దేవుని వైపు గాని, శత్రువు వైపు గాని ఉండవలెను.</a:t>
            </a:r>
            <a:endParaRPr lang="en-US" sz="21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968079"/>
            <a:ext cx="5757862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e-IN" sz="6800" b="1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  <a:latin typeface="Sree Krushnadevaraya" pitchFamily="2" charset="0"/>
                <a:cs typeface="Sree Krushnadevaraya" pitchFamily="2" charset="0"/>
              </a:rPr>
              <a:t>సంఘర్షణ యొక్క వ్యూహములు</a:t>
            </a:r>
            <a:endParaRPr lang="en-US" sz="6800" b="1" noProof="0" dirty="0">
              <a:ln/>
              <a:solidFill>
                <a:schemeClr val="bg2">
                  <a:lumMod val="75000"/>
                </a:schemeClr>
              </a:solidFill>
              <a:effectLst>
                <a:reflection blurRad="6350" stA="55000" endA="300" endPos="36000" dir="5400000" sy="-100000" algn="bl" rotWithShape="0"/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870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Sree Krushnadevaraya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Telugu Powerpoint </dc:title>
  <dc:creator>Pr. K. Samraj Kumar</dc:creator>
  <cp:lastModifiedBy>Sergio</cp:lastModifiedBy>
  <cp:revision>99</cp:revision>
  <dcterms:created xsi:type="dcterms:W3CDTF">2025-10-04T16:02:48Z</dcterms:created>
  <dcterms:modified xsi:type="dcterms:W3CDTF">2025-10-08T08:40:13Z</dcterms:modified>
</cp:coreProperties>
</file>