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5"/>
  </p:notesMasterIdLst>
  <p:sldIdLst>
    <p:sldId id="312" r:id="rId3"/>
    <p:sldId id="256" r:id="rId4"/>
    <p:sldId id="311" r:id="rId5"/>
    <p:sldId id="257" r:id="rId6"/>
    <p:sldId id="258" r:id="rId7"/>
    <p:sldId id="309" r:id="rId8"/>
    <p:sldId id="307" r:id="rId9"/>
    <p:sldId id="308" r:id="rId10"/>
    <p:sldId id="262" r:id="rId11"/>
    <p:sldId id="310" r:id="rId12"/>
    <p:sldId id="264" r:id="rId13"/>
    <p:sldId id="306" r:id="rId14"/>
  </p:sldIdLst>
  <p:sldSz cx="12192000" cy="6858000"/>
  <p:notesSz cx="6858000" cy="9144000"/>
  <p:embeddedFontLst>
    <p:embeddedFont>
      <p:font typeface="Sree Krushnadevaraya" panose="02000600000000000000" pitchFamily="2" charset="0"/>
      <p:regular r:id="rId16"/>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99"/>
    <a:srgbClr val="93E3FF"/>
    <a:srgbClr val="8FE2FF"/>
    <a:srgbClr val="18584C"/>
    <a:srgbClr val="227C6B"/>
    <a:srgbClr val="B30063"/>
    <a:srgbClr val="F4AED4"/>
    <a:srgbClr val="9148C8"/>
    <a:srgbClr val="B81A71"/>
    <a:srgbClr val="A017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p:scale>
          <a:sx n="50" d="100"/>
          <a:sy n="50" d="100"/>
        </p:scale>
        <p:origin x="-282" y="858"/>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_rels/data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s>
</file>

<file path=ppt/diagrams/_rels/data2.xml.rels><?xml version="1.0" encoding="UTF-8" standalone="yes"?>
<Relationships xmlns="http://schemas.openxmlformats.org/package/2006/relationships"><Relationship Id="rId3" Type="http://schemas.openxmlformats.org/officeDocument/2006/relationships/image" Target="../media/image25.jpeg"/><Relationship Id="rId2" Type="http://schemas.microsoft.com/office/2007/relationships/hdphoto" Target="../media/hdphoto1.wdp"/><Relationship Id="rId1" Type="http://schemas.openxmlformats.org/officeDocument/2006/relationships/image" Target="../media/image24.png"/><Relationship Id="rId5" Type="http://schemas.microsoft.com/office/2007/relationships/hdphoto" Target="../media/hdphoto2.wdp"/><Relationship Id="rId4" Type="http://schemas.openxmlformats.org/officeDocument/2006/relationships/image" Target="../media/image26.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25.jpeg"/><Relationship Id="rId2" Type="http://schemas.microsoft.com/office/2007/relationships/hdphoto" Target="../media/hdphoto1.wdp"/><Relationship Id="rId1" Type="http://schemas.openxmlformats.org/officeDocument/2006/relationships/image" Target="../media/image24.png"/><Relationship Id="rId5" Type="http://schemas.microsoft.com/office/2007/relationships/hdphoto" Target="../media/hdphoto2.wdp"/><Relationship Id="rId4" Type="http://schemas.openxmlformats.org/officeDocument/2006/relationships/image" Target="../media/image26.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B4C202-E348-4A76-B6F7-292E4249172D}" type="doc">
      <dgm:prSet loTypeId="urn:microsoft.com/office/officeart/2005/8/layout/vList4" loCatId="picture" qsTypeId="urn:microsoft.com/office/officeart/2005/8/quickstyle/simple5" qsCatId="simple" csTypeId="urn:microsoft.com/office/officeart/2005/8/colors/colorful5" csCatId="colorful" phldr="1"/>
      <dgm:spPr/>
      <dgm:t>
        <a:bodyPr/>
        <a:lstStyle/>
        <a:p>
          <a:endParaRPr lang="es-ES"/>
        </a:p>
      </dgm:t>
    </dgm:pt>
    <dgm:pt modelId="{1FF88FC0-CE1A-4E9E-8D82-587FE8E9502C}">
      <dgm:prSet phldrT="[Texto]" phldr="0"/>
      <dgm:spPr/>
      <dgm:t>
        <a:bodyPr/>
        <a:lstStyle/>
        <a:p>
          <a:pPr>
            <a:lnSpc>
              <a:spcPct val="100000"/>
            </a:lnSpc>
            <a:spcAft>
              <a:spcPts val="0"/>
            </a:spcAft>
          </a:pPr>
          <a:r>
            <a:rPr lang="te-IN" sz="2200" b="1" dirty="0">
              <a:solidFill>
                <a:schemeClr val="bg2">
                  <a:lumMod val="20000"/>
                  <a:lumOff val="80000"/>
                </a:schemeClr>
              </a:solidFill>
              <a:effectLst>
                <a:outerShdw blurRad="38100" dist="38100" dir="2700000" algn="tl">
                  <a:srgbClr val="000000">
                    <a:alpha val="43137"/>
                  </a:srgbClr>
                </a:outerShdw>
              </a:effectLst>
              <a:latin typeface="Sree Krushnadevaraya" pitchFamily="2" charset="0"/>
              <a:cs typeface="Sree Krushnadevaraya" pitchFamily="2" charset="0"/>
            </a:rPr>
            <a:t>రూపం</a:t>
          </a:r>
          <a:endParaRPr lang="es-ES" b="1" dirty="0">
            <a:solidFill>
              <a:schemeClr val="bg2">
                <a:lumMod val="20000"/>
                <a:lumOff val="80000"/>
              </a:schemeClr>
            </a:solidFill>
            <a:effectLst>
              <a:outerShdw blurRad="38100" dist="38100" dir="2700000" algn="tl">
                <a:srgbClr val="000000">
                  <a:alpha val="43137"/>
                </a:srgbClr>
              </a:outerShdw>
            </a:effectLst>
            <a:latin typeface="Sree Krushnadevaraya" pitchFamily="2" charset="0"/>
            <a:cs typeface="Sree Krushnadevaraya" pitchFamily="2" charset="0"/>
          </a:endParaRPr>
        </a:p>
      </dgm:t>
    </dgm:pt>
    <dgm:pt modelId="{FCF59E21-7C0A-4430-814A-4A59FCE5F9D8}" type="parTrans" cxnId="{8B439B08-9B83-4031-9DA8-616A9077F077}">
      <dgm:prSet/>
      <dgm:spPr/>
      <dgm:t>
        <a:bodyPr/>
        <a:lstStyle/>
        <a:p>
          <a:endParaRPr lang="es-ES" b="1">
            <a:effectLst>
              <a:outerShdw blurRad="38100" dist="38100" dir="2700000" algn="tl">
                <a:srgbClr val="000000">
                  <a:alpha val="43137"/>
                </a:srgbClr>
              </a:outerShdw>
            </a:effectLst>
          </a:endParaRPr>
        </a:p>
      </dgm:t>
    </dgm:pt>
    <dgm:pt modelId="{E251080C-A21E-4838-B1F0-8D943E898224}" type="sibTrans" cxnId="{8B439B08-9B83-4031-9DA8-616A9077F077}">
      <dgm:prSet/>
      <dgm:spPr/>
      <dgm:t>
        <a:bodyPr/>
        <a:lstStyle/>
        <a:p>
          <a:endParaRPr lang="es-ES" b="1">
            <a:effectLst>
              <a:outerShdw blurRad="38100" dist="38100" dir="2700000" algn="tl">
                <a:srgbClr val="000000">
                  <a:alpha val="43137"/>
                </a:srgbClr>
              </a:outerShdw>
            </a:effectLst>
          </a:endParaRPr>
        </a:p>
      </dgm:t>
    </dgm:pt>
    <dgm:pt modelId="{849779F0-7214-4561-92EC-2B149DB1C532}">
      <dgm:prSet phldrT="[Texto]" phldr="0" custT="1"/>
      <dgm:spPr/>
      <dgm:t>
        <a:bodyPr/>
        <a:lstStyle/>
        <a:p>
          <a:pPr>
            <a:lnSpc>
              <a:spcPct val="90000"/>
            </a:lnSpc>
            <a:spcAft>
              <a:spcPct val="15000"/>
            </a:spcAft>
          </a:pPr>
          <a:r>
            <a:rPr lang="te-IN" sz="1800" b="1" dirty="0">
              <a:effectLst>
                <a:outerShdw blurRad="38100" dist="38100" dir="2700000" algn="tl">
                  <a:srgbClr val="000000">
                    <a:alpha val="43137"/>
                  </a:srgbClr>
                </a:outerShdw>
              </a:effectLst>
              <a:latin typeface="Sree Krushnadevaraya" pitchFamily="2" charset="0"/>
              <a:cs typeface="Sree Krushnadevaraya" pitchFamily="2" charset="0"/>
            </a:rPr>
            <a:t>దావీదు (కీర్తన 22:1)</a:t>
          </a:r>
          <a:endParaRPr lang="en" sz="1800" b="1" dirty="0">
            <a:effectLst>
              <a:outerShdw blurRad="38100" dist="38100" dir="2700000" algn="tl">
                <a:srgbClr val="000000">
                  <a:alpha val="43137"/>
                </a:srgbClr>
              </a:outerShdw>
            </a:effectLst>
            <a:latin typeface="Sree Krushnadevaraya" pitchFamily="2" charset="0"/>
            <a:cs typeface="Sree Krushnadevaraya" pitchFamily="2" charset="0"/>
          </a:endParaRPr>
        </a:p>
      </dgm:t>
    </dgm:pt>
    <dgm:pt modelId="{8A4AFBE1-94C7-4CF1-87D4-4DC2E63EF3EE}" type="parTrans" cxnId="{96DF4ADA-7B1E-4BB9-BB4A-175B97F5EB26}">
      <dgm:prSet/>
      <dgm:spPr/>
      <dgm:t>
        <a:bodyPr/>
        <a:lstStyle/>
        <a:p>
          <a:endParaRPr lang="es-ES" b="1">
            <a:effectLst>
              <a:outerShdw blurRad="38100" dist="38100" dir="2700000" algn="tl">
                <a:srgbClr val="000000">
                  <a:alpha val="43137"/>
                </a:srgbClr>
              </a:outerShdw>
            </a:effectLst>
          </a:endParaRPr>
        </a:p>
      </dgm:t>
    </dgm:pt>
    <dgm:pt modelId="{6BEF9968-3E46-46CB-AC13-A3C5D981DA9A}" type="sibTrans" cxnId="{96DF4ADA-7B1E-4BB9-BB4A-175B97F5EB26}">
      <dgm:prSet/>
      <dgm:spPr/>
      <dgm:t>
        <a:bodyPr/>
        <a:lstStyle/>
        <a:p>
          <a:endParaRPr lang="es-ES" b="1">
            <a:effectLst>
              <a:outerShdw blurRad="38100" dist="38100" dir="2700000" algn="tl">
                <a:srgbClr val="000000">
                  <a:alpha val="43137"/>
                </a:srgbClr>
              </a:outerShdw>
            </a:effectLst>
          </a:endParaRPr>
        </a:p>
      </dgm:t>
    </dgm:pt>
    <dgm:pt modelId="{86616526-9BCF-449C-9BB2-6BE105D51C65}">
      <dgm:prSet phldrT="[Texto]" phldr="0"/>
      <dgm:spPr/>
      <dgm:t>
        <a:bodyPr/>
        <a:lstStyle/>
        <a:p>
          <a:pPr>
            <a:spcAft>
              <a:spcPts val="0"/>
            </a:spcAft>
          </a:pPr>
          <a:r>
            <a:rPr lang="te-IN" sz="2200" b="1" dirty="0">
              <a:solidFill>
                <a:schemeClr val="bg2">
                  <a:lumMod val="20000"/>
                  <a:lumOff val="80000"/>
                </a:schemeClr>
              </a:solidFill>
              <a:effectLst>
                <a:outerShdw blurRad="38100" dist="38100" dir="2700000" algn="tl">
                  <a:srgbClr val="000000">
                    <a:alpha val="43137"/>
                  </a:srgbClr>
                </a:outerShdw>
              </a:effectLst>
              <a:latin typeface="Sree Krushnadevaraya" pitchFamily="2" charset="0"/>
              <a:cs typeface="Sree Krushnadevaraya" pitchFamily="2" charset="0"/>
            </a:rPr>
            <a:t>ప్రతిరూపం</a:t>
          </a:r>
          <a:r>
            <a:rPr lang="en-US" sz="2200" b="1" dirty="0">
              <a:solidFill>
                <a:schemeClr val="bg2">
                  <a:lumMod val="20000"/>
                  <a:lumOff val="80000"/>
                </a:schemeClr>
              </a:solidFill>
              <a:effectLst>
                <a:outerShdw blurRad="38100" dist="38100" dir="2700000" algn="tl">
                  <a:srgbClr val="000000">
                    <a:alpha val="43137"/>
                  </a:srgbClr>
                </a:outerShdw>
              </a:effectLst>
              <a:latin typeface="Sree Krushnadevaraya" pitchFamily="2" charset="0"/>
              <a:cs typeface="Sree Krushnadevaraya" pitchFamily="2" charset="0"/>
            </a:rPr>
            <a:t> </a:t>
          </a:r>
          <a:r>
            <a:rPr lang="te-IN" sz="2200" b="1" dirty="0">
              <a:solidFill>
                <a:schemeClr val="bg2">
                  <a:lumMod val="20000"/>
                  <a:lumOff val="80000"/>
                </a:schemeClr>
              </a:solidFill>
              <a:effectLst>
                <a:outerShdw blurRad="38100" dist="38100" dir="2700000" algn="tl">
                  <a:srgbClr val="000000">
                    <a:alpha val="43137"/>
                  </a:srgbClr>
                </a:outerShdw>
              </a:effectLst>
              <a:latin typeface="Sree Krushnadevaraya" pitchFamily="2" charset="0"/>
              <a:cs typeface="Sree Krushnadevaraya" pitchFamily="2" charset="0"/>
            </a:rPr>
            <a:t>ప్రకటన</a:t>
          </a:r>
          <a:endParaRPr lang="en" sz="2200" b="1" dirty="0">
            <a:solidFill>
              <a:schemeClr val="bg2">
                <a:lumMod val="20000"/>
                <a:lumOff val="80000"/>
              </a:schemeClr>
            </a:solidFill>
            <a:effectLst>
              <a:outerShdw blurRad="38100" dist="38100" dir="2700000" algn="tl">
                <a:srgbClr val="000000">
                  <a:alpha val="43137"/>
                </a:srgbClr>
              </a:outerShdw>
            </a:effectLst>
            <a:latin typeface="Sree Krushnadevaraya" pitchFamily="2" charset="0"/>
            <a:cs typeface="Sree Krushnadevaraya" pitchFamily="2" charset="0"/>
          </a:endParaRPr>
        </a:p>
      </dgm:t>
    </dgm:pt>
    <dgm:pt modelId="{57FE1A73-62C2-4AAB-BB03-BCDA5E256979}" type="parTrans" cxnId="{6A9A2374-C405-48FD-947D-93784AD1B8AE}">
      <dgm:prSet/>
      <dgm:spPr/>
      <dgm:t>
        <a:bodyPr/>
        <a:lstStyle/>
        <a:p>
          <a:endParaRPr lang="es-ES" b="1">
            <a:effectLst>
              <a:outerShdw blurRad="38100" dist="38100" dir="2700000" algn="tl">
                <a:srgbClr val="000000">
                  <a:alpha val="43137"/>
                </a:srgbClr>
              </a:outerShdw>
            </a:effectLst>
          </a:endParaRPr>
        </a:p>
      </dgm:t>
    </dgm:pt>
    <dgm:pt modelId="{AB717971-D675-4E46-9588-D999CC24AE9B}" type="sibTrans" cxnId="{6A9A2374-C405-48FD-947D-93784AD1B8AE}">
      <dgm:prSet/>
      <dgm:spPr/>
      <dgm:t>
        <a:bodyPr/>
        <a:lstStyle/>
        <a:p>
          <a:endParaRPr lang="es-ES" b="1">
            <a:effectLst>
              <a:outerShdw blurRad="38100" dist="38100" dir="2700000" algn="tl">
                <a:srgbClr val="000000">
                  <a:alpha val="43137"/>
                </a:srgbClr>
              </a:outerShdw>
            </a:effectLst>
          </a:endParaRPr>
        </a:p>
      </dgm:t>
    </dgm:pt>
    <dgm:pt modelId="{10A7E4D4-7172-4DA6-88E6-3A303EE111D4}">
      <dgm:prSet phldrT="[Texto]" phldr="0" custT="1"/>
      <dgm:spPr/>
      <dgm:t>
        <a:bodyPr/>
        <a:lstStyle/>
        <a:p>
          <a:pPr>
            <a:spcAft>
              <a:spcPts val="0"/>
            </a:spcAft>
          </a:pPr>
          <a:r>
            <a:rPr lang="te-IN" sz="1800" b="1" dirty="0">
              <a:effectLst>
                <a:outerShdw blurRad="38100" dist="38100" dir="2700000" algn="tl">
                  <a:srgbClr val="000000">
                    <a:alpha val="43137"/>
                  </a:srgbClr>
                </a:outerShdw>
              </a:effectLst>
              <a:latin typeface="Sree Krushnadevaraya" pitchFamily="2" charset="0"/>
              <a:cs typeface="Sree Krushnadevaraya" pitchFamily="2" charset="0"/>
            </a:rPr>
            <a:t>కొత్త దావీదు (యిర్మీ. 23:5)</a:t>
          </a:r>
          <a:endParaRPr lang="en" sz="1800" b="1" dirty="0">
            <a:effectLst>
              <a:outerShdw blurRad="38100" dist="38100" dir="2700000" algn="tl">
                <a:srgbClr val="000000">
                  <a:alpha val="43137"/>
                </a:srgbClr>
              </a:outerShdw>
            </a:effectLst>
            <a:latin typeface="Sree Krushnadevaraya" pitchFamily="2" charset="0"/>
            <a:cs typeface="Sree Krushnadevaraya" pitchFamily="2" charset="0"/>
          </a:endParaRPr>
        </a:p>
      </dgm:t>
    </dgm:pt>
    <dgm:pt modelId="{17085EDE-F0B9-4887-AAD6-09540D002DAF}" type="parTrans" cxnId="{84535266-F505-441C-8266-94B3C8FD7AE2}">
      <dgm:prSet/>
      <dgm:spPr/>
      <dgm:t>
        <a:bodyPr/>
        <a:lstStyle/>
        <a:p>
          <a:endParaRPr lang="es-ES" b="1">
            <a:effectLst>
              <a:outerShdw blurRad="38100" dist="38100" dir="2700000" algn="tl">
                <a:srgbClr val="000000">
                  <a:alpha val="43137"/>
                </a:srgbClr>
              </a:outerShdw>
            </a:effectLst>
          </a:endParaRPr>
        </a:p>
      </dgm:t>
    </dgm:pt>
    <dgm:pt modelId="{1E2ED6C7-E9B1-49A9-A01F-F4C38C23D61D}" type="sibTrans" cxnId="{84535266-F505-441C-8266-94B3C8FD7AE2}">
      <dgm:prSet/>
      <dgm:spPr/>
      <dgm:t>
        <a:bodyPr/>
        <a:lstStyle/>
        <a:p>
          <a:endParaRPr lang="es-ES" b="1">
            <a:effectLst>
              <a:outerShdw blurRad="38100" dist="38100" dir="2700000" algn="tl">
                <a:srgbClr val="000000">
                  <a:alpha val="43137"/>
                </a:srgbClr>
              </a:outerShdw>
            </a:effectLst>
          </a:endParaRPr>
        </a:p>
      </dgm:t>
    </dgm:pt>
    <dgm:pt modelId="{1344FA62-CCCD-4D60-B4C2-5F8B2798F525}">
      <dgm:prSet phldrT="[Texto]" phldr="0"/>
      <dgm:spPr/>
      <dgm:t>
        <a:bodyPr/>
        <a:lstStyle/>
        <a:p>
          <a:pPr>
            <a:spcAft>
              <a:spcPts val="0"/>
            </a:spcAft>
          </a:pPr>
          <a:r>
            <a:rPr lang="te-IN" sz="2200" b="1" dirty="0">
              <a:solidFill>
                <a:schemeClr val="bg2">
                  <a:lumMod val="20000"/>
                  <a:lumOff val="80000"/>
                </a:schemeClr>
              </a:solidFill>
              <a:effectLst>
                <a:outerShdw blurRad="38100" dist="38100" dir="2700000" algn="tl">
                  <a:srgbClr val="000000">
                    <a:alpha val="43137"/>
                  </a:srgbClr>
                </a:outerShdw>
              </a:effectLst>
              <a:latin typeface="Sree Krushnadevaraya" pitchFamily="2" charset="0"/>
              <a:cs typeface="Sree Krushnadevaraya" pitchFamily="2" charset="0"/>
            </a:rPr>
            <a:t>ప్రతిరూపం</a:t>
          </a:r>
          <a:endParaRPr lang="en-IN" sz="2200" b="1" dirty="0">
            <a:solidFill>
              <a:schemeClr val="bg2">
                <a:lumMod val="20000"/>
                <a:lumOff val="80000"/>
              </a:schemeClr>
            </a:solidFill>
            <a:effectLst>
              <a:outerShdw blurRad="38100" dist="38100" dir="2700000" algn="tl">
                <a:srgbClr val="000000">
                  <a:alpha val="43137"/>
                </a:srgbClr>
              </a:outerShdw>
            </a:effectLst>
            <a:latin typeface="Sree Krushnadevaraya" pitchFamily="2" charset="0"/>
            <a:cs typeface="Sree Krushnadevaraya" pitchFamily="2" charset="0"/>
          </a:endParaRPr>
        </a:p>
      </dgm:t>
    </dgm:pt>
    <dgm:pt modelId="{D49B368A-ABB8-4C34-A9F7-16520292AFAB}" type="parTrans" cxnId="{121C6673-6621-4BAE-A1EA-8F0449C24250}">
      <dgm:prSet/>
      <dgm:spPr/>
      <dgm:t>
        <a:bodyPr/>
        <a:lstStyle/>
        <a:p>
          <a:endParaRPr lang="es-ES" b="1">
            <a:effectLst>
              <a:outerShdw blurRad="38100" dist="38100" dir="2700000" algn="tl">
                <a:srgbClr val="000000">
                  <a:alpha val="43137"/>
                </a:srgbClr>
              </a:outerShdw>
            </a:effectLst>
          </a:endParaRPr>
        </a:p>
      </dgm:t>
    </dgm:pt>
    <dgm:pt modelId="{AB4A8009-42FC-406E-9DAB-EA93B1CDB4F7}" type="sibTrans" cxnId="{121C6673-6621-4BAE-A1EA-8F0449C24250}">
      <dgm:prSet/>
      <dgm:spPr/>
      <dgm:t>
        <a:bodyPr/>
        <a:lstStyle/>
        <a:p>
          <a:endParaRPr lang="es-ES" b="1">
            <a:effectLst>
              <a:outerShdw blurRad="38100" dist="38100" dir="2700000" algn="tl">
                <a:srgbClr val="000000">
                  <a:alpha val="43137"/>
                </a:srgbClr>
              </a:outerShdw>
            </a:effectLst>
          </a:endParaRPr>
        </a:p>
      </dgm:t>
    </dgm:pt>
    <dgm:pt modelId="{B326CF04-C3DF-4A3D-8153-C4F52C9BB37F}">
      <dgm:prSet phldrT="[Texto]" phldr="0" custT="1"/>
      <dgm:spPr/>
      <dgm:t>
        <a:bodyPr/>
        <a:lstStyle/>
        <a:p>
          <a:pPr>
            <a:spcAft>
              <a:spcPts val="0"/>
            </a:spcAft>
          </a:pPr>
          <a:r>
            <a:rPr lang="te-IN" sz="1800" b="1" dirty="0">
              <a:effectLst>
                <a:outerShdw blurRad="38100" dist="38100" dir="2700000" algn="tl">
                  <a:srgbClr val="000000">
                    <a:alpha val="43137"/>
                  </a:srgbClr>
                </a:outerShdw>
              </a:effectLst>
              <a:latin typeface="Sree Krushnadevaraya" pitchFamily="2" charset="0"/>
              <a:cs typeface="Sree Krushnadevaraya" pitchFamily="2" charset="0"/>
            </a:rPr>
            <a:t>యేసు (మత్త. 27:46)</a:t>
          </a:r>
          <a:endParaRPr lang="en" sz="1800" b="1" dirty="0">
            <a:effectLst>
              <a:outerShdw blurRad="38100" dist="38100" dir="2700000" algn="tl">
                <a:srgbClr val="000000">
                  <a:alpha val="43137"/>
                </a:srgbClr>
              </a:outerShdw>
            </a:effectLst>
            <a:latin typeface="Sree Krushnadevaraya" pitchFamily="2" charset="0"/>
            <a:cs typeface="Sree Krushnadevaraya" pitchFamily="2" charset="0"/>
          </a:endParaRPr>
        </a:p>
      </dgm:t>
    </dgm:pt>
    <dgm:pt modelId="{532A40F2-F42D-43E8-A6CF-8CDC6CAE128C}" type="parTrans" cxnId="{8C554860-A560-47E2-AF35-D735B6B575DA}">
      <dgm:prSet/>
      <dgm:spPr/>
      <dgm:t>
        <a:bodyPr/>
        <a:lstStyle/>
        <a:p>
          <a:endParaRPr lang="es-ES" b="1">
            <a:effectLst>
              <a:outerShdw blurRad="38100" dist="38100" dir="2700000" algn="tl">
                <a:srgbClr val="000000">
                  <a:alpha val="43137"/>
                </a:srgbClr>
              </a:outerShdw>
            </a:effectLst>
          </a:endParaRPr>
        </a:p>
      </dgm:t>
    </dgm:pt>
    <dgm:pt modelId="{4AB82FB9-A8B8-4EE8-8197-2F74DE630416}" type="sibTrans" cxnId="{8C554860-A560-47E2-AF35-D735B6B575DA}">
      <dgm:prSet/>
      <dgm:spPr/>
      <dgm:t>
        <a:bodyPr/>
        <a:lstStyle/>
        <a:p>
          <a:endParaRPr lang="es-ES" b="1">
            <a:effectLst>
              <a:outerShdw blurRad="38100" dist="38100" dir="2700000" algn="tl">
                <a:srgbClr val="000000">
                  <a:alpha val="43137"/>
                </a:srgbClr>
              </a:outerShdw>
            </a:effectLst>
          </a:endParaRPr>
        </a:p>
      </dgm:t>
    </dgm:pt>
    <dgm:pt modelId="{89F2DCB6-8179-46C3-B578-439177AC684C}" type="pres">
      <dgm:prSet presAssocID="{BEB4C202-E348-4A76-B6F7-292E4249172D}" presName="linear" presStyleCnt="0">
        <dgm:presLayoutVars>
          <dgm:dir/>
          <dgm:resizeHandles val="exact"/>
        </dgm:presLayoutVars>
      </dgm:prSet>
      <dgm:spPr/>
    </dgm:pt>
    <dgm:pt modelId="{48189F62-6FA0-4A6F-87B9-C3AB943BA457}" type="pres">
      <dgm:prSet presAssocID="{1FF88FC0-CE1A-4E9E-8D82-587FE8E9502C}" presName="comp" presStyleCnt="0"/>
      <dgm:spPr/>
    </dgm:pt>
    <dgm:pt modelId="{535D401E-D2C7-4C89-9308-34E639C5196F}" type="pres">
      <dgm:prSet presAssocID="{1FF88FC0-CE1A-4E9E-8D82-587FE8E9502C}" presName="box" presStyleLbl="node1" presStyleIdx="0" presStyleCnt="3"/>
      <dgm:spPr/>
    </dgm:pt>
    <dgm:pt modelId="{1FD4F4FE-53F9-4AAA-8680-71E59859B706}" type="pres">
      <dgm:prSet presAssocID="{1FF88FC0-CE1A-4E9E-8D82-587FE8E9502C}" presName="img" presStyleLbl="fgImgPlace1" presStyleIdx="0" presStyleCnt="3"/>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EF73F970-331C-4ABC-BAF2-DF924C8EFD64}" type="pres">
      <dgm:prSet presAssocID="{1FF88FC0-CE1A-4E9E-8D82-587FE8E9502C}" presName="text" presStyleLbl="node1" presStyleIdx="0" presStyleCnt="3">
        <dgm:presLayoutVars>
          <dgm:bulletEnabled val="1"/>
        </dgm:presLayoutVars>
      </dgm:prSet>
      <dgm:spPr/>
    </dgm:pt>
    <dgm:pt modelId="{AB2B6493-7BF5-4432-938E-6E30FD55E5B2}" type="pres">
      <dgm:prSet presAssocID="{E251080C-A21E-4838-B1F0-8D943E898224}" presName="spacer" presStyleCnt="0"/>
      <dgm:spPr/>
    </dgm:pt>
    <dgm:pt modelId="{564CB727-6A71-47E9-A56C-3E4582853DBE}" type="pres">
      <dgm:prSet presAssocID="{86616526-9BCF-449C-9BB2-6BE105D51C65}" presName="comp" presStyleCnt="0"/>
      <dgm:spPr/>
    </dgm:pt>
    <dgm:pt modelId="{693E6B40-A02D-447B-8DB9-A8557D7D4977}" type="pres">
      <dgm:prSet presAssocID="{86616526-9BCF-449C-9BB2-6BE105D51C65}" presName="box" presStyleLbl="node1" presStyleIdx="1" presStyleCnt="3"/>
      <dgm:spPr/>
    </dgm:pt>
    <dgm:pt modelId="{11BF229D-5A04-4096-9D36-D6B19C15A627}" type="pres">
      <dgm:prSet presAssocID="{86616526-9BCF-449C-9BB2-6BE105D51C65}" presName="img" presStyleLbl="fgImgPlace1" presStyleIdx="1" presStyleCnt="3"/>
      <dgm:spPr>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48191FA5-35C9-49F8-BC55-028AC03B5C30}" type="pres">
      <dgm:prSet presAssocID="{86616526-9BCF-449C-9BB2-6BE105D51C65}" presName="text" presStyleLbl="node1" presStyleIdx="1" presStyleCnt="3">
        <dgm:presLayoutVars>
          <dgm:bulletEnabled val="1"/>
        </dgm:presLayoutVars>
      </dgm:prSet>
      <dgm:spPr/>
    </dgm:pt>
    <dgm:pt modelId="{41BBE691-72A1-4B26-A4A2-D03A0A0C48C8}" type="pres">
      <dgm:prSet presAssocID="{AB717971-D675-4E46-9588-D999CC24AE9B}" presName="spacer" presStyleCnt="0"/>
      <dgm:spPr/>
    </dgm:pt>
    <dgm:pt modelId="{11D262F3-D412-4D72-8FC2-8D963D6D5AE8}" type="pres">
      <dgm:prSet presAssocID="{1344FA62-CCCD-4D60-B4C2-5F8B2798F525}" presName="comp" presStyleCnt="0"/>
      <dgm:spPr/>
    </dgm:pt>
    <dgm:pt modelId="{0D43EDAF-352E-4151-A43B-2EE75AF7015A}" type="pres">
      <dgm:prSet presAssocID="{1344FA62-CCCD-4D60-B4C2-5F8B2798F525}" presName="box" presStyleLbl="node1" presStyleIdx="2" presStyleCnt="3"/>
      <dgm:spPr/>
    </dgm:pt>
    <dgm:pt modelId="{3E26C38E-6D7B-4FD4-8C25-43DD3D455235}" type="pres">
      <dgm:prSet presAssocID="{1344FA62-CCCD-4D60-B4C2-5F8B2798F525}" presName="img" presStyleLbl="fgImgPlace1" presStyleIdx="2" presStyleCnt="3"/>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9FC83988-A74B-4355-A1F6-0C5F483A5B5D}" type="pres">
      <dgm:prSet presAssocID="{1344FA62-CCCD-4D60-B4C2-5F8B2798F525}" presName="text" presStyleLbl="node1" presStyleIdx="2" presStyleCnt="3">
        <dgm:presLayoutVars>
          <dgm:bulletEnabled val="1"/>
        </dgm:presLayoutVars>
      </dgm:prSet>
      <dgm:spPr/>
    </dgm:pt>
  </dgm:ptLst>
  <dgm:cxnLst>
    <dgm:cxn modelId="{8B439B08-9B83-4031-9DA8-616A9077F077}" srcId="{BEB4C202-E348-4A76-B6F7-292E4249172D}" destId="{1FF88FC0-CE1A-4E9E-8D82-587FE8E9502C}" srcOrd="0" destOrd="0" parTransId="{FCF59E21-7C0A-4430-814A-4A59FCE5F9D8}" sibTransId="{E251080C-A21E-4838-B1F0-8D943E898224}"/>
    <dgm:cxn modelId="{6F065D11-D17A-49E9-B74C-FEED39392702}" type="presOf" srcId="{BEB4C202-E348-4A76-B6F7-292E4249172D}" destId="{89F2DCB6-8179-46C3-B578-439177AC684C}" srcOrd="0" destOrd="0" presId="urn:microsoft.com/office/officeart/2005/8/layout/vList4"/>
    <dgm:cxn modelId="{79713A1D-1926-4890-9A5F-5856D67F4B10}" type="presOf" srcId="{B326CF04-C3DF-4A3D-8153-C4F52C9BB37F}" destId="{9FC83988-A74B-4355-A1F6-0C5F483A5B5D}" srcOrd="1" destOrd="1" presId="urn:microsoft.com/office/officeart/2005/8/layout/vList4"/>
    <dgm:cxn modelId="{8C554860-A560-47E2-AF35-D735B6B575DA}" srcId="{1344FA62-CCCD-4D60-B4C2-5F8B2798F525}" destId="{B326CF04-C3DF-4A3D-8153-C4F52C9BB37F}" srcOrd="0" destOrd="0" parTransId="{532A40F2-F42D-43E8-A6CF-8CDC6CAE128C}" sibTransId="{4AB82FB9-A8B8-4EE8-8197-2F74DE630416}"/>
    <dgm:cxn modelId="{5F926144-29C9-48E4-B5E1-6C24292B9EA3}" type="presOf" srcId="{1FF88FC0-CE1A-4E9E-8D82-587FE8E9502C}" destId="{535D401E-D2C7-4C89-9308-34E639C5196F}" srcOrd="0" destOrd="0" presId="urn:microsoft.com/office/officeart/2005/8/layout/vList4"/>
    <dgm:cxn modelId="{84535266-F505-441C-8266-94B3C8FD7AE2}" srcId="{86616526-9BCF-449C-9BB2-6BE105D51C65}" destId="{10A7E4D4-7172-4DA6-88E6-3A303EE111D4}" srcOrd="0" destOrd="0" parTransId="{17085EDE-F0B9-4887-AAD6-09540D002DAF}" sibTransId="{1E2ED6C7-E9B1-49A9-A01F-F4C38C23D61D}"/>
    <dgm:cxn modelId="{720F7B72-4921-4F8A-B0D9-C8DFDC6F678C}" type="presOf" srcId="{10A7E4D4-7172-4DA6-88E6-3A303EE111D4}" destId="{693E6B40-A02D-447B-8DB9-A8557D7D4977}" srcOrd="0" destOrd="1" presId="urn:microsoft.com/office/officeart/2005/8/layout/vList4"/>
    <dgm:cxn modelId="{121C6673-6621-4BAE-A1EA-8F0449C24250}" srcId="{BEB4C202-E348-4A76-B6F7-292E4249172D}" destId="{1344FA62-CCCD-4D60-B4C2-5F8B2798F525}" srcOrd="2" destOrd="0" parTransId="{D49B368A-ABB8-4C34-A9F7-16520292AFAB}" sibTransId="{AB4A8009-42FC-406E-9DAB-EA93B1CDB4F7}"/>
    <dgm:cxn modelId="{6A9A2374-C405-48FD-947D-93784AD1B8AE}" srcId="{BEB4C202-E348-4A76-B6F7-292E4249172D}" destId="{86616526-9BCF-449C-9BB2-6BE105D51C65}" srcOrd="1" destOrd="0" parTransId="{57FE1A73-62C2-4AAB-BB03-BCDA5E256979}" sibTransId="{AB717971-D675-4E46-9588-D999CC24AE9B}"/>
    <dgm:cxn modelId="{7FB04B81-8BAA-4B07-B3B3-BFEDF2C99791}" type="presOf" srcId="{849779F0-7214-4561-92EC-2B149DB1C532}" destId="{535D401E-D2C7-4C89-9308-34E639C5196F}" srcOrd="0" destOrd="1" presId="urn:microsoft.com/office/officeart/2005/8/layout/vList4"/>
    <dgm:cxn modelId="{8F5AA291-AD88-40D9-96BC-DA22210779E0}" type="presOf" srcId="{1FF88FC0-CE1A-4E9E-8D82-587FE8E9502C}" destId="{EF73F970-331C-4ABC-BAF2-DF924C8EFD64}" srcOrd="1" destOrd="0" presId="urn:microsoft.com/office/officeart/2005/8/layout/vList4"/>
    <dgm:cxn modelId="{5F1CDB9E-BEF7-45F2-BF0F-003F0A8826FB}" type="presOf" srcId="{86616526-9BCF-449C-9BB2-6BE105D51C65}" destId="{693E6B40-A02D-447B-8DB9-A8557D7D4977}" srcOrd="0" destOrd="0" presId="urn:microsoft.com/office/officeart/2005/8/layout/vList4"/>
    <dgm:cxn modelId="{27BA56A0-383E-4645-98A5-08FC195FCF53}" type="presOf" srcId="{1344FA62-CCCD-4D60-B4C2-5F8B2798F525}" destId="{0D43EDAF-352E-4151-A43B-2EE75AF7015A}" srcOrd="0" destOrd="0" presId="urn:microsoft.com/office/officeart/2005/8/layout/vList4"/>
    <dgm:cxn modelId="{731ACFA6-DA75-425F-AE0C-D0984E0DCE56}" type="presOf" srcId="{1344FA62-CCCD-4D60-B4C2-5F8B2798F525}" destId="{9FC83988-A74B-4355-A1F6-0C5F483A5B5D}" srcOrd="1" destOrd="0" presId="urn:microsoft.com/office/officeart/2005/8/layout/vList4"/>
    <dgm:cxn modelId="{986527AA-742B-4A67-B58A-216DB2AA4951}" type="presOf" srcId="{B326CF04-C3DF-4A3D-8153-C4F52C9BB37F}" destId="{0D43EDAF-352E-4151-A43B-2EE75AF7015A}" srcOrd="0" destOrd="1" presId="urn:microsoft.com/office/officeart/2005/8/layout/vList4"/>
    <dgm:cxn modelId="{C97259AA-A9AA-444A-B741-84F98F859F6E}" type="presOf" srcId="{849779F0-7214-4561-92EC-2B149DB1C532}" destId="{EF73F970-331C-4ABC-BAF2-DF924C8EFD64}" srcOrd="1" destOrd="1" presId="urn:microsoft.com/office/officeart/2005/8/layout/vList4"/>
    <dgm:cxn modelId="{911A10D5-1726-4DBD-9A16-BFD9D92E9092}" type="presOf" srcId="{10A7E4D4-7172-4DA6-88E6-3A303EE111D4}" destId="{48191FA5-35C9-49F8-BC55-028AC03B5C30}" srcOrd="1" destOrd="1" presId="urn:microsoft.com/office/officeart/2005/8/layout/vList4"/>
    <dgm:cxn modelId="{96DF4ADA-7B1E-4BB9-BB4A-175B97F5EB26}" srcId="{1FF88FC0-CE1A-4E9E-8D82-587FE8E9502C}" destId="{849779F0-7214-4561-92EC-2B149DB1C532}" srcOrd="0" destOrd="0" parTransId="{8A4AFBE1-94C7-4CF1-87D4-4DC2E63EF3EE}" sibTransId="{6BEF9968-3E46-46CB-AC13-A3C5D981DA9A}"/>
    <dgm:cxn modelId="{9FEC04E1-289C-4F62-89CC-46D6820C6A41}" type="presOf" srcId="{86616526-9BCF-449C-9BB2-6BE105D51C65}" destId="{48191FA5-35C9-49F8-BC55-028AC03B5C30}" srcOrd="1" destOrd="0" presId="urn:microsoft.com/office/officeart/2005/8/layout/vList4"/>
    <dgm:cxn modelId="{73E37893-BDC7-43FA-87DD-4EA500D020DF}" type="presParOf" srcId="{89F2DCB6-8179-46C3-B578-439177AC684C}" destId="{48189F62-6FA0-4A6F-87B9-C3AB943BA457}" srcOrd="0" destOrd="0" presId="urn:microsoft.com/office/officeart/2005/8/layout/vList4"/>
    <dgm:cxn modelId="{B6E6F65E-21FF-4DAF-9251-3A52767FD232}" type="presParOf" srcId="{48189F62-6FA0-4A6F-87B9-C3AB943BA457}" destId="{535D401E-D2C7-4C89-9308-34E639C5196F}" srcOrd="0" destOrd="0" presId="urn:microsoft.com/office/officeart/2005/8/layout/vList4"/>
    <dgm:cxn modelId="{BB42D674-2DE7-4936-8D2B-0739E90A15A9}" type="presParOf" srcId="{48189F62-6FA0-4A6F-87B9-C3AB943BA457}" destId="{1FD4F4FE-53F9-4AAA-8680-71E59859B706}" srcOrd="1" destOrd="0" presId="urn:microsoft.com/office/officeart/2005/8/layout/vList4"/>
    <dgm:cxn modelId="{920B8C45-3C42-4A4F-9394-09DCF78CCA6A}" type="presParOf" srcId="{48189F62-6FA0-4A6F-87B9-C3AB943BA457}" destId="{EF73F970-331C-4ABC-BAF2-DF924C8EFD64}" srcOrd="2" destOrd="0" presId="urn:microsoft.com/office/officeart/2005/8/layout/vList4"/>
    <dgm:cxn modelId="{56822DA5-C206-40B4-AA1D-7E7A8665D74B}" type="presParOf" srcId="{89F2DCB6-8179-46C3-B578-439177AC684C}" destId="{AB2B6493-7BF5-4432-938E-6E30FD55E5B2}" srcOrd="1" destOrd="0" presId="urn:microsoft.com/office/officeart/2005/8/layout/vList4"/>
    <dgm:cxn modelId="{3655FF5A-3EC1-4380-82F3-8360A86E74CE}" type="presParOf" srcId="{89F2DCB6-8179-46C3-B578-439177AC684C}" destId="{564CB727-6A71-47E9-A56C-3E4582853DBE}" srcOrd="2" destOrd="0" presId="urn:microsoft.com/office/officeart/2005/8/layout/vList4"/>
    <dgm:cxn modelId="{BF11C317-1531-490C-B51D-BAC95238BAC1}" type="presParOf" srcId="{564CB727-6A71-47E9-A56C-3E4582853DBE}" destId="{693E6B40-A02D-447B-8DB9-A8557D7D4977}" srcOrd="0" destOrd="0" presId="urn:microsoft.com/office/officeart/2005/8/layout/vList4"/>
    <dgm:cxn modelId="{8FCF4132-F042-4754-97CF-91F0384C2D48}" type="presParOf" srcId="{564CB727-6A71-47E9-A56C-3E4582853DBE}" destId="{11BF229D-5A04-4096-9D36-D6B19C15A627}" srcOrd="1" destOrd="0" presId="urn:microsoft.com/office/officeart/2005/8/layout/vList4"/>
    <dgm:cxn modelId="{948E71CC-24C2-4013-AF56-306E600529B2}" type="presParOf" srcId="{564CB727-6A71-47E9-A56C-3E4582853DBE}" destId="{48191FA5-35C9-49F8-BC55-028AC03B5C30}" srcOrd="2" destOrd="0" presId="urn:microsoft.com/office/officeart/2005/8/layout/vList4"/>
    <dgm:cxn modelId="{1ED649F7-1AE5-4B06-B0A9-D208A0215DCD}" type="presParOf" srcId="{89F2DCB6-8179-46C3-B578-439177AC684C}" destId="{41BBE691-72A1-4B26-A4A2-D03A0A0C48C8}" srcOrd="3" destOrd="0" presId="urn:microsoft.com/office/officeart/2005/8/layout/vList4"/>
    <dgm:cxn modelId="{225C111D-5AA5-4AAF-A675-C0AA1C957FDA}" type="presParOf" srcId="{89F2DCB6-8179-46C3-B578-439177AC684C}" destId="{11D262F3-D412-4D72-8FC2-8D963D6D5AE8}" srcOrd="4" destOrd="0" presId="urn:microsoft.com/office/officeart/2005/8/layout/vList4"/>
    <dgm:cxn modelId="{EFAD8EA3-E7BA-49BF-80B3-47B66443EE11}" type="presParOf" srcId="{11D262F3-D412-4D72-8FC2-8D963D6D5AE8}" destId="{0D43EDAF-352E-4151-A43B-2EE75AF7015A}" srcOrd="0" destOrd="0" presId="urn:microsoft.com/office/officeart/2005/8/layout/vList4"/>
    <dgm:cxn modelId="{29AC8E9E-F9E0-46BA-817E-8B7425C24F3A}" type="presParOf" srcId="{11D262F3-D412-4D72-8FC2-8D963D6D5AE8}" destId="{3E26C38E-6D7B-4FD4-8C25-43DD3D455235}" srcOrd="1" destOrd="0" presId="urn:microsoft.com/office/officeart/2005/8/layout/vList4"/>
    <dgm:cxn modelId="{87245D92-C33D-4904-963E-42177795F34A}" type="presParOf" srcId="{11D262F3-D412-4D72-8FC2-8D963D6D5AE8}" destId="{9FC83988-A74B-4355-A1F6-0C5F483A5B5D}"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B4C202-E348-4A76-B6F7-292E4249172D}" type="doc">
      <dgm:prSet loTypeId="urn:microsoft.com/office/officeart/2005/8/layout/vList4" loCatId="picture" qsTypeId="urn:microsoft.com/office/officeart/2005/8/quickstyle/simple5" qsCatId="simple" csTypeId="urn:microsoft.com/office/officeart/2005/8/colors/colorful5" csCatId="colorful" phldr="1"/>
      <dgm:spPr/>
      <dgm:t>
        <a:bodyPr/>
        <a:lstStyle/>
        <a:p>
          <a:endParaRPr lang="es-ES"/>
        </a:p>
      </dgm:t>
    </dgm:pt>
    <dgm:pt modelId="{1FF88FC0-CE1A-4E9E-8D82-587FE8E9502C}">
      <dgm:prSet phldrT="[Texto]" phldr="0"/>
      <dgm:spPr/>
      <dgm:t>
        <a:bodyPr/>
        <a:lstStyle/>
        <a:p>
          <a:pPr>
            <a:spcAft>
              <a:spcPts val="0"/>
            </a:spcAft>
          </a:pPr>
          <a:r>
            <a:rPr lang="te-IN" sz="2200" b="1" dirty="0">
              <a:latin typeface="Sree Krushnadevaraya" pitchFamily="2" charset="0"/>
              <a:cs typeface="Sree Krushnadevaraya" pitchFamily="2" charset="0"/>
            </a:rPr>
            <a:t>రూపం</a:t>
          </a:r>
          <a:endParaRPr lang="es-ES" b="1" dirty="0">
            <a:solidFill>
              <a:schemeClr val="bg2">
                <a:lumMod val="20000"/>
                <a:lumOff val="80000"/>
              </a:schemeClr>
            </a:solidFill>
            <a:effectLst>
              <a:outerShdw blurRad="38100" dist="38100" dir="2700000" algn="tl">
                <a:srgbClr val="000000">
                  <a:alpha val="43137"/>
                </a:srgbClr>
              </a:outerShdw>
            </a:effectLst>
            <a:latin typeface="Sree Krushnadevaraya" pitchFamily="2" charset="0"/>
            <a:cs typeface="Sree Krushnadevaraya" pitchFamily="2" charset="0"/>
          </a:endParaRPr>
        </a:p>
      </dgm:t>
    </dgm:pt>
    <dgm:pt modelId="{FCF59E21-7C0A-4430-814A-4A59FCE5F9D8}" type="parTrans" cxnId="{8B439B08-9B83-4031-9DA8-616A9077F077}">
      <dgm:prSet/>
      <dgm:spPr/>
      <dgm:t>
        <a:bodyPr/>
        <a:lstStyle/>
        <a:p>
          <a:endParaRPr lang="es-ES" b="1">
            <a:effectLst>
              <a:outerShdw blurRad="38100" dist="38100" dir="2700000" algn="tl">
                <a:srgbClr val="000000">
                  <a:alpha val="43137"/>
                </a:srgbClr>
              </a:outerShdw>
            </a:effectLst>
          </a:endParaRPr>
        </a:p>
      </dgm:t>
    </dgm:pt>
    <dgm:pt modelId="{E251080C-A21E-4838-B1F0-8D943E898224}" type="sibTrans" cxnId="{8B439B08-9B83-4031-9DA8-616A9077F077}">
      <dgm:prSet/>
      <dgm:spPr/>
      <dgm:t>
        <a:bodyPr/>
        <a:lstStyle/>
        <a:p>
          <a:endParaRPr lang="es-ES" b="1">
            <a:effectLst>
              <a:outerShdw blurRad="38100" dist="38100" dir="2700000" algn="tl">
                <a:srgbClr val="000000">
                  <a:alpha val="43137"/>
                </a:srgbClr>
              </a:outerShdw>
            </a:effectLst>
          </a:endParaRPr>
        </a:p>
      </dgm:t>
    </dgm:pt>
    <dgm:pt modelId="{849779F0-7214-4561-92EC-2B149DB1C532}">
      <dgm:prSet phldrT="[Texto]" phldr="0" custT="1"/>
      <dgm:spPr/>
      <dgm:t>
        <a:bodyPr/>
        <a:lstStyle/>
        <a:p>
          <a:pPr>
            <a:spcAft>
              <a:spcPct val="15000"/>
            </a:spcAft>
          </a:pPr>
          <a:r>
            <a:rPr lang="te-IN" sz="1800" b="1" dirty="0">
              <a:effectLst>
                <a:outerShdw blurRad="38100" dist="38100" dir="2700000" algn="tl">
                  <a:srgbClr val="000000">
                    <a:alpha val="43137"/>
                  </a:srgbClr>
                </a:outerShdw>
              </a:effectLst>
              <a:latin typeface="Sree Krushnadevaraya" pitchFamily="2" charset="0"/>
              <a:cs typeface="Sree Krushnadevaraya" pitchFamily="2" charset="0"/>
            </a:rPr>
            <a:t>బలులు (లేవీ. 1:3-5)</a:t>
          </a:r>
          <a:endParaRPr lang="en" sz="1800" b="1" dirty="0">
            <a:effectLst>
              <a:outerShdw blurRad="38100" dist="38100" dir="2700000" algn="tl">
                <a:srgbClr val="000000">
                  <a:alpha val="43137"/>
                </a:srgbClr>
              </a:outerShdw>
            </a:effectLst>
            <a:latin typeface="Sree Krushnadevaraya" pitchFamily="2" charset="0"/>
            <a:cs typeface="Sree Krushnadevaraya" pitchFamily="2" charset="0"/>
          </a:endParaRPr>
        </a:p>
      </dgm:t>
    </dgm:pt>
    <dgm:pt modelId="{8A4AFBE1-94C7-4CF1-87D4-4DC2E63EF3EE}" type="parTrans" cxnId="{96DF4ADA-7B1E-4BB9-BB4A-175B97F5EB26}">
      <dgm:prSet/>
      <dgm:spPr/>
      <dgm:t>
        <a:bodyPr/>
        <a:lstStyle/>
        <a:p>
          <a:endParaRPr lang="es-ES" b="1">
            <a:effectLst>
              <a:outerShdw blurRad="38100" dist="38100" dir="2700000" algn="tl">
                <a:srgbClr val="000000">
                  <a:alpha val="43137"/>
                </a:srgbClr>
              </a:outerShdw>
            </a:effectLst>
          </a:endParaRPr>
        </a:p>
      </dgm:t>
    </dgm:pt>
    <dgm:pt modelId="{6BEF9968-3E46-46CB-AC13-A3C5D981DA9A}" type="sibTrans" cxnId="{96DF4ADA-7B1E-4BB9-BB4A-175B97F5EB26}">
      <dgm:prSet/>
      <dgm:spPr/>
      <dgm:t>
        <a:bodyPr/>
        <a:lstStyle/>
        <a:p>
          <a:endParaRPr lang="es-ES" b="1">
            <a:effectLst>
              <a:outerShdw blurRad="38100" dist="38100" dir="2700000" algn="tl">
                <a:srgbClr val="000000">
                  <a:alpha val="43137"/>
                </a:srgbClr>
              </a:outerShdw>
            </a:effectLst>
          </a:endParaRPr>
        </a:p>
      </dgm:t>
    </dgm:pt>
    <dgm:pt modelId="{86616526-9BCF-449C-9BB2-6BE105D51C65}">
      <dgm:prSet phldrT="[Texto]" phldr="0"/>
      <dgm:spPr/>
      <dgm:t>
        <a:bodyPr/>
        <a:lstStyle/>
        <a:p>
          <a:pPr>
            <a:spcAft>
              <a:spcPts val="0"/>
            </a:spcAft>
          </a:pPr>
          <a:r>
            <a:rPr lang="te-IN" sz="2200" b="1" dirty="0">
              <a:solidFill>
                <a:schemeClr val="bg2">
                  <a:lumMod val="20000"/>
                  <a:lumOff val="80000"/>
                </a:schemeClr>
              </a:solidFill>
              <a:effectLst>
                <a:outerShdw blurRad="38100" dist="38100" dir="2700000" algn="tl">
                  <a:srgbClr val="000000">
                    <a:alpha val="43137"/>
                  </a:srgbClr>
                </a:outerShdw>
              </a:effectLst>
              <a:latin typeface="Sree Krushnadevaraya" pitchFamily="2" charset="0"/>
              <a:cs typeface="Sree Krushnadevaraya" pitchFamily="2" charset="0"/>
            </a:rPr>
            <a:t>ప్రతిరూపం ప్రకటన</a:t>
          </a:r>
          <a:endParaRPr lang="en-IN" sz="2200" b="1" dirty="0">
            <a:solidFill>
              <a:schemeClr val="bg2">
                <a:lumMod val="20000"/>
                <a:lumOff val="80000"/>
              </a:schemeClr>
            </a:solidFill>
            <a:effectLst>
              <a:outerShdw blurRad="38100" dist="38100" dir="2700000" algn="tl">
                <a:srgbClr val="000000">
                  <a:alpha val="43137"/>
                </a:srgbClr>
              </a:outerShdw>
            </a:effectLst>
            <a:latin typeface="Sree Krushnadevaraya" pitchFamily="2" charset="0"/>
            <a:cs typeface="Sree Krushnadevaraya" pitchFamily="2" charset="0"/>
          </a:endParaRPr>
        </a:p>
      </dgm:t>
    </dgm:pt>
    <dgm:pt modelId="{57FE1A73-62C2-4AAB-BB03-BCDA5E256979}" type="parTrans" cxnId="{6A9A2374-C405-48FD-947D-93784AD1B8AE}">
      <dgm:prSet/>
      <dgm:spPr/>
      <dgm:t>
        <a:bodyPr/>
        <a:lstStyle/>
        <a:p>
          <a:endParaRPr lang="es-ES" b="1">
            <a:effectLst>
              <a:outerShdw blurRad="38100" dist="38100" dir="2700000" algn="tl">
                <a:srgbClr val="000000">
                  <a:alpha val="43137"/>
                </a:srgbClr>
              </a:outerShdw>
            </a:effectLst>
          </a:endParaRPr>
        </a:p>
      </dgm:t>
    </dgm:pt>
    <dgm:pt modelId="{AB717971-D675-4E46-9588-D999CC24AE9B}" type="sibTrans" cxnId="{6A9A2374-C405-48FD-947D-93784AD1B8AE}">
      <dgm:prSet/>
      <dgm:spPr/>
      <dgm:t>
        <a:bodyPr/>
        <a:lstStyle/>
        <a:p>
          <a:endParaRPr lang="es-ES" b="1">
            <a:effectLst>
              <a:outerShdw blurRad="38100" dist="38100" dir="2700000" algn="tl">
                <a:srgbClr val="000000">
                  <a:alpha val="43137"/>
                </a:srgbClr>
              </a:outerShdw>
            </a:effectLst>
          </a:endParaRPr>
        </a:p>
      </dgm:t>
    </dgm:pt>
    <dgm:pt modelId="{10A7E4D4-7172-4DA6-88E6-3A303EE111D4}">
      <dgm:prSet phldrT="[Texto]" phldr="0" custT="1"/>
      <dgm:spPr/>
      <dgm:t>
        <a:bodyPr/>
        <a:lstStyle/>
        <a:p>
          <a:pPr>
            <a:spcAft>
              <a:spcPts val="0"/>
            </a:spcAft>
          </a:pPr>
          <a:r>
            <a:rPr lang="te-IN" sz="1800" b="1" dirty="0">
              <a:effectLst>
                <a:outerShdw blurRad="38100" dist="38100" dir="2700000" algn="tl">
                  <a:srgbClr val="000000">
                    <a:alpha val="43137"/>
                  </a:srgbClr>
                </a:outerShdw>
              </a:effectLst>
              <a:latin typeface="Sree Krushnadevaraya" pitchFamily="2" charset="0"/>
              <a:cs typeface="Sree Krushnadevaraya" pitchFamily="2" charset="0"/>
            </a:rPr>
            <a:t>బాధలో ఉన్న సేవకుడు (యెష. 53:5-7)</a:t>
          </a:r>
          <a:endParaRPr lang="en" sz="1800" b="1" dirty="0">
            <a:effectLst>
              <a:outerShdw blurRad="38100" dist="38100" dir="2700000" algn="tl">
                <a:srgbClr val="000000">
                  <a:alpha val="43137"/>
                </a:srgbClr>
              </a:outerShdw>
            </a:effectLst>
            <a:latin typeface="Sree Krushnadevaraya" pitchFamily="2" charset="0"/>
            <a:cs typeface="Sree Krushnadevaraya" pitchFamily="2" charset="0"/>
          </a:endParaRPr>
        </a:p>
      </dgm:t>
    </dgm:pt>
    <dgm:pt modelId="{17085EDE-F0B9-4887-AAD6-09540D002DAF}" type="parTrans" cxnId="{84535266-F505-441C-8266-94B3C8FD7AE2}">
      <dgm:prSet/>
      <dgm:spPr/>
      <dgm:t>
        <a:bodyPr/>
        <a:lstStyle/>
        <a:p>
          <a:endParaRPr lang="es-ES" b="1">
            <a:effectLst>
              <a:outerShdw blurRad="38100" dist="38100" dir="2700000" algn="tl">
                <a:srgbClr val="000000">
                  <a:alpha val="43137"/>
                </a:srgbClr>
              </a:outerShdw>
            </a:effectLst>
          </a:endParaRPr>
        </a:p>
      </dgm:t>
    </dgm:pt>
    <dgm:pt modelId="{1E2ED6C7-E9B1-49A9-A01F-F4C38C23D61D}" type="sibTrans" cxnId="{84535266-F505-441C-8266-94B3C8FD7AE2}">
      <dgm:prSet/>
      <dgm:spPr/>
      <dgm:t>
        <a:bodyPr/>
        <a:lstStyle/>
        <a:p>
          <a:endParaRPr lang="es-ES" b="1">
            <a:effectLst>
              <a:outerShdw blurRad="38100" dist="38100" dir="2700000" algn="tl">
                <a:srgbClr val="000000">
                  <a:alpha val="43137"/>
                </a:srgbClr>
              </a:outerShdw>
            </a:effectLst>
          </a:endParaRPr>
        </a:p>
      </dgm:t>
    </dgm:pt>
    <dgm:pt modelId="{1344FA62-CCCD-4D60-B4C2-5F8B2798F525}">
      <dgm:prSet phldrT="[Texto]" phldr="0"/>
      <dgm:spPr/>
      <dgm:t>
        <a:bodyPr/>
        <a:lstStyle/>
        <a:p>
          <a:pPr>
            <a:spcAft>
              <a:spcPts val="0"/>
            </a:spcAft>
          </a:pPr>
          <a:r>
            <a:rPr lang="te-IN" sz="2200" b="1" dirty="0">
              <a:solidFill>
                <a:schemeClr val="bg2">
                  <a:lumMod val="20000"/>
                  <a:lumOff val="80000"/>
                </a:schemeClr>
              </a:solidFill>
              <a:effectLst>
                <a:outerShdw blurRad="38100" dist="38100" dir="2700000" algn="tl">
                  <a:srgbClr val="000000">
                    <a:alpha val="43137"/>
                  </a:srgbClr>
                </a:outerShdw>
              </a:effectLst>
              <a:latin typeface="Sree Krushnadevaraya" pitchFamily="2" charset="0"/>
              <a:cs typeface="Sree Krushnadevaraya" pitchFamily="2" charset="0"/>
            </a:rPr>
            <a:t>ప్రతిరూపం</a:t>
          </a:r>
          <a:endParaRPr lang="en-IN" sz="2200" b="1" dirty="0">
            <a:solidFill>
              <a:schemeClr val="bg2">
                <a:lumMod val="20000"/>
                <a:lumOff val="80000"/>
              </a:schemeClr>
            </a:solidFill>
            <a:effectLst>
              <a:outerShdw blurRad="38100" dist="38100" dir="2700000" algn="tl">
                <a:srgbClr val="000000">
                  <a:alpha val="43137"/>
                </a:srgbClr>
              </a:outerShdw>
            </a:effectLst>
            <a:latin typeface="Sree Krushnadevaraya" pitchFamily="2" charset="0"/>
            <a:cs typeface="Sree Krushnadevaraya" pitchFamily="2" charset="0"/>
          </a:endParaRPr>
        </a:p>
      </dgm:t>
    </dgm:pt>
    <dgm:pt modelId="{D49B368A-ABB8-4C34-A9F7-16520292AFAB}" type="parTrans" cxnId="{121C6673-6621-4BAE-A1EA-8F0449C24250}">
      <dgm:prSet/>
      <dgm:spPr/>
      <dgm:t>
        <a:bodyPr/>
        <a:lstStyle/>
        <a:p>
          <a:endParaRPr lang="es-ES" b="1">
            <a:effectLst>
              <a:outerShdw blurRad="38100" dist="38100" dir="2700000" algn="tl">
                <a:srgbClr val="000000">
                  <a:alpha val="43137"/>
                </a:srgbClr>
              </a:outerShdw>
            </a:effectLst>
          </a:endParaRPr>
        </a:p>
      </dgm:t>
    </dgm:pt>
    <dgm:pt modelId="{AB4A8009-42FC-406E-9DAB-EA93B1CDB4F7}" type="sibTrans" cxnId="{121C6673-6621-4BAE-A1EA-8F0449C24250}">
      <dgm:prSet/>
      <dgm:spPr/>
      <dgm:t>
        <a:bodyPr/>
        <a:lstStyle/>
        <a:p>
          <a:endParaRPr lang="es-ES" b="1">
            <a:effectLst>
              <a:outerShdw blurRad="38100" dist="38100" dir="2700000" algn="tl">
                <a:srgbClr val="000000">
                  <a:alpha val="43137"/>
                </a:srgbClr>
              </a:outerShdw>
            </a:effectLst>
          </a:endParaRPr>
        </a:p>
      </dgm:t>
    </dgm:pt>
    <dgm:pt modelId="{B326CF04-C3DF-4A3D-8153-C4F52C9BB37F}">
      <dgm:prSet phldrT="[Texto]" phldr="0" custT="1"/>
      <dgm:spPr/>
      <dgm:t>
        <a:bodyPr/>
        <a:lstStyle/>
        <a:p>
          <a:pPr>
            <a:spcAft>
              <a:spcPts val="0"/>
            </a:spcAft>
          </a:pPr>
          <a:r>
            <a:rPr lang="te-IN" sz="1800" b="1" dirty="0">
              <a:effectLst>
                <a:outerShdw blurRad="38100" dist="38100" dir="2700000" algn="tl">
                  <a:srgbClr val="000000">
                    <a:alpha val="43137"/>
                  </a:srgbClr>
                </a:outerShdw>
              </a:effectLst>
              <a:latin typeface="Sree Krushnadevaraya" pitchFamily="2" charset="0"/>
              <a:cs typeface="Sree Krushnadevaraya" pitchFamily="2" charset="0"/>
            </a:rPr>
            <a:t>యేసు మరణం (యోహా. 19:16-18)</a:t>
          </a:r>
          <a:endParaRPr lang="en" sz="1800" b="1" dirty="0">
            <a:effectLst>
              <a:outerShdw blurRad="38100" dist="38100" dir="2700000" algn="tl">
                <a:srgbClr val="000000">
                  <a:alpha val="43137"/>
                </a:srgbClr>
              </a:outerShdw>
            </a:effectLst>
            <a:latin typeface="Sree Krushnadevaraya" pitchFamily="2" charset="0"/>
            <a:cs typeface="Sree Krushnadevaraya" pitchFamily="2" charset="0"/>
          </a:endParaRPr>
        </a:p>
      </dgm:t>
    </dgm:pt>
    <dgm:pt modelId="{532A40F2-F42D-43E8-A6CF-8CDC6CAE128C}" type="parTrans" cxnId="{8C554860-A560-47E2-AF35-D735B6B575DA}">
      <dgm:prSet/>
      <dgm:spPr/>
      <dgm:t>
        <a:bodyPr/>
        <a:lstStyle/>
        <a:p>
          <a:endParaRPr lang="es-ES" b="1">
            <a:effectLst>
              <a:outerShdw blurRad="38100" dist="38100" dir="2700000" algn="tl">
                <a:srgbClr val="000000">
                  <a:alpha val="43137"/>
                </a:srgbClr>
              </a:outerShdw>
            </a:effectLst>
          </a:endParaRPr>
        </a:p>
      </dgm:t>
    </dgm:pt>
    <dgm:pt modelId="{4AB82FB9-A8B8-4EE8-8197-2F74DE630416}" type="sibTrans" cxnId="{8C554860-A560-47E2-AF35-D735B6B575DA}">
      <dgm:prSet/>
      <dgm:spPr/>
      <dgm:t>
        <a:bodyPr/>
        <a:lstStyle/>
        <a:p>
          <a:endParaRPr lang="es-ES" b="1">
            <a:effectLst>
              <a:outerShdw blurRad="38100" dist="38100" dir="2700000" algn="tl">
                <a:srgbClr val="000000">
                  <a:alpha val="43137"/>
                </a:srgbClr>
              </a:outerShdw>
            </a:effectLst>
          </a:endParaRPr>
        </a:p>
      </dgm:t>
    </dgm:pt>
    <dgm:pt modelId="{89F2DCB6-8179-46C3-B578-439177AC684C}" type="pres">
      <dgm:prSet presAssocID="{BEB4C202-E348-4A76-B6F7-292E4249172D}" presName="linear" presStyleCnt="0">
        <dgm:presLayoutVars>
          <dgm:dir/>
          <dgm:resizeHandles val="exact"/>
        </dgm:presLayoutVars>
      </dgm:prSet>
      <dgm:spPr/>
    </dgm:pt>
    <dgm:pt modelId="{48189F62-6FA0-4A6F-87B9-C3AB943BA457}" type="pres">
      <dgm:prSet presAssocID="{1FF88FC0-CE1A-4E9E-8D82-587FE8E9502C}" presName="comp" presStyleCnt="0"/>
      <dgm:spPr/>
    </dgm:pt>
    <dgm:pt modelId="{535D401E-D2C7-4C89-9308-34E639C5196F}" type="pres">
      <dgm:prSet presAssocID="{1FF88FC0-CE1A-4E9E-8D82-587FE8E9502C}" presName="box" presStyleLbl="node1" presStyleIdx="0" presStyleCnt="3"/>
      <dgm:spPr/>
    </dgm:pt>
    <dgm:pt modelId="{1FD4F4FE-53F9-4AAA-8680-71E59859B706}" type="pres">
      <dgm:prSet presAssocID="{1FF88FC0-CE1A-4E9E-8D82-587FE8E9502C}" presName="img" presStyleLbl="fgImgPlace1" presStyleIdx="0" presStyleCnt="3"/>
      <dgm:spPr>
        <a:blipFill dpi="0" rotWithShape="1">
          <a:blip xmlns:r="http://schemas.openxmlformats.org/officeDocument/2006/relationships" r:embed="rId1" cstate="email">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r="1119"/>
          </a:stretch>
        </a:blipFill>
      </dgm:spPr>
    </dgm:pt>
    <dgm:pt modelId="{EF73F970-331C-4ABC-BAF2-DF924C8EFD64}" type="pres">
      <dgm:prSet presAssocID="{1FF88FC0-CE1A-4E9E-8D82-587FE8E9502C}" presName="text" presStyleLbl="node1" presStyleIdx="0" presStyleCnt="3">
        <dgm:presLayoutVars>
          <dgm:bulletEnabled val="1"/>
        </dgm:presLayoutVars>
      </dgm:prSet>
      <dgm:spPr/>
    </dgm:pt>
    <dgm:pt modelId="{AB2B6493-7BF5-4432-938E-6E30FD55E5B2}" type="pres">
      <dgm:prSet presAssocID="{E251080C-A21E-4838-B1F0-8D943E898224}" presName="spacer" presStyleCnt="0"/>
      <dgm:spPr/>
    </dgm:pt>
    <dgm:pt modelId="{564CB727-6A71-47E9-A56C-3E4582853DBE}" type="pres">
      <dgm:prSet presAssocID="{86616526-9BCF-449C-9BB2-6BE105D51C65}" presName="comp" presStyleCnt="0"/>
      <dgm:spPr/>
    </dgm:pt>
    <dgm:pt modelId="{693E6B40-A02D-447B-8DB9-A8557D7D4977}" type="pres">
      <dgm:prSet presAssocID="{86616526-9BCF-449C-9BB2-6BE105D51C65}" presName="box" presStyleLbl="node1" presStyleIdx="1" presStyleCnt="3"/>
      <dgm:spPr/>
    </dgm:pt>
    <dgm:pt modelId="{11BF229D-5A04-4096-9D36-D6B19C15A627}" type="pres">
      <dgm:prSet presAssocID="{86616526-9BCF-449C-9BB2-6BE105D51C65}" presName="img" presStyleLbl="fgImgPlace1" presStyleIdx="1" presStyleCnt="3"/>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48191FA5-35C9-49F8-BC55-028AC03B5C30}" type="pres">
      <dgm:prSet presAssocID="{86616526-9BCF-449C-9BB2-6BE105D51C65}" presName="text" presStyleLbl="node1" presStyleIdx="1" presStyleCnt="3">
        <dgm:presLayoutVars>
          <dgm:bulletEnabled val="1"/>
        </dgm:presLayoutVars>
      </dgm:prSet>
      <dgm:spPr/>
    </dgm:pt>
    <dgm:pt modelId="{41BBE691-72A1-4B26-A4A2-D03A0A0C48C8}" type="pres">
      <dgm:prSet presAssocID="{AB717971-D675-4E46-9588-D999CC24AE9B}" presName="spacer" presStyleCnt="0"/>
      <dgm:spPr/>
    </dgm:pt>
    <dgm:pt modelId="{11D262F3-D412-4D72-8FC2-8D963D6D5AE8}" type="pres">
      <dgm:prSet presAssocID="{1344FA62-CCCD-4D60-B4C2-5F8B2798F525}" presName="comp" presStyleCnt="0"/>
      <dgm:spPr/>
    </dgm:pt>
    <dgm:pt modelId="{0D43EDAF-352E-4151-A43B-2EE75AF7015A}" type="pres">
      <dgm:prSet presAssocID="{1344FA62-CCCD-4D60-B4C2-5F8B2798F525}" presName="box" presStyleLbl="node1" presStyleIdx="2" presStyleCnt="3"/>
      <dgm:spPr/>
    </dgm:pt>
    <dgm:pt modelId="{3E26C38E-6D7B-4FD4-8C25-43DD3D455235}" type="pres">
      <dgm:prSet presAssocID="{1344FA62-CCCD-4D60-B4C2-5F8B2798F525}" presName="img" presStyleLbl="fgImgPlace1" presStyleIdx="2" presStyleCnt="3"/>
      <dgm:spPr>
        <a:blipFill dpi="0" rotWithShape="1">
          <a:blip xmlns:r="http://schemas.openxmlformats.org/officeDocument/2006/relationships"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a:fillRect/>
          </a:stretch>
        </a:blipFill>
      </dgm:spPr>
    </dgm:pt>
    <dgm:pt modelId="{9FC83988-A74B-4355-A1F6-0C5F483A5B5D}" type="pres">
      <dgm:prSet presAssocID="{1344FA62-CCCD-4D60-B4C2-5F8B2798F525}" presName="text" presStyleLbl="node1" presStyleIdx="2" presStyleCnt="3">
        <dgm:presLayoutVars>
          <dgm:bulletEnabled val="1"/>
        </dgm:presLayoutVars>
      </dgm:prSet>
      <dgm:spPr/>
    </dgm:pt>
  </dgm:ptLst>
  <dgm:cxnLst>
    <dgm:cxn modelId="{8B439B08-9B83-4031-9DA8-616A9077F077}" srcId="{BEB4C202-E348-4A76-B6F7-292E4249172D}" destId="{1FF88FC0-CE1A-4E9E-8D82-587FE8E9502C}" srcOrd="0" destOrd="0" parTransId="{FCF59E21-7C0A-4430-814A-4A59FCE5F9D8}" sibTransId="{E251080C-A21E-4838-B1F0-8D943E898224}"/>
    <dgm:cxn modelId="{6F065D11-D17A-49E9-B74C-FEED39392702}" type="presOf" srcId="{BEB4C202-E348-4A76-B6F7-292E4249172D}" destId="{89F2DCB6-8179-46C3-B578-439177AC684C}" srcOrd="0" destOrd="0" presId="urn:microsoft.com/office/officeart/2005/8/layout/vList4"/>
    <dgm:cxn modelId="{79713A1D-1926-4890-9A5F-5856D67F4B10}" type="presOf" srcId="{B326CF04-C3DF-4A3D-8153-C4F52C9BB37F}" destId="{9FC83988-A74B-4355-A1F6-0C5F483A5B5D}" srcOrd="1" destOrd="1" presId="urn:microsoft.com/office/officeart/2005/8/layout/vList4"/>
    <dgm:cxn modelId="{8C554860-A560-47E2-AF35-D735B6B575DA}" srcId="{1344FA62-CCCD-4D60-B4C2-5F8B2798F525}" destId="{B326CF04-C3DF-4A3D-8153-C4F52C9BB37F}" srcOrd="0" destOrd="0" parTransId="{532A40F2-F42D-43E8-A6CF-8CDC6CAE128C}" sibTransId="{4AB82FB9-A8B8-4EE8-8197-2F74DE630416}"/>
    <dgm:cxn modelId="{5F926144-29C9-48E4-B5E1-6C24292B9EA3}" type="presOf" srcId="{1FF88FC0-CE1A-4E9E-8D82-587FE8E9502C}" destId="{535D401E-D2C7-4C89-9308-34E639C5196F}" srcOrd="0" destOrd="0" presId="urn:microsoft.com/office/officeart/2005/8/layout/vList4"/>
    <dgm:cxn modelId="{84535266-F505-441C-8266-94B3C8FD7AE2}" srcId="{86616526-9BCF-449C-9BB2-6BE105D51C65}" destId="{10A7E4D4-7172-4DA6-88E6-3A303EE111D4}" srcOrd="0" destOrd="0" parTransId="{17085EDE-F0B9-4887-AAD6-09540D002DAF}" sibTransId="{1E2ED6C7-E9B1-49A9-A01F-F4C38C23D61D}"/>
    <dgm:cxn modelId="{720F7B72-4921-4F8A-B0D9-C8DFDC6F678C}" type="presOf" srcId="{10A7E4D4-7172-4DA6-88E6-3A303EE111D4}" destId="{693E6B40-A02D-447B-8DB9-A8557D7D4977}" srcOrd="0" destOrd="1" presId="urn:microsoft.com/office/officeart/2005/8/layout/vList4"/>
    <dgm:cxn modelId="{121C6673-6621-4BAE-A1EA-8F0449C24250}" srcId="{BEB4C202-E348-4A76-B6F7-292E4249172D}" destId="{1344FA62-CCCD-4D60-B4C2-5F8B2798F525}" srcOrd="2" destOrd="0" parTransId="{D49B368A-ABB8-4C34-A9F7-16520292AFAB}" sibTransId="{AB4A8009-42FC-406E-9DAB-EA93B1CDB4F7}"/>
    <dgm:cxn modelId="{6A9A2374-C405-48FD-947D-93784AD1B8AE}" srcId="{BEB4C202-E348-4A76-B6F7-292E4249172D}" destId="{86616526-9BCF-449C-9BB2-6BE105D51C65}" srcOrd="1" destOrd="0" parTransId="{57FE1A73-62C2-4AAB-BB03-BCDA5E256979}" sibTransId="{AB717971-D675-4E46-9588-D999CC24AE9B}"/>
    <dgm:cxn modelId="{7FB04B81-8BAA-4B07-B3B3-BFEDF2C99791}" type="presOf" srcId="{849779F0-7214-4561-92EC-2B149DB1C532}" destId="{535D401E-D2C7-4C89-9308-34E639C5196F}" srcOrd="0" destOrd="1" presId="urn:microsoft.com/office/officeart/2005/8/layout/vList4"/>
    <dgm:cxn modelId="{8F5AA291-AD88-40D9-96BC-DA22210779E0}" type="presOf" srcId="{1FF88FC0-CE1A-4E9E-8D82-587FE8E9502C}" destId="{EF73F970-331C-4ABC-BAF2-DF924C8EFD64}" srcOrd="1" destOrd="0" presId="urn:microsoft.com/office/officeart/2005/8/layout/vList4"/>
    <dgm:cxn modelId="{5F1CDB9E-BEF7-45F2-BF0F-003F0A8826FB}" type="presOf" srcId="{86616526-9BCF-449C-9BB2-6BE105D51C65}" destId="{693E6B40-A02D-447B-8DB9-A8557D7D4977}" srcOrd="0" destOrd="0" presId="urn:microsoft.com/office/officeart/2005/8/layout/vList4"/>
    <dgm:cxn modelId="{27BA56A0-383E-4645-98A5-08FC195FCF53}" type="presOf" srcId="{1344FA62-CCCD-4D60-B4C2-5F8B2798F525}" destId="{0D43EDAF-352E-4151-A43B-2EE75AF7015A}" srcOrd="0" destOrd="0" presId="urn:microsoft.com/office/officeart/2005/8/layout/vList4"/>
    <dgm:cxn modelId="{731ACFA6-DA75-425F-AE0C-D0984E0DCE56}" type="presOf" srcId="{1344FA62-CCCD-4D60-B4C2-5F8B2798F525}" destId="{9FC83988-A74B-4355-A1F6-0C5F483A5B5D}" srcOrd="1" destOrd="0" presId="urn:microsoft.com/office/officeart/2005/8/layout/vList4"/>
    <dgm:cxn modelId="{986527AA-742B-4A67-B58A-216DB2AA4951}" type="presOf" srcId="{B326CF04-C3DF-4A3D-8153-C4F52C9BB37F}" destId="{0D43EDAF-352E-4151-A43B-2EE75AF7015A}" srcOrd="0" destOrd="1" presId="urn:microsoft.com/office/officeart/2005/8/layout/vList4"/>
    <dgm:cxn modelId="{C97259AA-A9AA-444A-B741-84F98F859F6E}" type="presOf" srcId="{849779F0-7214-4561-92EC-2B149DB1C532}" destId="{EF73F970-331C-4ABC-BAF2-DF924C8EFD64}" srcOrd="1" destOrd="1" presId="urn:microsoft.com/office/officeart/2005/8/layout/vList4"/>
    <dgm:cxn modelId="{911A10D5-1726-4DBD-9A16-BFD9D92E9092}" type="presOf" srcId="{10A7E4D4-7172-4DA6-88E6-3A303EE111D4}" destId="{48191FA5-35C9-49F8-BC55-028AC03B5C30}" srcOrd="1" destOrd="1" presId="urn:microsoft.com/office/officeart/2005/8/layout/vList4"/>
    <dgm:cxn modelId="{96DF4ADA-7B1E-4BB9-BB4A-175B97F5EB26}" srcId="{1FF88FC0-CE1A-4E9E-8D82-587FE8E9502C}" destId="{849779F0-7214-4561-92EC-2B149DB1C532}" srcOrd="0" destOrd="0" parTransId="{8A4AFBE1-94C7-4CF1-87D4-4DC2E63EF3EE}" sibTransId="{6BEF9968-3E46-46CB-AC13-A3C5D981DA9A}"/>
    <dgm:cxn modelId="{9FEC04E1-289C-4F62-89CC-46D6820C6A41}" type="presOf" srcId="{86616526-9BCF-449C-9BB2-6BE105D51C65}" destId="{48191FA5-35C9-49F8-BC55-028AC03B5C30}" srcOrd="1" destOrd="0" presId="urn:microsoft.com/office/officeart/2005/8/layout/vList4"/>
    <dgm:cxn modelId="{73E37893-BDC7-43FA-87DD-4EA500D020DF}" type="presParOf" srcId="{89F2DCB6-8179-46C3-B578-439177AC684C}" destId="{48189F62-6FA0-4A6F-87B9-C3AB943BA457}" srcOrd="0" destOrd="0" presId="urn:microsoft.com/office/officeart/2005/8/layout/vList4"/>
    <dgm:cxn modelId="{B6E6F65E-21FF-4DAF-9251-3A52767FD232}" type="presParOf" srcId="{48189F62-6FA0-4A6F-87B9-C3AB943BA457}" destId="{535D401E-D2C7-4C89-9308-34E639C5196F}" srcOrd="0" destOrd="0" presId="urn:microsoft.com/office/officeart/2005/8/layout/vList4"/>
    <dgm:cxn modelId="{BB42D674-2DE7-4936-8D2B-0739E90A15A9}" type="presParOf" srcId="{48189F62-6FA0-4A6F-87B9-C3AB943BA457}" destId="{1FD4F4FE-53F9-4AAA-8680-71E59859B706}" srcOrd="1" destOrd="0" presId="urn:microsoft.com/office/officeart/2005/8/layout/vList4"/>
    <dgm:cxn modelId="{920B8C45-3C42-4A4F-9394-09DCF78CCA6A}" type="presParOf" srcId="{48189F62-6FA0-4A6F-87B9-C3AB943BA457}" destId="{EF73F970-331C-4ABC-BAF2-DF924C8EFD64}" srcOrd="2" destOrd="0" presId="urn:microsoft.com/office/officeart/2005/8/layout/vList4"/>
    <dgm:cxn modelId="{56822DA5-C206-40B4-AA1D-7E7A8665D74B}" type="presParOf" srcId="{89F2DCB6-8179-46C3-B578-439177AC684C}" destId="{AB2B6493-7BF5-4432-938E-6E30FD55E5B2}" srcOrd="1" destOrd="0" presId="urn:microsoft.com/office/officeart/2005/8/layout/vList4"/>
    <dgm:cxn modelId="{3655FF5A-3EC1-4380-82F3-8360A86E74CE}" type="presParOf" srcId="{89F2DCB6-8179-46C3-B578-439177AC684C}" destId="{564CB727-6A71-47E9-A56C-3E4582853DBE}" srcOrd="2" destOrd="0" presId="urn:microsoft.com/office/officeart/2005/8/layout/vList4"/>
    <dgm:cxn modelId="{BF11C317-1531-490C-B51D-BAC95238BAC1}" type="presParOf" srcId="{564CB727-6A71-47E9-A56C-3E4582853DBE}" destId="{693E6B40-A02D-447B-8DB9-A8557D7D4977}" srcOrd="0" destOrd="0" presId="urn:microsoft.com/office/officeart/2005/8/layout/vList4"/>
    <dgm:cxn modelId="{8FCF4132-F042-4754-97CF-91F0384C2D48}" type="presParOf" srcId="{564CB727-6A71-47E9-A56C-3E4582853DBE}" destId="{11BF229D-5A04-4096-9D36-D6B19C15A627}" srcOrd="1" destOrd="0" presId="urn:microsoft.com/office/officeart/2005/8/layout/vList4"/>
    <dgm:cxn modelId="{948E71CC-24C2-4013-AF56-306E600529B2}" type="presParOf" srcId="{564CB727-6A71-47E9-A56C-3E4582853DBE}" destId="{48191FA5-35C9-49F8-BC55-028AC03B5C30}" srcOrd="2" destOrd="0" presId="urn:microsoft.com/office/officeart/2005/8/layout/vList4"/>
    <dgm:cxn modelId="{1ED649F7-1AE5-4B06-B0A9-D208A0215DCD}" type="presParOf" srcId="{89F2DCB6-8179-46C3-B578-439177AC684C}" destId="{41BBE691-72A1-4B26-A4A2-D03A0A0C48C8}" srcOrd="3" destOrd="0" presId="urn:microsoft.com/office/officeart/2005/8/layout/vList4"/>
    <dgm:cxn modelId="{225C111D-5AA5-4AAF-A675-C0AA1C957FDA}" type="presParOf" srcId="{89F2DCB6-8179-46C3-B578-439177AC684C}" destId="{11D262F3-D412-4D72-8FC2-8D963D6D5AE8}" srcOrd="4" destOrd="0" presId="urn:microsoft.com/office/officeart/2005/8/layout/vList4"/>
    <dgm:cxn modelId="{EFAD8EA3-E7BA-49BF-80B3-47B66443EE11}" type="presParOf" srcId="{11D262F3-D412-4D72-8FC2-8D963D6D5AE8}" destId="{0D43EDAF-352E-4151-A43B-2EE75AF7015A}" srcOrd="0" destOrd="0" presId="urn:microsoft.com/office/officeart/2005/8/layout/vList4"/>
    <dgm:cxn modelId="{29AC8E9E-F9E0-46BA-817E-8B7425C24F3A}" type="presParOf" srcId="{11D262F3-D412-4D72-8FC2-8D963D6D5AE8}" destId="{3E26C38E-6D7B-4FD4-8C25-43DD3D455235}" srcOrd="1" destOrd="0" presId="urn:microsoft.com/office/officeart/2005/8/layout/vList4"/>
    <dgm:cxn modelId="{87245D92-C33D-4904-963E-42177795F34A}" type="presParOf" srcId="{11D262F3-D412-4D72-8FC2-8D963D6D5AE8}" destId="{9FC83988-A74B-4355-A1F6-0C5F483A5B5D}" srcOrd="2" destOrd="0" presId="urn:microsoft.com/office/officeart/2005/8/layout/vList4"/>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5A2B274-F7ED-4F7B-8A2B-A982AD209A6E}" type="doc">
      <dgm:prSet loTypeId="urn:microsoft.com/office/officeart/2008/layout/HorizontalMultiLevelHierarchy" loCatId="hierarchy" qsTypeId="urn:microsoft.com/office/officeart/2005/8/quickstyle/3d3" qsCatId="3D" csTypeId="urn:microsoft.com/office/officeart/2005/8/colors/colorful1" csCatId="colorful" phldr="1"/>
      <dgm:spPr/>
      <dgm:t>
        <a:bodyPr/>
        <a:lstStyle/>
        <a:p>
          <a:endParaRPr lang="es-ES"/>
        </a:p>
      </dgm:t>
    </dgm:pt>
    <dgm:pt modelId="{57DA329F-712F-4C73-B28D-5D9FD473A26D}">
      <dgm:prSet phldrT="[Texto]" phldr="0" custT="1"/>
      <dgm:spPr>
        <a:solidFill>
          <a:schemeClr val="tx1"/>
        </a:solidFill>
      </dgm:spPr>
      <dgm:t>
        <a:bodyPr lIns="0" tIns="864000" rIns="0" bIns="0" anchor="b"/>
        <a:lstStyle/>
        <a:p>
          <a:r>
            <a:rPr lang="te-IN" sz="2800" b="1" dirty="0">
              <a:effectLst/>
              <a:latin typeface="Sree Krushnadevaraya" pitchFamily="2" charset="0"/>
              <a:cs typeface="Sree Krushnadevaraya" pitchFamily="2" charset="0"/>
            </a:rPr>
            <a:t>రూపం</a:t>
          </a:r>
          <a:r>
            <a:rPr lang="en" sz="2800" b="1" dirty="0">
              <a:effectLst/>
              <a:latin typeface="Sree Krushnadevaraya" pitchFamily="2" charset="0"/>
              <a:cs typeface="Sree Krushnadevaraya" pitchFamily="2" charset="0"/>
            </a:rPr>
            <a:t> </a:t>
          </a:r>
          <a:r>
            <a:rPr lang="te-IN" sz="2800" b="1" dirty="0">
              <a:effectLst/>
              <a:latin typeface="Sree Krushnadevaraya" pitchFamily="2" charset="0"/>
              <a:cs typeface="Sree Krushnadevaraya" pitchFamily="2" charset="0"/>
            </a:rPr>
            <a:t>మరియు</a:t>
          </a:r>
          <a:r>
            <a:rPr lang="en" sz="2800" b="1" dirty="0">
              <a:effectLst/>
              <a:latin typeface="Sree Krushnadevaraya" pitchFamily="2" charset="0"/>
              <a:cs typeface="Sree Krushnadevaraya" pitchFamily="2" charset="0"/>
            </a:rPr>
            <a:t> </a:t>
          </a:r>
          <a:r>
            <a:rPr lang="te-IN" sz="2800" b="1" dirty="0">
              <a:effectLst/>
              <a:latin typeface="Sree Krushnadevaraya" pitchFamily="2" charset="0"/>
              <a:cs typeface="Sree Krushnadevaraya" pitchFamily="2" charset="0"/>
            </a:rPr>
            <a:t>ప్రతిరూపం</a:t>
          </a:r>
          <a:endParaRPr lang="en" sz="2800" b="1" dirty="0">
            <a:effectLst/>
            <a:latin typeface="Sree Krushnadevaraya" pitchFamily="2" charset="0"/>
            <a:cs typeface="Sree Krushnadevaraya" pitchFamily="2" charset="0"/>
          </a:endParaRPr>
        </a:p>
      </dgm:t>
    </dgm:pt>
    <dgm:pt modelId="{D0357E0B-6904-4332-8F6B-57E9E87E85F1}" type="parTrans" cxnId="{48AEB781-C06D-4494-956E-4A45764258B9}">
      <dgm:prSet/>
      <dgm:spPr/>
      <dgm:t>
        <a:bodyPr/>
        <a:lstStyle/>
        <a:p>
          <a:endParaRPr lang="es-ES" sz="2000" b="1" dirty="0"/>
        </a:p>
      </dgm:t>
    </dgm:pt>
    <dgm:pt modelId="{91DAB8D0-3DB4-418B-9E99-520005B801A1}" type="sibTrans" cxnId="{48AEB781-C06D-4494-956E-4A45764258B9}">
      <dgm:prSet/>
      <dgm:spPr/>
      <dgm:t>
        <a:bodyPr/>
        <a:lstStyle/>
        <a:p>
          <a:endParaRPr lang="es-ES" sz="2000" b="1" dirty="0"/>
        </a:p>
      </dgm:t>
    </dgm:pt>
    <dgm:pt modelId="{5BB2054E-86D9-472A-9008-93FC50AACE78}">
      <dgm:prSet phldrT="[Texto]" phldr="0" custT="1"/>
      <dgm:spPr>
        <a:solidFill>
          <a:srgbClr val="B81A71"/>
        </a:solidFill>
      </dgm:spPr>
      <dgm:t>
        <a:bodyPr anchor="t"/>
        <a:lstStyle/>
        <a:p>
          <a:r>
            <a:rPr lang="te-IN" sz="2400" b="1" dirty="0">
              <a:effectLst>
                <a:outerShdw blurRad="38100" dist="38100" dir="2700000" algn="tl">
                  <a:srgbClr val="000000">
                    <a:alpha val="43137"/>
                  </a:srgbClr>
                </a:outerShdw>
              </a:effectLst>
              <a:latin typeface="Sree Krushnadevaraya" pitchFamily="2" charset="0"/>
              <a:cs typeface="Sree Krushnadevaraya" pitchFamily="2" charset="0"/>
            </a:rPr>
            <a:t>ఇజ్రాయెల్</a:t>
          </a:r>
          <a:endParaRPr lang="en" sz="2400" b="1" dirty="0">
            <a:effectLst>
              <a:outerShdw blurRad="38100" dist="38100" dir="2700000" algn="tl">
                <a:srgbClr val="000000">
                  <a:alpha val="43137"/>
                </a:srgbClr>
              </a:outerShdw>
            </a:effectLst>
            <a:latin typeface="Sree Krushnadevaraya" pitchFamily="2" charset="0"/>
            <a:cs typeface="Sree Krushnadevaraya" pitchFamily="2" charset="0"/>
          </a:endParaRPr>
        </a:p>
      </dgm:t>
    </dgm:pt>
    <dgm:pt modelId="{097BFEEB-A8F2-4249-BF12-F90915801A06}" type="parTrans" cxnId="{D20382E0-F8E0-4067-9BC8-F07DF7954C23}">
      <dgm:prSet custT="1"/>
      <dgm:spPr/>
      <dgm:t>
        <a:bodyPr/>
        <a:lstStyle/>
        <a:p>
          <a:endParaRPr lang="es-ES" sz="2000" b="1" dirty="0"/>
        </a:p>
      </dgm:t>
    </dgm:pt>
    <dgm:pt modelId="{540A44CC-5B13-4EC7-A678-A66D3C115144}" type="sibTrans" cxnId="{D20382E0-F8E0-4067-9BC8-F07DF7954C23}">
      <dgm:prSet/>
      <dgm:spPr/>
      <dgm:t>
        <a:bodyPr/>
        <a:lstStyle/>
        <a:p>
          <a:endParaRPr lang="es-ES" sz="2000" b="1" dirty="0"/>
        </a:p>
      </dgm:t>
    </dgm:pt>
    <dgm:pt modelId="{8149C7ED-187F-49CA-8B4E-0493DCC6B88E}">
      <dgm:prSet phldrT="[Texto]" phldr="0" custT="1"/>
      <dgm:spPr>
        <a:solidFill>
          <a:schemeClr val="accent2">
            <a:lumMod val="75000"/>
          </a:schemeClr>
        </a:solidFill>
      </dgm:spPr>
      <dgm:t>
        <a:bodyPr anchor="t"/>
        <a:lstStyle/>
        <a:p>
          <a:r>
            <a:rPr lang="te-IN" sz="2000" b="1" dirty="0">
              <a:effectLst>
                <a:outerShdw blurRad="38100" dist="38100" dir="2700000" algn="tl">
                  <a:srgbClr val="000000">
                    <a:alpha val="43137"/>
                  </a:srgbClr>
                </a:outerShdw>
              </a:effectLst>
              <a:latin typeface="Sree Krushnadevaraya" pitchFamily="2" charset="0"/>
              <a:cs typeface="Sree Krushnadevaraya" pitchFamily="2" charset="0"/>
            </a:rPr>
            <a:t>నిర్గమకాండము</a:t>
          </a:r>
          <a:endParaRPr lang="en" sz="2000" b="1" dirty="0">
            <a:effectLst>
              <a:outerShdw blurRad="38100" dist="38100" dir="2700000" algn="tl">
                <a:srgbClr val="000000">
                  <a:alpha val="43137"/>
                </a:srgbClr>
              </a:outerShdw>
            </a:effectLst>
            <a:latin typeface="Sree Krushnadevaraya" pitchFamily="2" charset="0"/>
            <a:cs typeface="Sree Krushnadevaraya" pitchFamily="2" charset="0"/>
          </a:endParaRPr>
        </a:p>
      </dgm:t>
    </dgm:pt>
    <dgm:pt modelId="{337F395C-C750-4122-B863-DDF32C3FE8D0}" type="parTrans" cxnId="{2FFB2CFD-3CE2-49CA-8A32-98EA7C340154}">
      <dgm:prSet custT="1"/>
      <dgm:spPr/>
      <dgm:t>
        <a:bodyPr/>
        <a:lstStyle/>
        <a:p>
          <a:endParaRPr lang="es-ES" sz="2000" b="1" dirty="0"/>
        </a:p>
      </dgm:t>
    </dgm:pt>
    <dgm:pt modelId="{D3BF6D90-6382-41AB-9F37-87CC49FF1AF9}" type="sibTrans" cxnId="{2FFB2CFD-3CE2-49CA-8A32-98EA7C340154}">
      <dgm:prSet/>
      <dgm:spPr/>
      <dgm:t>
        <a:bodyPr/>
        <a:lstStyle/>
        <a:p>
          <a:endParaRPr lang="es-ES" sz="2000" b="1" dirty="0"/>
        </a:p>
      </dgm:t>
    </dgm:pt>
    <dgm:pt modelId="{0DFC2682-2DB8-4843-9BC6-9A8E0EC69266}">
      <dgm:prSet phldrT="[Texto]" phldr="0" custT="1"/>
      <dgm:spPr>
        <a:solidFill>
          <a:srgbClr val="9148C8"/>
        </a:solidFill>
      </dgm:spPr>
      <dgm:t>
        <a:bodyPr/>
        <a:lstStyle/>
        <a:p>
          <a:r>
            <a:rPr lang="te-IN" sz="1800" b="1" dirty="0">
              <a:effectLst>
                <a:outerShdw blurRad="38100" dist="38100" dir="2700000" algn="tl">
                  <a:srgbClr val="000000">
                    <a:alpha val="43137"/>
                  </a:srgbClr>
                </a:outerShdw>
              </a:effectLst>
              <a:latin typeface="Sree Krushnadevaraya" pitchFamily="2" charset="0"/>
              <a:cs typeface="Sree Krushnadevaraya" pitchFamily="2" charset="0"/>
            </a:rPr>
            <a:t>పరిశుద్ధ స్థలము</a:t>
          </a:r>
          <a:endParaRPr lang="en" sz="1800" b="1" dirty="0">
            <a:effectLst>
              <a:outerShdw blurRad="38100" dist="38100" dir="2700000" algn="tl">
                <a:srgbClr val="000000">
                  <a:alpha val="43137"/>
                </a:srgbClr>
              </a:outerShdw>
            </a:effectLst>
            <a:latin typeface="Sree Krushnadevaraya" pitchFamily="2" charset="0"/>
            <a:cs typeface="Sree Krushnadevaraya" pitchFamily="2" charset="0"/>
          </a:endParaRPr>
        </a:p>
      </dgm:t>
    </dgm:pt>
    <dgm:pt modelId="{35497BB3-F483-47ED-9443-5136228A08D1}" type="parTrans" cxnId="{44C6E999-09D5-41FA-84D6-2D3FE966B0EC}">
      <dgm:prSet custT="1"/>
      <dgm:spPr/>
      <dgm:t>
        <a:bodyPr/>
        <a:lstStyle/>
        <a:p>
          <a:endParaRPr lang="es-ES" sz="2000" b="1" dirty="0"/>
        </a:p>
      </dgm:t>
    </dgm:pt>
    <dgm:pt modelId="{A1CE0F88-C428-4FA1-AF8E-F011717CB5A0}" type="sibTrans" cxnId="{44C6E999-09D5-41FA-84D6-2D3FE966B0EC}">
      <dgm:prSet/>
      <dgm:spPr/>
      <dgm:t>
        <a:bodyPr/>
        <a:lstStyle/>
        <a:p>
          <a:endParaRPr lang="es-ES" sz="2000" b="1" dirty="0"/>
        </a:p>
      </dgm:t>
    </dgm:pt>
    <dgm:pt modelId="{1E4FFE27-6BAB-4BB3-8FB3-13BDA20A6CB5}">
      <dgm:prSet phldrT="[Texto]" phldr="0" custT="1"/>
      <dgm:spPr>
        <a:solidFill>
          <a:schemeClr val="accent4"/>
        </a:solidFill>
      </dgm:spPr>
      <dgm:t>
        <a:bodyPr anchor="t"/>
        <a:lstStyle/>
        <a:p>
          <a:r>
            <a:rPr lang="te-IN" sz="2000" b="1" dirty="0">
              <a:solidFill>
                <a:schemeClr val="tx1"/>
              </a:solidFill>
              <a:latin typeface="Sree Krushnadevaraya" pitchFamily="2" charset="0"/>
              <a:cs typeface="Sree Krushnadevaraya" pitchFamily="2" charset="0"/>
            </a:rPr>
            <a:t>క్రీస్తు</a:t>
          </a:r>
          <a:endParaRPr lang="en" sz="2000" b="1" dirty="0">
            <a:solidFill>
              <a:schemeClr val="tx1"/>
            </a:solidFill>
            <a:latin typeface="Sree Krushnadevaraya" pitchFamily="2" charset="0"/>
            <a:cs typeface="Sree Krushnadevaraya" pitchFamily="2" charset="0"/>
          </a:endParaRPr>
        </a:p>
      </dgm:t>
    </dgm:pt>
    <dgm:pt modelId="{FB0FD711-75C0-4372-8925-0262E92C3889}" type="parTrans" cxnId="{18E0CA90-314B-4424-BF97-40EA50A34D50}">
      <dgm:prSet custT="1"/>
      <dgm:spPr/>
      <dgm:t>
        <a:bodyPr/>
        <a:lstStyle/>
        <a:p>
          <a:endParaRPr lang="es-ES" sz="2000" b="1" dirty="0"/>
        </a:p>
      </dgm:t>
    </dgm:pt>
    <dgm:pt modelId="{F380A75C-3623-491E-BFE0-C46921A8A681}" type="sibTrans" cxnId="{18E0CA90-314B-4424-BF97-40EA50A34D50}">
      <dgm:prSet/>
      <dgm:spPr/>
      <dgm:t>
        <a:bodyPr/>
        <a:lstStyle/>
        <a:p>
          <a:endParaRPr lang="es-ES" sz="2000" b="1" dirty="0"/>
        </a:p>
      </dgm:t>
    </dgm:pt>
    <dgm:pt modelId="{930132BB-B73B-4E36-BB02-4BC96B99ECD0}">
      <dgm:prSet phldrT="[Texto]" phldr="0" custT="1"/>
      <dgm:spPr>
        <a:solidFill>
          <a:schemeClr val="accent1">
            <a:lumMod val="60000"/>
            <a:lumOff val="40000"/>
          </a:schemeClr>
        </a:solidFill>
      </dgm:spPr>
      <dgm:t>
        <a:bodyPr anchor="t"/>
        <a:lstStyle/>
        <a:p>
          <a:r>
            <a:rPr lang="te-IN" sz="2000" b="1" dirty="0">
              <a:solidFill>
                <a:schemeClr val="tx1"/>
              </a:solidFill>
              <a:latin typeface="Sree Krushnadevaraya" pitchFamily="2" charset="0"/>
              <a:cs typeface="Sree Krushnadevaraya" pitchFamily="2" charset="0"/>
            </a:rPr>
            <a:t>సంఘము</a:t>
          </a:r>
          <a:endParaRPr lang="en" sz="2000" b="1" dirty="0">
            <a:solidFill>
              <a:schemeClr val="tx1"/>
            </a:solidFill>
            <a:latin typeface="Sree Krushnadevaraya" pitchFamily="2" charset="0"/>
            <a:cs typeface="Sree Krushnadevaraya" pitchFamily="2" charset="0"/>
          </a:endParaRPr>
        </a:p>
      </dgm:t>
    </dgm:pt>
    <dgm:pt modelId="{C48ADD94-A638-40B4-A7CF-75B38A38B2AA}" type="parTrans" cxnId="{BD281670-102A-4AD8-80DB-421DEBF50F75}">
      <dgm:prSet custT="1"/>
      <dgm:spPr/>
      <dgm:t>
        <a:bodyPr/>
        <a:lstStyle/>
        <a:p>
          <a:endParaRPr lang="es-ES" sz="2000" b="1"/>
        </a:p>
      </dgm:t>
    </dgm:pt>
    <dgm:pt modelId="{A8DBD123-C13C-43C9-A748-9479ECA5754E}" type="sibTrans" cxnId="{BD281670-102A-4AD8-80DB-421DEBF50F75}">
      <dgm:prSet/>
      <dgm:spPr/>
      <dgm:t>
        <a:bodyPr/>
        <a:lstStyle/>
        <a:p>
          <a:endParaRPr lang="es-ES" sz="2000" b="1"/>
        </a:p>
      </dgm:t>
    </dgm:pt>
    <dgm:pt modelId="{83D442DA-FAFC-47AB-8170-D35FAF28DAD3}">
      <dgm:prSet phldrT="[Texto]" phldr="0" custT="1"/>
      <dgm:spPr>
        <a:solidFill>
          <a:srgbClr val="FFABAB"/>
        </a:solidFill>
      </dgm:spPr>
      <dgm:t>
        <a:bodyPr anchor="t"/>
        <a:lstStyle/>
        <a:p>
          <a:r>
            <a:rPr lang="te-IN" sz="2000" b="1" dirty="0">
              <a:solidFill>
                <a:schemeClr val="tx1"/>
              </a:solidFill>
              <a:latin typeface="Sree Krushnadevaraya" pitchFamily="2" charset="0"/>
              <a:cs typeface="Sree Krushnadevaraya" pitchFamily="2" charset="0"/>
            </a:rPr>
            <a:t>అంత్యకాలము</a:t>
          </a:r>
          <a:endParaRPr lang="en" sz="2000" b="1" dirty="0">
            <a:solidFill>
              <a:schemeClr val="tx1"/>
            </a:solidFill>
            <a:latin typeface="Sree Krushnadevaraya" pitchFamily="2" charset="0"/>
            <a:cs typeface="Sree Krushnadevaraya" pitchFamily="2" charset="0"/>
          </a:endParaRPr>
        </a:p>
      </dgm:t>
    </dgm:pt>
    <dgm:pt modelId="{7A0DFF23-A71B-4453-8EFD-8D06D1EC5CF8}" type="parTrans" cxnId="{E76751A9-F07E-4CCA-8396-D0F4EFB35390}">
      <dgm:prSet custT="1"/>
      <dgm:spPr/>
      <dgm:t>
        <a:bodyPr/>
        <a:lstStyle/>
        <a:p>
          <a:endParaRPr lang="es-ES" sz="2000" b="1"/>
        </a:p>
      </dgm:t>
    </dgm:pt>
    <dgm:pt modelId="{CE9EFF2F-A09D-4010-99FE-C0F9B9C90B3A}" type="sibTrans" cxnId="{E76751A9-F07E-4CCA-8396-D0F4EFB35390}">
      <dgm:prSet/>
      <dgm:spPr/>
      <dgm:t>
        <a:bodyPr/>
        <a:lstStyle/>
        <a:p>
          <a:endParaRPr lang="es-ES" sz="2000" b="1"/>
        </a:p>
      </dgm:t>
    </dgm:pt>
    <dgm:pt modelId="{E483EA23-E7A4-44E6-8D49-110F014CDA64}">
      <dgm:prSet phldrT="[Texto]" phldr="0" custT="1"/>
      <dgm:spPr>
        <a:solidFill>
          <a:srgbClr val="48CEE0"/>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t" anchorCtr="0"/>
        <a:lstStyle/>
        <a:p>
          <a:pPr marL="0" lvl="0" indent="0" algn="ctr" defTabSz="889000">
            <a:lnSpc>
              <a:spcPct val="90000"/>
            </a:lnSpc>
            <a:spcBef>
              <a:spcPct val="0"/>
            </a:spcBef>
            <a:spcAft>
              <a:spcPct val="35000"/>
            </a:spcAft>
            <a:buNone/>
          </a:pPr>
          <a:r>
            <a:rPr lang="te-IN" sz="2000" b="1" kern="1200" dirty="0">
              <a:solidFill>
                <a:schemeClr val="tx1"/>
              </a:solidFill>
              <a:latin typeface="Sree Krushnadevaraya" pitchFamily="2" charset="0"/>
              <a:cs typeface="Sree Krushnadevaraya" pitchFamily="2" charset="0"/>
            </a:rPr>
            <a:t>క్రీస్తు</a:t>
          </a:r>
          <a:endParaRPr lang="en" sz="2000" b="1" kern="1200" dirty="0">
            <a:solidFill>
              <a:prstClr val="black"/>
            </a:solidFill>
            <a:latin typeface="Aptos" panose="02110004020202020204"/>
            <a:ea typeface="+mn-ea"/>
            <a:cs typeface="+mn-cs"/>
          </a:endParaRPr>
        </a:p>
      </dgm:t>
    </dgm:pt>
    <dgm:pt modelId="{2A0A50F2-2633-48DB-AF9F-C3DE2FBF7C0A}" type="parTrans" cxnId="{02CF5A81-A875-4C53-8D29-5388AC4012E0}">
      <dgm:prSet custT="1"/>
      <dgm:spPr/>
      <dgm:t>
        <a:bodyPr/>
        <a:lstStyle/>
        <a:p>
          <a:endParaRPr lang="es-ES" sz="2000" b="1"/>
        </a:p>
      </dgm:t>
    </dgm:pt>
    <dgm:pt modelId="{7DF736BE-EB5A-4681-BC8F-C9B158746D22}" type="sibTrans" cxnId="{02CF5A81-A875-4C53-8D29-5388AC4012E0}">
      <dgm:prSet/>
      <dgm:spPr/>
      <dgm:t>
        <a:bodyPr/>
        <a:lstStyle/>
        <a:p>
          <a:endParaRPr lang="es-ES" sz="2000" b="1"/>
        </a:p>
      </dgm:t>
    </dgm:pt>
    <dgm:pt modelId="{7CFDED7D-DD2F-4EA1-93E7-5916BF6DC925}">
      <dgm:prSet phldrT="[Texto]" phldr="0" custT="1"/>
      <dgm:spPr>
        <a:solidFill>
          <a:schemeClr val="accent1">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t" anchorCtr="0"/>
        <a:lstStyle/>
        <a:p>
          <a:pPr marL="0" lvl="0" indent="0" algn="ctr" defTabSz="889000">
            <a:lnSpc>
              <a:spcPct val="90000"/>
            </a:lnSpc>
            <a:spcBef>
              <a:spcPct val="0"/>
            </a:spcBef>
            <a:spcAft>
              <a:spcPct val="35000"/>
            </a:spcAft>
            <a:buNone/>
          </a:pPr>
          <a:r>
            <a:rPr lang="te-IN" sz="2000" b="1" kern="1200" dirty="0">
              <a:solidFill>
                <a:prstClr val="black"/>
              </a:solidFill>
              <a:latin typeface="Sree Krushnadevaraya" pitchFamily="2" charset="0"/>
              <a:ea typeface="+mn-ea"/>
              <a:cs typeface="Sree Krushnadevaraya" pitchFamily="2" charset="0"/>
            </a:rPr>
            <a:t>సంఘము</a:t>
          </a:r>
          <a:endParaRPr lang="en" sz="2000" b="1" kern="1200" dirty="0">
            <a:solidFill>
              <a:prstClr val="black"/>
            </a:solidFill>
            <a:latin typeface="Sree Krushnadevaraya" pitchFamily="2" charset="0"/>
            <a:ea typeface="+mn-ea"/>
            <a:cs typeface="Sree Krushnadevaraya" pitchFamily="2" charset="0"/>
          </a:endParaRPr>
        </a:p>
      </dgm:t>
    </dgm:pt>
    <dgm:pt modelId="{3B09E03A-2F22-459A-93A9-B70551E381D1}" type="parTrans" cxnId="{D5F73E19-850B-46CE-B06A-CDA5C6F8CC7A}">
      <dgm:prSet custT="1"/>
      <dgm:spPr/>
      <dgm:t>
        <a:bodyPr/>
        <a:lstStyle/>
        <a:p>
          <a:endParaRPr lang="es-ES" sz="2000" b="1"/>
        </a:p>
      </dgm:t>
    </dgm:pt>
    <dgm:pt modelId="{9CCFB12F-8E27-4774-98A0-83CAB3F4975C}" type="sibTrans" cxnId="{D5F73E19-850B-46CE-B06A-CDA5C6F8CC7A}">
      <dgm:prSet/>
      <dgm:spPr/>
      <dgm:t>
        <a:bodyPr/>
        <a:lstStyle/>
        <a:p>
          <a:endParaRPr lang="es-ES" sz="2000" b="1"/>
        </a:p>
      </dgm:t>
    </dgm:pt>
    <dgm:pt modelId="{05D1A72B-5093-4350-99A1-3354AD766FA6}">
      <dgm:prSet phldrT="[Texto]" phldr="0" custT="1"/>
      <dgm:spPr>
        <a:solidFill>
          <a:srgbClr val="FFABAB"/>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t" anchorCtr="0"/>
        <a:lstStyle/>
        <a:p>
          <a:pPr marL="0" lvl="0" indent="0" algn="ctr" defTabSz="889000">
            <a:lnSpc>
              <a:spcPct val="90000"/>
            </a:lnSpc>
            <a:spcBef>
              <a:spcPct val="0"/>
            </a:spcBef>
            <a:spcAft>
              <a:spcPct val="35000"/>
            </a:spcAft>
            <a:buNone/>
          </a:pPr>
          <a:r>
            <a:rPr lang="te-IN" sz="2000" b="1" kern="1200" dirty="0">
              <a:solidFill>
                <a:prstClr val="black"/>
              </a:solidFill>
              <a:latin typeface="Sree Krushnadevaraya" pitchFamily="2" charset="0"/>
              <a:ea typeface="+mn-ea"/>
              <a:cs typeface="Sree Krushnadevaraya" pitchFamily="2" charset="0"/>
            </a:rPr>
            <a:t>అంత్యకాలము</a:t>
          </a:r>
          <a:endParaRPr lang="en" sz="2000" b="1" kern="1200" dirty="0">
            <a:solidFill>
              <a:prstClr val="black"/>
            </a:solidFill>
            <a:latin typeface="Sree Krushnadevaraya" pitchFamily="2" charset="0"/>
            <a:ea typeface="+mn-ea"/>
            <a:cs typeface="Sree Krushnadevaraya" pitchFamily="2" charset="0"/>
          </a:endParaRPr>
        </a:p>
      </dgm:t>
    </dgm:pt>
    <dgm:pt modelId="{7F0C63DC-7047-4663-964C-69A2ED2BE71F}" type="parTrans" cxnId="{B51B1459-F980-47C4-B07F-CB9EAB0508C7}">
      <dgm:prSet custT="1"/>
      <dgm:spPr/>
      <dgm:t>
        <a:bodyPr/>
        <a:lstStyle/>
        <a:p>
          <a:endParaRPr lang="es-ES" sz="2000" b="1"/>
        </a:p>
      </dgm:t>
    </dgm:pt>
    <dgm:pt modelId="{C5F14587-2E68-4063-834D-E9E5B9AF6EBF}" type="sibTrans" cxnId="{B51B1459-F980-47C4-B07F-CB9EAB0508C7}">
      <dgm:prSet/>
      <dgm:spPr/>
      <dgm:t>
        <a:bodyPr/>
        <a:lstStyle/>
        <a:p>
          <a:endParaRPr lang="es-ES" sz="2000" b="1"/>
        </a:p>
      </dgm:t>
    </dgm:pt>
    <dgm:pt modelId="{F159E07A-4FD7-4448-A048-9FA43FE9B965}">
      <dgm:prSet phldrT="[Texto]" phldr="0" custT="1"/>
      <dgm:spPr>
        <a:solidFill>
          <a:srgbClr val="48CEE0"/>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t" anchorCtr="0"/>
        <a:lstStyle/>
        <a:p>
          <a:pPr marL="0" lvl="0" indent="0" algn="ctr" defTabSz="889000">
            <a:lnSpc>
              <a:spcPct val="90000"/>
            </a:lnSpc>
            <a:spcBef>
              <a:spcPct val="0"/>
            </a:spcBef>
            <a:spcAft>
              <a:spcPct val="35000"/>
            </a:spcAft>
            <a:buNone/>
          </a:pPr>
          <a:r>
            <a:rPr lang="te-IN" sz="2000" b="1" kern="1200" dirty="0">
              <a:solidFill>
                <a:schemeClr val="tx1"/>
              </a:solidFill>
              <a:latin typeface="Sree Krushnadevaraya" pitchFamily="2" charset="0"/>
              <a:cs typeface="Sree Krushnadevaraya" pitchFamily="2" charset="0"/>
            </a:rPr>
            <a:t>క్రీస్తు</a:t>
          </a:r>
          <a:endParaRPr lang="en" sz="2000" b="1" kern="1200" dirty="0">
            <a:solidFill>
              <a:prstClr val="black"/>
            </a:solidFill>
            <a:latin typeface="Aptos" panose="02110004020202020204"/>
            <a:ea typeface="+mn-ea"/>
            <a:cs typeface="+mn-cs"/>
          </a:endParaRPr>
        </a:p>
      </dgm:t>
    </dgm:pt>
    <dgm:pt modelId="{AE52B05E-42A0-489C-AC2B-BB9993557C7C}" type="parTrans" cxnId="{1649312A-E31A-495D-B3B8-9A3121F83158}">
      <dgm:prSet custT="1"/>
      <dgm:spPr/>
      <dgm:t>
        <a:bodyPr/>
        <a:lstStyle/>
        <a:p>
          <a:endParaRPr lang="es-ES" sz="2000" b="1"/>
        </a:p>
      </dgm:t>
    </dgm:pt>
    <dgm:pt modelId="{F406F2C1-A6F3-4A0F-9848-050B46DEC828}" type="sibTrans" cxnId="{1649312A-E31A-495D-B3B8-9A3121F83158}">
      <dgm:prSet/>
      <dgm:spPr/>
      <dgm:t>
        <a:bodyPr/>
        <a:lstStyle/>
        <a:p>
          <a:endParaRPr lang="es-ES" sz="2000" b="1"/>
        </a:p>
      </dgm:t>
    </dgm:pt>
    <dgm:pt modelId="{12BB6569-3089-4E56-A9BE-9552116F4D7D}">
      <dgm:prSet phldrT="[Texto]" phldr="0" custT="1"/>
      <dgm:spPr>
        <a:solidFill>
          <a:schemeClr val="accent1">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t" anchorCtr="0"/>
        <a:lstStyle/>
        <a:p>
          <a:pPr marL="0" lvl="0" indent="0" algn="ctr" defTabSz="889000">
            <a:lnSpc>
              <a:spcPct val="90000"/>
            </a:lnSpc>
            <a:spcBef>
              <a:spcPct val="0"/>
            </a:spcBef>
            <a:spcAft>
              <a:spcPct val="35000"/>
            </a:spcAft>
            <a:buNone/>
          </a:pPr>
          <a:r>
            <a:rPr lang="te-IN" sz="2000" b="1" kern="1200" dirty="0">
              <a:solidFill>
                <a:prstClr val="black"/>
              </a:solidFill>
              <a:latin typeface="Sree Krushnadevaraya" pitchFamily="2" charset="0"/>
              <a:ea typeface="+mn-ea"/>
              <a:cs typeface="Sree Krushnadevaraya" pitchFamily="2" charset="0"/>
            </a:rPr>
            <a:t>సంఘము</a:t>
          </a:r>
          <a:endParaRPr lang="en" sz="2000" b="1" kern="1200" dirty="0">
            <a:solidFill>
              <a:prstClr val="black"/>
            </a:solidFill>
            <a:latin typeface="Sree Krushnadevaraya" pitchFamily="2" charset="0"/>
            <a:ea typeface="+mn-ea"/>
            <a:cs typeface="Sree Krushnadevaraya" pitchFamily="2" charset="0"/>
          </a:endParaRPr>
        </a:p>
      </dgm:t>
    </dgm:pt>
    <dgm:pt modelId="{3995D0F8-BB47-44F0-86DA-37A785869E61}" type="parTrans" cxnId="{DBA926FA-BC8E-4A3B-88E0-DC5615FF12FB}">
      <dgm:prSet custT="1"/>
      <dgm:spPr/>
      <dgm:t>
        <a:bodyPr/>
        <a:lstStyle/>
        <a:p>
          <a:endParaRPr lang="es-ES" sz="2000" b="1"/>
        </a:p>
      </dgm:t>
    </dgm:pt>
    <dgm:pt modelId="{B4AC0BC5-0211-4662-8B6B-99B603CAE560}" type="sibTrans" cxnId="{DBA926FA-BC8E-4A3B-88E0-DC5615FF12FB}">
      <dgm:prSet/>
      <dgm:spPr/>
      <dgm:t>
        <a:bodyPr/>
        <a:lstStyle/>
        <a:p>
          <a:endParaRPr lang="es-ES" sz="2000" b="1"/>
        </a:p>
      </dgm:t>
    </dgm:pt>
    <dgm:pt modelId="{6E85ABCB-B4C7-4257-A72A-1A2D3AB715C3}">
      <dgm:prSet phldrT="[Texto]" phldr="0" custT="1"/>
      <dgm:spPr>
        <a:solidFill>
          <a:srgbClr val="FFABAB"/>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t" anchorCtr="0"/>
        <a:lstStyle/>
        <a:p>
          <a:pPr marL="0" lvl="0" indent="0" algn="ctr" defTabSz="889000">
            <a:lnSpc>
              <a:spcPct val="90000"/>
            </a:lnSpc>
            <a:spcBef>
              <a:spcPct val="0"/>
            </a:spcBef>
            <a:spcAft>
              <a:spcPct val="35000"/>
            </a:spcAft>
            <a:buNone/>
          </a:pPr>
          <a:r>
            <a:rPr lang="te-IN" sz="2000" b="1" kern="1200" dirty="0">
              <a:solidFill>
                <a:prstClr val="black"/>
              </a:solidFill>
              <a:latin typeface="Sree Krushnadevaraya" pitchFamily="2" charset="0"/>
              <a:ea typeface="+mn-ea"/>
              <a:cs typeface="Sree Krushnadevaraya" pitchFamily="2" charset="0"/>
            </a:rPr>
            <a:t>అంత్యకాలము</a:t>
          </a:r>
          <a:endParaRPr lang="en" sz="2000" b="1" kern="1200" dirty="0">
            <a:solidFill>
              <a:prstClr val="black"/>
            </a:solidFill>
            <a:latin typeface="Sree Krushnadevaraya" pitchFamily="2" charset="0"/>
            <a:ea typeface="+mn-ea"/>
            <a:cs typeface="Sree Krushnadevaraya" pitchFamily="2" charset="0"/>
          </a:endParaRPr>
        </a:p>
      </dgm:t>
    </dgm:pt>
    <dgm:pt modelId="{1944D621-A795-40D7-91BF-4F8D256BB6C9}" type="parTrans" cxnId="{12957F37-D0FD-49D9-88BD-9ABF31DC42EE}">
      <dgm:prSet custT="1"/>
      <dgm:spPr/>
      <dgm:t>
        <a:bodyPr/>
        <a:lstStyle/>
        <a:p>
          <a:endParaRPr lang="es-ES" sz="2000" b="1"/>
        </a:p>
      </dgm:t>
    </dgm:pt>
    <dgm:pt modelId="{5CB163C7-8E50-4106-AC06-DEA266E5F5FF}" type="sibTrans" cxnId="{12957F37-D0FD-49D9-88BD-9ABF31DC42EE}">
      <dgm:prSet/>
      <dgm:spPr/>
      <dgm:t>
        <a:bodyPr/>
        <a:lstStyle/>
        <a:p>
          <a:endParaRPr lang="es-ES" sz="2000" b="1"/>
        </a:p>
      </dgm:t>
    </dgm:pt>
    <dgm:pt modelId="{BF79116E-BA96-4336-9053-918D16A368BF}">
      <dgm:prSet phldrT="[Texto]" phldr="0" custT="1"/>
      <dgm:spPr>
        <a:solidFill>
          <a:schemeClr val="accent4">
            <a:lumMod val="5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t" anchorCtr="0"/>
        <a:lstStyle/>
        <a:p>
          <a:pPr marL="0" lvl="0" indent="0" algn="ctr" defTabSz="889000">
            <a:lnSpc>
              <a:spcPct val="90000"/>
            </a:lnSpc>
            <a:spcBef>
              <a:spcPct val="0"/>
            </a:spcBef>
            <a:spcAft>
              <a:spcPct val="35000"/>
            </a:spcAft>
            <a:buNone/>
          </a:pPr>
          <a:r>
            <a:rPr lang="te-IN" sz="2400" b="1" kern="1200" dirty="0">
              <a:solidFill>
                <a:schemeClr val="bg1"/>
              </a:solidFill>
              <a:effectLst>
                <a:outerShdw blurRad="38100" dist="38100" dir="2700000" algn="tl">
                  <a:srgbClr val="000000">
                    <a:alpha val="43137"/>
                  </a:srgbClr>
                </a:outerShdw>
              </a:effectLst>
              <a:latin typeface="Sree Krushnadevaraya" pitchFamily="2" charset="0"/>
              <a:ea typeface="+mn-ea"/>
              <a:cs typeface="Sree Krushnadevaraya" pitchFamily="2" charset="0"/>
            </a:rPr>
            <a:t>అతన్ని ఐగుప్తుకు తీసుకెళ్లారు</a:t>
          </a:r>
          <a:endParaRPr lang="en" sz="2400" b="1" kern="1200" dirty="0">
            <a:solidFill>
              <a:schemeClr val="bg1"/>
            </a:solidFill>
            <a:effectLst>
              <a:outerShdw blurRad="38100" dist="38100" dir="2700000" algn="tl">
                <a:srgbClr val="000000">
                  <a:alpha val="43137"/>
                </a:srgbClr>
              </a:outerShdw>
            </a:effectLst>
            <a:latin typeface="Sree Krushnadevaraya" pitchFamily="2" charset="0"/>
            <a:ea typeface="+mn-ea"/>
            <a:cs typeface="Sree Krushnadevaraya" pitchFamily="2" charset="0"/>
          </a:endParaRPr>
        </a:p>
      </dgm:t>
    </dgm:pt>
    <dgm:pt modelId="{101681E1-7C01-424E-8094-1F760665919A}" type="parTrans" cxnId="{12C5F633-EAA7-4689-93C5-9B88DAF62902}">
      <dgm:prSet custT="1"/>
      <dgm:spPr/>
      <dgm:t>
        <a:bodyPr/>
        <a:lstStyle/>
        <a:p>
          <a:endParaRPr lang="es-ES" sz="2000" b="1"/>
        </a:p>
      </dgm:t>
    </dgm:pt>
    <dgm:pt modelId="{8913C2FF-2E13-484E-A3C3-B94A2A7E7164}" type="sibTrans" cxnId="{12C5F633-EAA7-4689-93C5-9B88DAF62902}">
      <dgm:prSet/>
      <dgm:spPr/>
      <dgm:t>
        <a:bodyPr/>
        <a:lstStyle/>
        <a:p>
          <a:endParaRPr lang="es-ES" sz="2000" b="1"/>
        </a:p>
      </dgm:t>
    </dgm:pt>
    <dgm:pt modelId="{11226A86-77D8-4087-9B84-5A3418281C0A}">
      <dgm:prSet phldrT="[Texto]" phldr="0" custT="1"/>
      <dgm:spPr>
        <a:solidFill>
          <a:srgbClr val="48CEE0">
            <a:lumMod val="5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t" anchorCtr="0"/>
        <a:lstStyle/>
        <a:p>
          <a:pPr marL="0" lvl="0" indent="0" algn="ctr" defTabSz="889000">
            <a:lnSpc>
              <a:spcPct val="90000"/>
            </a:lnSpc>
            <a:spcBef>
              <a:spcPct val="0"/>
            </a:spcBef>
            <a:spcAft>
              <a:spcPct val="35000"/>
            </a:spcAft>
            <a:buNone/>
          </a:pPr>
          <a:r>
            <a:rPr lang="te-IN" sz="2000" b="1" kern="1200" dirty="0">
              <a:solidFill>
                <a:prstClr val="white"/>
              </a:solidFill>
              <a:effectLst>
                <a:outerShdw blurRad="38100" dist="38100" dir="2700000" algn="tl">
                  <a:srgbClr val="000000">
                    <a:alpha val="43137"/>
                  </a:srgbClr>
                </a:outerShdw>
              </a:effectLst>
              <a:latin typeface="Sree Krushnadevaraya" pitchFamily="2" charset="0"/>
              <a:ea typeface="+mn-ea"/>
              <a:cs typeface="Sree Krushnadevaraya" pitchFamily="2" charset="0"/>
            </a:rPr>
            <a:t>మత్తయి 2:13-15</a:t>
          </a:r>
          <a:endParaRPr lang="en" sz="2000" b="1" kern="1200" dirty="0">
            <a:solidFill>
              <a:prstClr val="white"/>
            </a:solidFill>
            <a:effectLst>
              <a:outerShdw blurRad="38100" dist="38100" dir="2700000" algn="tl">
                <a:srgbClr val="000000">
                  <a:alpha val="43137"/>
                </a:srgbClr>
              </a:outerShdw>
            </a:effectLst>
            <a:latin typeface="Sree Krushnadevaraya" pitchFamily="2" charset="0"/>
            <a:ea typeface="+mn-ea"/>
            <a:cs typeface="Sree Krushnadevaraya" pitchFamily="2" charset="0"/>
          </a:endParaRPr>
        </a:p>
      </dgm:t>
    </dgm:pt>
    <dgm:pt modelId="{0DEC6801-707A-41FB-95B6-54DF802D2CB7}" type="parTrans" cxnId="{DF1B9F8B-5B54-45C4-80D9-DDEF82118F5C}">
      <dgm:prSet custT="1"/>
      <dgm:spPr/>
      <dgm:t>
        <a:bodyPr/>
        <a:lstStyle/>
        <a:p>
          <a:endParaRPr lang="es-ES" sz="2000" b="1"/>
        </a:p>
      </dgm:t>
    </dgm:pt>
    <dgm:pt modelId="{613D9114-EC38-440E-9257-895E60077B02}" type="sibTrans" cxnId="{DF1B9F8B-5B54-45C4-80D9-DDEF82118F5C}">
      <dgm:prSet/>
      <dgm:spPr/>
      <dgm:t>
        <a:bodyPr/>
        <a:lstStyle/>
        <a:p>
          <a:endParaRPr lang="es-ES" sz="2000" b="1"/>
        </a:p>
      </dgm:t>
    </dgm:pt>
    <dgm:pt modelId="{4CCC4199-88E3-4C8C-B982-90BB625C85CF}">
      <dgm:prSet phldrT="[Texto]" phldr="0" custT="1"/>
      <dgm:spPr>
        <a:solidFill>
          <a:schemeClr val="accent1">
            <a:lumMod val="75000"/>
          </a:schemeClr>
        </a:solidFill>
      </dgm:spPr>
      <dgm:t>
        <a:bodyPr anchor="t"/>
        <a:lstStyle/>
        <a:p>
          <a:r>
            <a:rPr lang="te-IN" sz="2000" b="1" dirty="0">
              <a:effectLst>
                <a:outerShdw blurRad="38100" dist="38100" dir="2700000" algn="tl">
                  <a:srgbClr val="000000">
                    <a:alpha val="43137"/>
                  </a:srgbClr>
                </a:outerShdw>
              </a:effectLst>
              <a:latin typeface="Sree Krushnadevaraya" pitchFamily="2" charset="0"/>
              <a:cs typeface="Sree Krushnadevaraya" pitchFamily="2" charset="0"/>
            </a:rPr>
            <a:t>కొత్త ఇజ్రాయెల్</a:t>
          </a:r>
          <a:endParaRPr lang="en" sz="2000" b="1" dirty="0">
            <a:effectLst>
              <a:outerShdw blurRad="38100" dist="38100" dir="2700000" algn="tl">
                <a:srgbClr val="000000">
                  <a:alpha val="43137"/>
                </a:srgbClr>
              </a:outerShdw>
            </a:effectLst>
            <a:latin typeface="Sree Krushnadevaraya" pitchFamily="2" charset="0"/>
            <a:cs typeface="Sree Krushnadevaraya" pitchFamily="2" charset="0"/>
          </a:endParaRPr>
        </a:p>
      </dgm:t>
    </dgm:pt>
    <dgm:pt modelId="{9E875CAD-A7E7-48D6-8E99-7854C4627DD5}" type="parTrans" cxnId="{553D54DE-326C-4AEE-855A-292CA076045A}">
      <dgm:prSet custT="1"/>
      <dgm:spPr/>
      <dgm:t>
        <a:bodyPr/>
        <a:lstStyle/>
        <a:p>
          <a:endParaRPr lang="es-ES" sz="2000" b="1"/>
        </a:p>
      </dgm:t>
    </dgm:pt>
    <dgm:pt modelId="{95E73426-FBB0-45F2-BF03-DA9A214E3529}" type="sibTrans" cxnId="{553D54DE-326C-4AEE-855A-292CA076045A}">
      <dgm:prSet/>
      <dgm:spPr/>
      <dgm:t>
        <a:bodyPr/>
        <a:lstStyle/>
        <a:p>
          <a:endParaRPr lang="es-ES" sz="2000" b="1"/>
        </a:p>
      </dgm:t>
    </dgm:pt>
    <dgm:pt modelId="{CBA7A336-4063-428F-B4AB-DCC184142F5C}">
      <dgm:prSet phldrT="[Texto]" phldr="0" custT="1"/>
      <dgm:spPr>
        <a:solidFill>
          <a:srgbClr val="2FC753">
            <a:lumMod val="75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t" anchorCtr="0"/>
        <a:lstStyle/>
        <a:p>
          <a:pPr marL="0" lvl="0" indent="0" algn="ctr" defTabSz="889000">
            <a:lnSpc>
              <a:spcPct val="90000"/>
            </a:lnSpc>
            <a:spcBef>
              <a:spcPct val="0"/>
            </a:spcBef>
            <a:spcAft>
              <a:spcPct val="35000"/>
            </a:spcAft>
            <a:buNone/>
          </a:pPr>
          <a:r>
            <a:rPr lang="te-IN" sz="2000" b="1" kern="1200" dirty="0">
              <a:solidFill>
                <a:prstClr val="white"/>
              </a:solidFill>
              <a:effectLst>
                <a:outerShdw blurRad="38100" dist="38100" dir="2700000" algn="tl">
                  <a:srgbClr val="000000">
                    <a:alpha val="43137"/>
                  </a:srgbClr>
                </a:outerShdw>
              </a:effectLst>
              <a:latin typeface="Sree Krushnadevaraya" pitchFamily="2" charset="0"/>
              <a:ea typeface="+mn-ea"/>
              <a:cs typeface="Sree Krushnadevaraya" pitchFamily="2" charset="0"/>
            </a:rPr>
            <a:t>గలతీయులకు 6:16</a:t>
          </a:r>
          <a:endParaRPr lang="es-ES" sz="2000" b="1" kern="1200" dirty="0">
            <a:solidFill>
              <a:prstClr val="white"/>
            </a:solidFill>
            <a:effectLst>
              <a:outerShdw blurRad="38100" dist="38100" dir="2700000" algn="tl">
                <a:srgbClr val="000000">
                  <a:alpha val="43137"/>
                </a:srgbClr>
              </a:outerShdw>
            </a:effectLst>
            <a:latin typeface="Sree Krushnadevaraya" pitchFamily="2" charset="0"/>
            <a:ea typeface="+mn-ea"/>
            <a:cs typeface="Sree Krushnadevaraya" pitchFamily="2" charset="0"/>
          </a:endParaRPr>
        </a:p>
      </dgm:t>
    </dgm:pt>
    <dgm:pt modelId="{FFAF2FB6-DE8A-4861-8100-6D35E8D02835}" type="parTrans" cxnId="{79E7FB83-2C32-4338-811C-9A619A585CFD}">
      <dgm:prSet custT="1"/>
      <dgm:spPr/>
      <dgm:t>
        <a:bodyPr/>
        <a:lstStyle/>
        <a:p>
          <a:endParaRPr lang="es-ES" sz="2000" b="1"/>
        </a:p>
      </dgm:t>
    </dgm:pt>
    <dgm:pt modelId="{427BD1F2-179F-451B-B4DA-667E4F7BC333}" type="sibTrans" cxnId="{79E7FB83-2C32-4338-811C-9A619A585CFD}">
      <dgm:prSet/>
      <dgm:spPr/>
      <dgm:t>
        <a:bodyPr/>
        <a:lstStyle/>
        <a:p>
          <a:endParaRPr lang="es-ES" sz="2000" b="1"/>
        </a:p>
      </dgm:t>
    </dgm:pt>
    <dgm:pt modelId="{B22A3D2A-778E-4E8A-BD72-A091152836CD}">
      <dgm:prSet phldrT="[Texto]" phldr="0" custT="1"/>
      <dgm:spPr>
        <a:solidFill>
          <a:srgbClr val="C00000"/>
        </a:solidFill>
      </dgm:spPr>
      <dgm:t>
        <a:bodyPr anchor="t"/>
        <a:lstStyle/>
        <a:p>
          <a:r>
            <a:rPr lang="te-IN" sz="2000" b="1" dirty="0">
              <a:effectLst>
                <a:outerShdw blurRad="38100" dist="38100" dir="2700000" algn="tl">
                  <a:srgbClr val="000000">
                    <a:alpha val="43137"/>
                  </a:srgbClr>
                </a:outerShdw>
              </a:effectLst>
              <a:latin typeface="Sree Krushnadevaraya" pitchFamily="2" charset="0"/>
              <a:cs typeface="Sree Krushnadevaraya" pitchFamily="2" charset="0"/>
            </a:rPr>
            <a:t>144,000 మంది</a:t>
          </a:r>
          <a:endParaRPr lang="es-ES" sz="2000" b="1" dirty="0">
            <a:effectLst>
              <a:outerShdw blurRad="38100" dist="38100" dir="2700000" algn="tl">
                <a:srgbClr val="000000">
                  <a:alpha val="43137"/>
                </a:srgbClr>
              </a:outerShdw>
            </a:effectLst>
            <a:latin typeface="Sree Krushnadevaraya" pitchFamily="2" charset="0"/>
            <a:cs typeface="Sree Krushnadevaraya" pitchFamily="2" charset="0"/>
          </a:endParaRPr>
        </a:p>
      </dgm:t>
    </dgm:pt>
    <dgm:pt modelId="{6FC8D8F1-3A6A-437F-82AF-66AD3874A698}" type="parTrans" cxnId="{60721600-E40B-4E55-866E-DFE65AEE26DA}">
      <dgm:prSet custT="1"/>
      <dgm:spPr/>
      <dgm:t>
        <a:bodyPr/>
        <a:lstStyle/>
        <a:p>
          <a:endParaRPr lang="es-ES" sz="2000" b="1"/>
        </a:p>
      </dgm:t>
    </dgm:pt>
    <dgm:pt modelId="{787CF17B-19E6-4503-BE61-F13B0C103B15}" type="sibTrans" cxnId="{60721600-E40B-4E55-866E-DFE65AEE26DA}">
      <dgm:prSet/>
      <dgm:spPr/>
      <dgm:t>
        <a:bodyPr/>
        <a:lstStyle/>
        <a:p>
          <a:endParaRPr lang="es-ES" sz="2000" b="1"/>
        </a:p>
      </dgm:t>
    </dgm:pt>
    <dgm:pt modelId="{D1714715-CE76-4D4B-A648-2A5ED99B8D9E}">
      <dgm:prSet phldrT="[Texto]" phldr="0" custT="1"/>
      <dgm:spPr>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t" anchorCtr="0"/>
        <a:lstStyle/>
        <a:p>
          <a:pPr marL="0" lvl="0" indent="0" algn="ctr" defTabSz="889000">
            <a:lnSpc>
              <a:spcPct val="90000"/>
            </a:lnSpc>
            <a:spcBef>
              <a:spcPct val="0"/>
            </a:spcBef>
            <a:spcAft>
              <a:spcPct val="35000"/>
            </a:spcAft>
            <a:buNone/>
          </a:pPr>
          <a:r>
            <a:rPr lang="te-IN" sz="2000" b="1" kern="1200" dirty="0">
              <a:solidFill>
                <a:prstClr val="white"/>
              </a:solidFill>
              <a:effectLst>
                <a:outerShdw blurRad="38100" dist="38100" dir="2700000" algn="tl">
                  <a:srgbClr val="000000">
                    <a:alpha val="43137"/>
                  </a:srgbClr>
                </a:outerShdw>
              </a:effectLst>
              <a:latin typeface="Sree Krushnadevaraya" pitchFamily="2" charset="0"/>
              <a:ea typeface="+mn-ea"/>
              <a:cs typeface="Sree Krushnadevaraya" pitchFamily="2" charset="0"/>
            </a:rPr>
            <a:t>ప్రకటన 7:4</a:t>
          </a:r>
          <a:endParaRPr lang="es-ES" sz="2000" b="1" kern="1200" dirty="0">
            <a:solidFill>
              <a:prstClr val="white"/>
            </a:solidFill>
            <a:effectLst>
              <a:outerShdw blurRad="38100" dist="38100" dir="2700000" algn="tl">
                <a:srgbClr val="000000">
                  <a:alpha val="43137"/>
                </a:srgbClr>
              </a:outerShdw>
            </a:effectLst>
            <a:latin typeface="Sree Krushnadevaraya" pitchFamily="2" charset="0"/>
            <a:ea typeface="+mn-ea"/>
            <a:cs typeface="Sree Krushnadevaraya" pitchFamily="2" charset="0"/>
          </a:endParaRPr>
        </a:p>
      </dgm:t>
    </dgm:pt>
    <dgm:pt modelId="{40DEF7CD-F692-41B5-9B23-6ED6BB5DA662}" type="parTrans" cxnId="{D3E9A8FA-DBA7-4544-86A8-FB4711AEC304}">
      <dgm:prSet custT="1"/>
      <dgm:spPr/>
      <dgm:t>
        <a:bodyPr/>
        <a:lstStyle/>
        <a:p>
          <a:endParaRPr lang="es-ES" sz="2000" b="1"/>
        </a:p>
      </dgm:t>
    </dgm:pt>
    <dgm:pt modelId="{9C6AEA9E-F40B-46D0-BAB8-8BB5AF176F7C}" type="sibTrans" cxnId="{D3E9A8FA-DBA7-4544-86A8-FB4711AEC304}">
      <dgm:prSet/>
      <dgm:spPr/>
      <dgm:t>
        <a:bodyPr/>
        <a:lstStyle/>
        <a:p>
          <a:endParaRPr lang="es-ES" sz="2000" b="1"/>
        </a:p>
      </dgm:t>
    </dgm:pt>
    <dgm:pt modelId="{6E5DEE6A-C34A-43F6-99A8-6097C3CB9241}">
      <dgm:prSet phldrT="[Texto]" phldr="0" custT="1"/>
      <dgm:spPr>
        <a:solidFill>
          <a:srgbClr val="48CEE0">
            <a:lumMod val="5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t" anchorCtr="0"/>
        <a:lstStyle/>
        <a:p>
          <a:pPr marL="0" lvl="0" indent="0" algn="ctr" defTabSz="889000">
            <a:lnSpc>
              <a:spcPct val="90000"/>
            </a:lnSpc>
            <a:spcBef>
              <a:spcPct val="0"/>
            </a:spcBef>
            <a:spcAft>
              <a:spcPct val="35000"/>
            </a:spcAft>
            <a:buNone/>
          </a:pPr>
          <a:r>
            <a:rPr lang="te-IN" sz="2000" b="1" kern="1200" dirty="0">
              <a:solidFill>
                <a:prstClr val="white"/>
              </a:solidFill>
              <a:effectLst>
                <a:outerShdw blurRad="38100" dist="38100" dir="2700000" algn="tl">
                  <a:srgbClr val="000000">
                    <a:alpha val="43137"/>
                  </a:srgbClr>
                </a:outerShdw>
              </a:effectLst>
              <a:latin typeface="Sree Krushnadevaraya" pitchFamily="2" charset="0"/>
              <a:ea typeface="+mn-ea"/>
              <a:cs typeface="Sree Krushnadevaraya" pitchFamily="2" charset="0"/>
            </a:rPr>
            <a:t>ఎడారిలో 40 రోజులు</a:t>
          </a:r>
          <a:endParaRPr lang="en" sz="2000" b="1" kern="1200" dirty="0">
            <a:solidFill>
              <a:prstClr val="white"/>
            </a:solidFill>
            <a:effectLst>
              <a:outerShdw blurRad="38100" dist="38100" dir="2700000" algn="tl">
                <a:srgbClr val="000000">
                  <a:alpha val="43137"/>
                </a:srgbClr>
              </a:outerShdw>
            </a:effectLst>
            <a:latin typeface="Sree Krushnadevaraya" pitchFamily="2" charset="0"/>
            <a:ea typeface="+mn-ea"/>
            <a:cs typeface="Sree Krushnadevaraya" pitchFamily="2" charset="0"/>
          </a:endParaRPr>
        </a:p>
      </dgm:t>
    </dgm:pt>
    <dgm:pt modelId="{9C3F1E49-041A-4F4F-8FC8-DBDB61325329}" type="parTrans" cxnId="{9ACC3457-9B6F-45A2-8A69-A9BC3F354B8B}">
      <dgm:prSet custT="1"/>
      <dgm:spPr/>
      <dgm:t>
        <a:bodyPr/>
        <a:lstStyle/>
        <a:p>
          <a:endParaRPr lang="es-ES" sz="2000" b="1"/>
        </a:p>
      </dgm:t>
    </dgm:pt>
    <dgm:pt modelId="{D66D94EF-BA3C-4635-B081-DB6ECCDF05F2}" type="sibTrans" cxnId="{9ACC3457-9B6F-45A2-8A69-A9BC3F354B8B}">
      <dgm:prSet/>
      <dgm:spPr/>
      <dgm:t>
        <a:bodyPr/>
        <a:lstStyle/>
        <a:p>
          <a:endParaRPr lang="es-ES" sz="2000" b="1"/>
        </a:p>
      </dgm:t>
    </dgm:pt>
    <dgm:pt modelId="{8737836A-D68B-42F8-AFD3-50C82AC50B2A}">
      <dgm:prSet phldrT="[Texto]" phldr="0" custT="1"/>
      <dgm:spPr>
        <a:solidFill>
          <a:srgbClr val="48CEE0">
            <a:lumMod val="5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t" anchorCtr="0"/>
        <a:lstStyle/>
        <a:p>
          <a:pPr marL="0" lvl="0" indent="0" algn="ctr" defTabSz="889000">
            <a:lnSpc>
              <a:spcPct val="90000"/>
            </a:lnSpc>
            <a:spcBef>
              <a:spcPct val="0"/>
            </a:spcBef>
            <a:spcAft>
              <a:spcPct val="35000"/>
            </a:spcAft>
            <a:buNone/>
          </a:pPr>
          <a:r>
            <a:rPr lang="te-IN" sz="2000" b="1" kern="1200" dirty="0">
              <a:solidFill>
                <a:prstClr val="white"/>
              </a:solidFill>
              <a:effectLst>
                <a:outerShdw blurRad="38100" dist="38100" dir="2700000" algn="tl">
                  <a:srgbClr val="000000">
                    <a:alpha val="43137"/>
                  </a:srgbClr>
                </a:outerShdw>
              </a:effectLst>
              <a:latin typeface="Sree Krushnadevaraya" pitchFamily="2" charset="0"/>
              <a:ea typeface="+mn-ea"/>
              <a:cs typeface="Sree Krushnadevaraya" pitchFamily="2" charset="0"/>
            </a:rPr>
            <a:t>మత్తయి 3:16-4:2</a:t>
          </a:r>
          <a:endParaRPr lang="en" sz="2000" b="1" kern="1200" dirty="0">
            <a:solidFill>
              <a:prstClr val="white"/>
            </a:solidFill>
            <a:effectLst>
              <a:outerShdw blurRad="38100" dist="38100" dir="2700000" algn="tl">
                <a:srgbClr val="000000">
                  <a:alpha val="43137"/>
                </a:srgbClr>
              </a:outerShdw>
            </a:effectLst>
            <a:latin typeface="Sree Krushnadevaraya" pitchFamily="2" charset="0"/>
            <a:ea typeface="+mn-ea"/>
            <a:cs typeface="Sree Krushnadevaraya" pitchFamily="2" charset="0"/>
          </a:endParaRPr>
        </a:p>
      </dgm:t>
    </dgm:pt>
    <dgm:pt modelId="{91F0C822-6D2C-45E0-9A2A-24946DC958E3}" type="parTrans" cxnId="{6B4B1EDD-0DAA-45BC-AAB0-C5561B904126}">
      <dgm:prSet custT="1"/>
      <dgm:spPr/>
      <dgm:t>
        <a:bodyPr/>
        <a:lstStyle/>
        <a:p>
          <a:endParaRPr lang="es-ES" sz="2000" b="1"/>
        </a:p>
      </dgm:t>
    </dgm:pt>
    <dgm:pt modelId="{B9D88905-09B5-4F0B-A201-B639D71AE958}" type="sibTrans" cxnId="{6B4B1EDD-0DAA-45BC-AAB0-C5561B904126}">
      <dgm:prSet/>
      <dgm:spPr/>
      <dgm:t>
        <a:bodyPr/>
        <a:lstStyle/>
        <a:p>
          <a:endParaRPr lang="es-ES" sz="2000" b="1"/>
        </a:p>
      </dgm:t>
    </dgm:pt>
    <dgm:pt modelId="{54ACA446-040E-4652-AAF3-7E3F30A84388}">
      <dgm:prSet phldrT="[Texto]" phldr="0" custT="1"/>
      <dgm:spPr>
        <a:solidFill>
          <a:srgbClr val="2FC753">
            <a:lumMod val="75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t" anchorCtr="0"/>
        <a:lstStyle/>
        <a:p>
          <a:pPr marL="0" lvl="0" indent="0" algn="ctr" defTabSz="889000">
            <a:lnSpc>
              <a:spcPct val="90000"/>
            </a:lnSpc>
            <a:spcBef>
              <a:spcPct val="0"/>
            </a:spcBef>
            <a:spcAft>
              <a:spcPct val="35000"/>
            </a:spcAft>
            <a:buNone/>
          </a:pPr>
          <a:r>
            <a:rPr lang="te-IN" sz="2000" b="1" kern="1200" dirty="0">
              <a:solidFill>
                <a:prstClr val="white"/>
              </a:solidFill>
              <a:effectLst>
                <a:outerShdw blurRad="38100" dist="38100" dir="2700000" algn="tl">
                  <a:srgbClr val="000000">
                    <a:alpha val="43137"/>
                  </a:srgbClr>
                </a:outerShdw>
              </a:effectLst>
              <a:latin typeface="Sree Krushnadevaraya" pitchFamily="2" charset="0"/>
              <a:ea typeface="+mn-ea"/>
              <a:cs typeface="Sree Krushnadevaraya" pitchFamily="2" charset="0"/>
            </a:rPr>
            <a:t>క్రీస్తు ద్వారా బాప్తిస్మం తీసుకొని నిలబెట్టబడ్డాడు</a:t>
          </a:r>
          <a:endParaRPr lang="en" sz="2000" b="1" kern="1200" dirty="0">
            <a:solidFill>
              <a:prstClr val="white"/>
            </a:solidFill>
            <a:effectLst>
              <a:outerShdw blurRad="38100" dist="38100" dir="2700000" algn="tl">
                <a:srgbClr val="000000">
                  <a:alpha val="43137"/>
                </a:srgbClr>
              </a:outerShdw>
            </a:effectLst>
            <a:latin typeface="Sree Krushnadevaraya" pitchFamily="2" charset="0"/>
            <a:ea typeface="+mn-ea"/>
            <a:cs typeface="Sree Krushnadevaraya" pitchFamily="2" charset="0"/>
          </a:endParaRPr>
        </a:p>
      </dgm:t>
    </dgm:pt>
    <dgm:pt modelId="{5C01BA7C-ED55-4221-9B4E-D532483F3F9D}" type="parTrans" cxnId="{C2CD1655-F6D2-4A1B-BE07-DE7999D5E085}">
      <dgm:prSet custT="1"/>
      <dgm:spPr/>
      <dgm:t>
        <a:bodyPr/>
        <a:lstStyle/>
        <a:p>
          <a:endParaRPr lang="es-ES" sz="2000" b="1"/>
        </a:p>
      </dgm:t>
    </dgm:pt>
    <dgm:pt modelId="{B791F6D4-6EE6-40F7-85BB-FE21FA958583}" type="sibTrans" cxnId="{C2CD1655-F6D2-4A1B-BE07-DE7999D5E085}">
      <dgm:prSet/>
      <dgm:spPr/>
      <dgm:t>
        <a:bodyPr/>
        <a:lstStyle/>
        <a:p>
          <a:endParaRPr lang="es-ES" sz="2000" b="1"/>
        </a:p>
      </dgm:t>
    </dgm:pt>
    <dgm:pt modelId="{B326BCB4-E49E-4050-9BF2-084165C5D326}">
      <dgm:prSet phldrT="[Texto]" phldr="0" custT="1"/>
      <dgm:spPr>
        <a:solidFill>
          <a:srgbClr val="2FC753">
            <a:lumMod val="75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t" anchorCtr="0"/>
        <a:lstStyle/>
        <a:p>
          <a:pPr marL="0" lvl="0" indent="0" algn="ctr" defTabSz="889000">
            <a:lnSpc>
              <a:spcPct val="90000"/>
            </a:lnSpc>
            <a:spcBef>
              <a:spcPct val="0"/>
            </a:spcBef>
            <a:spcAft>
              <a:spcPct val="35000"/>
            </a:spcAft>
            <a:buNone/>
          </a:pPr>
          <a:r>
            <a:rPr lang="te-IN" sz="1800" b="1" kern="1200" dirty="0">
              <a:solidFill>
                <a:prstClr val="white"/>
              </a:solidFill>
              <a:effectLst>
                <a:outerShdw blurRad="38100" dist="38100" dir="2700000" algn="tl">
                  <a:srgbClr val="000000">
                    <a:alpha val="43137"/>
                  </a:srgbClr>
                </a:outerShdw>
              </a:effectLst>
              <a:latin typeface="Sree Krushnadevaraya" pitchFamily="2" charset="0"/>
              <a:ea typeface="+mn-ea"/>
              <a:cs typeface="Sree Krushnadevaraya" pitchFamily="2" charset="0"/>
            </a:rPr>
            <a:t>1 కొరింథీయులకు 10:1-6</a:t>
          </a:r>
          <a:endParaRPr lang="es-ES" sz="1800" b="1" kern="1200" dirty="0">
            <a:solidFill>
              <a:prstClr val="white"/>
            </a:solidFill>
            <a:effectLst>
              <a:outerShdw blurRad="38100" dist="38100" dir="2700000" algn="tl">
                <a:srgbClr val="000000">
                  <a:alpha val="43137"/>
                </a:srgbClr>
              </a:outerShdw>
            </a:effectLst>
            <a:latin typeface="Sree Krushnadevaraya" pitchFamily="2" charset="0"/>
            <a:ea typeface="+mn-ea"/>
            <a:cs typeface="Sree Krushnadevaraya" pitchFamily="2" charset="0"/>
          </a:endParaRPr>
        </a:p>
      </dgm:t>
    </dgm:pt>
    <dgm:pt modelId="{F818A5AF-9A5D-421C-979F-126C5358CD25}" type="parTrans" cxnId="{997B339C-D1C3-4288-8504-AF96F0771807}">
      <dgm:prSet custT="1"/>
      <dgm:spPr/>
      <dgm:t>
        <a:bodyPr/>
        <a:lstStyle/>
        <a:p>
          <a:endParaRPr lang="es-ES" sz="2000" b="1"/>
        </a:p>
      </dgm:t>
    </dgm:pt>
    <dgm:pt modelId="{609F399B-280C-46B1-83B1-7D3A5B0A83D5}" type="sibTrans" cxnId="{997B339C-D1C3-4288-8504-AF96F0771807}">
      <dgm:prSet/>
      <dgm:spPr/>
      <dgm:t>
        <a:bodyPr/>
        <a:lstStyle/>
        <a:p>
          <a:endParaRPr lang="es-ES" sz="2000" b="1"/>
        </a:p>
      </dgm:t>
    </dgm:pt>
    <dgm:pt modelId="{01E63E4D-5C3B-4B7F-B52B-4FA4F91356F4}">
      <dgm:prSet phldrT="[Texto]" phldr="0" custT="1"/>
      <dgm:spPr>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t" anchorCtr="0"/>
        <a:lstStyle/>
        <a:p>
          <a:pPr marL="0" lvl="0" indent="0" algn="ctr" defTabSz="889000">
            <a:lnSpc>
              <a:spcPct val="90000"/>
            </a:lnSpc>
            <a:spcBef>
              <a:spcPct val="0"/>
            </a:spcBef>
            <a:spcAft>
              <a:spcPct val="35000"/>
            </a:spcAft>
            <a:buNone/>
          </a:pPr>
          <a:r>
            <a:rPr lang="te-IN" sz="2000" b="1" kern="1200" dirty="0">
              <a:solidFill>
                <a:prstClr val="white"/>
              </a:solidFill>
              <a:effectLst>
                <a:outerShdw blurRad="38100" dist="38100" dir="2700000" algn="tl">
                  <a:srgbClr val="000000">
                    <a:alpha val="43137"/>
                  </a:srgbClr>
                </a:outerShdw>
              </a:effectLst>
              <a:latin typeface="Sree Krushnadevaraya" pitchFamily="2" charset="0"/>
              <a:ea typeface="+mn-ea"/>
              <a:cs typeface="Sree Krushnadevaraya" pitchFamily="2" charset="0"/>
            </a:rPr>
            <a:t>మతభ్రష్ట చర్చిల నుండి నిర్గమనం</a:t>
          </a:r>
          <a:endParaRPr lang="en" sz="2000" b="1" kern="1200" dirty="0">
            <a:solidFill>
              <a:prstClr val="white"/>
            </a:solidFill>
            <a:effectLst>
              <a:outerShdw blurRad="38100" dist="38100" dir="2700000" algn="tl">
                <a:srgbClr val="000000">
                  <a:alpha val="43137"/>
                </a:srgbClr>
              </a:outerShdw>
            </a:effectLst>
            <a:latin typeface="Sree Krushnadevaraya" pitchFamily="2" charset="0"/>
            <a:ea typeface="+mn-ea"/>
            <a:cs typeface="Sree Krushnadevaraya" pitchFamily="2" charset="0"/>
          </a:endParaRPr>
        </a:p>
      </dgm:t>
    </dgm:pt>
    <dgm:pt modelId="{1C6D7D9F-7036-46E9-89AE-5EC067B1183C}" type="parTrans" cxnId="{20386C0D-5703-4606-833F-B6DEB8B7AB72}">
      <dgm:prSet custT="1"/>
      <dgm:spPr/>
      <dgm:t>
        <a:bodyPr/>
        <a:lstStyle/>
        <a:p>
          <a:endParaRPr lang="es-ES" sz="2000" b="1"/>
        </a:p>
      </dgm:t>
    </dgm:pt>
    <dgm:pt modelId="{AB7B25F6-FBC0-4A6B-BBC7-B0EEB41C3D2C}" type="sibTrans" cxnId="{20386C0D-5703-4606-833F-B6DEB8B7AB72}">
      <dgm:prSet/>
      <dgm:spPr/>
      <dgm:t>
        <a:bodyPr/>
        <a:lstStyle/>
        <a:p>
          <a:endParaRPr lang="es-ES" sz="2000" b="1"/>
        </a:p>
      </dgm:t>
    </dgm:pt>
    <dgm:pt modelId="{80D8F543-D33D-4E85-9294-D7FBE6D56842}">
      <dgm:prSet phldrT="[Texto]" phldr="0" custT="1"/>
      <dgm:spPr>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te-IN" sz="2000" b="1" kern="1200" dirty="0">
              <a:solidFill>
                <a:prstClr val="white"/>
              </a:solidFill>
              <a:effectLst>
                <a:outerShdw blurRad="38100" dist="38100" dir="2700000" algn="tl">
                  <a:srgbClr val="000000">
                    <a:alpha val="43137"/>
                  </a:srgbClr>
                </a:outerShdw>
              </a:effectLst>
              <a:latin typeface="Sree Krushnadevaraya" pitchFamily="2" charset="0"/>
              <a:ea typeface="+mn-ea"/>
              <a:cs typeface="Sree Krushnadevaraya" pitchFamily="2" charset="0"/>
            </a:rPr>
            <a:t>ప్రకటన 18:4</a:t>
          </a:r>
          <a:endParaRPr lang="es-ES" sz="2000" b="1" kern="1200" dirty="0">
            <a:solidFill>
              <a:prstClr val="white"/>
            </a:solidFill>
            <a:effectLst>
              <a:outerShdw blurRad="38100" dist="38100" dir="2700000" algn="tl">
                <a:srgbClr val="000000">
                  <a:alpha val="43137"/>
                </a:srgbClr>
              </a:outerShdw>
            </a:effectLst>
            <a:latin typeface="Sree Krushnadevaraya" pitchFamily="2" charset="0"/>
            <a:ea typeface="+mn-ea"/>
            <a:cs typeface="Sree Krushnadevaraya" pitchFamily="2" charset="0"/>
          </a:endParaRPr>
        </a:p>
      </dgm:t>
    </dgm:pt>
    <dgm:pt modelId="{F7843EF8-588D-487B-A835-ABAEC05C9003}" type="parTrans" cxnId="{6418F803-0A3A-405C-B35D-839CD0FAD6B0}">
      <dgm:prSet custT="1"/>
      <dgm:spPr/>
      <dgm:t>
        <a:bodyPr/>
        <a:lstStyle/>
        <a:p>
          <a:endParaRPr lang="es-ES" sz="2000" b="1"/>
        </a:p>
      </dgm:t>
    </dgm:pt>
    <dgm:pt modelId="{9FE8FA87-F611-45E6-9003-A7AA1BEBDC97}" type="sibTrans" cxnId="{6418F803-0A3A-405C-B35D-839CD0FAD6B0}">
      <dgm:prSet/>
      <dgm:spPr/>
      <dgm:t>
        <a:bodyPr/>
        <a:lstStyle/>
        <a:p>
          <a:endParaRPr lang="es-ES" sz="2000" b="1"/>
        </a:p>
      </dgm:t>
    </dgm:pt>
    <dgm:pt modelId="{0C229E45-BE2B-488D-9CD4-50A350BE93A4}">
      <dgm:prSet phldrT="[Texto]" phldr="0" custT="1"/>
      <dgm:spPr>
        <a:solidFill>
          <a:srgbClr val="48CEE0">
            <a:lumMod val="5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t" anchorCtr="0"/>
        <a:lstStyle/>
        <a:p>
          <a:pPr marL="0" lvl="0" indent="0" algn="ctr" defTabSz="889000">
            <a:lnSpc>
              <a:spcPct val="90000"/>
            </a:lnSpc>
            <a:spcBef>
              <a:spcPct val="0"/>
            </a:spcBef>
            <a:spcAft>
              <a:spcPct val="35000"/>
            </a:spcAft>
            <a:buNone/>
          </a:pPr>
          <a:r>
            <a:rPr lang="te-IN" sz="2000" b="1" kern="1200" dirty="0">
              <a:solidFill>
                <a:prstClr val="white"/>
              </a:solidFill>
              <a:effectLst>
                <a:outerShdw blurRad="38100" dist="38100" dir="2700000" algn="tl">
                  <a:srgbClr val="000000">
                    <a:alpha val="43137"/>
                  </a:srgbClr>
                </a:outerShdw>
              </a:effectLst>
              <a:latin typeface="Sree Krushnadevaraya" pitchFamily="2" charset="0"/>
              <a:ea typeface="+mn-ea"/>
              <a:cs typeface="Sree Krushnadevaraya" pitchFamily="2" charset="0"/>
            </a:rPr>
            <a:t>అది మన మధ్య ఒక ఆలయం లాంటిది</a:t>
          </a:r>
          <a:endParaRPr lang="en" sz="2000" b="1" kern="1200" dirty="0">
            <a:solidFill>
              <a:prstClr val="white"/>
            </a:solidFill>
            <a:effectLst>
              <a:outerShdw blurRad="38100" dist="38100" dir="2700000" algn="tl">
                <a:srgbClr val="000000">
                  <a:alpha val="43137"/>
                </a:srgbClr>
              </a:outerShdw>
            </a:effectLst>
            <a:latin typeface="Sree Krushnadevaraya" pitchFamily="2" charset="0"/>
            <a:ea typeface="+mn-ea"/>
            <a:cs typeface="Sree Krushnadevaraya" pitchFamily="2" charset="0"/>
          </a:endParaRPr>
        </a:p>
      </dgm:t>
    </dgm:pt>
    <dgm:pt modelId="{EF5C0667-F744-4A6E-B2A3-2FE2C961B1C4}" type="parTrans" cxnId="{27D22D55-E956-4989-8DF8-D6959164FAD0}">
      <dgm:prSet custT="1"/>
      <dgm:spPr/>
      <dgm:t>
        <a:bodyPr/>
        <a:lstStyle/>
        <a:p>
          <a:endParaRPr lang="es-ES" sz="2000" b="1"/>
        </a:p>
      </dgm:t>
    </dgm:pt>
    <dgm:pt modelId="{5DD5EB98-8B87-433E-AFC9-46218EB10DF3}" type="sibTrans" cxnId="{27D22D55-E956-4989-8DF8-D6959164FAD0}">
      <dgm:prSet/>
      <dgm:spPr/>
      <dgm:t>
        <a:bodyPr/>
        <a:lstStyle/>
        <a:p>
          <a:endParaRPr lang="es-ES" sz="2000" b="1"/>
        </a:p>
      </dgm:t>
    </dgm:pt>
    <dgm:pt modelId="{CC094A48-34CE-4979-9221-EFF22B6DE6B6}">
      <dgm:prSet phldrT="[Texto]" phldr="0" custT="1"/>
      <dgm:spPr>
        <a:solidFill>
          <a:srgbClr val="48CEE0">
            <a:lumMod val="5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t" anchorCtr="0"/>
        <a:lstStyle/>
        <a:p>
          <a:pPr marL="0" lvl="0" indent="0" algn="ctr" defTabSz="889000">
            <a:lnSpc>
              <a:spcPct val="90000"/>
            </a:lnSpc>
            <a:spcBef>
              <a:spcPct val="0"/>
            </a:spcBef>
            <a:spcAft>
              <a:spcPct val="35000"/>
            </a:spcAft>
            <a:buNone/>
          </a:pPr>
          <a:r>
            <a:rPr lang="te-IN" sz="1800" b="1" kern="1200" dirty="0">
              <a:solidFill>
                <a:prstClr val="white"/>
              </a:solidFill>
              <a:effectLst>
                <a:outerShdw blurRad="38100" dist="38100" dir="2700000" algn="tl">
                  <a:srgbClr val="000000">
                    <a:alpha val="43137"/>
                  </a:srgbClr>
                </a:outerShdw>
              </a:effectLst>
              <a:latin typeface="Sree Krushnadevaraya" pitchFamily="2" charset="0"/>
              <a:ea typeface="+mn-ea"/>
              <a:cs typeface="Sree Krushnadevaraya" pitchFamily="2" charset="0"/>
            </a:rPr>
            <a:t>యోహాను 1:14; 2:21-22</a:t>
          </a:r>
          <a:endParaRPr lang="es-ES" sz="1800" b="1" kern="1200" dirty="0">
            <a:solidFill>
              <a:prstClr val="white"/>
            </a:solidFill>
            <a:effectLst>
              <a:outerShdw blurRad="38100" dist="38100" dir="2700000" algn="tl">
                <a:srgbClr val="000000">
                  <a:alpha val="43137"/>
                </a:srgbClr>
              </a:outerShdw>
            </a:effectLst>
            <a:latin typeface="Sree Krushnadevaraya" pitchFamily="2" charset="0"/>
            <a:ea typeface="+mn-ea"/>
            <a:cs typeface="Sree Krushnadevaraya" pitchFamily="2" charset="0"/>
          </a:endParaRPr>
        </a:p>
      </dgm:t>
    </dgm:pt>
    <dgm:pt modelId="{5DDE5184-0F3C-4B45-AC52-D9E1732B5E2B}" type="parTrans" cxnId="{8DCA8692-D4BB-4A48-9549-1CE237AB326F}">
      <dgm:prSet custT="1"/>
      <dgm:spPr/>
      <dgm:t>
        <a:bodyPr/>
        <a:lstStyle/>
        <a:p>
          <a:endParaRPr lang="es-ES" sz="2000" b="1"/>
        </a:p>
      </dgm:t>
    </dgm:pt>
    <dgm:pt modelId="{902C6813-0217-45EB-9FAC-573DD0809BB6}" type="sibTrans" cxnId="{8DCA8692-D4BB-4A48-9549-1CE237AB326F}">
      <dgm:prSet/>
      <dgm:spPr/>
      <dgm:t>
        <a:bodyPr/>
        <a:lstStyle/>
        <a:p>
          <a:endParaRPr lang="es-ES" sz="2000" b="1"/>
        </a:p>
      </dgm:t>
    </dgm:pt>
    <dgm:pt modelId="{73A28304-6025-4EEB-8CBB-AFFA0F3457C2}">
      <dgm:prSet phldrT="[Texto]" phldr="0" custT="1"/>
      <dgm:spPr>
        <a:solidFill>
          <a:srgbClr val="2FC753">
            <a:lumMod val="75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t" anchorCtr="0"/>
        <a:lstStyle/>
        <a:p>
          <a:pPr marL="0" lvl="0" indent="0" algn="ctr" defTabSz="889000">
            <a:lnSpc>
              <a:spcPct val="90000"/>
            </a:lnSpc>
            <a:spcBef>
              <a:spcPct val="0"/>
            </a:spcBef>
            <a:spcAft>
              <a:spcPct val="35000"/>
            </a:spcAft>
            <a:buNone/>
          </a:pPr>
          <a:r>
            <a:rPr lang="te-IN" sz="2000" b="1" kern="1200" dirty="0">
              <a:solidFill>
                <a:prstClr val="white"/>
              </a:solidFill>
              <a:effectLst>
                <a:outerShdw blurRad="38100" dist="38100" dir="2700000" algn="tl">
                  <a:srgbClr val="000000">
                    <a:alpha val="43137"/>
                  </a:srgbClr>
                </a:outerShdw>
              </a:effectLst>
              <a:latin typeface="Sree Krushnadevaraya" pitchFamily="2" charset="0"/>
              <a:ea typeface="+mn-ea"/>
              <a:cs typeface="Sree Krushnadevaraya" pitchFamily="2" charset="0"/>
            </a:rPr>
            <a:t>మనం దేవుని ఆలయం</a:t>
          </a:r>
          <a:endParaRPr lang="es-ES" sz="2000" b="1" kern="1200" dirty="0">
            <a:solidFill>
              <a:prstClr val="white"/>
            </a:solidFill>
            <a:effectLst>
              <a:outerShdw blurRad="38100" dist="38100" dir="2700000" algn="tl">
                <a:srgbClr val="000000">
                  <a:alpha val="43137"/>
                </a:srgbClr>
              </a:outerShdw>
            </a:effectLst>
            <a:latin typeface="Sree Krushnadevaraya" pitchFamily="2" charset="0"/>
            <a:ea typeface="+mn-ea"/>
            <a:cs typeface="Sree Krushnadevaraya" pitchFamily="2" charset="0"/>
          </a:endParaRPr>
        </a:p>
      </dgm:t>
    </dgm:pt>
    <dgm:pt modelId="{5BF3C477-CC9F-4BE7-ACBB-4FA0A07BF7DA}" type="parTrans" cxnId="{EC2F71A7-85E2-4CDE-82CF-449501C1AB94}">
      <dgm:prSet custT="1"/>
      <dgm:spPr/>
      <dgm:t>
        <a:bodyPr/>
        <a:lstStyle/>
        <a:p>
          <a:endParaRPr lang="es-ES" sz="2000" b="1"/>
        </a:p>
      </dgm:t>
    </dgm:pt>
    <dgm:pt modelId="{EB4FAED2-AD23-49CA-BC38-8C73FAB092BB}" type="sibTrans" cxnId="{EC2F71A7-85E2-4CDE-82CF-449501C1AB94}">
      <dgm:prSet/>
      <dgm:spPr/>
      <dgm:t>
        <a:bodyPr/>
        <a:lstStyle/>
        <a:p>
          <a:endParaRPr lang="es-ES" sz="2000" b="1"/>
        </a:p>
      </dgm:t>
    </dgm:pt>
    <dgm:pt modelId="{ABE73D84-32A1-4BBF-AD83-DCAC8C5AF89B}">
      <dgm:prSet phldrT="[Texto]" phldr="0" custT="1"/>
      <dgm:spPr>
        <a:solidFill>
          <a:srgbClr val="2FC753">
            <a:lumMod val="75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t" anchorCtr="0"/>
        <a:lstStyle/>
        <a:p>
          <a:pPr marL="0" lvl="0" indent="0" algn="ctr" defTabSz="889000">
            <a:lnSpc>
              <a:spcPct val="90000"/>
            </a:lnSpc>
            <a:spcBef>
              <a:spcPct val="0"/>
            </a:spcBef>
            <a:spcAft>
              <a:spcPct val="35000"/>
            </a:spcAft>
            <a:buNone/>
          </a:pPr>
          <a:r>
            <a:rPr lang="te-IN" sz="1600" b="1" kern="1200" dirty="0">
              <a:solidFill>
                <a:prstClr val="white"/>
              </a:solidFill>
              <a:effectLst>
                <a:outerShdw blurRad="38100" dist="38100" dir="2700000" algn="tl">
                  <a:srgbClr val="000000">
                    <a:alpha val="43137"/>
                  </a:srgbClr>
                </a:outerShdw>
              </a:effectLst>
              <a:latin typeface="Sree Krushnadevaraya" pitchFamily="2" charset="0"/>
              <a:ea typeface="+mn-ea"/>
              <a:cs typeface="Sree Krushnadevaraya" pitchFamily="2" charset="0"/>
            </a:rPr>
            <a:t>1 కొరింథీయులకు 3:16-17</a:t>
          </a:r>
          <a:endParaRPr lang="es-ES" sz="1600" b="1" kern="1200" dirty="0">
            <a:solidFill>
              <a:prstClr val="white"/>
            </a:solidFill>
            <a:effectLst>
              <a:outerShdw blurRad="38100" dist="38100" dir="2700000" algn="tl">
                <a:srgbClr val="000000">
                  <a:alpha val="43137"/>
                </a:srgbClr>
              </a:outerShdw>
            </a:effectLst>
            <a:latin typeface="Sree Krushnadevaraya" pitchFamily="2" charset="0"/>
            <a:ea typeface="+mn-ea"/>
            <a:cs typeface="Sree Krushnadevaraya" pitchFamily="2" charset="0"/>
          </a:endParaRPr>
        </a:p>
      </dgm:t>
    </dgm:pt>
    <dgm:pt modelId="{0CFDBB62-7320-4EC9-B2D2-2A5887188EA5}" type="parTrans" cxnId="{BEA0B394-313A-4033-A83F-0665D51B994E}">
      <dgm:prSet custT="1"/>
      <dgm:spPr/>
      <dgm:t>
        <a:bodyPr/>
        <a:lstStyle/>
        <a:p>
          <a:endParaRPr lang="es-ES" sz="2000" b="1"/>
        </a:p>
      </dgm:t>
    </dgm:pt>
    <dgm:pt modelId="{5B7ECEA0-D972-49B3-9731-EC4E0A6287E3}" type="sibTrans" cxnId="{BEA0B394-313A-4033-A83F-0665D51B994E}">
      <dgm:prSet/>
      <dgm:spPr/>
      <dgm:t>
        <a:bodyPr/>
        <a:lstStyle/>
        <a:p>
          <a:endParaRPr lang="es-ES" sz="2000" b="1"/>
        </a:p>
      </dgm:t>
    </dgm:pt>
    <dgm:pt modelId="{524F9298-5487-4711-A41F-EA863D562907}">
      <dgm:prSet phldrT="[Texto]" phldr="0" custT="1"/>
      <dgm:spPr>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t" anchorCtr="0"/>
        <a:lstStyle/>
        <a:p>
          <a:pPr marL="0" lvl="0" indent="0" algn="ctr" defTabSz="889000">
            <a:lnSpc>
              <a:spcPct val="90000"/>
            </a:lnSpc>
            <a:spcBef>
              <a:spcPct val="0"/>
            </a:spcBef>
            <a:spcAft>
              <a:spcPct val="35000"/>
            </a:spcAft>
            <a:buNone/>
          </a:pPr>
          <a:r>
            <a:rPr lang="te-IN" sz="2000" b="1" kern="1200" dirty="0">
              <a:solidFill>
                <a:prstClr val="white"/>
              </a:solidFill>
              <a:effectLst>
                <a:outerShdw blurRad="38100" dist="38100" dir="2700000" algn="tl">
                  <a:srgbClr val="000000">
                    <a:alpha val="43137"/>
                  </a:srgbClr>
                </a:outerShdw>
              </a:effectLst>
              <a:latin typeface="Sree Krushnadevaraya" pitchFamily="2" charset="0"/>
              <a:ea typeface="+mn-ea"/>
              <a:cs typeface="Sree Krushnadevaraya" pitchFamily="2" charset="0"/>
            </a:rPr>
            <a:t>నూతన యెరూషలేము, మన దేవాలయం</a:t>
          </a:r>
          <a:endParaRPr lang="en" sz="2000" b="1" kern="1200" dirty="0">
            <a:solidFill>
              <a:prstClr val="white"/>
            </a:solidFill>
            <a:effectLst>
              <a:outerShdw blurRad="38100" dist="38100" dir="2700000" algn="tl">
                <a:srgbClr val="000000">
                  <a:alpha val="43137"/>
                </a:srgbClr>
              </a:outerShdw>
            </a:effectLst>
            <a:latin typeface="Sree Krushnadevaraya" pitchFamily="2" charset="0"/>
            <a:ea typeface="+mn-ea"/>
            <a:cs typeface="Sree Krushnadevaraya" pitchFamily="2" charset="0"/>
          </a:endParaRPr>
        </a:p>
      </dgm:t>
    </dgm:pt>
    <dgm:pt modelId="{0FA5E83D-970D-4622-B46F-95A6B98CC808}" type="parTrans" cxnId="{CC20CDE1-811C-4587-8CBE-D4076939B243}">
      <dgm:prSet custT="1"/>
      <dgm:spPr/>
      <dgm:t>
        <a:bodyPr/>
        <a:lstStyle/>
        <a:p>
          <a:endParaRPr lang="es-ES" sz="2000" b="1"/>
        </a:p>
      </dgm:t>
    </dgm:pt>
    <dgm:pt modelId="{B1B018BC-F174-444D-99CC-5AD85CEE778C}" type="sibTrans" cxnId="{CC20CDE1-811C-4587-8CBE-D4076939B243}">
      <dgm:prSet/>
      <dgm:spPr/>
      <dgm:t>
        <a:bodyPr/>
        <a:lstStyle/>
        <a:p>
          <a:endParaRPr lang="es-ES" sz="2000" b="1"/>
        </a:p>
      </dgm:t>
    </dgm:pt>
    <dgm:pt modelId="{73AD380E-97C9-4146-AA84-75E9421F8480}">
      <dgm:prSet phldrT="[Texto]" phldr="0" custT="1"/>
      <dgm:spPr>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t" anchorCtr="0"/>
        <a:lstStyle/>
        <a:p>
          <a:pPr marL="0" lvl="0" indent="0" algn="ctr" defTabSz="889000">
            <a:lnSpc>
              <a:spcPct val="90000"/>
            </a:lnSpc>
            <a:spcBef>
              <a:spcPct val="0"/>
            </a:spcBef>
            <a:spcAft>
              <a:spcPct val="35000"/>
            </a:spcAft>
            <a:buNone/>
          </a:pPr>
          <a:r>
            <a:rPr lang="te-IN" sz="2000" b="1" kern="1200" dirty="0">
              <a:solidFill>
                <a:prstClr val="white"/>
              </a:solidFill>
              <a:effectLst>
                <a:outerShdw blurRad="38100" dist="38100" dir="2700000" algn="tl">
                  <a:srgbClr val="000000">
                    <a:alpha val="43137"/>
                  </a:srgbClr>
                </a:outerShdw>
              </a:effectLst>
              <a:latin typeface="Sree Krushnadevaraya" pitchFamily="2" charset="0"/>
              <a:ea typeface="+mn-ea"/>
              <a:cs typeface="Sree Krushnadevaraya" pitchFamily="2" charset="0"/>
            </a:rPr>
            <a:t>ప్రకటన 21:2-3</a:t>
          </a:r>
          <a:endParaRPr lang="es-ES" sz="2000" b="1" kern="1200" dirty="0">
            <a:solidFill>
              <a:prstClr val="white"/>
            </a:solidFill>
            <a:effectLst>
              <a:outerShdw blurRad="38100" dist="38100" dir="2700000" algn="tl">
                <a:srgbClr val="000000">
                  <a:alpha val="43137"/>
                </a:srgbClr>
              </a:outerShdw>
            </a:effectLst>
            <a:latin typeface="Sree Krushnadevaraya" pitchFamily="2" charset="0"/>
            <a:ea typeface="+mn-ea"/>
            <a:cs typeface="Sree Krushnadevaraya" pitchFamily="2" charset="0"/>
          </a:endParaRPr>
        </a:p>
      </dgm:t>
    </dgm:pt>
    <dgm:pt modelId="{99DFB0DF-D7DD-4E1D-9C19-3AF69F2C0DB2}" type="parTrans" cxnId="{76B002A0-E61C-4A9C-A03F-F4A44C40563F}">
      <dgm:prSet custT="1"/>
      <dgm:spPr/>
      <dgm:t>
        <a:bodyPr/>
        <a:lstStyle/>
        <a:p>
          <a:endParaRPr lang="es-ES" sz="2000" b="1"/>
        </a:p>
      </dgm:t>
    </dgm:pt>
    <dgm:pt modelId="{FEA65960-3379-494C-8728-0DC3B01F8FAC}" type="sibTrans" cxnId="{76B002A0-E61C-4A9C-A03F-F4A44C40563F}">
      <dgm:prSet/>
      <dgm:spPr/>
      <dgm:t>
        <a:bodyPr/>
        <a:lstStyle/>
        <a:p>
          <a:endParaRPr lang="es-ES" sz="2000" b="1"/>
        </a:p>
      </dgm:t>
    </dgm:pt>
    <dgm:pt modelId="{88D50D35-114C-4211-A512-5BA42D313553}">
      <dgm:prSet phldrT="[Texto]" phldr="0" custT="1"/>
      <dgm:spPr>
        <a:solidFill>
          <a:schemeClr val="tx1"/>
        </a:solidFill>
      </dgm:spPr>
      <dgm:t>
        <a:bodyPr anchor="t"/>
        <a:lstStyle/>
        <a:p>
          <a:pPr>
            <a:spcAft>
              <a:spcPts val="600"/>
            </a:spcAft>
          </a:pPr>
          <a:r>
            <a:rPr lang="te-IN" sz="2000" b="1" dirty="0">
              <a:solidFill>
                <a:schemeClr val="bg2">
                  <a:lumMod val="20000"/>
                  <a:lumOff val="80000"/>
                </a:schemeClr>
              </a:solidFill>
              <a:latin typeface="Sree Krushnadevaraya" pitchFamily="2" charset="0"/>
              <a:cs typeface="Sree Krushnadevaraya" pitchFamily="2" charset="0"/>
            </a:rPr>
            <a:t>రూపం</a:t>
          </a:r>
          <a:endParaRPr lang="en-IN" sz="2000" b="1" dirty="0">
            <a:solidFill>
              <a:schemeClr val="bg2">
                <a:lumMod val="20000"/>
                <a:lumOff val="80000"/>
              </a:schemeClr>
            </a:solidFill>
            <a:latin typeface="Sree Krushnadevaraya" pitchFamily="2" charset="0"/>
            <a:cs typeface="Sree Krushnadevaraya" pitchFamily="2" charset="0"/>
          </a:endParaRPr>
        </a:p>
      </dgm:t>
    </dgm:pt>
    <dgm:pt modelId="{EE1BD786-A0F3-4883-9AEB-4D8984F45695}" type="parTrans" cxnId="{8107D3EB-302B-40A6-8014-8762B245D4EE}">
      <dgm:prSet/>
      <dgm:spPr/>
      <dgm:t>
        <a:bodyPr/>
        <a:lstStyle/>
        <a:p>
          <a:endParaRPr lang="es-ES"/>
        </a:p>
      </dgm:t>
    </dgm:pt>
    <dgm:pt modelId="{B269CB47-6A3B-4A66-887D-ABB154E0DE16}" type="sibTrans" cxnId="{8107D3EB-302B-40A6-8014-8762B245D4EE}">
      <dgm:prSet/>
      <dgm:spPr/>
      <dgm:t>
        <a:bodyPr/>
        <a:lstStyle/>
        <a:p>
          <a:endParaRPr lang="es-ES"/>
        </a:p>
      </dgm:t>
    </dgm:pt>
    <dgm:pt modelId="{784EE9A0-D9C9-4D99-AC94-10A23667BB08}">
      <dgm:prSet phldrT="[Texto]" phldr="0" custT="1"/>
      <dgm:spPr>
        <a:solidFill>
          <a:schemeClr val="tx1"/>
        </a:solidFill>
      </dgm:spPr>
      <dgm:t>
        <a:bodyPr anchor="t"/>
        <a:lstStyle/>
        <a:p>
          <a:pPr>
            <a:spcAft>
              <a:spcPts val="600"/>
            </a:spcAft>
          </a:pPr>
          <a:r>
            <a:rPr lang="te-IN" sz="2000" b="1" dirty="0">
              <a:solidFill>
                <a:schemeClr val="bg2">
                  <a:lumMod val="20000"/>
                  <a:lumOff val="80000"/>
                </a:schemeClr>
              </a:solidFill>
              <a:latin typeface="Sree Krushnadevaraya" pitchFamily="2" charset="0"/>
              <a:cs typeface="Sree Krushnadevaraya" pitchFamily="2" charset="0"/>
            </a:rPr>
            <a:t>ప్రతిరూపం</a:t>
          </a:r>
          <a:endParaRPr lang="en-IN" sz="2000" b="1" dirty="0">
            <a:solidFill>
              <a:schemeClr val="bg2">
                <a:lumMod val="20000"/>
                <a:lumOff val="80000"/>
              </a:schemeClr>
            </a:solidFill>
            <a:latin typeface="Sree Krushnadevaraya" pitchFamily="2" charset="0"/>
            <a:cs typeface="Sree Krushnadevaraya" pitchFamily="2" charset="0"/>
          </a:endParaRPr>
        </a:p>
      </dgm:t>
    </dgm:pt>
    <dgm:pt modelId="{B91B8E42-4486-40DE-92C0-2FAF98C97CCE}" type="parTrans" cxnId="{00E63D33-697E-416D-A8FC-93C2A880EF87}">
      <dgm:prSet/>
      <dgm:spPr/>
      <dgm:t>
        <a:bodyPr/>
        <a:lstStyle/>
        <a:p>
          <a:endParaRPr lang="es-ES"/>
        </a:p>
      </dgm:t>
    </dgm:pt>
    <dgm:pt modelId="{94F3FE78-56C2-4D53-971F-97B5A560A642}" type="sibTrans" cxnId="{00E63D33-697E-416D-A8FC-93C2A880EF87}">
      <dgm:prSet/>
      <dgm:spPr/>
      <dgm:t>
        <a:bodyPr/>
        <a:lstStyle/>
        <a:p>
          <a:endParaRPr lang="es-ES"/>
        </a:p>
      </dgm:t>
    </dgm:pt>
    <dgm:pt modelId="{D61B26AE-E10F-4DD6-8A08-78E5E47E1939}" type="pres">
      <dgm:prSet presAssocID="{85A2B274-F7ED-4F7B-8A2B-A982AD209A6E}" presName="Name0" presStyleCnt="0">
        <dgm:presLayoutVars>
          <dgm:chPref val="1"/>
          <dgm:dir/>
          <dgm:animOne val="branch"/>
          <dgm:animLvl val="lvl"/>
          <dgm:resizeHandles val="exact"/>
        </dgm:presLayoutVars>
      </dgm:prSet>
      <dgm:spPr/>
    </dgm:pt>
    <dgm:pt modelId="{09E2366B-0D4A-4EFA-9BB7-6A078A313373}" type="pres">
      <dgm:prSet presAssocID="{57DA329F-712F-4C73-B28D-5D9FD473A26D}" presName="root1" presStyleCnt="0"/>
      <dgm:spPr/>
    </dgm:pt>
    <dgm:pt modelId="{82509955-A832-4398-B55F-E63C16952B62}" type="pres">
      <dgm:prSet presAssocID="{57DA329F-712F-4C73-B28D-5D9FD473A26D}" presName="LevelOneTextNode" presStyleLbl="node0" presStyleIdx="0" presStyleCnt="1" custScaleX="93970" custScaleY="212108">
        <dgm:presLayoutVars>
          <dgm:chPref val="3"/>
        </dgm:presLayoutVars>
      </dgm:prSet>
      <dgm:spPr/>
    </dgm:pt>
    <dgm:pt modelId="{58DE3F7D-4BC3-4798-97F9-99965DB53161}" type="pres">
      <dgm:prSet presAssocID="{57DA329F-712F-4C73-B28D-5D9FD473A26D}" presName="level2hierChild" presStyleCnt="0"/>
      <dgm:spPr/>
    </dgm:pt>
    <dgm:pt modelId="{F1CF0A10-B118-44A2-971D-F0E58425E6DB}" type="pres">
      <dgm:prSet presAssocID="{EE1BD786-A0F3-4883-9AEB-4D8984F45695}" presName="conn2-1" presStyleLbl="parChTrans1D2" presStyleIdx="0" presStyleCnt="4"/>
      <dgm:spPr/>
    </dgm:pt>
    <dgm:pt modelId="{CF995FCE-BC5C-4C43-ABD9-7FF68EA3E213}" type="pres">
      <dgm:prSet presAssocID="{EE1BD786-A0F3-4883-9AEB-4D8984F45695}" presName="connTx" presStyleLbl="parChTrans1D2" presStyleIdx="0" presStyleCnt="4"/>
      <dgm:spPr/>
    </dgm:pt>
    <dgm:pt modelId="{BD50FB5C-9630-44A8-9491-4D316A6CEEB9}" type="pres">
      <dgm:prSet presAssocID="{88D50D35-114C-4211-A512-5BA42D313553}" presName="root2" presStyleCnt="0"/>
      <dgm:spPr/>
    </dgm:pt>
    <dgm:pt modelId="{2FDECED8-C9DB-409D-A1FE-95628D7E8A3B}" type="pres">
      <dgm:prSet presAssocID="{88D50D35-114C-4211-A512-5BA42D313553}" presName="LevelTwoTextNode" presStyleLbl="node2" presStyleIdx="0" presStyleCnt="4" custScaleX="119305">
        <dgm:presLayoutVars>
          <dgm:chPref val="3"/>
        </dgm:presLayoutVars>
      </dgm:prSet>
      <dgm:spPr/>
    </dgm:pt>
    <dgm:pt modelId="{022DBAAE-748F-4860-AFB6-DD117DA64A6E}" type="pres">
      <dgm:prSet presAssocID="{88D50D35-114C-4211-A512-5BA42D313553}" presName="level3hierChild" presStyleCnt="0"/>
      <dgm:spPr/>
    </dgm:pt>
    <dgm:pt modelId="{1AE142C2-9248-4AC2-A7C2-E9CD653F5538}" type="pres">
      <dgm:prSet presAssocID="{B91B8E42-4486-40DE-92C0-2FAF98C97CCE}" presName="conn2-1" presStyleLbl="parChTrans1D3" presStyleIdx="0" presStyleCnt="10"/>
      <dgm:spPr/>
    </dgm:pt>
    <dgm:pt modelId="{45726E8C-BADD-41B3-AE1A-B360F1474A28}" type="pres">
      <dgm:prSet presAssocID="{B91B8E42-4486-40DE-92C0-2FAF98C97CCE}" presName="connTx" presStyleLbl="parChTrans1D3" presStyleIdx="0" presStyleCnt="10"/>
      <dgm:spPr/>
    </dgm:pt>
    <dgm:pt modelId="{02B93D35-A72C-43E3-9FA6-080440150049}" type="pres">
      <dgm:prSet presAssocID="{784EE9A0-D9C9-4D99-AC94-10A23667BB08}" presName="root2" presStyleCnt="0"/>
      <dgm:spPr/>
    </dgm:pt>
    <dgm:pt modelId="{CB854F38-6FB4-42E9-BC99-71441D164C44}" type="pres">
      <dgm:prSet presAssocID="{784EE9A0-D9C9-4D99-AC94-10A23667BB08}" presName="LevelTwoTextNode" presStyleLbl="node3" presStyleIdx="0" presStyleCnt="10" custScaleX="153901" custLinFactNeighborX="5390">
        <dgm:presLayoutVars>
          <dgm:chPref val="3"/>
        </dgm:presLayoutVars>
      </dgm:prSet>
      <dgm:spPr/>
    </dgm:pt>
    <dgm:pt modelId="{1989E98B-485E-447F-A825-E21F8A819F35}" type="pres">
      <dgm:prSet presAssocID="{784EE9A0-D9C9-4D99-AC94-10A23667BB08}" presName="level3hierChild" presStyleCnt="0"/>
      <dgm:spPr/>
    </dgm:pt>
    <dgm:pt modelId="{DB26B441-1BA2-4EF2-8D05-87F49C57BBDC}" type="pres">
      <dgm:prSet presAssocID="{097BFEEB-A8F2-4249-BF12-F90915801A06}" presName="conn2-1" presStyleLbl="parChTrans1D2" presStyleIdx="1" presStyleCnt="4"/>
      <dgm:spPr/>
    </dgm:pt>
    <dgm:pt modelId="{7FD922AA-8A27-4EA0-9BA1-1E22244FE5E3}" type="pres">
      <dgm:prSet presAssocID="{097BFEEB-A8F2-4249-BF12-F90915801A06}" presName="connTx" presStyleLbl="parChTrans1D2" presStyleIdx="1" presStyleCnt="4"/>
      <dgm:spPr/>
    </dgm:pt>
    <dgm:pt modelId="{0AA12308-138B-430F-8CB3-9802C461BD40}" type="pres">
      <dgm:prSet presAssocID="{5BB2054E-86D9-472A-9008-93FC50AACE78}" presName="root2" presStyleCnt="0"/>
      <dgm:spPr/>
    </dgm:pt>
    <dgm:pt modelId="{55E9B203-61FB-41AE-8F3B-E196D841F95D}" type="pres">
      <dgm:prSet presAssocID="{5BB2054E-86D9-472A-9008-93FC50AACE78}" presName="LevelTwoTextNode" presStyleLbl="node2" presStyleIdx="1" presStyleCnt="4" custScaleX="122470">
        <dgm:presLayoutVars>
          <dgm:chPref val="3"/>
        </dgm:presLayoutVars>
      </dgm:prSet>
      <dgm:spPr/>
    </dgm:pt>
    <dgm:pt modelId="{866942A4-1467-498F-A1A0-DA57C86ED251}" type="pres">
      <dgm:prSet presAssocID="{5BB2054E-86D9-472A-9008-93FC50AACE78}" presName="level3hierChild" presStyleCnt="0"/>
      <dgm:spPr/>
    </dgm:pt>
    <dgm:pt modelId="{DC4ABEEF-6C45-457C-B6FC-AAFCD422179A}" type="pres">
      <dgm:prSet presAssocID="{FB0FD711-75C0-4372-8925-0262E92C3889}" presName="conn2-1" presStyleLbl="parChTrans1D3" presStyleIdx="1" presStyleCnt="10"/>
      <dgm:spPr/>
    </dgm:pt>
    <dgm:pt modelId="{940F59EC-62DD-4E11-9900-38A6A5FD2D89}" type="pres">
      <dgm:prSet presAssocID="{FB0FD711-75C0-4372-8925-0262E92C3889}" presName="connTx" presStyleLbl="parChTrans1D3" presStyleIdx="1" presStyleCnt="10"/>
      <dgm:spPr/>
    </dgm:pt>
    <dgm:pt modelId="{598CDF60-B98C-4A5F-A701-9A240BC2294F}" type="pres">
      <dgm:prSet presAssocID="{1E4FFE27-6BAB-4BB3-8FB3-13BDA20A6CB5}" presName="root2" presStyleCnt="0"/>
      <dgm:spPr/>
    </dgm:pt>
    <dgm:pt modelId="{554CDCC4-E83C-4FCF-B8A7-F0745A084CA0}" type="pres">
      <dgm:prSet presAssocID="{1E4FFE27-6BAB-4BB3-8FB3-13BDA20A6CB5}" presName="LevelTwoTextNode" presStyleLbl="node3" presStyleIdx="1" presStyleCnt="10" custScaleX="155067">
        <dgm:presLayoutVars>
          <dgm:chPref val="3"/>
        </dgm:presLayoutVars>
      </dgm:prSet>
      <dgm:spPr/>
    </dgm:pt>
    <dgm:pt modelId="{9F69AEE7-826B-4BBA-A37F-4AE52DA713B3}" type="pres">
      <dgm:prSet presAssocID="{1E4FFE27-6BAB-4BB3-8FB3-13BDA20A6CB5}" presName="level3hierChild" presStyleCnt="0"/>
      <dgm:spPr/>
    </dgm:pt>
    <dgm:pt modelId="{EC818700-7CC7-424D-97AB-2D98CE5366ED}" type="pres">
      <dgm:prSet presAssocID="{101681E1-7C01-424E-8094-1F760665919A}" presName="conn2-1" presStyleLbl="parChTrans1D4" presStyleIdx="0" presStyleCnt="18"/>
      <dgm:spPr/>
    </dgm:pt>
    <dgm:pt modelId="{38256DAB-E7DD-45A2-AEFC-62B56478ED38}" type="pres">
      <dgm:prSet presAssocID="{101681E1-7C01-424E-8094-1F760665919A}" presName="connTx" presStyleLbl="parChTrans1D4" presStyleIdx="0" presStyleCnt="18"/>
      <dgm:spPr/>
    </dgm:pt>
    <dgm:pt modelId="{3275BE1A-3B83-4AC6-8E68-C4AB7144A59F}" type="pres">
      <dgm:prSet presAssocID="{BF79116E-BA96-4336-9053-918D16A368BF}" presName="root2" presStyleCnt="0"/>
      <dgm:spPr/>
    </dgm:pt>
    <dgm:pt modelId="{875AF621-AE25-453B-9AF0-E4E8CB07ADB0}" type="pres">
      <dgm:prSet presAssocID="{BF79116E-BA96-4336-9053-918D16A368BF}" presName="LevelTwoTextNode" presStyleLbl="node4" presStyleIdx="0" presStyleCnt="18" custScaleX="372468">
        <dgm:presLayoutVars>
          <dgm:chPref val="3"/>
        </dgm:presLayoutVars>
      </dgm:prSet>
      <dgm:spPr>
        <a:xfrm>
          <a:off x="4612839" y="476073"/>
          <a:ext cx="4607361" cy="377128"/>
        </a:xfrm>
        <a:prstGeom prst="rect">
          <a:avLst/>
        </a:prstGeom>
      </dgm:spPr>
    </dgm:pt>
    <dgm:pt modelId="{DD957A81-4702-4C9D-A7ED-528C8C3BB359}" type="pres">
      <dgm:prSet presAssocID="{BF79116E-BA96-4336-9053-918D16A368BF}" presName="level3hierChild" presStyleCnt="0"/>
      <dgm:spPr/>
    </dgm:pt>
    <dgm:pt modelId="{99AB79AB-C351-485D-831E-8C79E546E383}" type="pres">
      <dgm:prSet presAssocID="{0DEC6801-707A-41FB-95B6-54DF802D2CB7}" presName="conn2-1" presStyleLbl="parChTrans1D4" presStyleIdx="1" presStyleCnt="18"/>
      <dgm:spPr/>
    </dgm:pt>
    <dgm:pt modelId="{9EA832AD-4DA6-4C48-881D-57D34B67C799}" type="pres">
      <dgm:prSet presAssocID="{0DEC6801-707A-41FB-95B6-54DF802D2CB7}" presName="connTx" presStyleLbl="parChTrans1D4" presStyleIdx="1" presStyleCnt="18"/>
      <dgm:spPr/>
    </dgm:pt>
    <dgm:pt modelId="{B3E6BD00-1F0B-47E7-8824-FD5CF66556DD}" type="pres">
      <dgm:prSet presAssocID="{11226A86-77D8-4087-9B84-5A3418281C0A}" presName="root2" presStyleCnt="0"/>
      <dgm:spPr/>
    </dgm:pt>
    <dgm:pt modelId="{0EEDEFE5-AF94-4097-9B3A-182C4F6B02E8}" type="pres">
      <dgm:prSet presAssocID="{11226A86-77D8-4087-9B84-5A3418281C0A}" presName="LevelTwoTextNode" presStyleLbl="node4" presStyleIdx="1" presStyleCnt="18" custScaleX="179939">
        <dgm:presLayoutVars>
          <dgm:chPref val="3"/>
        </dgm:presLayoutVars>
      </dgm:prSet>
      <dgm:spPr>
        <a:xfrm>
          <a:off x="9467597" y="476073"/>
          <a:ext cx="2225812" cy="377128"/>
        </a:xfrm>
        <a:prstGeom prst="rect">
          <a:avLst/>
        </a:prstGeom>
      </dgm:spPr>
    </dgm:pt>
    <dgm:pt modelId="{9EB3511E-0300-47AF-BA03-C8BE462C014A}" type="pres">
      <dgm:prSet presAssocID="{11226A86-77D8-4087-9B84-5A3418281C0A}" presName="level3hierChild" presStyleCnt="0"/>
      <dgm:spPr/>
    </dgm:pt>
    <dgm:pt modelId="{6FF4C709-8099-4DBB-9E16-D5169DB26929}" type="pres">
      <dgm:prSet presAssocID="{C48ADD94-A638-40B4-A7CF-75B38A38B2AA}" presName="conn2-1" presStyleLbl="parChTrans1D3" presStyleIdx="2" presStyleCnt="10"/>
      <dgm:spPr/>
    </dgm:pt>
    <dgm:pt modelId="{4FAF9149-4F50-4B3A-B718-49FB03B0F2EF}" type="pres">
      <dgm:prSet presAssocID="{C48ADD94-A638-40B4-A7CF-75B38A38B2AA}" presName="connTx" presStyleLbl="parChTrans1D3" presStyleIdx="2" presStyleCnt="10"/>
      <dgm:spPr/>
    </dgm:pt>
    <dgm:pt modelId="{B7D35EBA-4B20-440D-B7A1-F2BD2120A100}" type="pres">
      <dgm:prSet presAssocID="{930132BB-B73B-4E36-BB02-4BC96B99ECD0}" presName="root2" presStyleCnt="0"/>
      <dgm:spPr/>
    </dgm:pt>
    <dgm:pt modelId="{4BA88EDE-1473-4554-91B3-7E6AFFD5FB49}" type="pres">
      <dgm:prSet presAssocID="{930132BB-B73B-4E36-BB02-4BC96B99ECD0}" presName="LevelTwoTextNode" presStyleLbl="node3" presStyleIdx="2" presStyleCnt="10" custScaleX="155067">
        <dgm:presLayoutVars>
          <dgm:chPref val="3"/>
        </dgm:presLayoutVars>
      </dgm:prSet>
      <dgm:spPr/>
    </dgm:pt>
    <dgm:pt modelId="{8DB1CC90-F35B-4880-AD2D-174C7BBAA355}" type="pres">
      <dgm:prSet presAssocID="{930132BB-B73B-4E36-BB02-4BC96B99ECD0}" presName="level3hierChild" presStyleCnt="0"/>
      <dgm:spPr/>
    </dgm:pt>
    <dgm:pt modelId="{AF56AAED-AAF6-4258-8938-8F38A8134F06}" type="pres">
      <dgm:prSet presAssocID="{9E875CAD-A7E7-48D6-8E99-7854C4627DD5}" presName="conn2-1" presStyleLbl="parChTrans1D4" presStyleIdx="2" presStyleCnt="18"/>
      <dgm:spPr/>
    </dgm:pt>
    <dgm:pt modelId="{71E05810-D0A4-4F1D-8D8A-ED00A933EFC3}" type="pres">
      <dgm:prSet presAssocID="{9E875CAD-A7E7-48D6-8E99-7854C4627DD5}" presName="connTx" presStyleLbl="parChTrans1D4" presStyleIdx="2" presStyleCnt="18"/>
      <dgm:spPr/>
    </dgm:pt>
    <dgm:pt modelId="{05ECF048-A2E1-4EAE-A748-EF19510BB638}" type="pres">
      <dgm:prSet presAssocID="{4CCC4199-88E3-4C8C-B982-90BB625C85CF}" presName="root2" presStyleCnt="0"/>
      <dgm:spPr/>
    </dgm:pt>
    <dgm:pt modelId="{D4A84265-C1BF-4E59-863F-F24C844EB6A8}" type="pres">
      <dgm:prSet presAssocID="{4CCC4199-88E3-4C8C-B982-90BB625C85CF}" presName="LevelTwoTextNode" presStyleLbl="node4" presStyleIdx="2" presStyleCnt="18" custScaleX="372468">
        <dgm:presLayoutVars>
          <dgm:chPref val="3"/>
        </dgm:presLayoutVars>
      </dgm:prSet>
      <dgm:spPr/>
    </dgm:pt>
    <dgm:pt modelId="{B30AB59C-DB8C-469F-BE53-C8990801F543}" type="pres">
      <dgm:prSet presAssocID="{4CCC4199-88E3-4C8C-B982-90BB625C85CF}" presName="level3hierChild" presStyleCnt="0"/>
      <dgm:spPr/>
    </dgm:pt>
    <dgm:pt modelId="{7F15D968-4F8B-4783-80A6-B0154B8522B0}" type="pres">
      <dgm:prSet presAssocID="{FFAF2FB6-DE8A-4861-8100-6D35E8D02835}" presName="conn2-1" presStyleLbl="parChTrans1D4" presStyleIdx="3" presStyleCnt="18"/>
      <dgm:spPr/>
    </dgm:pt>
    <dgm:pt modelId="{A15440B4-12BD-48D3-9E1F-B45F0CE5D229}" type="pres">
      <dgm:prSet presAssocID="{FFAF2FB6-DE8A-4861-8100-6D35E8D02835}" presName="connTx" presStyleLbl="parChTrans1D4" presStyleIdx="3" presStyleCnt="18"/>
      <dgm:spPr/>
    </dgm:pt>
    <dgm:pt modelId="{7334FECE-4509-4F33-8B63-3BC70AD2AF5F}" type="pres">
      <dgm:prSet presAssocID="{CBA7A336-4063-428F-B4AB-DCC184142F5C}" presName="root2" presStyleCnt="0"/>
      <dgm:spPr/>
    </dgm:pt>
    <dgm:pt modelId="{A6ECC067-25E0-46F7-8668-6AFEB0D4050D}" type="pres">
      <dgm:prSet presAssocID="{CBA7A336-4063-428F-B4AB-DCC184142F5C}" presName="LevelTwoTextNode" presStyleLbl="node4" presStyleIdx="3" presStyleCnt="18" custScaleX="179939">
        <dgm:presLayoutVars>
          <dgm:chPref val="3"/>
        </dgm:presLayoutVars>
      </dgm:prSet>
      <dgm:spPr>
        <a:xfrm>
          <a:off x="9467597" y="947483"/>
          <a:ext cx="2225812" cy="377128"/>
        </a:xfrm>
        <a:prstGeom prst="rect">
          <a:avLst/>
        </a:prstGeom>
      </dgm:spPr>
    </dgm:pt>
    <dgm:pt modelId="{E11ECA92-1559-4F04-8A0F-FC2E1FAF023E}" type="pres">
      <dgm:prSet presAssocID="{CBA7A336-4063-428F-B4AB-DCC184142F5C}" presName="level3hierChild" presStyleCnt="0"/>
      <dgm:spPr/>
    </dgm:pt>
    <dgm:pt modelId="{B273A122-F638-4F3D-BAD0-640B0362EAFB}" type="pres">
      <dgm:prSet presAssocID="{7A0DFF23-A71B-4453-8EFD-8D06D1EC5CF8}" presName="conn2-1" presStyleLbl="parChTrans1D3" presStyleIdx="3" presStyleCnt="10"/>
      <dgm:spPr/>
    </dgm:pt>
    <dgm:pt modelId="{34282B5C-AA74-4511-8302-719FD0F37A12}" type="pres">
      <dgm:prSet presAssocID="{7A0DFF23-A71B-4453-8EFD-8D06D1EC5CF8}" presName="connTx" presStyleLbl="parChTrans1D3" presStyleIdx="3" presStyleCnt="10"/>
      <dgm:spPr/>
    </dgm:pt>
    <dgm:pt modelId="{1ADA4AD6-BA2D-497D-9650-0F1A91A777BA}" type="pres">
      <dgm:prSet presAssocID="{83D442DA-FAFC-47AB-8170-D35FAF28DAD3}" presName="root2" presStyleCnt="0"/>
      <dgm:spPr/>
    </dgm:pt>
    <dgm:pt modelId="{251CC199-34CF-4684-9AAA-173D003927FD}" type="pres">
      <dgm:prSet presAssocID="{83D442DA-FAFC-47AB-8170-D35FAF28DAD3}" presName="LevelTwoTextNode" presStyleLbl="node3" presStyleIdx="3" presStyleCnt="10" custScaleX="155067">
        <dgm:presLayoutVars>
          <dgm:chPref val="3"/>
        </dgm:presLayoutVars>
      </dgm:prSet>
      <dgm:spPr/>
    </dgm:pt>
    <dgm:pt modelId="{355252EA-E696-4CE4-B90C-7E8DB4C51857}" type="pres">
      <dgm:prSet presAssocID="{83D442DA-FAFC-47AB-8170-D35FAF28DAD3}" presName="level3hierChild" presStyleCnt="0"/>
      <dgm:spPr/>
    </dgm:pt>
    <dgm:pt modelId="{0F375551-951C-4608-AB58-0120235CA404}" type="pres">
      <dgm:prSet presAssocID="{6FC8D8F1-3A6A-437F-82AF-66AD3874A698}" presName="conn2-1" presStyleLbl="parChTrans1D4" presStyleIdx="4" presStyleCnt="18"/>
      <dgm:spPr/>
    </dgm:pt>
    <dgm:pt modelId="{B544D433-09F3-4F1E-BCD7-886506CFC927}" type="pres">
      <dgm:prSet presAssocID="{6FC8D8F1-3A6A-437F-82AF-66AD3874A698}" presName="connTx" presStyleLbl="parChTrans1D4" presStyleIdx="4" presStyleCnt="18"/>
      <dgm:spPr/>
    </dgm:pt>
    <dgm:pt modelId="{8D4B6370-DBE7-4871-A74E-DF5A065F8FAF}" type="pres">
      <dgm:prSet presAssocID="{B22A3D2A-778E-4E8A-BD72-A091152836CD}" presName="root2" presStyleCnt="0"/>
      <dgm:spPr/>
    </dgm:pt>
    <dgm:pt modelId="{AB4C696C-723E-4446-961E-05194B9380D5}" type="pres">
      <dgm:prSet presAssocID="{B22A3D2A-778E-4E8A-BD72-A091152836CD}" presName="LevelTwoTextNode" presStyleLbl="node4" presStyleIdx="4" presStyleCnt="18" custScaleX="372468">
        <dgm:presLayoutVars>
          <dgm:chPref val="3"/>
        </dgm:presLayoutVars>
      </dgm:prSet>
      <dgm:spPr/>
    </dgm:pt>
    <dgm:pt modelId="{9CC066CA-DC75-46B2-9D23-703545767D6E}" type="pres">
      <dgm:prSet presAssocID="{B22A3D2A-778E-4E8A-BD72-A091152836CD}" presName="level3hierChild" presStyleCnt="0"/>
      <dgm:spPr/>
    </dgm:pt>
    <dgm:pt modelId="{89A9B47D-3B13-4C22-B475-A7BC8A1DC456}" type="pres">
      <dgm:prSet presAssocID="{40DEF7CD-F692-41B5-9B23-6ED6BB5DA662}" presName="conn2-1" presStyleLbl="parChTrans1D4" presStyleIdx="5" presStyleCnt="18"/>
      <dgm:spPr/>
    </dgm:pt>
    <dgm:pt modelId="{9207906B-AD0D-4AF4-9EC9-1DCF2C1A316A}" type="pres">
      <dgm:prSet presAssocID="{40DEF7CD-F692-41B5-9B23-6ED6BB5DA662}" presName="connTx" presStyleLbl="parChTrans1D4" presStyleIdx="5" presStyleCnt="18"/>
      <dgm:spPr/>
    </dgm:pt>
    <dgm:pt modelId="{9011EC17-D56E-4D69-BA1E-CE7326BF4384}" type="pres">
      <dgm:prSet presAssocID="{D1714715-CE76-4D4B-A648-2A5ED99B8D9E}" presName="root2" presStyleCnt="0"/>
      <dgm:spPr/>
    </dgm:pt>
    <dgm:pt modelId="{CB124CA6-1298-4968-AABF-DB575C7436CC}" type="pres">
      <dgm:prSet presAssocID="{D1714715-CE76-4D4B-A648-2A5ED99B8D9E}" presName="LevelTwoTextNode" presStyleLbl="node4" presStyleIdx="5" presStyleCnt="18" custScaleX="179939">
        <dgm:presLayoutVars>
          <dgm:chPref val="3"/>
        </dgm:presLayoutVars>
      </dgm:prSet>
      <dgm:spPr>
        <a:xfrm>
          <a:off x="9467597" y="1418894"/>
          <a:ext cx="2225812" cy="377128"/>
        </a:xfrm>
        <a:prstGeom prst="rect">
          <a:avLst/>
        </a:prstGeom>
      </dgm:spPr>
    </dgm:pt>
    <dgm:pt modelId="{87DEF7E9-38B2-47B0-84D7-FE71F86BDE69}" type="pres">
      <dgm:prSet presAssocID="{D1714715-CE76-4D4B-A648-2A5ED99B8D9E}" presName="level3hierChild" presStyleCnt="0"/>
      <dgm:spPr/>
    </dgm:pt>
    <dgm:pt modelId="{7F7AEE85-2D06-458B-90A7-7CE0CBDAA414}" type="pres">
      <dgm:prSet presAssocID="{337F395C-C750-4122-B863-DDF32C3FE8D0}" presName="conn2-1" presStyleLbl="parChTrans1D2" presStyleIdx="2" presStyleCnt="4"/>
      <dgm:spPr/>
    </dgm:pt>
    <dgm:pt modelId="{81093F1E-7DBC-4906-95B8-F38C85AA6608}" type="pres">
      <dgm:prSet presAssocID="{337F395C-C750-4122-B863-DDF32C3FE8D0}" presName="connTx" presStyleLbl="parChTrans1D2" presStyleIdx="2" presStyleCnt="4"/>
      <dgm:spPr/>
    </dgm:pt>
    <dgm:pt modelId="{22F99338-CE58-4453-B119-F8540331D834}" type="pres">
      <dgm:prSet presAssocID="{8149C7ED-187F-49CA-8B4E-0493DCC6B88E}" presName="root2" presStyleCnt="0"/>
      <dgm:spPr/>
    </dgm:pt>
    <dgm:pt modelId="{3171DB26-B2AD-4896-BE86-7608D95B1E78}" type="pres">
      <dgm:prSet presAssocID="{8149C7ED-187F-49CA-8B4E-0493DCC6B88E}" presName="LevelTwoTextNode" presStyleLbl="node2" presStyleIdx="2" presStyleCnt="4" custScaleX="122470">
        <dgm:presLayoutVars>
          <dgm:chPref val="3"/>
        </dgm:presLayoutVars>
      </dgm:prSet>
      <dgm:spPr/>
    </dgm:pt>
    <dgm:pt modelId="{AF88BD23-DE4A-440B-A031-5C5C18E0E483}" type="pres">
      <dgm:prSet presAssocID="{8149C7ED-187F-49CA-8B4E-0493DCC6B88E}" presName="level3hierChild" presStyleCnt="0"/>
      <dgm:spPr/>
    </dgm:pt>
    <dgm:pt modelId="{6B929F33-289A-4981-B953-0FB9995C3B42}" type="pres">
      <dgm:prSet presAssocID="{2A0A50F2-2633-48DB-AF9F-C3DE2FBF7C0A}" presName="conn2-1" presStyleLbl="parChTrans1D3" presStyleIdx="4" presStyleCnt="10"/>
      <dgm:spPr/>
    </dgm:pt>
    <dgm:pt modelId="{1E023214-E68A-496F-9C70-13A6AE3906FD}" type="pres">
      <dgm:prSet presAssocID="{2A0A50F2-2633-48DB-AF9F-C3DE2FBF7C0A}" presName="connTx" presStyleLbl="parChTrans1D3" presStyleIdx="4" presStyleCnt="10"/>
      <dgm:spPr/>
    </dgm:pt>
    <dgm:pt modelId="{D2AAC3A8-3A22-42A9-9BD0-5A3FC73F92C0}" type="pres">
      <dgm:prSet presAssocID="{E483EA23-E7A4-44E6-8D49-110F014CDA64}" presName="root2" presStyleCnt="0"/>
      <dgm:spPr/>
    </dgm:pt>
    <dgm:pt modelId="{D3776C98-DAB3-41A6-8F2F-AD7C15FAFF65}" type="pres">
      <dgm:prSet presAssocID="{E483EA23-E7A4-44E6-8D49-110F014CDA64}" presName="LevelTwoTextNode" presStyleLbl="node3" presStyleIdx="4" presStyleCnt="10" custScaleX="155067">
        <dgm:presLayoutVars>
          <dgm:chPref val="3"/>
        </dgm:presLayoutVars>
      </dgm:prSet>
      <dgm:spPr>
        <a:xfrm>
          <a:off x="2447292" y="1890305"/>
          <a:ext cx="1918150" cy="377128"/>
        </a:xfrm>
        <a:prstGeom prst="rect">
          <a:avLst/>
        </a:prstGeom>
      </dgm:spPr>
    </dgm:pt>
    <dgm:pt modelId="{5DA81FC9-A625-4AC0-AED2-C66C621C5BDC}" type="pres">
      <dgm:prSet presAssocID="{E483EA23-E7A4-44E6-8D49-110F014CDA64}" presName="level3hierChild" presStyleCnt="0"/>
      <dgm:spPr/>
    </dgm:pt>
    <dgm:pt modelId="{3665BA24-D94E-4F60-B4AD-B5A2629E5F33}" type="pres">
      <dgm:prSet presAssocID="{9C3F1E49-041A-4F4F-8FC8-DBDB61325329}" presName="conn2-1" presStyleLbl="parChTrans1D4" presStyleIdx="6" presStyleCnt="18"/>
      <dgm:spPr/>
    </dgm:pt>
    <dgm:pt modelId="{366D5DB3-6DA9-428F-81FA-5674FD863F22}" type="pres">
      <dgm:prSet presAssocID="{9C3F1E49-041A-4F4F-8FC8-DBDB61325329}" presName="connTx" presStyleLbl="parChTrans1D4" presStyleIdx="6" presStyleCnt="18"/>
      <dgm:spPr/>
    </dgm:pt>
    <dgm:pt modelId="{DCBFFE2B-FEE8-4942-976A-7DE32402EB61}" type="pres">
      <dgm:prSet presAssocID="{6E5DEE6A-C34A-43F6-99A8-6097C3CB9241}" presName="root2" presStyleCnt="0"/>
      <dgm:spPr/>
    </dgm:pt>
    <dgm:pt modelId="{6151F3CC-8940-4C51-B634-A4C844F32062}" type="pres">
      <dgm:prSet presAssocID="{6E5DEE6A-C34A-43F6-99A8-6097C3CB9241}" presName="LevelTwoTextNode" presStyleLbl="node4" presStyleIdx="6" presStyleCnt="18" custScaleX="372468">
        <dgm:presLayoutVars>
          <dgm:chPref val="3"/>
        </dgm:presLayoutVars>
      </dgm:prSet>
      <dgm:spPr>
        <a:xfrm>
          <a:off x="4612839" y="1890305"/>
          <a:ext cx="4607361" cy="377128"/>
        </a:xfrm>
        <a:prstGeom prst="rect">
          <a:avLst/>
        </a:prstGeom>
      </dgm:spPr>
    </dgm:pt>
    <dgm:pt modelId="{90D6D5D2-57CD-43DF-AA4F-7DC429AAB06E}" type="pres">
      <dgm:prSet presAssocID="{6E5DEE6A-C34A-43F6-99A8-6097C3CB9241}" presName="level3hierChild" presStyleCnt="0"/>
      <dgm:spPr/>
    </dgm:pt>
    <dgm:pt modelId="{E808EC1A-694B-4791-94C3-786AD443D8AC}" type="pres">
      <dgm:prSet presAssocID="{91F0C822-6D2C-45E0-9A2A-24946DC958E3}" presName="conn2-1" presStyleLbl="parChTrans1D4" presStyleIdx="7" presStyleCnt="18"/>
      <dgm:spPr/>
    </dgm:pt>
    <dgm:pt modelId="{15BCD818-219E-41CF-B923-664E6B54E0C7}" type="pres">
      <dgm:prSet presAssocID="{91F0C822-6D2C-45E0-9A2A-24946DC958E3}" presName="connTx" presStyleLbl="parChTrans1D4" presStyleIdx="7" presStyleCnt="18"/>
      <dgm:spPr/>
    </dgm:pt>
    <dgm:pt modelId="{6C0B6FC1-75F9-4EDE-882B-2FB2813D4011}" type="pres">
      <dgm:prSet presAssocID="{8737836A-D68B-42F8-AFD3-50C82AC50B2A}" presName="root2" presStyleCnt="0"/>
      <dgm:spPr/>
    </dgm:pt>
    <dgm:pt modelId="{718158B0-3F0B-41D8-87C2-CA332C1EADE2}" type="pres">
      <dgm:prSet presAssocID="{8737836A-D68B-42F8-AFD3-50C82AC50B2A}" presName="LevelTwoTextNode" presStyleLbl="node4" presStyleIdx="7" presStyleCnt="18" custScaleX="179939">
        <dgm:presLayoutVars>
          <dgm:chPref val="3"/>
        </dgm:presLayoutVars>
      </dgm:prSet>
      <dgm:spPr>
        <a:xfrm>
          <a:off x="9467597" y="1890305"/>
          <a:ext cx="2225812" cy="377128"/>
        </a:xfrm>
        <a:prstGeom prst="rect">
          <a:avLst/>
        </a:prstGeom>
      </dgm:spPr>
    </dgm:pt>
    <dgm:pt modelId="{4A1FDEAD-0E3E-44C0-8120-321F365CA29C}" type="pres">
      <dgm:prSet presAssocID="{8737836A-D68B-42F8-AFD3-50C82AC50B2A}" presName="level3hierChild" presStyleCnt="0"/>
      <dgm:spPr/>
    </dgm:pt>
    <dgm:pt modelId="{2942936C-5157-4A30-94D4-CF898DBAC622}" type="pres">
      <dgm:prSet presAssocID="{3B09E03A-2F22-459A-93A9-B70551E381D1}" presName="conn2-1" presStyleLbl="parChTrans1D3" presStyleIdx="5" presStyleCnt="10"/>
      <dgm:spPr/>
    </dgm:pt>
    <dgm:pt modelId="{F70135B8-AE9A-4028-A8C5-2EDC825AE593}" type="pres">
      <dgm:prSet presAssocID="{3B09E03A-2F22-459A-93A9-B70551E381D1}" presName="connTx" presStyleLbl="parChTrans1D3" presStyleIdx="5" presStyleCnt="10"/>
      <dgm:spPr/>
    </dgm:pt>
    <dgm:pt modelId="{D96E033C-8531-4C40-B9C3-CB16ADCBAE7B}" type="pres">
      <dgm:prSet presAssocID="{7CFDED7D-DD2F-4EA1-93E7-5916BF6DC925}" presName="root2" presStyleCnt="0"/>
      <dgm:spPr/>
    </dgm:pt>
    <dgm:pt modelId="{96721EDA-2E13-4E69-9892-7B11B48225C4}" type="pres">
      <dgm:prSet presAssocID="{7CFDED7D-DD2F-4EA1-93E7-5916BF6DC925}" presName="LevelTwoTextNode" presStyleLbl="node3" presStyleIdx="5" presStyleCnt="10" custScaleX="155067">
        <dgm:presLayoutVars>
          <dgm:chPref val="3"/>
        </dgm:presLayoutVars>
      </dgm:prSet>
      <dgm:spPr>
        <a:xfrm>
          <a:off x="2447292" y="2361716"/>
          <a:ext cx="1918150" cy="377128"/>
        </a:xfrm>
        <a:prstGeom prst="rect">
          <a:avLst/>
        </a:prstGeom>
      </dgm:spPr>
    </dgm:pt>
    <dgm:pt modelId="{E06CE4D0-B020-4F53-B156-F5034417C0EE}" type="pres">
      <dgm:prSet presAssocID="{7CFDED7D-DD2F-4EA1-93E7-5916BF6DC925}" presName="level3hierChild" presStyleCnt="0"/>
      <dgm:spPr/>
    </dgm:pt>
    <dgm:pt modelId="{5EBA397B-E530-4838-90F8-24D670A80E83}" type="pres">
      <dgm:prSet presAssocID="{5C01BA7C-ED55-4221-9B4E-D532483F3F9D}" presName="conn2-1" presStyleLbl="parChTrans1D4" presStyleIdx="8" presStyleCnt="18"/>
      <dgm:spPr/>
    </dgm:pt>
    <dgm:pt modelId="{756E7340-B07D-4CDA-8191-A808152C5D19}" type="pres">
      <dgm:prSet presAssocID="{5C01BA7C-ED55-4221-9B4E-D532483F3F9D}" presName="connTx" presStyleLbl="parChTrans1D4" presStyleIdx="8" presStyleCnt="18"/>
      <dgm:spPr/>
    </dgm:pt>
    <dgm:pt modelId="{668C26EA-57B2-49F4-AC63-1532DCC6E201}" type="pres">
      <dgm:prSet presAssocID="{54ACA446-040E-4652-AAF3-7E3F30A84388}" presName="root2" presStyleCnt="0"/>
      <dgm:spPr/>
    </dgm:pt>
    <dgm:pt modelId="{2C2AB4B4-EE90-4211-B64A-F8FDA3FA0FC4}" type="pres">
      <dgm:prSet presAssocID="{54ACA446-040E-4652-AAF3-7E3F30A84388}" presName="LevelTwoTextNode" presStyleLbl="node4" presStyleIdx="8" presStyleCnt="18" custScaleX="372468">
        <dgm:presLayoutVars>
          <dgm:chPref val="3"/>
        </dgm:presLayoutVars>
      </dgm:prSet>
      <dgm:spPr>
        <a:xfrm>
          <a:off x="4612839" y="2361716"/>
          <a:ext cx="4607361" cy="377128"/>
        </a:xfrm>
        <a:prstGeom prst="rect">
          <a:avLst/>
        </a:prstGeom>
      </dgm:spPr>
    </dgm:pt>
    <dgm:pt modelId="{D43D1874-2D8F-4B96-BC8B-0D93D2B6DCF0}" type="pres">
      <dgm:prSet presAssocID="{54ACA446-040E-4652-AAF3-7E3F30A84388}" presName="level3hierChild" presStyleCnt="0"/>
      <dgm:spPr/>
    </dgm:pt>
    <dgm:pt modelId="{4765B3E2-65F2-4597-916D-FD8DEFFF780F}" type="pres">
      <dgm:prSet presAssocID="{F818A5AF-9A5D-421C-979F-126C5358CD25}" presName="conn2-1" presStyleLbl="parChTrans1D4" presStyleIdx="9" presStyleCnt="18"/>
      <dgm:spPr/>
    </dgm:pt>
    <dgm:pt modelId="{2DB4D154-F17B-45E7-8F2B-9CD2CA46215E}" type="pres">
      <dgm:prSet presAssocID="{F818A5AF-9A5D-421C-979F-126C5358CD25}" presName="connTx" presStyleLbl="parChTrans1D4" presStyleIdx="9" presStyleCnt="18"/>
      <dgm:spPr/>
    </dgm:pt>
    <dgm:pt modelId="{1D683AD3-98E4-44C7-8D5C-B0CA1F836099}" type="pres">
      <dgm:prSet presAssocID="{B326BCB4-E49E-4050-9BF2-084165C5D326}" presName="root2" presStyleCnt="0"/>
      <dgm:spPr/>
    </dgm:pt>
    <dgm:pt modelId="{88AC4809-67EF-4762-8D79-0F8D3B8AF657}" type="pres">
      <dgm:prSet presAssocID="{B326BCB4-E49E-4050-9BF2-084165C5D326}" presName="LevelTwoTextNode" presStyleLbl="node4" presStyleIdx="9" presStyleCnt="18" custScaleX="179939">
        <dgm:presLayoutVars>
          <dgm:chPref val="3"/>
        </dgm:presLayoutVars>
      </dgm:prSet>
      <dgm:spPr>
        <a:xfrm>
          <a:off x="9467597" y="2361716"/>
          <a:ext cx="2225812" cy="377128"/>
        </a:xfrm>
        <a:prstGeom prst="rect">
          <a:avLst/>
        </a:prstGeom>
      </dgm:spPr>
    </dgm:pt>
    <dgm:pt modelId="{F90A961B-54CF-4214-9BAE-C8A55D062C6A}" type="pres">
      <dgm:prSet presAssocID="{B326BCB4-E49E-4050-9BF2-084165C5D326}" presName="level3hierChild" presStyleCnt="0"/>
      <dgm:spPr/>
    </dgm:pt>
    <dgm:pt modelId="{EFCEF36D-B00B-495F-894D-6E03495EB68A}" type="pres">
      <dgm:prSet presAssocID="{7F0C63DC-7047-4663-964C-69A2ED2BE71F}" presName="conn2-1" presStyleLbl="parChTrans1D3" presStyleIdx="6" presStyleCnt="10"/>
      <dgm:spPr/>
    </dgm:pt>
    <dgm:pt modelId="{3518BD8C-DA65-406B-9EC6-0DA7001F888E}" type="pres">
      <dgm:prSet presAssocID="{7F0C63DC-7047-4663-964C-69A2ED2BE71F}" presName="connTx" presStyleLbl="parChTrans1D3" presStyleIdx="6" presStyleCnt="10"/>
      <dgm:spPr/>
    </dgm:pt>
    <dgm:pt modelId="{04DB44B2-3DFC-4BAF-AE7A-99125B72F2E3}" type="pres">
      <dgm:prSet presAssocID="{05D1A72B-5093-4350-99A1-3354AD766FA6}" presName="root2" presStyleCnt="0"/>
      <dgm:spPr/>
    </dgm:pt>
    <dgm:pt modelId="{5A81E44D-3E45-4736-AF24-E8AE3837A4E8}" type="pres">
      <dgm:prSet presAssocID="{05D1A72B-5093-4350-99A1-3354AD766FA6}" presName="LevelTwoTextNode" presStyleLbl="node3" presStyleIdx="6" presStyleCnt="10" custScaleX="155067">
        <dgm:presLayoutVars>
          <dgm:chPref val="3"/>
        </dgm:presLayoutVars>
      </dgm:prSet>
      <dgm:spPr>
        <a:xfrm>
          <a:off x="2447292" y="2833126"/>
          <a:ext cx="1918150" cy="377128"/>
        </a:xfrm>
        <a:prstGeom prst="rect">
          <a:avLst/>
        </a:prstGeom>
      </dgm:spPr>
    </dgm:pt>
    <dgm:pt modelId="{0A6A7F7E-E060-4569-86A5-1E9BC89E25AF}" type="pres">
      <dgm:prSet presAssocID="{05D1A72B-5093-4350-99A1-3354AD766FA6}" presName="level3hierChild" presStyleCnt="0"/>
      <dgm:spPr/>
    </dgm:pt>
    <dgm:pt modelId="{43B89DC3-59CB-4BB7-A5D1-B58CE92E280E}" type="pres">
      <dgm:prSet presAssocID="{1C6D7D9F-7036-46E9-89AE-5EC067B1183C}" presName="conn2-1" presStyleLbl="parChTrans1D4" presStyleIdx="10" presStyleCnt="18"/>
      <dgm:spPr/>
    </dgm:pt>
    <dgm:pt modelId="{A51C8EDB-4A31-4997-92FB-23CA9213A933}" type="pres">
      <dgm:prSet presAssocID="{1C6D7D9F-7036-46E9-89AE-5EC067B1183C}" presName="connTx" presStyleLbl="parChTrans1D4" presStyleIdx="10" presStyleCnt="18"/>
      <dgm:spPr/>
    </dgm:pt>
    <dgm:pt modelId="{2E03A178-2388-47C7-BBC1-5F794A9E2B47}" type="pres">
      <dgm:prSet presAssocID="{01E63E4D-5C3B-4B7F-B52B-4FA4F91356F4}" presName="root2" presStyleCnt="0"/>
      <dgm:spPr/>
    </dgm:pt>
    <dgm:pt modelId="{2EDBC206-8498-4BE5-907B-1D0B6EF76F0B}" type="pres">
      <dgm:prSet presAssocID="{01E63E4D-5C3B-4B7F-B52B-4FA4F91356F4}" presName="LevelTwoTextNode" presStyleLbl="node4" presStyleIdx="10" presStyleCnt="18" custScaleX="372468">
        <dgm:presLayoutVars>
          <dgm:chPref val="3"/>
        </dgm:presLayoutVars>
      </dgm:prSet>
      <dgm:spPr>
        <a:xfrm>
          <a:off x="4612839" y="2833126"/>
          <a:ext cx="4607361" cy="377128"/>
        </a:xfrm>
        <a:prstGeom prst="rect">
          <a:avLst/>
        </a:prstGeom>
      </dgm:spPr>
    </dgm:pt>
    <dgm:pt modelId="{8494980E-360F-44B4-A93F-87F0BAF26AC2}" type="pres">
      <dgm:prSet presAssocID="{01E63E4D-5C3B-4B7F-B52B-4FA4F91356F4}" presName="level3hierChild" presStyleCnt="0"/>
      <dgm:spPr/>
    </dgm:pt>
    <dgm:pt modelId="{092FA8BA-3BE6-45CB-8BCA-A49C4DBDF710}" type="pres">
      <dgm:prSet presAssocID="{F7843EF8-588D-487B-A835-ABAEC05C9003}" presName="conn2-1" presStyleLbl="parChTrans1D4" presStyleIdx="11" presStyleCnt="18"/>
      <dgm:spPr/>
    </dgm:pt>
    <dgm:pt modelId="{6167F7C8-EA17-43F5-90FD-7FBBE20FA4AE}" type="pres">
      <dgm:prSet presAssocID="{F7843EF8-588D-487B-A835-ABAEC05C9003}" presName="connTx" presStyleLbl="parChTrans1D4" presStyleIdx="11" presStyleCnt="18"/>
      <dgm:spPr/>
    </dgm:pt>
    <dgm:pt modelId="{6FBFEA9F-FB4F-477D-B234-020C842ECEEB}" type="pres">
      <dgm:prSet presAssocID="{80D8F543-D33D-4E85-9294-D7FBE6D56842}" presName="root2" presStyleCnt="0"/>
      <dgm:spPr/>
    </dgm:pt>
    <dgm:pt modelId="{163FE42F-2A89-4442-8481-75554C7A19D9}" type="pres">
      <dgm:prSet presAssocID="{80D8F543-D33D-4E85-9294-D7FBE6D56842}" presName="LevelTwoTextNode" presStyleLbl="node4" presStyleIdx="11" presStyleCnt="18" custScaleX="179939">
        <dgm:presLayoutVars>
          <dgm:chPref val="3"/>
        </dgm:presLayoutVars>
      </dgm:prSet>
      <dgm:spPr>
        <a:xfrm>
          <a:off x="9467597" y="2833126"/>
          <a:ext cx="2225812" cy="377128"/>
        </a:xfrm>
        <a:prstGeom prst="rect">
          <a:avLst/>
        </a:prstGeom>
      </dgm:spPr>
    </dgm:pt>
    <dgm:pt modelId="{6196C626-EA68-46A0-AE16-D7A4AE769003}" type="pres">
      <dgm:prSet presAssocID="{80D8F543-D33D-4E85-9294-D7FBE6D56842}" presName="level3hierChild" presStyleCnt="0"/>
      <dgm:spPr/>
    </dgm:pt>
    <dgm:pt modelId="{2C2DDD95-0016-428C-9014-5857EDAA1A0E}" type="pres">
      <dgm:prSet presAssocID="{35497BB3-F483-47ED-9443-5136228A08D1}" presName="conn2-1" presStyleLbl="parChTrans1D2" presStyleIdx="3" presStyleCnt="4"/>
      <dgm:spPr/>
    </dgm:pt>
    <dgm:pt modelId="{8919B555-2904-48A9-B08F-ECEA9CEAD104}" type="pres">
      <dgm:prSet presAssocID="{35497BB3-F483-47ED-9443-5136228A08D1}" presName="connTx" presStyleLbl="parChTrans1D2" presStyleIdx="3" presStyleCnt="4"/>
      <dgm:spPr/>
    </dgm:pt>
    <dgm:pt modelId="{91145B24-98FB-415D-92E0-B3192D0F5CD0}" type="pres">
      <dgm:prSet presAssocID="{0DFC2682-2DB8-4843-9BC6-9A8E0EC69266}" presName="root2" presStyleCnt="0"/>
      <dgm:spPr/>
    </dgm:pt>
    <dgm:pt modelId="{565FD0AC-5156-423C-9C4D-DA4439E43AA6}" type="pres">
      <dgm:prSet presAssocID="{0DFC2682-2DB8-4843-9BC6-9A8E0EC69266}" presName="LevelTwoTextNode" presStyleLbl="node2" presStyleIdx="3" presStyleCnt="4" custScaleX="122470">
        <dgm:presLayoutVars>
          <dgm:chPref val="3"/>
        </dgm:presLayoutVars>
      </dgm:prSet>
      <dgm:spPr/>
    </dgm:pt>
    <dgm:pt modelId="{4B534F0A-5861-423A-9A20-23CDF630C61F}" type="pres">
      <dgm:prSet presAssocID="{0DFC2682-2DB8-4843-9BC6-9A8E0EC69266}" presName="level3hierChild" presStyleCnt="0"/>
      <dgm:spPr/>
    </dgm:pt>
    <dgm:pt modelId="{06CF975B-C8F0-410E-B486-B06E0ECDA53E}" type="pres">
      <dgm:prSet presAssocID="{AE52B05E-42A0-489C-AC2B-BB9993557C7C}" presName="conn2-1" presStyleLbl="parChTrans1D3" presStyleIdx="7" presStyleCnt="10"/>
      <dgm:spPr/>
    </dgm:pt>
    <dgm:pt modelId="{01FA9445-B117-4DF6-9E69-CA194855F734}" type="pres">
      <dgm:prSet presAssocID="{AE52B05E-42A0-489C-AC2B-BB9993557C7C}" presName="connTx" presStyleLbl="parChTrans1D3" presStyleIdx="7" presStyleCnt="10"/>
      <dgm:spPr/>
    </dgm:pt>
    <dgm:pt modelId="{FA79D6B3-BBFD-46EF-8F3A-DB618E9B7B73}" type="pres">
      <dgm:prSet presAssocID="{F159E07A-4FD7-4448-A048-9FA43FE9B965}" presName="root2" presStyleCnt="0"/>
      <dgm:spPr/>
    </dgm:pt>
    <dgm:pt modelId="{4A47AD15-951B-4BA1-AFA3-6BAE9D4AA4A0}" type="pres">
      <dgm:prSet presAssocID="{F159E07A-4FD7-4448-A048-9FA43FE9B965}" presName="LevelTwoTextNode" presStyleLbl="node3" presStyleIdx="7" presStyleCnt="10" custScaleX="155067">
        <dgm:presLayoutVars>
          <dgm:chPref val="3"/>
        </dgm:presLayoutVars>
      </dgm:prSet>
      <dgm:spPr>
        <a:xfrm>
          <a:off x="2447292" y="3304537"/>
          <a:ext cx="1918150" cy="377128"/>
        </a:xfrm>
        <a:prstGeom prst="rect">
          <a:avLst/>
        </a:prstGeom>
      </dgm:spPr>
    </dgm:pt>
    <dgm:pt modelId="{8502BF93-8738-431F-8269-48C49EE68294}" type="pres">
      <dgm:prSet presAssocID="{F159E07A-4FD7-4448-A048-9FA43FE9B965}" presName="level3hierChild" presStyleCnt="0"/>
      <dgm:spPr/>
    </dgm:pt>
    <dgm:pt modelId="{1A6F0DA8-C627-4B76-B4CB-217E5DDEFF0B}" type="pres">
      <dgm:prSet presAssocID="{EF5C0667-F744-4A6E-B2A3-2FE2C961B1C4}" presName="conn2-1" presStyleLbl="parChTrans1D4" presStyleIdx="12" presStyleCnt="18"/>
      <dgm:spPr/>
    </dgm:pt>
    <dgm:pt modelId="{C04C9AD3-660C-4E07-A80A-BCD32F875E83}" type="pres">
      <dgm:prSet presAssocID="{EF5C0667-F744-4A6E-B2A3-2FE2C961B1C4}" presName="connTx" presStyleLbl="parChTrans1D4" presStyleIdx="12" presStyleCnt="18"/>
      <dgm:spPr/>
    </dgm:pt>
    <dgm:pt modelId="{043DE9C1-6325-47D9-8CBE-CE89D418B9D2}" type="pres">
      <dgm:prSet presAssocID="{0C229E45-BE2B-488D-9CD4-50A350BE93A4}" presName="root2" presStyleCnt="0"/>
      <dgm:spPr/>
    </dgm:pt>
    <dgm:pt modelId="{6C06D458-FE74-458A-B19B-494629D523BE}" type="pres">
      <dgm:prSet presAssocID="{0C229E45-BE2B-488D-9CD4-50A350BE93A4}" presName="LevelTwoTextNode" presStyleLbl="node4" presStyleIdx="12" presStyleCnt="18" custScaleX="372468">
        <dgm:presLayoutVars>
          <dgm:chPref val="3"/>
        </dgm:presLayoutVars>
      </dgm:prSet>
      <dgm:spPr>
        <a:xfrm>
          <a:off x="4612839" y="3304537"/>
          <a:ext cx="4607361" cy="377128"/>
        </a:xfrm>
        <a:prstGeom prst="rect">
          <a:avLst/>
        </a:prstGeom>
      </dgm:spPr>
    </dgm:pt>
    <dgm:pt modelId="{3BA5B11C-3399-4920-9319-1402D26848BE}" type="pres">
      <dgm:prSet presAssocID="{0C229E45-BE2B-488D-9CD4-50A350BE93A4}" presName="level3hierChild" presStyleCnt="0"/>
      <dgm:spPr/>
    </dgm:pt>
    <dgm:pt modelId="{7B9F681F-FE4A-4032-8D8C-0082D405CC04}" type="pres">
      <dgm:prSet presAssocID="{5DDE5184-0F3C-4B45-AC52-D9E1732B5E2B}" presName="conn2-1" presStyleLbl="parChTrans1D4" presStyleIdx="13" presStyleCnt="18"/>
      <dgm:spPr/>
    </dgm:pt>
    <dgm:pt modelId="{095C54D9-808B-417B-B61A-E45CAA675515}" type="pres">
      <dgm:prSet presAssocID="{5DDE5184-0F3C-4B45-AC52-D9E1732B5E2B}" presName="connTx" presStyleLbl="parChTrans1D4" presStyleIdx="13" presStyleCnt="18"/>
      <dgm:spPr/>
    </dgm:pt>
    <dgm:pt modelId="{ADB84738-C00C-48E2-90D4-B5455B720893}" type="pres">
      <dgm:prSet presAssocID="{CC094A48-34CE-4979-9221-EFF22B6DE6B6}" presName="root2" presStyleCnt="0"/>
      <dgm:spPr/>
    </dgm:pt>
    <dgm:pt modelId="{2FCC901C-16B0-4C0D-9CB2-9EBB69273B4A}" type="pres">
      <dgm:prSet presAssocID="{CC094A48-34CE-4979-9221-EFF22B6DE6B6}" presName="LevelTwoTextNode" presStyleLbl="node4" presStyleIdx="13" presStyleCnt="18" custScaleX="179939">
        <dgm:presLayoutVars>
          <dgm:chPref val="3"/>
        </dgm:presLayoutVars>
      </dgm:prSet>
      <dgm:spPr>
        <a:xfrm>
          <a:off x="9467597" y="3304537"/>
          <a:ext cx="2225812" cy="377128"/>
        </a:xfrm>
        <a:prstGeom prst="rect">
          <a:avLst/>
        </a:prstGeom>
      </dgm:spPr>
    </dgm:pt>
    <dgm:pt modelId="{18DCC6ED-C54D-404F-B6A5-A1D96FBB28CF}" type="pres">
      <dgm:prSet presAssocID="{CC094A48-34CE-4979-9221-EFF22B6DE6B6}" presName="level3hierChild" presStyleCnt="0"/>
      <dgm:spPr/>
    </dgm:pt>
    <dgm:pt modelId="{1075DB6E-4332-4018-B69A-407CD6A400A4}" type="pres">
      <dgm:prSet presAssocID="{3995D0F8-BB47-44F0-86DA-37A785869E61}" presName="conn2-1" presStyleLbl="parChTrans1D3" presStyleIdx="8" presStyleCnt="10"/>
      <dgm:spPr/>
    </dgm:pt>
    <dgm:pt modelId="{361D9316-67FF-4F6B-BE10-BCC7642F2769}" type="pres">
      <dgm:prSet presAssocID="{3995D0F8-BB47-44F0-86DA-37A785869E61}" presName="connTx" presStyleLbl="parChTrans1D3" presStyleIdx="8" presStyleCnt="10"/>
      <dgm:spPr/>
    </dgm:pt>
    <dgm:pt modelId="{6B3E6241-6B15-410F-BBF5-6A0D60145562}" type="pres">
      <dgm:prSet presAssocID="{12BB6569-3089-4E56-A9BE-9552116F4D7D}" presName="root2" presStyleCnt="0"/>
      <dgm:spPr/>
    </dgm:pt>
    <dgm:pt modelId="{8A71AF80-77A7-4E4F-AD7E-D79131F4EDAC}" type="pres">
      <dgm:prSet presAssocID="{12BB6569-3089-4E56-A9BE-9552116F4D7D}" presName="LevelTwoTextNode" presStyleLbl="node3" presStyleIdx="8" presStyleCnt="10" custScaleX="155067">
        <dgm:presLayoutVars>
          <dgm:chPref val="3"/>
        </dgm:presLayoutVars>
      </dgm:prSet>
      <dgm:spPr>
        <a:xfrm>
          <a:off x="2447292" y="3775948"/>
          <a:ext cx="1918150" cy="377128"/>
        </a:xfrm>
        <a:prstGeom prst="rect">
          <a:avLst/>
        </a:prstGeom>
      </dgm:spPr>
    </dgm:pt>
    <dgm:pt modelId="{54208462-8380-470F-A3EE-97C2BC812A41}" type="pres">
      <dgm:prSet presAssocID="{12BB6569-3089-4E56-A9BE-9552116F4D7D}" presName="level3hierChild" presStyleCnt="0"/>
      <dgm:spPr/>
    </dgm:pt>
    <dgm:pt modelId="{5ADF7509-F142-4EA0-A79B-D30088A793D6}" type="pres">
      <dgm:prSet presAssocID="{5BF3C477-CC9F-4BE7-ACBB-4FA0A07BF7DA}" presName="conn2-1" presStyleLbl="parChTrans1D4" presStyleIdx="14" presStyleCnt="18"/>
      <dgm:spPr/>
    </dgm:pt>
    <dgm:pt modelId="{F3060A8A-B1C4-4ACC-8932-4BD755F65101}" type="pres">
      <dgm:prSet presAssocID="{5BF3C477-CC9F-4BE7-ACBB-4FA0A07BF7DA}" presName="connTx" presStyleLbl="parChTrans1D4" presStyleIdx="14" presStyleCnt="18"/>
      <dgm:spPr/>
    </dgm:pt>
    <dgm:pt modelId="{DBE59279-0EB3-4ACE-B90E-5C51A3C9CE3E}" type="pres">
      <dgm:prSet presAssocID="{73A28304-6025-4EEB-8CBB-AFFA0F3457C2}" presName="root2" presStyleCnt="0"/>
      <dgm:spPr/>
    </dgm:pt>
    <dgm:pt modelId="{4BA8520E-8D54-443D-9B75-DB07825FC07A}" type="pres">
      <dgm:prSet presAssocID="{73A28304-6025-4EEB-8CBB-AFFA0F3457C2}" presName="LevelTwoTextNode" presStyleLbl="node4" presStyleIdx="14" presStyleCnt="18" custScaleX="372468">
        <dgm:presLayoutVars>
          <dgm:chPref val="3"/>
        </dgm:presLayoutVars>
      </dgm:prSet>
      <dgm:spPr>
        <a:xfrm>
          <a:off x="4612839" y="3775948"/>
          <a:ext cx="4607361" cy="377128"/>
        </a:xfrm>
        <a:prstGeom prst="rect">
          <a:avLst/>
        </a:prstGeom>
      </dgm:spPr>
    </dgm:pt>
    <dgm:pt modelId="{9E1CFD61-7542-414E-8811-1A9AB952085A}" type="pres">
      <dgm:prSet presAssocID="{73A28304-6025-4EEB-8CBB-AFFA0F3457C2}" presName="level3hierChild" presStyleCnt="0"/>
      <dgm:spPr/>
    </dgm:pt>
    <dgm:pt modelId="{428486B5-AC20-4C4B-AA5A-8F0DF8AD6546}" type="pres">
      <dgm:prSet presAssocID="{0CFDBB62-7320-4EC9-B2D2-2A5887188EA5}" presName="conn2-1" presStyleLbl="parChTrans1D4" presStyleIdx="15" presStyleCnt="18"/>
      <dgm:spPr/>
    </dgm:pt>
    <dgm:pt modelId="{4545F9D9-691F-4DC3-86D4-556008C316D4}" type="pres">
      <dgm:prSet presAssocID="{0CFDBB62-7320-4EC9-B2D2-2A5887188EA5}" presName="connTx" presStyleLbl="parChTrans1D4" presStyleIdx="15" presStyleCnt="18"/>
      <dgm:spPr/>
    </dgm:pt>
    <dgm:pt modelId="{9474AB62-33A1-402C-9508-12A87AE527A8}" type="pres">
      <dgm:prSet presAssocID="{ABE73D84-32A1-4BBF-AD83-DCAC8C5AF89B}" presName="root2" presStyleCnt="0"/>
      <dgm:spPr/>
    </dgm:pt>
    <dgm:pt modelId="{D168A26B-20BE-4D4E-A66C-5FDFDDE9C321}" type="pres">
      <dgm:prSet presAssocID="{ABE73D84-32A1-4BBF-AD83-DCAC8C5AF89B}" presName="LevelTwoTextNode" presStyleLbl="node4" presStyleIdx="15" presStyleCnt="18" custScaleX="179939">
        <dgm:presLayoutVars>
          <dgm:chPref val="3"/>
        </dgm:presLayoutVars>
      </dgm:prSet>
      <dgm:spPr>
        <a:xfrm>
          <a:off x="9467597" y="3775948"/>
          <a:ext cx="2225812" cy="377128"/>
        </a:xfrm>
        <a:prstGeom prst="rect">
          <a:avLst/>
        </a:prstGeom>
      </dgm:spPr>
    </dgm:pt>
    <dgm:pt modelId="{607B9B3C-96D2-4921-B22B-C44FE6262619}" type="pres">
      <dgm:prSet presAssocID="{ABE73D84-32A1-4BBF-AD83-DCAC8C5AF89B}" presName="level3hierChild" presStyleCnt="0"/>
      <dgm:spPr/>
    </dgm:pt>
    <dgm:pt modelId="{AF1599C4-2432-4CB7-A480-98B73CA6EFFA}" type="pres">
      <dgm:prSet presAssocID="{1944D621-A795-40D7-91BF-4F8D256BB6C9}" presName="conn2-1" presStyleLbl="parChTrans1D3" presStyleIdx="9" presStyleCnt="10"/>
      <dgm:spPr/>
    </dgm:pt>
    <dgm:pt modelId="{80EDE9D2-3FB5-424E-A485-A6B27E52F8B4}" type="pres">
      <dgm:prSet presAssocID="{1944D621-A795-40D7-91BF-4F8D256BB6C9}" presName="connTx" presStyleLbl="parChTrans1D3" presStyleIdx="9" presStyleCnt="10"/>
      <dgm:spPr/>
    </dgm:pt>
    <dgm:pt modelId="{84170491-B09A-4EC1-A5E5-1285D545431A}" type="pres">
      <dgm:prSet presAssocID="{6E85ABCB-B4C7-4257-A72A-1A2D3AB715C3}" presName="root2" presStyleCnt="0"/>
      <dgm:spPr/>
    </dgm:pt>
    <dgm:pt modelId="{B3436EA0-E061-41F5-A681-898EA7260450}" type="pres">
      <dgm:prSet presAssocID="{6E85ABCB-B4C7-4257-A72A-1A2D3AB715C3}" presName="LevelTwoTextNode" presStyleLbl="node3" presStyleIdx="9" presStyleCnt="10" custScaleX="155067">
        <dgm:presLayoutVars>
          <dgm:chPref val="3"/>
        </dgm:presLayoutVars>
      </dgm:prSet>
      <dgm:spPr>
        <a:xfrm>
          <a:off x="2447292" y="4247359"/>
          <a:ext cx="1918150" cy="377128"/>
        </a:xfrm>
        <a:prstGeom prst="rect">
          <a:avLst/>
        </a:prstGeom>
      </dgm:spPr>
    </dgm:pt>
    <dgm:pt modelId="{66478AD5-8A46-469A-8086-2B849D8CBAFA}" type="pres">
      <dgm:prSet presAssocID="{6E85ABCB-B4C7-4257-A72A-1A2D3AB715C3}" presName="level3hierChild" presStyleCnt="0"/>
      <dgm:spPr/>
    </dgm:pt>
    <dgm:pt modelId="{31F53769-E132-4CEE-8D9E-3F7EE9AD3C36}" type="pres">
      <dgm:prSet presAssocID="{0FA5E83D-970D-4622-B46F-95A6B98CC808}" presName="conn2-1" presStyleLbl="parChTrans1D4" presStyleIdx="16" presStyleCnt="18"/>
      <dgm:spPr/>
    </dgm:pt>
    <dgm:pt modelId="{3EC0F121-0CE6-4B2D-A738-8163CEA309D8}" type="pres">
      <dgm:prSet presAssocID="{0FA5E83D-970D-4622-B46F-95A6B98CC808}" presName="connTx" presStyleLbl="parChTrans1D4" presStyleIdx="16" presStyleCnt="18"/>
      <dgm:spPr/>
    </dgm:pt>
    <dgm:pt modelId="{91E7C1FC-C7C2-4901-8337-25D70A632B21}" type="pres">
      <dgm:prSet presAssocID="{524F9298-5487-4711-A41F-EA863D562907}" presName="root2" presStyleCnt="0"/>
      <dgm:spPr/>
    </dgm:pt>
    <dgm:pt modelId="{AE1F0294-D1F2-43D5-A402-109D2BAD284E}" type="pres">
      <dgm:prSet presAssocID="{524F9298-5487-4711-A41F-EA863D562907}" presName="LevelTwoTextNode" presStyleLbl="node4" presStyleIdx="16" presStyleCnt="18" custScaleX="372468">
        <dgm:presLayoutVars>
          <dgm:chPref val="3"/>
        </dgm:presLayoutVars>
      </dgm:prSet>
      <dgm:spPr>
        <a:xfrm>
          <a:off x="4612839" y="4247359"/>
          <a:ext cx="4607361" cy="377128"/>
        </a:xfrm>
        <a:prstGeom prst="rect">
          <a:avLst/>
        </a:prstGeom>
      </dgm:spPr>
    </dgm:pt>
    <dgm:pt modelId="{B40E6602-A089-45AA-A228-F65C72ADE221}" type="pres">
      <dgm:prSet presAssocID="{524F9298-5487-4711-A41F-EA863D562907}" presName="level3hierChild" presStyleCnt="0"/>
      <dgm:spPr/>
    </dgm:pt>
    <dgm:pt modelId="{BAFD54B3-FBCB-4E2C-9818-5E5AEDD77A3B}" type="pres">
      <dgm:prSet presAssocID="{99DFB0DF-D7DD-4E1D-9C19-3AF69F2C0DB2}" presName="conn2-1" presStyleLbl="parChTrans1D4" presStyleIdx="17" presStyleCnt="18"/>
      <dgm:spPr/>
    </dgm:pt>
    <dgm:pt modelId="{B9560AD5-C8C5-4A43-95A9-9D3B7FF54FE4}" type="pres">
      <dgm:prSet presAssocID="{99DFB0DF-D7DD-4E1D-9C19-3AF69F2C0DB2}" presName="connTx" presStyleLbl="parChTrans1D4" presStyleIdx="17" presStyleCnt="18"/>
      <dgm:spPr/>
    </dgm:pt>
    <dgm:pt modelId="{3C42ED98-B438-4DCF-8D99-E8E52C516333}" type="pres">
      <dgm:prSet presAssocID="{73AD380E-97C9-4146-AA84-75E9421F8480}" presName="root2" presStyleCnt="0"/>
      <dgm:spPr/>
    </dgm:pt>
    <dgm:pt modelId="{137D68CA-DC7B-4A87-848F-B3BF39B64E80}" type="pres">
      <dgm:prSet presAssocID="{73AD380E-97C9-4146-AA84-75E9421F8480}" presName="LevelTwoTextNode" presStyleLbl="node4" presStyleIdx="17" presStyleCnt="18" custScaleX="179939">
        <dgm:presLayoutVars>
          <dgm:chPref val="3"/>
        </dgm:presLayoutVars>
      </dgm:prSet>
      <dgm:spPr>
        <a:xfrm>
          <a:off x="9467597" y="4247359"/>
          <a:ext cx="2225812" cy="377128"/>
        </a:xfrm>
        <a:prstGeom prst="rect">
          <a:avLst/>
        </a:prstGeom>
      </dgm:spPr>
    </dgm:pt>
    <dgm:pt modelId="{9E7D3638-CAF2-45EC-A77F-8015FF5A1085}" type="pres">
      <dgm:prSet presAssocID="{73AD380E-97C9-4146-AA84-75E9421F8480}" presName="level3hierChild" presStyleCnt="0"/>
      <dgm:spPr/>
    </dgm:pt>
  </dgm:ptLst>
  <dgm:cxnLst>
    <dgm:cxn modelId="{60721600-E40B-4E55-866E-DFE65AEE26DA}" srcId="{83D442DA-FAFC-47AB-8170-D35FAF28DAD3}" destId="{B22A3D2A-778E-4E8A-BD72-A091152836CD}" srcOrd="0" destOrd="0" parTransId="{6FC8D8F1-3A6A-437F-82AF-66AD3874A698}" sibTransId="{787CF17B-19E6-4503-BE61-F13B0C103B15}"/>
    <dgm:cxn modelId="{6418F803-0A3A-405C-B35D-839CD0FAD6B0}" srcId="{01E63E4D-5C3B-4B7F-B52B-4FA4F91356F4}" destId="{80D8F543-D33D-4E85-9294-D7FBE6D56842}" srcOrd="0" destOrd="0" parTransId="{F7843EF8-588D-487B-A835-ABAEC05C9003}" sibTransId="{9FE8FA87-F611-45E6-9003-A7AA1BEBDC97}"/>
    <dgm:cxn modelId="{87AF3E05-9858-435E-8130-A25E6318576F}" type="presOf" srcId="{05D1A72B-5093-4350-99A1-3354AD766FA6}" destId="{5A81E44D-3E45-4736-AF24-E8AE3837A4E8}" srcOrd="0" destOrd="0" presId="urn:microsoft.com/office/officeart/2008/layout/HorizontalMultiLevelHierarchy"/>
    <dgm:cxn modelId="{289EE708-E13C-458D-BB3F-E5757540ACD2}" type="presOf" srcId="{0C229E45-BE2B-488D-9CD4-50A350BE93A4}" destId="{6C06D458-FE74-458A-B19B-494629D523BE}" srcOrd="0" destOrd="0" presId="urn:microsoft.com/office/officeart/2008/layout/HorizontalMultiLevelHierarchy"/>
    <dgm:cxn modelId="{B24EA40B-68BD-4323-8929-2C82E9729E47}" type="presOf" srcId="{40DEF7CD-F692-41B5-9B23-6ED6BB5DA662}" destId="{9207906B-AD0D-4AF4-9EC9-1DCF2C1A316A}" srcOrd="1" destOrd="0" presId="urn:microsoft.com/office/officeart/2008/layout/HorizontalMultiLevelHierarchy"/>
    <dgm:cxn modelId="{A3A1DA0B-DBF9-42E2-87C8-5FA38F186BE7}" type="presOf" srcId="{7CFDED7D-DD2F-4EA1-93E7-5916BF6DC925}" destId="{96721EDA-2E13-4E69-9892-7B11B48225C4}" srcOrd="0" destOrd="0" presId="urn:microsoft.com/office/officeart/2008/layout/HorizontalMultiLevelHierarchy"/>
    <dgm:cxn modelId="{95239F0C-0C7F-46DC-983B-8D0E05FBA43B}" type="presOf" srcId="{91F0C822-6D2C-45E0-9A2A-24946DC958E3}" destId="{E808EC1A-694B-4791-94C3-786AD443D8AC}" srcOrd="0" destOrd="0" presId="urn:microsoft.com/office/officeart/2008/layout/HorizontalMultiLevelHierarchy"/>
    <dgm:cxn modelId="{0ADFEB0C-1274-404F-8A2D-9ECC65EC454F}" type="presOf" srcId="{9C3F1E49-041A-4F4F-8FC8-DBDB61325329}" destId="{366D5DB3-6DA9-428F-81FA-5674FD863F22}" srcOrd="1" destOrd="0" presId="urn:microsoft.com/office/officeart/2008/layout/HorizontalMultiLevelHierarchy"/>
    <dgm:cxn modelId="{20386C0D-5703-4606-833F-B6DEB8B7AB72}" srcId="{05D1A72B-5093-4350-99A1-3354AD766FA6}" destId="{01E63E4D-5C3B-4B7F-B52B-4FA4F91356F4}" srcOrd="0" destOrd="0" parTransId="{1C6D7D9F-7036-46E9-89AE-5EC067B1183C}" sibTransId="{AB7B25F6-FBC0-4A6B-BBC7-B0EEB41C3D2C}"/>
    <dgm:cxn modelId="{79EC220E-29C7-45B9-8B59-5097B0EF24A8}" type="presOf" srcId="{9E875CAD-A7E7-48D6-8E99-7854C4627DD5}" destId="{AF56AAED-AAF6-4258-8938-8F38A8134F06}" srcOrd="0" destOrd="0" presId="urn:microsoft.com/office/officeart/2008/layout/HorizontalMultiLevelHierarchy"/>
    <dgm:cxn modelId="{1D27410E-26B0-4CE2-9E9F-169F01918752}" type="presOf" srcId="{B91B8E42-4486-40DE-92C0-2FAF98C97CCE}" destId="{1AE142C2-9248-4AC2-A7C2-E9CD653F5538}" srcOrd="0" destOrd="0" presId="urn:microsoft.com/office/officeart/2008/layout/HorizontalMultiLevelHierarchy"/>
    <dgm:cxn modelId="{1039880E-5BC9-4D28-8229-5BFAF1EA66B1}" type="presOf" srcId="{C48ADD94-A638-40B4-A7CF-75B38A38B2AA}" destId="{6FF4C709-8099-4DBB-9E16-D5169DB26929}" srcOrd="0" destOrd="0" presId="urn:microsoft.com/office/officeart/2008/layout/HorizontalMultiLevelHierarchy"/>
    <dgm:cxn modelId="{16A26910-D1A6-45B0-B145-8B029ECCF816}" type="presOf" srcId="{2A0A50F2-2633-48DB-AF9F-C3DE2FBF7C0A}" destId="{1E023214-E68A-496F-9C70-13A6AE3906FD}" srcOrd="1" destOrd="0" presId="urn:microsoft.com/office/officeart/2008/layout/HorizontalMultiLevelHierarchy"/>
    <dgm:cxn modelId="{A4BCB610-A106-4056-A70A-0408B12D392A}" type="presOf" srcId="{CBA7A336-4063-428F-B4AB-DCC184142F5C}" destId="{A6ECC067-25E0-46F7-8668-6AFEB0D4050D}" srcOrd="0" destOrd="0" presId="urn:microsoft.com/office/officeart/2008/layout/HorizontalMultiLevelHierarchy"/>
    <dgm:cxn modelId="{DAA2FD11-73AD-4613-881F-0B5A990F54BD}" type="presOf" srcId="{83D442DA-FAFC-47AB-8170-D35FAF28DAD3}" destId="{251CC199-34CF-4684-9AAA-173D003927FD}" srcOrd="0" destOrd="0" presId="urn:microsoft.com/office/officeart/2008/layout/HorizontalMultiLevelHierarchy"/>
    <dgm:cxn modelId="{F572AA12-9BC0-456D-BA82-43768D6E9350}" type="presOf" srcId="{101681E1-7C01-424E-8094-1F760665919A}" destId="{38256DAB-E7DD-45A2-AEFC-62B56478ED38}" srcOrd="1" destOrd="0" presId="urn:microsoft.com/office/officeart/2008/layout/HorizontalMultiLevelHierarchy"/>
    <dgm:cxn modelId="{750D9913-D14A-4B74-905C-CF8B79A29631}" type="presOf" srcId="{0FA5E83D-970D-4622-B46F-95A6B98CC808}" destId="{3EC0F121-0CE6-4B2D-A738-8163CEA309D8}" srcOrd="1" destOrd="0" presId="urn:microsoft.com/office/officeart/2008/layout/HorizontalMultiLevelHierarchy"/>
    <dgm:cxn modelId="{BBB50B14-7E2B-4EC4-A621-0675860C554A}" type="presOf" srcId="{73A28304-6025-4EEB-8CBB-AFFA0F3457C2}" destId="{4BA8520E-8D54-443D-9B75-DB07825FC07A}" srcOrd="0" destOrd="0" presId="urn:microsoft.com/office/officeart/2008/layout/HorizontalMultiLevelHierarchy"/>
    <dgm:cxn modelId="{16A84F15-96F4-400F-9586-4E6572CD45A3}" type="presOf" srcId="{0CFDBB62-7320-4EC9-B2D2-2A5887188EA5}" destId="{428486B5-AC20-4C4B-AA5A-8F0DF8AD6546}" srcOrd="0" destOrd="0" presId="urn:microsoft.com/office/officeart/2008/layout/HorizontalMultiLevelHierarchy"/>
    <dgm:cxn modelId="{D5F73E19-850B-46CE-B06A-CDA5C6F8CC7A}" srcId="{8149C7ED-187F-49CA-8B4E-0493DCC6B88E}" destId="{7CFDED7D-DD2F-4EA1-93E7-5916BF6DC925}" srcOrd="1" destOrd="0" parTransId="{3B09E03A-2F22-459A-93A9-B70551E381D1}" sibTransId="{9CCFB12F-8E27-4774-98A0-83CAB3F4975C}"/>
    <dgm:cxn modelId="{D86A721C-5753-48F4-9993-AECBB2CC52A0}" type="presOf" srcId="{5DDE5184-0F3C-4B45-AC52-D9E1732B5E2B}" destId="{7B9F681F-FE4A-4032-8D8C-0082D405CC04}" srcOrd="0" destOrd="0" presId="urn:microsoft.com/office/officeart/2008/layout/HorizontalMultiLevelHierarchy"/>
    <dgm:cxn modelId="{2329F01D-A742-4646-969C-7A178274DAAA}" type="presOf" srcId="{E483EA23-E7A4-44E6-8D49-110F014CDA64}" destId="{D3776C98-DAB3-41A6-8F2F-AD7C15FAFF65}" srcOrd="0" destOrd="0" presId="urn:microsoft.com/office/officeart/2008/layout/HorizontalMultiLevelHierarchy"/>
    <dgm:cxn modelId="{3FA8D721-9FAC-4221-AB6E-72C123B730E4}" type="presOf" srcId="{2A0A50F2-2633-48DB-AF9F-C3DE2FBF7C0A}" destId="{6B929F33-289A-4981-B953-0FB9995C3B42}" srcOrd="0" destOrd="0" presId="urn:microsoft.com/office/officeart/2008/layout/HorizontalMultiLevelHierarchy"/>
    <dgm:cxn modelId="{F1197424-E6F5-46CC-AA33-27A15C4385A9}" type="presOf" srcId="{930132BB-B73B-4E36-BB02-4BC96B99ECD0}" destId="{4BA88EDE-1473-4554-91B3-7E6AFFD5FB49}" srcOrd="0" destOrd="0" presId="urn:microsoft.com/office/officeart/2008/layout/HorizontalMultiLevelHierarchy"/>
    <dgm:cxn modelId="{AB547426-903B-40D8-A0D9-4092D9909524}" type="presOf" srcId="{1C6D7D9F-7036-46E9-89AE-5EC067B1183C}" destId="{A51C8EDB-4A31-4997-92FB-23CA9213A933}" srcOrd="1" destOrd="0" presId="urn:microsoft.com/office/officeart/2008/layout/HorizontalMultiLevelHierarchy"/>
    <dgm:cxn modelId="{AA7AD928-D61D-4456-B901-E7822FB36CF1}" type="presOf" srcId="{BF79116E-BA96-4336-9053-918D16A368BF}" destId="{875AF621-AE25-453B-9AF0-E4E8CB07ADB0}" srcOrd="0" destOrd="0" presId="urn:microsoft.com/office/officeart/2008/layout/HorizontalMultiLevelHierarchy"/>
    <dgm:cxn modelId="{A2EE1F2A-7712-44D4-81AC-32D3A9417661}" type="presOf" srcId="{B326BCB4-E49E-4050-9BF2-084165C5D326}" destId="{88AC4809-67EF-4762-8D79-0F8D3B8AF657}" srcOrd="0" destOrd="0" presId="urn:microsoft.com/office/officeart/2008/layout/HorizontalMultiLevelHierarchy"/>
    <dgm:cxn modelId="{9281302A-67DF-43A5-8B07-DB3F63DB14DC}" type="presOf" srcId="{0CFDBB62-7320-4EC9-B2D2-2A5887188EA5}" destId="{4545F9D9-691F-4DC3-86D4-556008C316D4}" srcOrd="1" destOrd="0" presId="urn:microsoft.com/office/officeart/2008/layout/HorizontalMultiLevelHierarchy"/>
    <dgm:cxn modelId="{1649312A-E31A-495D-B3B8-9A3121F83158}" srcId="{0DFC2682-2DB8-4843-9BC6-9A8E0EC69266}" destId="{F159E07A-4FD7-4448-A048-9FA43FE9B965}" srcOrd="0" destOrd="0" parTransId="{AE52B05E-42A0-489C-AC2B-BB9993557C7C}" sibTransId="{F406F2C1-A6F3-4A0F-9848-050B46DEC828}"/>
    <dgm:cxn modelId="{7D95FA2A-F62C-4DF1-8A89-BE22BA0D2A36}" type="presOf" srcId="{6FC8D8F1-3A6A-437F-82AF-66AD3874A698}" destId="{0F375551-951C-4608-AB58-0120235CA404}" srcOrd="0" destOrd="0" presId="urn:microsoft.com/office/officeart/2008/layout/HorizontalMultiLevelHierarchy"/>
    <dgm:cxn modelId="{5D10292B-5F12-49DF-BE83-400BB123B164}" type="presOf" srcId="{CC094A48-34CE-4979-9221-EFF22B6DE6B6}" destId="{2FCC901C-16B0-4C0D-9CB2-9EBB69273B4A}" srcOrd="0" destOrd="0" presId="urn:microsoft.com/office/officeart/2008/layout/HorizontalMultiLevelHierarchy"/>
    <dgm:cxn modelId="{DA63692B-786A-45A4-AF29-9F3109605515}" type="presOf" srcId="{337F395C-C750-4122-B863-DDF32C3FE8D0}" destId="{7F7AEE85-2D06-458B-90A7-7CE0CBDAA414}" srcOrd="0" destOrd="0" presId="urn:microsoft.com/office/officeart/2008/layout/HorizontalMultiLevelHierarchy"/>
    <dgm:cxn modelId="{EED9DC2B-C331-4431-89D2-E6F5BA3F2B21}" type="presOf" srcId="{1944D621-A795-40D7-91BF-4F8D256BB6C9}" destId="{80EDE9D2-3FB5-424E-A485-A6B27E52F8B4}" srcOrd="1" destOrd="0" presId="urn:microsoft.com/office/officeart/2008/layout/HorizontalMultiLevelHierarchy"/>
    <dgm:cxn modelId="{4A1B9C30-867C-4658-B04E-54E57BC3C7A6}" type="presOf" srcId="{9E875CAD-A7E7-48D6-8E99-7854C4627DD5}" destId="{71E05810-D0A4-4F1D-8D8A-ED00A933EFC3}" srcOrd="1" destOrd="0" presId="urn:microsoft.com/office/officeart/2008/layout/HorizontalMultiLevelHierarchy"/>
    <dgm:cxn modelId="{00E63D33-697E-416D-A8FC-93C2A880EF87}" srcId="{88D50D35-114C-4211-A512-5BA42D313553}" destId="{784EE9A0-D9C9-4D99-AC94-10A23667BB08}" srcOrd="0" destOrd="0" parTransId="{B91B8E42-4486-40DE-92C0-2FAF98C97CCE}" sibTransId="{94F3FE78-56C2-4D53-971F-97B5A560A642}"/>
    <dgm:cxn modelId="{12C5F633-EAA7-4689-93C5-9B88DAF62902}" srcId="{1E4FFE27-6BAB-4BB3-8FB3-13BDA20A6CB5}" destId="{BF79116E-BA96-4336-9053-918D16A368BF}" srcOrd="0" destOrd="0" parTransId="{101681E1-7C01-424E-8094-1F760665919A}" sibTransId="{8913C2FF-2E13-484E-A3C3-B94A2A7E7164}"/>
    <dgm:cxn modelId="{CAFBC535-CFE6-4088-A2AA-A8363E732D59}" type="presOf" srcId="{FB0FD711-75C0-4372-8925-0262E92C3889}" destId="{DC4ABEEF-6C45-457C-B6FC-AAFCD422179A}" srcOrd="0" destOrd="0" presId="urn:microsoft.com/office/officeart/2008/layout/HorizontalMultiLevelHierarchy"/>
    <dgm:cxn modelId="{9BA5E035-17D7-4644-9E84-8A51AF3096B2}" type="presOf" srcId="{3B09E03A-2F22-459A-93A9-B70551E381D1}" destId="{F70135B8-AE9A-4028-A8C5-2EDC825AE593}" srcOrd="1" destOrd="0" presId="urn:microsoft.com/office/officeart/2008/layout/HorizontalMultiLevelHierarchy"/>
    <dgm:cxn modelId="{CF93EC35-A569-409A-A4BF-16FBE10439B9}" type="presOf" srcId="{6E85ABCB-B4C7-4257-A72A-1A2D3AB715C3}" destId="{B3436EA0-E061-41F5-A681-898EA7260450}" srcOrd="0" destOrd="0" presId="urn:microsoft.com/office/officeart/2008/layout/HorizontalMultiLevelHierarchy"/>
    <dgm:cxn modelId="{12957F37-D0FD-49D9-88BD-9ABF31DC42EE}" srcId="{0DFC2682-2DB8-4843-9BC6-9A8E0EC69266}" destId="{6E85ABCB-B4C7-4257-A72A-1A2D3AB715C3}" srcOrd="2" destOrd="0" parTransId="{1944D621-A795-40D7-91BF-4F8D256BB6C9}" sibTransId="{5CB163C7-8E50-4106-AC06-DEA266E5F5FF}"/>
    <dgm:cxn modelId="{7BA3AD38-3263-4A0C-A246-DB54C91B22C6}" type="presOf" srcId="{1C6D7D9F-7036-46E9-89AE-5EC067B1183C}" destId="{43B89DC3-59CB-4BB7-A5D1-B58CE92E280E}" srcOrd="0" destOrd="0" presId="urn:microsoft.com/office/officeart/2008/layout/HorizontalMultiLevelHierarchy"/>
    <dgm:cxn modelId="{780D3C61-BD90-4FB7-9CF3-7111F898A9AD}" type="presOf" srcId="{ABE73D84-32A1-4BBF-AD83-DCAC8C5AF89B}" destId="{D168A26B-20BE-4D4E-A66C-5FDFDDE9C321}" srcOrd="0" destOrd="0" presId="urn:microsoft.com/office/officeart/2008/layout/HorizontalMultiLevelHierarchy"/>
    <dgm:cxn modelId="{F3F8E762-C900-4970-92AC-79E16F5FD4D9}" type="presOf" srcId="{73AD380E-97C9-4146-AA84-75E9421F8480}" destId="{137D68CA-DC7B-4A87-848F-B3BF39B64E80}" srcOrd="0" destOrd="0" presId="urn:microsoft.com/office/officeart/2008/layout/HorizontalMultiLevelHierarchy"/>
    <dgm:cxn modelId="{ADF7A444-FFBE-4B89-A029-02792611B4D9}" type="presOf" srcId="{0DEC6801-707A-41FB-95B6-54DF802D2CB7}" destId="{9EA832AD-4DA6-4C48-881D-57D34B67C799}" srcOrd="1" destOrd="0" presId="urn:microsoft.com/office/officeart/2008/layout/HorizontalMultiLevelHierarchy"/>
    <dgm:cxn modelId="{04D84567-B5F7-4E07-A85E-31521BB740B7}" type="presOf" srcId="{FFAF2FB6-DE8A-4861-8100-6D35E8D02835}" destId="{A15440B4-12BD-48D3-9E1F-B45F0CE5D229}" srcOrd="1" destOrd="0" presId="urn:microsoft.com/office/officeart/2008/layout/HorizontalMultiLevelHierarchy"/>
    <dgm:cxn modelId="{FD08EB4A-E193-4C8D-BFE6-A089C77AAFD7}" type="presOf" srcId="{5BB2054E-86D9-472A-9008-93FC50AACE78}" destId="{55E9B203-61FB-41AE-8F3B-E196D841F95D}" srcOrd="0" destOrd="0" presId="urn:microsoft.com/office/officeart/2008/layout/HorizontalMultiLevelHierarchy"/>
    <dgm:cxn modelId="{0619876B-1505-431E-B50C-B66BC5BECDE9}" type="presOf" srcId="{101681E1-7C01-424E-8094-1F760665919A}" destId="{EC818700-7CC7-424D-97AB-2D98CE5366ED}" srcOrd="0" destOrd="0" presId="urn:microsoft.com/office/officeart/2008/layout/HorizontalMultiLevelHierarchy"/>
    <dgm:cxn modelId="{D59B9B4B-2CFF-4BFE-BDD8-819AB47629D3}" type="presOf" srcId="{F818A5AF-9A5D-421C-979F-126C5358CD25}" destId="{2DB4D154-F17B-45E7-8F2B-9CD2CA46215E}" srcOrd="1" destOrd="0" presId="urn:microsoft.com/office/officeart/2008/layout/HorizontalMultiLevelHierarchy"/>
    <dgm:cxn modelId="{95377A4C-0A11-4F66-ADB7-C47A3E844B2D}" type="presOf" srcId="{FB0FD711-75C0-4372-8925-0262E92C3889}" destId="{940F59EC-62DD-4E11-9900-38A6A5FD2D89}" srcOrd="1" destOrd="0" presId="urn:microsoft.com/office/officeart/2008/layout/HorizontalMultiLevelHierarchy"/>
    <dgm:cxn modelId="{BA81656F-B5E6-4535-A527-1C058F5981D6}" type="presOf" srcId="{EE1BD786-A0F3-4883-9AEB-4D8984F45695}" destId="{CF995FCE-BC5C-4C43-ABD9-7FF68EA3E213}" srcOrd="1" destOrd="0" presId="urn:microsoft.com/office/officeart/2008/layout/HorizontalMultiLevelHierarchy"/>
    <dgm:cxn modelId="{BD281670-102A-4AD8-80DB-421DEBF50F75}" srcId="{5BB2054E-86D9-472A-9008-93FC50AACE78}" destId="{930132BB-B73B-4E36-BB02-4BC96B99ECD0}" srcOrd="1" destOrd="0" parTransId="{C48ADD94-A638-40B4-A7CF-75B38A38B2AA}" sibTransId="{A8DBD123-C13C-43C9-A748-9479ECA5754E}"/>
    <dgm:cxn modelId="{00FF4171-5355-4D53-9BB6-5563CE4E5DC4}" type="presOf" srcId="{0DEC6801-707A-41FB-95B6-54DF802D2CB7}" destId="{99AB79AB-C351-485D-831E-8C79E546E383}" srcOrd="0" destOrd="0" presId="urn:microsoft.com/office/officeart/2008/layout/HorizontalMultiLevelHierarchy"/>
    <dgm:cxn modelId="{1D022F52-C9B1-4DDE-89D6-6D8B361D0D53}" type="presOf" srcId="{80D8F543-D33D-4E85-9294-D7FBE6D56842}" destId="{163FE42F-2A89-4442-8481-75554C7A19D9}" srcOrd="0" destOrd="0" presId="urn:microsoft.com/office/officeart/2008/layout/HorizontalMultiLevelHierarchy"/>
    <dgm:cxn modelId="{0494E572-98CF-4835-825C-29F8F72544A0}" type="presOf" srcId="{D1714715-CE76-4D4B-A648-2A5ED99B8D9E}" destId="{CB124CA6-1298-4968-AABF-DB575C7436CC}" srcOrd="0" destOrd="0" presId="urn:microsoft.com/office/officeart/2008/layout/HorizontalMultiLevelHierarchy"/>
    <dgm:cxn modelId="{4F61EC53-5AC9-4D44-9C1B-94D8766547B2}" type="presOf" srcId="{3B09E03A-2F22-459A-93A9-B70551E381D1}" destId="{2942936C-5157-4A30-94D4-CF898DBAC622}" srcOrd="0" destOrd="0" presId="urn:microsoft.com/office/officeart/2008/layout/HorizontalMultiLevelHierarchy"/>
    <dgm:cxn modelId="{F122AA54-DB5D-408B-A3B6-F67977CB334A}" type="presOf" srcId="{AE52B05E-42A0-489C-AC2B-BB9993557C7C}" destId="{06CF975B-C8F0-410E-B486-B06E0ECDA53E}" srcOrd="0" destOrd="0" presId="urn:microsoft.com/office/officeart/2008/layout/HorizontalMultiLevelHierarchy"/>
    <dgm:cxn modelId="{C2CD1655-F6D2-4A1B-BE07-DE7999D5E085}" srcId="{7CFDED7D-DD2F-4EA1-93E7-5916BF6DC925}" destId="{54ACA446-040E-4652-AAF3-7E3F30A84388}" srcOrd="0" destOrd="0" parTransId="{5C01BA7C-ED55-4221-9B4E-D532483F3F9D}" sibTransId="{B791F6D4-6EE6-40F7-85BB-FE21FA958583}"/>
    <dgm:cxn modelId="{27D22D55-E956-4989-8DF8-D6959164FAD0}" srcId="{F159E07A-4FD7-4448-A048-9FA43FE9B965}" destId="{0C229E45-BE2B-488D-9CD4-50A350BE93A4}" srcOrd="0" destOrd="0" parTransId="{EF5C0667-F744-4A6E-B2A3-2FE2C961B1C4}" sibTransId="{5DD5EB98-8B87-433E-AFC9-46218EB10DF3}"/>
    <dgm:cxn modelId="{C3394955-F5BF-49F9-93A0-8670F5C30766}" type="presOf" srcId="{5DDE5184-0F3C-4B45-AC52-D9E1732B5E2B}" destId="{095C54D9-808B-417B-B61A-E45CAA675515}" srcOrd="1" destOrd="0" presId="urn:microsoft.com/office/officeart/2008/layout/HorizontalMultiLevelHierarchy"/>
    <dgm:cxn modelId="{8D35DB75-E016-4EFD-A8C0-53DCE7816482}" type="presOf" srcId="{F818A5AF-9A5D-421C-979F-126C5358CD25}" destId="{4765B3E2-65F2-4597-916D-FD8DEFFF780F}" srcOrd="0" destOrd="0" presId="urn:microsoft.com/office/officeart/2008/layout/HorizontalMultiLevelHierarchy"/>
    <dgm:cxn modelId="{9ACC3457-9B6F-45A2-8A69-A9BC3F354B8B}" srcId="{E483EA23-E7A4-44E6-8D49-110F014CDA64}" destId="{6E5DEE6A-C34A-43F6-99A8-6097C3CB9241}" srcOrd="0" destOrd="0" parTransId="{9C3F1E49-041A-4F4F-8FC8-DBDB61325329}" sibTransId="{D66D94EF-BA3C-4635-B081-DB6ECCDF05F2}"/>
    <dgm:cxn modelId="{04AFF877-2054-40A7-A987-ECD3C6F51AF5}" type="presOf" srcId="{B91B8E42-4486-40DE-92C0-2FAF98C97CCE}" destId="{45726E8C-BADD-41B3-AE1A-B360F1474A28}" srcOrd="1" destOrd="0" presId="urn:microsoft.com/office/officeart/2008/layout/HorizontalMultiLevelHierarchy"/>
    <dgm:cxn modelId="{B51B1459-F980-47C4-B07F-CB9EAB0508C7}" srcId="{8149C7ED-187F-49CA-8B4E-0493DCC6B88E}" destId="{05D1A72B-5093-4350-99A1-3354AD766FA6}" srcOrd="2" destOrd="0" parTransId="{7F0C63DC-7047-4663-964C-69A2ED2BE71F}" sibTransId="{C5F14587-2E68-4063-834D-E9E5B9AF6EBF}"/>
    <dgm:cxn modelId="{9663A659-791B-4173-BA55-FCDC6BAD8333}" type="presOf" srcId="{99DFB0DF-D7DD-4E1D-9C19-3AF69F2C0DB2}" destId="{BAFD54B3-FBCB-4E2C-9818-5E5AEDD77A3B}" srcOrd="0" destOrd="0" presId="urn:microsoft.com/office/officeart/2008/layout/HorizontalMultiLevelHierarchy"/>
    <dgm:cxn modelId="{4669D55A-0F10-4D05-8DFD-1A5BD8C6C517}" type="presOf" srcId="{6E5DEE6A-C34A-43F6-99A8-6097C3CB9241}" destId="{6151F3CC-8940-4C51-B634-A4C844F32062}" srcOrd="0" destOrd="0" presId="urn:microsoft.com/office/officeart/2008/layout/HorizontalMultiLevelHierarchy"/>
    <dgm:cxn modelId="{96D7FF7B-46E3-456B-B1D4-2DE1910F760C}" type="presOf" srcId="{EF5C0667-F744-4A6E-B2A3-2FE2C961B1C4}" destId="{C04C9AD3-660C-4E07-A80A-BCD32F875E83}" srcOrd="1" destOrd="0" presId="urn:microsoft.com/office/officeart/2008/layout/HorizontalMultiLevelHierarchy"/>
    <dgm:cxn modelId="{E5D6C87E-4957-4CBB-B5F6-C03315016F13}" type="presOf" srcId="{5C01BA7C-ED55-4221-9B4E-D532483F3F9D}" destId="{756E7340-B07D-4CDA-8191-A808152C5D19}" srcOrd="1" destOrd="0" presId="urn:microsoft.com/office/officeart/2008/layout/HorizontalMultiLevelHierarchy"/>
    <dgm:cxn modelId="{02CF5A81-A875-4C53-8D29-5388AC4012E0}" srcId="{8149C7ED-187F-49CA-8B4E-0493DCC6B88E}" destId="{E483EA23-E7A4-44E6-8D49-110F014CDA64}" srcOrd="0" destOrd="0" parTransId="{2A0A50F2-2633-48DB-AF9F-C3DE2FBF7C0A}" sibTransId="{7DF736BE-EB5A-4681-BC8F-C9B158746D22}"/>
    <dgm:cxn modelId="{48AEB781-C06D-4494-956E-4A45764258B9}" srcId="{85A2B274-F7ED-4F7B-8A2B-A982AD209A6E}" destId="{57DA329F-712F-4C73-B28D-5D9FD473A26D}" srcOrd="0" destOrd="0" parTransId="{D0357E0B-6904-4332-8F6B-57E9E87E85F1}" sibTransId="{91DAB8D0-3DB4-418B-9E99-520005B801A1}"/>
    <dgm:cxn modelId="{79E7FB83-2C32-4338-811C-9A619A585CFD}" srcId="{4CCC4199-88E3-4C8C-B982-90BB625C85CF}" destId="{CBA7A336-4063-428F-B4AB-DCC184142F5C}" srcOrd="0" destOrd="0" parTransId="{FFAF2FB6-DE8A-4861-8100-6D35E8D02835}" sibTransId="{427BD1F2-179F-451B-B4DA-667E4F7BC333}"/>
    <dgm:cxn modelId="{F158A487-6B13-49E6-882D-28E626A31BDC}" type="presOf" srcId="{88D50D35-114C-4211-A512-5BA42D313553}" destId="{2FDECED8-C9DB-409D-A1FE-95628D7E8A3B}" srcOrd="0" destOrd="0" presId="urn:microsoft.com/office/officeart/2008/layout/HorizontalMultiLevelHierarchy"/>
    <dgm:cxn modelId="{DF1B9F8B-5B54-45C4-80D9-DDEF82118F5C}" srcId="{BF79116E-BA96-4336-9053-918D16A368BF}" destId="{11226A86-77D8-4087-9B84-5A3418281C0A}" srcOrd="0" destOrd="0" parTransId="{0DEC6801-707A-41FB-95B6-54DF802D2CB7}" sibTransId="{613D9114-EC38-440E-9257-895E60077B02}"/>
    <dgm:cxn modelId="{6F5AC28B-B88D-4B96-8FA1-34B36CFFAC47}" type="presOf" srcId="{0DFC2682-2DB8-4843-9BC6-9A8E0EC69266}" destId="{565FD0AC-5156-423C-9C4D-DA4439E43AA6}" srcOrd="0" destOrd="0" presId="urn:microsoft.com/office/officeart/2008/layout/HorizontalMultiLevelHierarchy"/>
    <dgm:cxn modelId="{DFD7328C-B422-4AA1-9BE1-C51A66F822FA}" type="presOf" srcId="{097BFEEB-A8F2-4249-BF12-F90915801A06}" destId="{7FD922AA-8A27-4EA0-9BA1-1E22244FE5E3}" srcOrd="1" destOrd="0" presId="urn:microsoft.com/office/officeart/2008/layout/HorizontalMultiLevelHierarchy"/>
    <dgm:cxn modelId="{1675038D-282E-4030-945D-3CE809670091}" type="presOf" srcId="{F7843EF8-588D-487B-A835-ABAEC05C9003}" destId="{6167F7C8-EA17-43F5-90FD-7FBBE20FA4AE}" srcOrd="1" destOrd="0" presId="urn:microsoft.com/office/officeart/2008/layout/HorizontalMultiLevelHierarchy"/>
    <dgm:cxn modelId="{9CCA5A8D-3FAB-4D3B-B4E8-5A39A1C924D6}" type="presOf" srcId="{4CCC4199-88E3-4C8C-B982-90BB625C85CF}" destId="{D4A84265-C1BF-4E59-863F-F24C844EB6A8}" srcOrd="0" destOrd="0" presId="urn:microsoft.com/office/officeart/2008/layout/HorizontalMultiLevelHierarchy"/>
    <dgm:cxn modelId="{A314268F-4C82-4F87-8C11-6228C67B6F72}" type="presOf" srcId="{57DA329F-712F-4C73-B28D-5D9FD473A26D}" destId="{82509955-A832-4398-B55F-E63C16952B62}" srcOrd="0" destOrd="0" presId="urn:microsoft.com/office/officeart/2008/layout/HorizontalMultiLevelHierarchy"/>
    <dgm:cxn modelId="{18E0CA90-314B-4424-BF97-40EA50A34D50}" srcId="{5BB2054E-86D9-472A-9008-93FC50AACE78}" destId="{1E4FFE27-6BAB-4BB3-8FB3-13BDA20A6CB5}" srcOrd="0" destOrd="0" parTransId="{FB0FD711-75C0-4372-8925-0262E92C3889}" sibTransId="{F380A75C-3623-491E-BFE0-C46921A8A681}"/>
    <dgm:cxn modelId="{8DCA8692-D4BB-4A48-9549-1CE237AB326F}" srcId="{0C229E45-BE2B-488D-9CD4-50A350BE93A4}" destId="{CC094A48-34CE-4979-9221-EFF22B6DE6B6}" srcOrd="0" destOrd="0" parTransId="{5DDE5184-0F3C-4B45-AC52-D9E1732B5E2B}" sibTransId="{902C6813-0217-45EB-9FAC-573DD0809BB6}"/>
    <dgm:cxn modelId="{BEA0B394-313A-4033-A83F-0665D51B994E}" srcId="{73A28304-6025-4EEB-8CBB-AFFA0F3457C2}" destId="{ABE73D84-32A1-4BBF-AD83-DCAC8C5AF89B}" srcOrd="0" destOrd="0" parTransId="{0CFDBB62-7320-4EC9-B2D2-2A5887188EA5}" sibTransId="{5B7ECEA0-D972-49B3-9731-EC4E0A6287E3}"/>
    <dgm:cxn modelId="{464DC894-BA51-4074-A1BC-5CD27FB758E1}" type="presOf" srcId="{5C01BA7C-ED55-4221-9B4E-D532483F3F9D}" destId="{5EBA397B-E530-4838-90F8-24D670A80E83}" srcOrd="0" destOrd="0" presId="urn:microsoft.com/office/officeart/2008/layout/HorizontalMultiLevelHierarchy"/>
    <dgm:cxn modelId="{26F84097-F812-4A0B-836E-8341167B5060}" type="presOf" srcId="{7F0C63DC-7047-4663-964C-69A2ED2BE71F}" destId="{EFCEF36D-B00B-495F-894D-6E03495EB68A}" srcOrd="0" destOrd="0" presId="urn:microsoft.com/office/officeart/2008/layout/HorizontalMultiLevelHierarchy"/>
    <dgm:cxn modelId="{44C6E999-09D5-41FA-84D6-2D3FE966B0EC}" srcId="{57DA329F-712F-4C73-B28D-5D9FD473A26D}" destId="{0DFC2682-2DB8-4843-9BC6-9A8E0EC69266}" srcOrd="3" destOrd="0" parTransId="{35497BB3-F483-47ED-9443-5136228A08D1}" sibTransId="{A1CE0F88-C428-4FA1-AF8E-F011717CB5A0}"/>
    <dgm:cxn modelId="{47FC139B-A88C-414A-A28F-70A1E23DEECC}" type="presOf" srcId="{AE52B05E-42A0-489C-AC2B-BB9993557C7C}" destId="{01FA9445-B117-4DF6-9E69-CA194855F734}" srcOrd="1" destOrd="0" presId="urn:microsoft.com/office/officeart/2008/layout/HorizontalMultiLevelHierarchy"/>
    <dgm:cxn modelId="{2BA9FF9B-2ED4-480C-ADBD-B2FB2E8A3BD6}" type="presOf" srcId="{85A2B274-F7ED-4F7B-8A2B-A982AD209A6E}" destId="{D61B26AE-E10F-4DD6-8A08-78E5E47E1939}" srcOrd="0" destOrd="0" presId="urn:microsoft.com/office/officeart/2008/layout/HorizontalMultiLevelHierarchy"/>
    <dgm:cxn modelId="{997B339C-D1C3-4288-8504-AF96F0771807}" srcId="{54ACA446-040E-4652-AAF3-7E3F30A84388}" destId="{B326BCB4-E49E-4050-9BF2-084165C5D326}" srcOrd="0" destOrd="0" parTransId="{F818A5AF-9A5D-421C-979F-126C5358CD25}" sibTransId="{609F399B-280C-46B1-83B1-7D3A5B0A83D5}"/>
    <dgm:cxn modelId="{BE38069D-E255-4CBF-B42F-B367A9A1E64B}" type="presOf" srcId="{9C3F1E49-041A-4F4F-8FC8-DBDB61325329}" destId="{3665BA24-D94E-4F60-B4AD-B5A2629E5F33}" srcOrd="0" destOrd="0" presId="urn:microsoft.com/office/officeart/2008/layout/HorizontalMultiLevelHierarchy"/>
    <dgm:cxn modelId="{EE8BF79E-D194-434E-B240-77DA813E993C}" type="presOf" srcId="{11226A86-77D8-4087-9B84-5A3418281C0A}" destId="{0EEDEFE5-AF94-4097-9B3A-182C4F6B02E8}" srcOrd="0" destOrd="0" presId="urn:microsoft.com/office/officeart/2008/layout/HorizontalMultiLevelHierarchy"/>
    <dgm:cxn modelId="{3F230F9F-ABB5-4744-9A6A-FD28BCB11536}" type="presOf" srcId="{337F395C-C750-4122-B863-DDF32C3FE8D0}" destId="{81093F1E-7DBC-4906-95B8-F38C85AA6608}" srcOrd="1" destOrd="0" presId="urn:microsoft.com/office/officeart/2008/layout/HorizontalMultiLevelHierarchy"/>
    <dgm:cxn modelId="{76B002A0-E61C-4A9C-A03F-F4A44C40563F}" srcId="{524F9298-5487-4711-A41F-EA863D562907}" destId="{73AD380E-97C9-4146-AA84-75E9421F8480}" srcOrd="0" destOrd="0" parTransId="{99DFB0DF-D7DD-4E1D-9C19-3AF69F2C0DB2}" sibTransId="{FEA65960-3379-494C-8728-0DC3B01F8FAC}"/>
    <dgm:cxn modelId="{513924A1-5FB5-4ED4-9C0E-88FF017E9ABF}" type="presOf" srcId="{7A0DFF23-A71B-4453-8EFD-8D06D1EC5CF8}" destId="{34282B5C-AA74-4511-8302-719FD0F37A12}" srcOrd="1" destOrd="0" presId="urn:microsoft.com/office/officeart/2008/layout/HorizontalMultiLevelHierarchy"/>
    <dgm:cxn modelId="{37C7FBA1-0A7B-4207-B18D-AD34CB240D48}" type="presOf" srcId="{1944D621-A795-40D7-91BF-4F8D256BB6C9}" destId="{AF1599C4-2432-4CB7-A480-98B73CA6EFFA}" srcOrd="0" destOrd="0" presId="urn:microsoft.com/office/officeart/2008/layout/HorizontalMultiLevelHierarchy"/>
    <dgm:cxn modelId="{EC2F71A7-85E2-4CDE-82CF-449501C1AB94}" srcId="{12BB6569-3089-4E56-A9BE-9552116F4D7D}" destId="{73A28304-6025-4EEB-8CBB-AFFA0F3457C2}" srcOrd="0" destOrd="0" parTransId="{5BF3C477-CC9F-4BE7-ACBB-4FA0A07BF7DA}" sibTransId="{EB4FAED2-AD23-49CA-BC38-8C73FAB092BB}"/>
    <dgm:cxn modelId="{C669FFA7-98A7-4B3D-AD8B-4F597774CDB1}" type="presOf" srcId="{0FA5E83D-970D-4622-B46F-95A6B98CC808}" destId="{31F53769-E132-4CEE-8D9E-3F7EE9AD3C36}" srcOrd="0" destOrd="0" presId="urn:microsoft.com/office/officeart/2008/layout/HorizontalMultiLevelHierarchy"/>
    <dgm:cxn modelId="{E76751A9-F07E-4CCA-8396-D0F4EFB35390}" srcId="{5BB2054E-86D9-472A-9008-93FC50AACE78}" destId="{83D442DA-FAFC-47AB-8170-D35FAF28DAD3}" srcOrd="2" destOrd="0" parTransId="{7A0DFF23-A71B-4453-8EFD-8D06D1EC5CF8}" sibTransId="{CE9EFF2F-A09D-4010-99FE-C0F9B9C90B3A}"/>
    <dgm:cxn modelId="{0F463DB1-F9A9-4D0A-8A2F-866C38C7862E}" type="presOf" srcId="{8149C7ED-187F-49CA-8B4E-0493DCC6B88E}" destId="{3171DB26-B2AD-4896-BE86-7608D95B1E78}" srcOrd="0" destOrd="0" presId="urn:microsoft.com/office/officeart/2008/layout/HorizontalMultiLevelHierarchy"/>
    <dgm:cxn modelId="{AE3673B1-D32E-4FAD-A718-EB6D1E561877}" type="presOf" srcId="{35497BB3-F483-47ED-9443-5136228A08D1}" destId="{8919B555-2904-48A9-B08F-ECEA9CEAD104}" srcOrd="1" destOrd="0" presId="urn:microsoft.com/office/officeart/2008/layout/HorizontalMultiLevelHierarchy"/>
    <dgm:cxn modelId="{20573CB3-D346-4925-BF9A-275439D2FE95}" type="presOf" srcId="{7F0C63DC-7047-4663-964C-69A2ED2BE71F}" destId="{3518BD8C-DA65-406B-9EC6-0DA7001F888E}" srcOrd="1" destOrd="0" presId="urn:microsoft.com/office/officeart/2008/layout/HorizontalMultiLevelHierarchy"/>
    <dgm:cxn modelId="{7E2C8CB8-38E8-483E-BEEC-7AA5FE411A80}" type="presOf" srcId="{EE1BD786-A0F3-4883-9AEB-4D8984F45695}" destId="{F1CF0A10-B118-44A2-971D-F0E58425E6DB}" srcOrd="0" destOrd="0" presId="urn:microsoft.com/office/officeart/2008/layout/HorizontalMultiLevelHierarchy"/>
    <dgm:cxn modelId="{49BAC3B8-11B0-4193-8759-7E4724DAB1AD}" type="presOf" srcId="{097BFEEB-A8F2-4249-BF12-F90915801A06}" destId="{DB26B441-1BA2-4EF2-8D05-87F49C57BBDC}" srcOrd="0" destOrd="0" presId="urn:microsoft.com/office/officeart/2008/layout/HorizontalMultiLevelHierarchy"/>
    <dgm:cxn modelId="{8741D5B8-A814-4669-AB79-4B6E649A8C24}" type="presOf" srcId="{01E63E4D-5C3B-4B7F-B52B-4FA4F91356F4}" destId="{2EDBC206-8498-4BE5-907B-1D0B6EF76F0B}" srcOrd="0" destOrd="0" presId="urn:microsoft.com/office/officeart/2008/layout/HorizontalMultiLevelHierarchy"/>
    <dgm:cxn modelId="{177DF5BE-FB46-4F33-A88E-1CC08861CF39}" type="presOf" srcId="{99DFB0DF-D7DD-4E1D-9C19-3AF69F2C0DB2}" destId="{B9560AD5-C8C5-4A43-95A9-9D3B7FF54FE4}" srcOrd="1" destOrd="0" presId="urn:microsoft.com/office/officeart/2008/layout/HorizontalMultiLevelHierarchy"/>
    <dgm:cxn modelId="{838F14C1-975E-436B-BF7B-79F0686C772C}" type="presOf" srcId="{5BF3C477-CC9F-4BE7-ACBB-4FA0A07BF7DA}" destId="{5ADF7509-F142-4EA0-A79B-D30088A793D6}" srcOrd="0" destOrd="0" presId="urn:microsoft.com/office/officeart/2008/layout/HorizontalMultiLevelHierarchy"/>
    <dgm:cxn modelId="{E2C5A2C1-78FE-48AC-97D0-F948C0EB587B}" type="presOf" srcId="{8737836A-D68B-42F8-AFD3-50C82AC50B2A}" destId="{718158B0-3F0B-41D8-87C2-CA332C1EADE2}" srcOrd="0" destOrd="0" presId="urn:microsoft.com/office/officeart/2008/layout/HorizontalMultiLevelHierarchy"/>
    <dgm:cxn modelId="{E461CAC3-CD53-4819-A2FF-D3A78C9748DC}" type="presOf" srcId="{F159E07A-4FD7-4448-A048-9FA43FE9B965}" destId="{4A47AD15-951B-4BA1-AFA3-6BAE9D4AA4A0}" srcOrd="0" destOrd="0" presId="urn:microsoft.com/office/officeart/2008/layout/HorizontalMultiLevelHierarchy"/>
    <dgm:cxn modelId="{632F8FC4-260B-4DCA-8DFC-CC9A0AB22F62}" type="presOf" srcId="{35497BB3-F483-47ED-9443-5136228A08D1}" destId="{2C2DDD95-0016-428C-9014-5857EDAA1A0E}" srcOrd="0" destOrd="0" presId="urn:microsoft.com/office/officeart/2008/layout/HorizontalMultiLevelHierarchy"/>
    <dgm:cxn modelId="{40C3D7C7-AFF5-4509-BF40-17266A220F6B}" type="presOf" srcId="{C48ADD94-A638-40B4-A7CF-75B38A38B2AA}" destId="{4FAF9149-4F50-4B3A-B718-49FB03B0F2EF}" srcOrd="1" destOrd="0" presId="urn:microsoft.com/office/officeart/2008/layout/HorizontalMultiLevelHierarchy"/>
    <dgm:cxn modelId="{0F013DCB-26C3-4F3D-AD78-BBAE5809429D}" type="presOf" srcId="{F7843EF8-588D-487B-A835-ABAEC05C9003}" destId="{092FA8BA-3BE6-45CB-8BCA-A49C4DBDF710}" srcOrd="0" destOrd="0" presId="urn:microsoft.com/office/officeart/2008/layout/HorizontalMultiLevelHierarchy"/>
    <dgm:cxn modelId="{5FE4B5CC-DF89-49F9-93C4-496D670F3C08}" type="presOf" srcId="{784EE9A0-D9C9-4D99-AC94-10A23667BB08}" destId="{CB854F38-6FB4-42E9-BC99-71441D164C44}" srcOrd="0" destOrd="0" presId="urn:microsoft.com/office/officeart/2008/layout/HorizontalMultiLevelHierarchy"/>
    <dgm:cxn modelId="{296B8AD0-E026-496A-9DDE-86FB85AD7BDC}" type="presOf" srcId="{5BF3C477-CC9F-4BE7-ACBB-4FA0A07BF7DA}" destId="{F3060A8A-B1C4-4ACC-8932-4BD755F65101}" srcOrd="1" destOrd="0" presId="urn:microsoft.com/office/officeart/2008/layout/HorizontalMultiLevelHierarchy"/>
    <dgm:cxn modelId="{CE9AB9D0-393E-4ACA-A8FD-A41D7CF574D4}" type="presOf" srcId="{6FC8D8F1-3A6A-437F-82AF-66AD3874A698}" destId="{B544D433-09F3-4F1E-BCD7-886506CFC927}" srcOrd="1" destOrd="0" presId="urn:microsoft.com/office/officeart/2008/layout/HorizontalMultiLevelHierarchy"/>
    <dgm:cxn modelId="{BDA7D4D0-EB3A-47BB-9176-5E133CBBDC05}" type="presOf" srcId="{B22A3D2A-778E-4E8A-BD72-A091152836CD}" destId="{AB4C696C-723E-4446-961E-05194B9380D5}" srcOrd="0" destOrd="0" presId="urn:microsoft.com/office/officeart/2008/layout/HorizontalMultiLevelHierarchy"/>
    <dgm:cxn modelId="{75FFA6D7-4B8C-41BB-ADE0-ECC05879B760}" type="presOf" srcId="{40DEF7CD-F692-41B5-9B23-6ED6BB5DA662}" destId="{89A9B47D-3B13-4C22-B475-A7BC8A1DC456}" srcOrd="0" destOrd="0" presId="urn:microsoft.com/office/officeart/2008/layout/HorizontalMultiLevelHierarchy"/>
    <dgm:cxn modelId="{22F0B0D9-2BF0-4715-B458-4A840809AF45}" type="presOf" srcId="{524F9298-5487-4711-A41F-EA863D562907}" destId="{AE1F0294-D1F2-43D5-A402-109D2BAD284E}" srcOrd="0" destOrd="0" presId="urn:microsoft.com/office/officeart/2008/layout/HorizontalMultiLevelHierarchy"/>
    <dgm:cxn modelId="{6B4B1EDD-0DAA-45BC-AAB0-C5561B904126}" srcId="{6E5DEE6A-C34A-43F6-99A8-6097C3CB9241}" destId="{8737836A-D68B-42F8-AFD3-50C82AC50B2A}" srcOrd="0" destOrd="0" parTransId="{91F0C822-6D2C-45E0-9A2A-24946DC958E3}" sibTransId="{B9D88905-09B5-4F0B-A201-B639D71AE958}"/>
    <dgm:cxn modelId="{553D54DE-326C-4AEE-855A-292CA076045A}" srcId="{930132BB-B73B-4E36-BB02-4BC96B99ECD0}" destId="{4CCC4199-88E3-4C8C-B982-90BB625C85CF}" srcOrd="0" destOrd="0" parTransId="{9E875CAD-A7E7-48D6-8E99-7854C4627DD5}" sibTransId="{95E73426-FBB0-45F2-BF03-DA9A214E3529}"/>
    <dgm:cxn modelId="{D20382E0-F8E0-4067-9BC8-F07DF7954C23}" srcId="{57DA329F-712F-4C73-B28D-5D9FD473A26D}" destId="{5BB2054E-86D9-472A-9008-93FC50AACE78}" srcOrd="1" destOrd="0" parTransId="{097BFEEB-A8F2-4249-BF12-F90915801A06}" sibTransId="{540A44CC-5B13-4EC7-A678-A66D3C115144}"/>
    <dgm:cxn modelId="{CC20CDE1-811C-4587-8CBE-D4076939B243}" srcId="{6E85ABCB-B4C7-4257-A72A-1A2D3AB715C3}" destId="{524F9298-5487-4711-A41F-EA863D562907}" srcOrd="0" destOrd="0" parTransId="{0FA5E83D-970D-4622-B46F-95A6B98CC808}" sibTransId="{B1B018BC-F174-444D-99CC-5AD85CEE778C}"/>
    <dgm:cxn modelId="{FB90EAE2-2660-42D0-B907-AA9C375E7D7F}" type="presOf" srcId="{7A0DFF23-A71B-4453-8EFD-8D06D1EC5CF8}" destId="{B273A122-F638-4F3D-BAD0-640B0362EAFB}" srcOrd="0" destOrd="0" presId="urn:microsoft.com/office/officeart/2008/layout/HorizontalMultiLevelHierarchy"/>
    <dgm:cxn modelId="{B86DBAE4-4781-4A9E-BD2B-68C6C447C1A2}" type="presOf" srcId="{54ACA446-040E-4652-AAF3-7E3F30A84388}" destId="{2C2AB4B4-EE90-4211-B64A-F8FDA3FA0FC4}" srcOrd="0" destOrd="0" presId="urn:microsoft.com/office/officeart/2008/layout/HorizontalMultiLevelHierarchy"/>
    <dgm:cxn modelId="{CDDF12E7-9C52-41D1-92FF-BDDD70E55542}" type="presOf" srcId="{12BB6569-3089-4E56-A9BE-9552116F4D7D}" destId="{8A71AF80-77A7-4E4F-AD7E-D79131F4EDAC}" srcOrd="0" destOrd="0" presId="urn:microsoft.com/office/officeart/2008/layout/HorizontalMultiLevelHierarchy"/>
    <dgm:cxn modelId="{81BA14E7-9ABE-40F2-B836-19441F0AD259}" type="presOf" srcId="{EF5C0667-F744-4A6E-B2A3-2FE2C961B1C4}" destId="{1A6F0DA8-C627-4B76-B4CB-217E5DDEFF0B}" srcOrd="0" destOrd="0" presId="urn:microsoft.com/office/officeart/2008/layout/HorizontalMultiLevelHierarchy"/>
    <dgm:cxn modelId="{8107D3EB-302B-40A6-8014-8762B245D4EE}" srcId="{57DA329F-712F-4C73-B28D-5D9FD473A26D}" destId="{88D50D35-114C-4211-A512-5BA42D313553}" srcOrd="0" destOrd="0" parTransId="{EE1BD786-A0F3-4883-9AEB-4D8984F45695}" sibTransId="{B269CB47-6A3B-4A66-887D-ABB154E0DE16}"/>
    <dgm:cxn modelId="{B60CF4EB-0F9D-48A6-82F2-6B36A4225F4E}" type="presOf" srcId="{1E4FFE27-6BAB-4BB3-8FB3-13BDA20A6CB5}" destId="{554CDCC4-E83C-4FCF-B8A7-F0745A084CA0}" srcOrd="0" destOrd="0" presId="urn:microsoft.com/office/officeart/2008/layout/HorizontalMultiLevelHierarchy"/>
    <dgm:cxn modelId="{6EB44CF0-0FC2-461E-8C9E-FF71C116DACD}" type="presOf" srcId="{3995D0F8-BB47-44F0-86DA-37A785869E61}" destId="{361D9316-67FF-4F6B-BE10-BCC7642F2769}" srcOrd="1" destOrd="0" presId="urn:microsoft.com/office/officeart/2008/layout/HorizontalMultiLevelHierarchy"/>
    <dgm:cxn modelId="{3FBE29F6-A40B-489A-88FA-2D6D66319ED6}" type="presOf" srcId="{FFAF2FB6-DE8A-4861-8100-6D35E8D02835}" destId="{7F15D968-4F8B-4783-80A6-B0154B8522B0}" srcOrd="0" destOrd="0" presId="urn:microsoft.com/office/officeart/2008/layout/HorizontalMultiLevelHierarchy"/>
    <dgm:cxn modelId="{DBA926FA-BC8E-4A3B-88E0-DC5615FF12FB}" srcId="{0DFC2682-2DB8-4843-9BC6-9A8E0EC69266}" destId="{12BB6569-3089-4E56-A9BE-9552116F4D7D}" srcOrd="1" destOrd="0" parTransId="{3995D0F8-BB47-44F0-86DA-37A785869E61}" sibTransId="{B4AC0BC5-0211-4662-8B6B-99B603CAE560}"/>
    <dgm:cxn modelId="{D3E9A8FA-DBA7-4544-86A8-FB4711AEC304}" srcId="{B22A3D2A-778E-4E8A-BD72-A091152836CD}" destId="{D1714715-CE76-4D4B-A648-2A5ED99B8D9E}" srcOrd="0" destOrd="0" parTransId="{40DEF7CD-F692-41B5-9B23-6ED6BB5DA662}" sibTransId="{9C6AEA9E-F40B-46D0-BAB8-8BB5AF176F7C}"/>
    <dgm:cxn modelId="{66D6DAFA-394A-4234-A168-1B3CDB6D655E}" type="presOf" srcId="{91F0C822-6D2C-45E0-9A2A-24946DC958E3}" destId="{15BCD818-219E-41CF-B923-664E6B54E0C7}" srcOrd="1" destOrd="0" presId="urn:microsoft.com/office/officeart/2008/layout/HorizontalMultiLevelHierarchy"/>
    <dgm:cxn modelId="{2FFB2CFD-3CE2-49CA-8A32-98EA7C340154}" srcId="{57DA329F-712F-4C73-B28D-5D9FD473A26D}" destId="{8149C7ED-187F-49CA-8B4E-0493DCC6B88E}" srcOrd="2" destOrd="0" parTransId="{337F395C-C750-4122-B863-DDF32C3FE8D0}" sibTransId="{D3BF6D90-6382-41AB-9F37-87CC49FF1AF9}"/>
    <dgm:cxn modelId="{F5164DFD-A70A-4BDC-B7C4-97DFD3A0E1BB}" type="presOf" srcId="{3995D0F8-BB47-44F0-86DA-37A785869E61}" destId="{1075DB6E-4332-4018-B69A-407CD6A400A4}" srcOrd="0" destOrd="0" presId="urn:microsoft.com/office/officeart/2008/layout/HorizontalMultiLevelHierarchy"/>
    <dgm:cxn modelId="{26D33006-503C-435E-9BE8-86B2F287D77A}" type="presParOf" srcId="{D61B26AE-E10F-4DD6-8A08-78E5E47E1939}" destId="{09E2366B-0D4A-4EFA-9BB7-6A078A313373}" srcOrd="0" destOrd="0" presId="urn:microsoft.com/office/officeart/2008/layout/HorizontalMultiLevelHierarchy"/>
    <dgm:cxn modelId="{6E7402C3-64F3-46D1-9B9B-A8D6C2D6C358}" type="presParOf" srcId="{09E2366B-0D4A-4EFA-9BB7-6A078A313373}" destId="{82509955-A832-4398-B55F-E63C16952B62}" srcOrd="0" destOrd="0" presId="urn:microsoft.com/office/officeart/2008/layout/HorizontalMultiLevelHierarchy"/>
    <dgm:cxn modelId="{E4BCA8F9-00B9-410F-8C5C-7997D8078302}" type="presParOf" srcId="{09E2366B-0D4A-4EFA-9BB7-6A078A313373}" destId="{58DE3F7D-4BC3-4798-97F9-99965DB53161}" srcOrd="1" destOrd="0" presId="urn:microsoft.com/office/officeart/2008/layout/HorizontalMultiLevelHierarchy"/>
    <dgm:cxn modelId="{979F2180-9071-4DA0-96BA-441C863FD87A}" type="presParOf" srcId="{58DE3F7D-4BC3-4798-97F9-99965DB53161}" destId="{F1CF0A10-B118-44A2-971D-F0E58425E6DB}" srcOrd="0" destOrd="0" presId="urn:microsoft.com/office/officeart/2008/layout/HorizontalMultiLevelHierarchy"/>
    <dgm:cxn modelId="{6D9C7F02-1A99-4150-B1F2-4C8E2659039E}" type="presParOf" srcId="{F1CF0A10-B118-44A2-971D-F0E58425E6DB}" destId="{CF995FCE-BC5C-4C43-ABD9-7FF68EA3E213}" srcOrd="0" destOrd="0" presId="urn:microsoft.com/office/officeart/2008/layout/HorizontalMultiLevelHierarchy"/>
    <dgm:cxn modelId="{52E9FC9B-1A0D-48FC-8014-498E16FF553E}" type="presParOf" srcId="{58DE3F7D-4BC3-4798-97F9-99965DB53161}" destId="{BD50FB5C-9630-44A8-9491-4D316A6CEEB9}" srcOrd="1" destOrd="0" presId="urn:microsoft.com/office/officeart/2008/layout/HorizontalMultiLevelHierarchy"/>
    <dgm:cxn modelId="{B963E6E6-101E-42AF-9D4C-66F541C326B4}" type="presParOf" srcId="{BD50FB5C-9630-44A8-9491-4D316A6CEEB9}" destId="{2FDECED8-C9DB-409D-A1FE-95628D7E8A3B}" srcOrd="0" destOrd="0" presId="urn:microsoft.com/office/officeart/2008/layout/HorizontalMultiLevelHierarchy"/>
    <dgm:cxn modelId="{9D670AFC-1CD6-4BBB-A44D-3524D578DBE1}" type="presParOf" srcId="{BD50FB5C-9630-44A8-9491-4D316A6CEEB9}" destId="{022DBAAE-748F-4860-AFB6-DD117DA64A6E}" srcOrd="1" destOrd="0" presId="urn:microsoft.com/office/officeart/2008/layout/HorizontalMultiLevelHierarchy"/>
    <dgm:cxn modelId="{F4D01409-CA68-440C-90BE-F422005B9985}" type="presParOf" srcId="{022DBAAE-748F-4860-AFB6-DD117DA64A6E}" destId="{1AE142C2-9248-4AC2-A7C2-E9CD653F5538}" srcOrd="0" destOrd="0" presId="urn:microsoft.com/office/officeart/2008/layout/HorizontalMultiLevelHierarchy"/>
    <dgm:cxn modelId="{E2121D8B-8624-48A7-858F-BD93B45E758B}" type="presParOf" srcId="{1AE142C2-9248-4AC2-A7C2-E9CD653F5538}" destId="{45726E8C-BADD-41B3-AE1A-B360F1474A28}" srcOrd="0" destOrd="0" presId="urn:microsoft.com/office/officeart/2008/layout/HorizontalMultiLevelHierarchy"/>
    <dgm:cxn modelId="{A77B9CA3-9011-473B-A4D1-A6F988D4918D}" type="presParOf" srcId="{022DBAAE-748F-4860-AFB6-DD117DA64A6E}" destId="{02B93D35-A72C-43E3-9FA6-080440150049}" srcOrd="1" destOrd="0" presId="urn:microsoft.com/office/officeart/2008/layout/HorizontalMultiLevelHierarchy"/>
    <dgm:cxn modelId="{8F1B7B9B-AF18-46F0-B4D7-21E41850ABE3}" type="presParOf" srcId="{02B93D35-A72C-43E3-9FA6-080440150049}" destId="{CB854F38-6FB4-42E9-BC99-71441D164C44}" srcOrd="0" destOrd="0" presId="urn:microsoft.com/office/officeart/2008/layout/HorizontalMultiLevelHierarchy"/>
    <dgm:cxn modelId="{89081EAA-C9EE-432A-948B-166CEF4FDB3B}" type="presParOf" srcId="{02B93D35-A72C-43E3-9FA6-080440150049}" destId="{1989E98B-485E-447F-A825-E21F8A819F35}" srcOrd="1" destOrd="0" presId="urn:microsoft.com/office/officeart/2008/layout/HorizontalMultiLevelHierarchy"/>
    <dgm:cxn modelId="{EF2FD89A-15F8-454E-AF6E-718993B76A88}" type="presParOf" srcId="{58DE3F7D-4BC3-4798-97F9-99965DB53161}" destId="{DB26B441-1BA2-4EF2-8D05-87F49C57BBDC}" srcOrd="2" destOrd="0" presId="urn:microsoft.com/office/officeart/2008/layout/HorizontalMultiLevelHierarchy"/>
    <dgm:cxn modelId="{D09714FC-D2E6-4A07-A17D-21FF06E13156}" type="presParOf" srcId="{DB26B441-1BA2-4EF2-8D05-87F49C57BBDC}" destId="{7FD922AA-8A27-4EA0-9BA1-1E22244FE5E3}" srcOrd="0" destOrd="0" presId="urn:microsoft.com/office/officeart/2008/layout/HorizontalMultiLevelHierarchy"/>
    <dgm:cxn modelId="{5811BDA3-3450-441C-B7A2-B2C4114E22D6}" type="presParOf" srcId="{58DE3F7D-4BC3-4798-97F9-99965DB53161}" destId="{0AA12308-138B-430F-8CB3-9802C461BD40}" srcOrd="3" destOrd="0" presId="urn:microsoft.com/office/officeart/2008/layout/HorizontalMultiLevelHierarchy"/>
    <dgm:cxn modelId="{6BA15F42-7B4D-49D5-A5A8-0BFF3F060170}" type="presParOf" srcId="{0AA12308-138B-430F-8CB3-9802C461BD40}" destId="{55E9B203-61FB-41AE-8F3B-E196D841F95D}" srcOrd="0" destOrd="0" presId="urn:microsoft.com/office/officeart/2008/layout/HorizontalMultiLevelHierarchy"/>
    <dgm:cxn modelId="{E43C68CD-BC0D-4BBB-B9A1-0B90F83C35DC}" type="presParOf" srcId="{0AA12308-138B-430F-8CB3-9802C461BD40}" destId="{866942A4-1467-498F-A1A0-DA57C86ED251}" srcOrd="1" destOrd="0" presId="urn:microsoft.com/office/officeart/2008/layout/HorizontalMultiLevelHierarchy"/>
    <dgm:cxn modelId="{46F6EDFA-C570-48C8-94D3-0E4D9731A1A8}" type="presParOf" srcId="{866942A4-1467-498F-A1A0-DA57C86ED251}" destId="{DC4ABEEF-6C45-457C-B6FC-AAFCD422179A}" srcOrd="0" destOrd="0" presId="urn:microsoft.com/office/officeart/2008/layout/HorizontalMultiLevelHierarchy"/>
    <dgm:cxn modelId="{A73DEC2A-FA0D-4934-A659-CA4678C1C583}" type="presParOf" srcId="{DC4ABEEF-6C45-457C-B6FC-AAFCD422179A}" destId="{940F59EC-62DD-4E11-9900-38A6A5FD2D89}" srcOrd="0" destOrd="0" presId="urn:microsoft.com/office/officeart/2008/layout/HorizontalMultiLevelHierarchy"/>
    <dgm:cxn modelId="{9C8811E7-95B9-45FE-86B4-267CE2D03475}" type="presParOf" srcId="{866942A4-1467-498F-A1A0-DA57C86ED251}" destId="{598CDF60-B98C-4A5F-A701-9A240BC2294F}" srcOrd="1" destOrd="0" presId="urn:microsoft.com/office/officeart/2008/layout/HorizontalMultiLevelHierarchy"/>
    <dgm:cxn modelId="{7EC9B0FF-0056-463A-8D62-69A78778C7B5}" type="presParOf" srcId="{598CDF60-B98C-4A5F-A701-9A240BC2294F}" destId="{554CDCC4-E83C-4FCF-B8A7-F0745A084CA0}" srcOrd="0" destOrd="0" presId="urn:microsoft.com/office/officeart/2008/layout/HorizontalMultiLevelHierarchy"/>
    <dgm:cxn modelId="{5D10DD9B-B303-4588-A1B1-8DA7109AB14B}" type="presParOf" srcId="{598CDF60-B98C-4A5F-A701-9A240BC2294F}" destId="{9F69AEE7-826B-4BBA-A37F-4AE52DA713B3}" srcOrd="1" destOrd="0" presId="urn:microsoft.com/office/officeart/2008/layout/HorizontalMultiLevelHierarchy"/>
    <dgm:cxn modelId="{FB609FDE-E677-460B-BDE8-5179E9B7E539}" type="presParOf" srcId="{9F69AEE7-826B-4BBA-A37F-4AE52DA713B3}" destId="{EC818700-7CC7-424D-97AB-2D98CE5366ED}" srcOrd="0" destOrd="0" presId="urn:microsoft.com/office/officeart/2008/layout/HorizontalMultiLevelHierarchy"/>
    <dgm:cxn modelId="{C1E374F7-9C24-47A6-B75C-B65B5328B978}" type="presParOf" srcId="{EC818700-7CC7-424D-97AB-2D98CE5366ED}" destId="{38256DAB-E7DD-45A2-AEFC-62B56478ED38}" srcOrd="0" destOrd="0" presId="urn:microsoft.com/office/officeart/2008/layout/HorizontalMultiLevelHierarchy"/>
    <dgm:cxn modelId="{7905E8B2-9DD1-4D34-AF94-45D870095BE0}" type="presParOf" srcId="{9F69AEE7-826B-4BBA-A37F-4AE52DA713B3}" destId="{3275BE1A-3B83-4AC6-8E68-C4AB7144A59F}" srcOrd="1" destOrd="0" presId="urn:microsoft.com/office/officeart/2008/layout/HorizontalMultiLevelHierarchy"/>
    <dgm:cxn modelId="{756F6BD8-32A5-4367-9B96-516911A0539C}" type="presParOf" srcId="{3275BE1A-3B83-4AC6-8E68-C4AB7144A59F}" destId="{875AF621-AE25-453B-9AF0-E4E8CB07ADB0}" srcOrd="0" destOrd="0" presId="urn:microsoft.com/office/officeart/2008/layout/HorizontalMultiLevelHierarchy"/>
    <dgm:cxn modelId="{F402F83F-FFBB-4F06-B03F-A78EA4C5DD0C}" type="presParOf" srcId="{3275BE1A-3B83-4AC6-8E68-C4AB7144A59F}" destId="{DD957A81-4702-4C9D-A7ED-528C8C3BB359}" srcOrd="1" destOrd="0" presId="urn:microsoft.com/office/officeart/2008/layout/HorizontalMultiLevelHierarchy"/>
    <dgm:cxn modelId="{7581F203-AD7A-4354-B6AE-338EFE28EAA7}" type="presParOf" srcId="{DD957A81-4702-4C9D-A7ED-528C8C3BB359}" destId="{99AB79AB-C351-485D-831E-8C79E546E383}" srcOrd="0" destOrd="0" presId="urn:microsoft.com/office/officeart/2008/layout/HorizontalMultiLevelHierarchy"/>
    <dgm:cxn modelId="{3DD9ACDB-721A-4C19-B04F-E5EF60682C65}" type="presParOf" srcId="{99AB79AB-C351-485D-831E-8C79E546E383}" destId="{9EA832AD-4DA6-4C48-881D-57D34B67C799}" srcOrd="0" destOrd="0" presId="urn:microsoft.com/office/officeart/2008/layout/HorizontalMultiLevelHierarchy"/>
    <dgm:cxn modelId="{F3636664-78EB-4244-BC08-7565A1D32BE9}" type="presParOf" srcId="{DD957A81-4702-4C9D-A7ED-528C8C3BB359}" destId="{B3E6BD00-1F0B-47E7-8824-FD5CF66556DD}" srcOrd="1" destOrd="0" presId="urn:microsoft.com/office/officeart/2008/layout/HorizontalMultiLevelHierarchy"/>
    <dgm:cxn modelId="{826F6548-5970-45DA-9B97-9058B9AF52EA}" type="presParOf" srcId="{B3E6BD00-1F0B-47E7-8824-FD5CF66556DD}" destId="{0EEDEFE5-AF94-4097-9B3A-182C4F6B02E8}" srcOrd="0" destOrd="0" presId="urn:microsoft.com/office/officeart/2008/layout/HorizontalMultiLevelHierarchy"/>
    <dgm:cxn modelId="{E0E4E7D4-4997-46CC-9574-70AF2CD49F9E}" type="presParOf" srcId="{B3E6BD00-1F0B-47E7-8824-FD5CF66556DD}" destId="{9EB3511E-0300-47AF-BA03-C8BE462C014A}" srcOrd="1" destOrd="0" presId="urn:microsoft.com/office/officeart/2008/layout/HorizontalMultiLevelHierarchy"/>
    <dgm:cxn modelId="{94C38EBE-D29E-4457-9D2C-7130BEEB4D73}" type="presParOf" srcId="{866942A4-1467-498F-A1A0-DA57C86ED251}" destId="{6FF4C709-8099-4DBB-9E16-D5169DB26929}" srcOrd="2" destOrd="0" presId="urn:microsoft.com/office/officeart/2008/layout/HorizontalMultiLevelHierarchy"/>
    <dgm:cxn modelId="{0A01BEC4-D6B1-46EE-9F8C-9302B1CBB19B}" type="presParOf" srcId="{6FF4C709-8099-4DBB-9E16-D5169DB26929}" destId="{4FAF9149-4F50-4B3A-B718-49FB03B0F2EF}" srcOrd="0" destOrd="0" presId="urn:microsoft.com/office/officeart/2008/layout/HorizontalMultiLevelHierarchy"/>
    <dgm:cxn modelId="{A1FA6AA4-1608-4344-88D5-D5A928A65C4D}" type="presParOf" srcId="{866942A4-1467-498F-A1A0-DA57C86ED251}" destId="{B7D35EBA-4B20-440D-B7A1-F2BD2120A100}" srcOrd="3" destOrd="0" presId="urn:microsoft.com/office/officeart/2008/layout/HorizontalMultiLevelHierarchy"/>
    <dgm:cxn modelId="{E238EFCE-AADD-48C2-9433-83A0958B788A}" type="presParOf" srcId="{B7D35EBA-4B20-440D-B7A1-F2BD2120A100}" destId="{4BA88EDE-1473-4554-91B3-7E6AFFD5FB49}" srcOrd="0" destOrd="0" presId="urn:microsoft.com/office/officeart/2008/layout/HorizontalMultiLevelHierarchy"/>
    <dgm:cxn modelId="{49FEAB28-3742-47BC-BCA3-B28E32824E24}" type="presParOf" srcId="{B7D35EBA-4B20-440D-B7A1-F2BD2120A100}" destId="{8DB1CC90-F35B-4880-AD2D-174C7BBAA355}" srcOrd="1" destOrd="0" presId="urn:microsoft.com/office/officeart/2008/layout/HorizontalMultiLevelHierarchy"/>
    <dgm:cxn modelId="{0C6E38C6-D7CF-4718-A2A9-7F2B5F80BFDE}" type="presParOf" srcId="{8DB1CC90-F35B-4880-AD2D-174C7BBAA355}" destId="{AF56AAED-AAF6-4258-8938-8F38A8134F06}" srcOrd="0" destOrd="0" presId="urn:microsoft.com/office/officeart/2008/layout/HorizontalMultiLevelHierarchy"/>
    <dgm:cxn modelId="{B34D94BD-3996-424B-90A9-CFE6E6842161}" type="presParOf" srcId="{AF56AAED-AAF6-4258-8938-8F38A8134F06}" destId="{71E05810-D0A4-4F1D-8D8A-ED00A933EFC3}" srcOrd="0" destOrd="0" presId="urn:microsoft.com/office/officeart/2008/layout/HorizontalMultiLevelHierarchy"/>
    <dgm:cxn modelId="{9C6DFA58-9C6D-4A6C-9B96-3F3EF368AAB2}" type="presParOf" srcId="{8DB1CC90-F35B-4880-AD2D-174C7BBAA355}" destId="{05ECF048-A2E1-4EAE-A748-EF19510BB638}" srcOrd="1" destOrd="0" presId="urn:microsoft.com/office/officeart/2008/layout/HorizontalMultiLevelHierarchy"/>
    <dgm:cxn modelId="{5F600731-2C26-4A02-9C07-20FCDD2C34B1}" type="presParOf" srcId="{05ECF048-A2E1-4EAE-A748-EF19510BB638}" destId="{D4A84265-C1BF-4E59-863F-F24C844EB6A8}" srcOrd="0" destOrd="0" presId="urn:microsoft.com/office/officeart/2008/layout/HorizontalMultiLevelHierarchy"/>
    <dgm:cxn modelId="{11D0DBF0-760B-4FB8-B6FE-19955149AF6A}" type="presParOf" srcId="{05ECF048-A2E1-4EAE-A748-EF19510BB638}" destId="{B30AB59C-DB8C-469F-BE53-C8990801F543}" srcOrd="1" destOrd="0" presId="urn:microsoft.com/office/officeart/2008/layout/HorizontalMultiLevelHierarchy"/>
    <dgm:cxn modelId="{C0110270-F30E-4B7F-8A4A-BCA136092FBB}" type="presParOf" srcId="{B30AB59C-DB8C-469F-BE53-C8990801F543}" destId="{7F15D968-4F8B-4783-80A6-B0154B8522B0}" srcOrd="0" destOrd="0" presId="urn:microsoft.com/office/officeart/2008/layout/HorizontalMultiLevelHierarchy"/>
    <dgm:cxn modelId="{C6698256-4D9F-4DB4-9DC2-0980C7A1F480}" type="presParOf" srcId="{7F15D968-4F8B-4783-80A6-B0154B8522B0}" destId="{A15440B4-12BD-48D3-9E1F-B45F0CE5D229}" srcOrd="0" destOrd="0" presId="urn:microsoft.com/office/officeart/2008/layout/HorizontalMultiLevelHierarchy"/>
    <dgm:cxn modelId="{17976E71-5506-4BBE-9B5C-DDA3C7FED661}" type="presParOf" srcId="{B30AB59C-DB8C-469F-BE53-C8990801F543}" destId="{7334FECE-4509-4F33-8B63-3BC70AD2AF5F}" srcOrd="1" destOrd="0" presId="urn:microsoft.com/office/officeart/2008/layout/HorizontalMultiLevelHierarchy"/>
    <dgm:cxn modelId="{42A7045D-91D7-4BDF-BE11-7E236BAF6B23}" type="presParOf" srcId="{7334FECE-4509-4F33-8B63-3BC70AD2AF5F}" destId="{A6ECC067-25E0-46F7-8668-6AFEB0D4050D}" srcOrd="0" destOrd="0" presId="urn:microsoft.com/office/officeart/2008/layout/HorizontalMultiLevelHierarchy"/>
    <dgm:cxn modelId="{1BAE3148-A8F4-4947-BDDD-562308B787C6}" type="presParOf" srcId="{7334FECE-4509-4F33-8B63-3BC70AD2AF5F}" destId="{E11ECA92-1559-4F04-8A0F-FC2E1FAF023E}" srcOrd="1" destOrd="0" presId="urn:microsoft.com/office/officeart/2008/layout/HorizontalMultiLevelHierarchy"/>
    <dgm:cxn modelId="{1DF20993-5619-4B7F-9929-D5FCBEB2A530}" type="presParOf" srcId="{866942A4-1467-498F-A1A0-DA57C86ED251}" destId="{B273A122-F638-4F3D-BAD0-640B0362EAFB}" srcOrd="4" destOrd="0" presId="urn:microsoft.com/office/officeart/2008/layout/HorizontalMultiLevelHierarchy"/>
    <dgm:cxn modelId="{C29D9A58-7FDB-4401-A9E7-E02DD55E8CD5}" type="presParOf" srcId="{B273A122-F638-4F3D-BAD0-640B0362EAFB}" destId="{34282B5C-AA74-4511-8302-719FD0F37A12}" srcOrd="0" destOrd="0" presId="urn:microsoft.com/office/officeart/2008/layout/HorizontalMultiLevelHierarchy"/>
    <dgm:cxn modelId="{B1D73653-D399-4078-83F5-16CE439D9121}" type="presParOf" srcId="{866942A4-1467-498F-A1A0-DA57C86ED251}" destId="{1ADA4AD6-BA2D-497D-9650-0F1A91A777BA}" srcOrd="5" destOrd="0" presId="urn:microsoft.com/office/officeart/2008/layout/HorizontalMultiLevelHierarchy"/>
    <dgm:cxn modelId="{2DF10A06-465E-48EF-A35E-748D854198C3}" type="presParOf" srcId="{1ADA4AD6-BA2D-497D-9650-0F1A91A777BA}" destId="{251CC199-34CF-4684-9AAA-173D003927FD}" srcOrd="0" destOrd="0" presId="urn:microsoft.com/office/officeart/2008/layout/HorizontalMultiLevelHierarchy"/>
    <dgm:cxn modelId="{BD035E7C-BB61-4B74-92C0-E2BCF52E7E46}" type="presParOf" srcId="{1ADA4AD6-BA2D-497D-9650-0F1A91A777BA}" destId="{355252EA-E696-4CE4-B90C-7E8DB4C51857}" srcOrd="1" destOrd="0" presId="urn:microsoft.com/office/officeart/2008/layout/HorizontalMultiLevelHierarchy"/>
    <dgm:cxn modelId="{6397ECD4-6B74-43EF-B016-15A0B25BB99D}" type="presParOf" srcId="{355252EA-E696-4CE4-B90C-7E8DB4C51857}" destId="{0F375551-951C-4608-AB58-0120235CA404}" srcOrd="0" destOrd="0" presId="urn:microsoft.com/office/officeart/2008/layout/HorizontalMultiLevelHierarchy"/>
    <dgm:cxn modelId="{A5E22A99-DBB5-4B78-B56A-908A2E452840}" type="presParOf" srcId="{0F375551-951C-4608-AB58-0120235CA404}" destId="{B544D433-09F3-4F1E-BCD7-886506CFC927}" srcOrd="0" destOrd="0" presId="urn:microsoft.com/office/officeart/2008/layout/HorizontalMultiLevelHierarchy"/>
    <dgm:cxn modelId="{792C57EE-4BB0-468D-9DC7-9D92AE19DA68}" type="presParOf" srcId="{355252EA-E696-4CE4-B90C-7E8DB4C51857}" destId="{8D4B6370-DBE7-4871-A74E-DF5A065F8FAF}" srcOrd="1" destOrd="0" presId="urn:microsoft.com/office/officeart/2008/layout/HorizontalMultiLevelHierarchy"/>
    <dgm:cxn modelId="{735C3C04-DC4E-4752-8AE3-21B38C1D58B9}" type="presParOf" srcId="{8D4B6370-DBE7-4871-A74E-DF5A065F8FAF}" destId="{AB4C696C-723E-4446-961E-05194B9380D5}" srcOrd="0" destOrd="0" presId="urn:microsoft.com/office/officeart/2008/layout/HorizontalMultiLevelHierarchy"/>
    <dgm:cxn modelId="{4AA74F8F-C762-47A4-881B-745C388705BA}" type="presParOf" srcId="{8D4B6370-DBE7-4871-A74E-DF5A065F8FAF}" destId="{9CC066CA-DC75-46B2-9D23-703545767D6E}" srcOrd="1" destOrd="0" presId="urn:microsoft.com/office/officeart/2008/layout/HorizontalMultiLevelHierarchy"/>
    <dgm:cxn modelId="{1C250598-2ED0-45E3-B4DE-63CE36F8F7E2}" type="presParOf" srcId="{9CC066CA-DC75-46B2-9D23-703545767D6E}" destId="{89A9B47D-3B13-4C22-B475-A7BC8A1DC456}" srcOrd="0" destOrd="0" presId="urn:microsoft.com/office/officeart/2008/layout/HorizontalMultiLevelHierarchy"/>
    <dgm:cxn modelId="{BF6AFF38-6F57-46C0-AADA-D87559D1DD8D}" type="presParOf" srcId="{89A9B47D-3B13-4C22-B475-A7BC8A1DC456}" destId="{9207906B-AD0D-4AF4-9EC9-1DCF2C1A316A}" srcOrd="0" destOrd="0" presId="urn:microsoft.com/office/officeart/2008/layout/HorizontalMultiLevelHierarchy"/>
    <dgm:cxn modelId="{996B86EA-51F4-428A-A453-F4FF376D61AF}" type="presParOf" srcId="{9CC066CA-DC75-46B2-9D23-703545767D6E}" destId="{9011EC17-D56E-4D69-BA1E-CE7326BF4384}" srcOrd="1" destOrd="0" presId="urn:microsoft.com/office/officeart/2008/layout/HorizontalMultiLevelHierarchy"/>
    <dgm:cxn modelId="{6838C333-E69F-468E-9A52-1626A9116FE3}" type="presParOf" srcId="{9011EC17-D56E-4D69-BA1E-CE7326BF4384}" destId="{CB124CA6-1298-4968-AABF-DB575C7436CC}" srcOrd="0" destOrd="0" presId="urn:microsoft.com/office/officeart/2008/layout/HorizontalMultiLevelHierarchy"/>
    <dgm:cxn modelId="{1DD1D371-E503-4DA6-B75B-F9B2942A7F0B}" type="presParOf" srcId="{9011EC17-D56E-4D69-BA1E-CE7326BF4384}" destId="{87DEF7E9-38B2-47B0-84D7-FE71F86BDE69}" srcOrd="1" destOrd="0" presId="urn:microsoft.com/office/officeart/2008/layout/HorizontalMultiLevelHierarchy"/>
    <dgm:cxn modelId="{0E6479F9-C484-4E69-8844-25D7BE47EC0F}" type="presParOf" srcId="{58DE3F7D-4BC3-4798-97F9-99965DB53161}" destId="{7F7AEE85-2D06-458B-90A7-7CE0CBDAA414}" srcOrd="4" destOrd="0" presId="urn:microsoft.com/office/officeart/2008/layout/HorizontalMultiLevelHierarchy"/>
    <dgm:cxn modelId="{6BCCC117-AFD1-4225-B396-CC39A113A7F4}" type="presParOf" srcId="{7F7AEE85-2D06-458B-90A7-7CE0CBDAA414}" destId="{81093F1E-7DBC-4906-95B8-F38C85AA6608}" srcOrd="0" destOrd="0" presId="urn:microsoft.com/office/officeart/2008/layout/HorizontalMultiLevelHierarchy"/>
    <dgm:cxn modelId="{1ECAEEA7-012E-4840-8700-4C42CAE8F2AE}" type="presParOf" srcId="{58DE3F7D-4BC3-4798-97F9-99965DB53161}" destId="{22F99338-CE58-4453-B119-F8540331D834}" srcOrd="5" destOrd="0" presId="urn:microsoft.com/office/officeart/2008/layout/HorizontalMultiLevelHierarchy"/>
    <dgm:cxn modelId="{5AD9F727-703D-4BD1-8307-A376E33CA92A}" type="presParOf" srcId="{22F99338-CE58-4453-B119-F8540331D834}" destId="{3171DB26-B2AD-4896-BE86-7608D95B1E78}" srcOrd="0" destOrd="0" presId="urn:microsoft.com/office/officeart/2008/layout/HorizontalMultiLevelHierarchy"/>
    <dgm:cxn modelId="{FFBB52A4-7E7D-4367-948E-E95F4CCCA18A}" type="presParOf" srcId="{22F99338-CE58-4453-B119-F8540331D834}" destId="{AF88BD23-DE4A-440B-A031-5C5C18E0E483}" srcOrd="1" destOrd="0" presId="urn:microsoft.com/office/officeart/2008/layout/HorizontalMultiLevelHierarchy"/>
    <dgm:cxn modelId="{0851260F-3CDE-4E12-8D48-B6A78097962C}" type="presParOf" srcId="{AF88BD23-DE4A-440B-A031-5C5C18E0E483}" destId="{6B929F33-289A-4981-B953-0FB9995C3B42}" srcOrd="0" destOrd="0" presId="urn:microsoft.com/office/officeart/2008/layout/HorizontalMultiLevelHierarchy"/>
    <dgm:cxn modelId="{BA664790-CDF8-4E24-B307-D9BFE7174317}" type="presParOf" srcId="{6B929F33-289A-4981-B953-0FB9995C3B42}" destId="{1E023214-E68A-496F-9C70-13A6AE3906FD}" srcOrd="0" destOrd="0" presId="urn:microsoft.com/office/officeart/2008/layout/HorizontalMultiLevelHierarchy"/>
    <dgm:cxn modelId="{1E8304AD-10A3-431C-A400-993B553BE2B2}" type="presParOf" srcId="{AF88BD23-DE4A-440B-A031-5C5C18E0E483}" destId="{D2AAC3A8-3A22-42A9-9BD0-5A3FC73F92C0}" srcOrd="1" destOrd="0" presId="urn:microsoft.com/office/officeart/2008/layout/HorizontalMultiLevelHierarchy"/>
    <dgm:cxn modelId="{7E2638D9-2052-490C-85DA-EC5FF23753E6}" type="presParOf" srcId="{D2AAC3A8-3A22-42A9-9BD0-5A3FC73F92C0}" destId="{D3776C98-DAB3-41A6-8F2F-AD7C15FAFF65}" srcOrd="0" destOrd="0" presId="urn:microsoft.com/office/officeart/2008/layout/HorizontalMultiLevelHierarchy"/>
    <dgm:cxn modelId="{3E24D1C0-3D08-4E52-880B-24F68097E03F}" type="presParOf" srcId="{D2AAC3A8-3A22-42A9-9BD0-5A3FC73F92C0}" destId="{5DA81FC9-A625-4AC0-AED2-C66C621C5BDC}" srcOrd="1" destOrd="0" presId="urn:microsoft.com/office/officeart/2008/layout/HorizontalMultiLevelHierarchy"/>
    <dgm:cxn modelId="{B3C579B9-1AAB-400D-8B2C-B863D537DC26}" type="presParOf" srcId="{5DA81FC9-A625-4AC0-AED2-C66C621C5BDC}" destId="{3665BA24-D94E-4F60-B4AD-B5A2629E5F33}" srcOrd="0" destOrd="0" presId="urn:microsoft.com/office/officeart/2008/layout/HorizontalMultiLevelHierarchy"/>
    <dgm:cxn modelId="{4E606250-CE88-476B-A1AB-21511148B797}" type="presParOf" srcId="{3665BA24-D94E-4F60-B4AD-B5A2629E5F33}" destId="{366D5DB3-6DA9-428F-81FA-5674FD863F22}" srcOrd="0" destOrd="0" presId="urn:microsoft.com/office/officeart/2008/layout/HorizontalMultiLevelHierarchy"/>
    <dgm:cxn modelId="{151BEC46-29BB-4A6D-9FAB-BAFE22819197}" type="presParOf" srcId="{5DA81FC9-A625-4AC0-AED2-C66C621C5BDC}" destId="{DCBFFE2B-FEE8-4942-976A-7DE32402EB61}" srcOrd="1" destOrd="0" presId="urn:microsoft.com/office/officeart/2008/layout/HorizontalMultiLevelHierarchy"/>
    <dgm:cxn modelId="{1F491A34-DAD5-4B4E-BC12-F418B24FE179}" type="presParOf" srcId="{DCBFFE2B-FEE8-4942-976A-7DE32402EB61}" destId="{6151F3CC-8940-4C51-B634-A4C844F32062}" srcOrd="0" destOrd="0" presId="urn:microsoft.com/office/officeart/2008/layout/HorizontalMultiLevelHierarchy"/>
    <dgm:cxn modelId="{022BF47C-E471-4D17-96A8-57A583A4B083}" type="presParOf" srcId="{DCBFFE2B-FEE8-4942-976A-7DE32402EB61}" destId="{90D6D5D2-57CD-43DF-AA4F-7DC429AAB06E}" srcOrd="1" destOrd="0" presId="urn:microsoft.com/office/officeart/2008/layout/HorizontalMultiLevelHierarchy"/>
    <dgm:cxn modelId="{89F83C6C-E8B8-4FBD-A205-80CA8BB53970}" type="presParOf" srcId="{90D6D5D2-57CD-43DF-AA4F-7DC429AAB06E}" destId="{E808EC1A-694B-4791-94C3-786AD443D8AC}" srcOrd="0" destOrd="0" presId="urn:microsoft.com/office/officeart/2008/layout/HorizontalMultiLevelHierarchy"/>
    <dgm:cxn modelId="{38B51B58-E746-4730-B7E0-29F415D97AF3}" type="presParOf" srcId="{E808EC1A-694B-4791-94C3-786AD443D8AC}" destId="{15BCD818-219E-41CF-B923-664E6B54E0C7}" srcOrd="0" destOrd="0" presId="urn:microsoft.com/office/officeart/2008/layout/HorizontalMultiLevelHierarchy"/>
    <dgm:cxn modelId="{4489EE35-F29F-4CA4-BFDB-070A37EB6033}" type="presParOf" srcId="{90D6D5D2-57CD-43DF-AA4F-7DC429AAB06E}" destId="{6C0B6FC1-75F9-4EDE-882B-2FB2813D4011}" srcOrd="1" destOrd="0" presId="urn:microsoft.com/office/officeart/2008/layout/HorizontalMultiLevelHierarchy"/>
    <dgm:cxn modelId="{31FC663D-9E12-465D-A943-888A3F516311}" type="presParOf" srcId="{6C0B6FC1-75F9-4EDE-882B-2FB2813D4011}" destId="{718158B0-3F0B-41D8-87C2-CA332C1EADE2}" srcOrd="0" destOrd="0" presId="urn:microsoft.com/office/officeart/2008/layout/HorizontalMultiLevelHierarchy"/>
    <dgm:cxn modelId="{5BF1C575-2FD1-49A7-88BD-D7E05B593817}" type="presParOf" srcId="{6C0B6FC1-75F9-4EDE-882B-2FB2813D4011}" destId="{4A1FDEAD-0E3E-44C0-8120-321F365CA29C}" srcOrd="1" destOrd="0" presId="urn:microsoft.com/office/officeart/2008/layout/HorizontalMultiLevelHierarchy"/>
    <dgm:cxn modelId="{9EE9562D-4C62-4215-B6BB-7A8CE849FFEF}" type="presParOf" srcId="{AF88BD23-DE4A-440B-A031-5C5C18E0E483}" destId="{2942936C-5157-4A30-94D4-CF898DBAC622}" srcOrd="2" destOrd="0" presId="urn:microsoft.com/office/officeart/2008/layout/HorizontalMultiLevelHierarchy"/>
    <dgm:cxn modelId="{E14481D2-80D6-452C-97AA-EACDF0EEAEAC}" type="presParOf" srcId="{2942936C-5157-4A30-94D4-CF898DBAC622}" destId="{F70135B8-AE9A-4028-A8C5-2EDC825AE593}" srcOrd="0" destOrd="0" presId="urn:microsoft.com/office/officeart/2008/layout/HorizontalMultiLevelHierarchy"/>
    <dgm:cxn modelId="{A942FF71-FA08-4359-846D-617EF08A51FA}" type="presParOf" srcId="{AF88BD23-DE4A-440B-A031-5C5C18E0E483}" destId="{D96E033C-8531-4C40-B9C3-CB16ADCBAE7B}" srcOrd="3" destOrd="0" presId="urn:microsoft.com/office/officeart/2008/layout/HorizontalMultiLevelHierarchy"/>
    <dgm:cxn modelId="{6068436C-9BB7-486F-8D0F-602A6F2EB2F9}" type="presParOf" srcId="{D96E033C-8531-4C40-B9C3-CB16ADCBAE7B}" destId="{96721EDA-2E13-4E69-9892-7B11B48225C4}" srcOrd="0" destOrd="0" presId="urn:microsoft.com/office/officeart/2008/layout/HorizontalMultiLevelHierarchy"/>
    <dgm:cxn modelId="{7217CEBB-4A01-4903-9D23-3B622F628568}" type="presParOf" srcId="{D96E033C-8531-4C40-B9C3-CB16ADCBAE7B}" destId="{E06CE4D0-B020-4F53-B156-F5034417C0EE}" srcOrd="1" destOrd="0" presId="urn:microsoft.com/office/officeart/2008/layout/HorizontalMultiLevelHierarchy"/>
    <dgm:cxn modelId="{2BA2DEBE-3C1F-4833-8526-45AF32821E36}" type="presParOf" srcId="{E06CE4D0-B020-4F53-B156-F5034417C0EE}" destId="{5EBA397B-E530-4838-90F8-24D670A80E83}" srcOrd="0" destOrd="0" presId="urn:microsoft.com/office/officeart/2008/layout/HorizontalMultiLevelHierarchy"/>
    <dgm:cxn modelId="{AA2A8FD1-438A-44AC-A138-695ED83933D0}" type="presParOf" srcId="{5EBA397B-E530-4838-90F8-24D670A80E83}" destId="{756E7340-B07D-4CDA-8191-A808152C5D19}" srcOrd="0" destOrd="0" presId="urn:microsoft.com/office/officeart/2008/layout/HorizontalMultiLevelHierarchy"/>
    <dgm:cxn modelId="{ED217985-4A0B-433B-8985-E78B286A7762}" type="presParOf" srcId="{E06CE4D0-B020-4F53-B156-F5034417C0EE}" destId="{668C26EA-57B2-49F4-AC63-1532DCC6E201}" srcOrd="1" destOrd="0" presId="urn:microsoft.com/office/officeart/2008/layout/HorizontalMultiLevelHierarchy"/>
    <dgm:cxn modelId="{7E8AE699-AEE8-4224-8160-7E2A99ED7391}" type="presParOf" srcId="{668C26EA-57B2-49F4-AC63-1532DCC6E201}" destId="{2C2AB4B4-EE90-4211-B64A-F8FDA3FA0FC4}" srcOrd="0" destOrd="0" presId="urn:microsoft.com/office/officeart/2008/layout/HorizontalMultiLevelHierarchy"/>
    <dgm:cxn modelId="{036EEE10-6E5D-4339-9546-C687C6060F7D}" type="presParOf" srcId="{668C26EA-57B2-49F4-AC63-1532DCC6E201}" destId="{D43D1874-2D8F-4B96-BC8B-0D93D2B6DCF0}" srcOrd="1" destOrd="0" presId="urn:microsoft.com/office/officeart/2008/layout/HorizontalMultiLevelHierarchy"/>
    <dgm:cxn modelId="{5389BC4C-A0C3-4DD3-991B-A130A1797E68}" type="presParOf" srcId="{D43D1874-2D8F-4B96-BC8B-0D93D2B6DCF0}" destId="{4765B3E2-65F2-4597-916D-FD8DEFFF780F}" srcOrd="0" destOrd="0" presId="urn:microsoft.com/office/officeart/2008/layout/HorizontalMultiLevelHierarchy"/>
    <dgm:cxn modelId="{F7F9413B-E722-4E52-A997-CB67B85A349B}" type="presParOf" srcId="{4765B3E2-65F2-4597-916D-FD8DEFFF780F}" destId="{2DB4D154-F17B-45E7-8F2B-9CD2CA46215E}" srcOrd="0" destOrd="0" presId="urn:microsoft.com/office/officeart/2008/layout/HorizontalMultiLevelHierarchy"/>
    <dgm:cxn modelId="{42D6BDC3-EADC-43A4-9C17-431692C46E2F}" type="presParOf" srcId="{D43D1874-2D8F-4B96-BC8B-0D93D2B6DCF0}" destId="{1D683AD3-98E4-44C7-8D5C-B0CA1F836099}" srcOrd="1" destOrd="0" presId="urn:microsoft.com/office/officeart/2008/layout/HorizontalMultiLevelHierarchy"/>
    <dgm:cxn modelId="{D1CCFA59-88E5-4246-9E9A-74B654A741F9}" type="presParOf" srcId="{1D683AD3-98E4-44C7-8D5C-B0CA1F836099}" destId="{88AC4809-67EF-4762-8D79-0F8D3B8AF657}" srcOrd="0" destOrd="0" presId="urn:microsoft.com/office/officeart/2008/layout/HorizontalMultiLevelHierarchy"/>
    <dgm:cxn modelId="{7F3EE72C-EE7D-4198-BE8D-AE6381133A4A}" type="presParOf" srcId="{1D683AD3-98E4-44C7-8D5C-B0CA1F836099}" destId="{F90A961B-54CF-4214-9BAE-C8A55D062C6A}" srcOrd="1" destOrd="0" presId="urn:microsoft.com/office/officeart/2008/layout/HorizontalMultiLevelHierarchy"/>
    <dgm:cxn modelId="{642CECF2-5A73-4E2E-9524-BBAA9F272888}" type="presParOf" srcId="{AF88BD23-DE4A-440B-A031-5C5C18E0E483}" destId="{EFCEF36D-B00B-495F-894D-6E03495EB68A}" srcOrd="4" destOrd="0" presId="urn:microsoft.com/office/officeart/2008/layout/HorizontalMultiLevelHierarchy"/>
    <dgm:cxn modelId="{38557AA2-D2AF-4299-B742-6C7E68541DB8}" type="presParOf" srcId="{EFCEF36D-B00B-495F-894D-6E03495EB68A}" destId="{3518BD8C-DA65-406B-9EC6-0DA7001F888E}" srcOrd="0" destOrd="0" presId="urn:microsoft.com/office/officeart/2008/layout/HorizontalMultiLevelHierarchy"/>
    <dgm:cxn modelId="{7ADADD4B-2AF8-465F-A936-E4EDF09ADDAE}" type="presParOf" srcId="{AF88BD23-DE4A-440B-A031-5C5C18E0E483}" destId="{04DB44B2-3DFC-4BAF-AE7A-99125B72F2E3}" srcOrd="5" destOrd="0" presId="urn:microsoft.com/office/officeart/2008/layout/HorizontalMultiLevelHierarchy"/>
    <dgm:cxn modelId="{A86F3A53-B245-494E-BBB2-A2B8AFEF2C91}" type="presParOf" srcId="{04DB44B2-3DFC-4BAF-AE7A-99125B72F2E3}" destId="{5A81E44D-3E45-4736-AF24-E8AE3837A4E8}" srcOrd="0" destOrd="0" presId="urn:microsoft.com/office/officeart/2008/layout/HorizontalMultiLevelHierarchy"/>
    <dgm:cxn modelId="{9DBBABB5-C747-4A29-8362-1F4FB585349E}" type="presParOf" srcId="{04DB44B2-3DFC-4BAF-AE7A-99125B72F2E3}" destId="{0A6A7F7E-E060-4569-86A5-1E9BC89E25AF}" srcOrd="1" destOrd="0" presId="urn:microsoft.com/office/officeart/2008/layout/HorizontalMultiLevelHierarchy"/>
    <dgm:cxn modelId="{388DBFA4-DD49-48F7-BE00-1260178048A5}" type="presParOf" srcId="{0A6A7F7E-E060-4569-86A5-1E9BC89E25AF}" destId="{43B89DC3-59CB-4BB7-A5D1-B58CE92E280E}" srcOrd="0" destOrd="0" presId="urn:microsoft.com/office/officeart/2008/layout/HorizontalMultiLevelHierarchy"/>
    <dgm:cxn modelId="{EDA4CA3A-BC6D-44E3-AF8C-4EB1503B16EE}" type="presParOf" srcId="{43B89DC3-59CB-4BB7-A5D1-B58CE92E280E}" destId="{A51C8EDB-4A31-4997-92FB-23CA9213A933}" srcOrd="0" destOrd="0" presId="urn:microsoft.com/office/officeart/2008/layout/HorizontalMultiLevelHierarchy"/>
    <dgm:cxn modelId="{A2677FB6-BC19-4D0E-AF90-774D148482D6}" type="presParOf" srcId="{0A6A7F7E-E060-4569-86A5-1E9BC89E25AF}" destId="{2E03A178-2388-47C7-BBC1-5F794A9E2B47}" srcOrd="1" destOrd="0" presId="urn:microsoft.com/office/officeart/2008/layout/HorizontalMultiLevelHierarchy"/>
    <dgm:cxn modelId="{D424CDF7-D8C4-48A2-B74D-2654729B02CC}" type="presParOf" srcId="{2E03A178-2388-47C7-BBC1-5F794A9E2B47}" destId="{2EDBC206-8498-4BE5-907B-1D0B6EF76F0B}" srcOrd="0" destOrd="0" presId="urn:microsoft.com/office/officeart/2008/layout/HorizontalMultiLevelHierarchy"/>
    <dgm:cxn modelId="{7A7C4C65-3F4E-42AC-8EB2-6D370ABC4E9E}" type="presParOf" srcId="{2E03A178-2388-47C7-BBC1-5F794A9E2B47}" destId="{8494980E-360F-44B4-A93F-87F0BAF26AC2}" srcOrd="1" destOrd="0" presId="urn:microsoft.com/office/officeart/2008/layout/HorizontalMultiLevelHierarchy"/>
    <dgm:cxn modelId="{7423CFA9-5DA0-4FFC-B2FE-7AB105B905B4}" type="presParOf" srcId="{8494980E-360F-44B4-A93F-87F0BAF26AC2}" destId="{092FA8BA-3BE6-45CB-8BCA-A49C4DBDF710}" srcOrd="0" destOrd="0" presId="urn:microsoft.com/office/officeart/2008/layout/HorizontalMultiLevelHierarchy"/>
    <dgm:cxn modelId="{1FD47335-48EC-4392-86AE-B36B11717A75}" type="presParOf" srcId="{092FA8BA-3BE6-45CB-8BCA-A49C4DBDF710}" destId="{6167F7C8-EA17-43F5-90FD-7FBBE20FA4AE}" srcOrd="0" destOrd="0" presId="urn:microsoft.com/office/officeart/2008/layout/HorizontalMultiLevelHierarchy"/>
    <dgm:cxn modelId="{653042F2-C142-45A5-9726-264017FF327A}" type="presParOf" srcId="{8494980E-360F-44B4-A93F-87F0BAF26AC2}" destId="{6FBFEA9F-FB4F-477D-B234-020C842ECEEB}" srcOrd="1" destOrd="0" presId="urn:microsoft.com/office/officeart/2008/layout/HorizontalMultiLevelHierarchy"/>
    <dgm:cxn modelId="{E9EF883A-C5C6-438F-89F5-D554F96AD783}" type="presParOf" srcId="{6FBFEA9F-FB4F-477D-B234-020C842ECEEB}" destId="{163FE42F-2A89-4442-8481-75554C7A19D9}" srcOrd="0" destOrd="0" presId="urn:microsoft.com/office/officeart/2008/layout/HorizontalMultiLevelHierarchy"/>
    <dgm:cxn modelId="{87485206-B724-4B5F-B6A7-18406A4043AF}" type="presParOf" srcId="{6FBFEA9F-FB4F-477D-B234-020C842ECEEB}" destId="{6196C626-EA68-46A0-AE16-D7A4AE769003}" srcOrd="1" destOrd="0" presId="urn:microsoft.com/office/officeart/2008/layout/HorizontalMultiLevelHierarchy"/>
    <dgm:cxn modelId="{8CAAA1C9-6894-4BB1-B215-4002CCBD44E7}" type="presParOf" srcId="{58DE3F7D-4BC3-4798-97F9-99965DB53161}" destId="{2C2DDD95-0016-428C-9014-5857EDAA1A0E}" srcOrd="6" destOrd="0" presId="urn:microsoft.com/office/officeart/2008/layout/HorizontalMultiLevelHierarchy"/>
    <dgm:cxn modelId="{C4494739-7AA2-4514-B909-D9D5371341FD}" type="presParOf" srcId="{2C2DDD95-0016-428C-9014-5857EDAA1A0E}" destId="{8919B555-2904-48A9-B08F-ECEA9CEAD104}" srcOrd="0" destOrd="0" presId="urn:microsoft.com/office/officeart/2008/layout/HorizontalMultiLevelHierarchy"/>
    <dgm:cxn modelId="{09FA25F7-8E58-4BA3-A2CA-DCA364D227DF}" type="presParOf" srcId="{58DE3F7D-4BC3-4798-97F9-99965DB53161}" destId="{91145B24-98FB-415D-92E0-B3192D0F5CD0}" srcOrd="7" destOrd="0" presId="urn:microsoft.com/office/officeart/2008/layout/HorizontalMultiLevelHierarchy"/>
    <dgm:cxn modelId="{B27BBDD2-CC30-4D6E-A0F4-0A12492127D3}" type="presParOf" srcId="{91145B24-98FB-415D-92E0-B3192D0F5CD0}" destId="{565FD0AC-5156-423C-9C4D-DA4439E43AA6}" srcOrd="0" destOrd="0" presId="urn:microsoft.com/office/officeart/2008/layout/HorizontalMultiLevelHierarchy"/>
    <dgm:cxn modelId="{54DCE567-6E0A-437B-96C9-4F62CB067F1D}" type="presParOf" srcId="{91145B24-98FB-415D-92E0-B3192D0F5CD0}" destId="{4B534F0A-5861-423A-9A20-23CDF630C61F}" srcOrd="1" destOrd="0" presId="urn:microsoft.com/office/officeart/2008/layout/HorizontalMultiLevelHierarchy"/>
    <dgm:cxn modelId="{9F1D9DEF-D1E6-4401-8B70-875F5352906F}" type="presParOf" srcId="{4B534F0A-5861-423A-9A20-23CDF630C61F}" destId="{06CF975B-C8F0-410E-B486-B06E0ECDA53E}" srcOrd="0" destOrd="0" presId="urn:microsoft.com/office/officeart/2008/layout/HorizontalMultiLevelHierarchy"/>
    <dgm:cxn modelId="{FD6E0DD8-00E0-4CF5-93F5-8EAC6D8D1FDD}" type="presParOf" srcId="{06CF975B-C8F0-410E-B486-B06E0ECDA53E}" destId="{01FA9445-B117-4DF6-9E69-CA194855F734}" srcOrd="0" destOrd="0" presId="urn:microsoft.com/office/officeart/2008/layout/HorizontalMultiLevelHierarchy"/>
    <dgm:cxn modelId="{90417F20-CCC0-455A-B949-C41910D1242B}" type="presParOf" srcId="{4B534F0A-5861-423A-9A20-23CDF630C61F}" destId="{FA79D6B3-BBFD-46EF-8F3A-DB618E9B7B73}" srcOrd="1" destOrd="0" presId="urn:microsoft.com/office/officeart/2008/layout/HorizontalMultiLevelHierarchy"/>
    <dgm:cxn modelId="{FC14C785-9AB0-4A58-8B28-14AB12B64085}" type="presParOf" srcId="{FA79D6B3-BBFD-46EF-8F3A-DB618E9B7B73}" destId="{4A47AD15-951B-4BA1-AFA3-6BAE9D4AA4A0}" srcOrd="0" destOrd="0" presId="urn:microsoft.com/office/officeart/2008/layout/HorizontalMultiLevelHierarchy"/>
    <dgm:cxn modelId="{27A5E15E-078C-42CC-907B-A462ECBE24DA}" type="presParOf" srcId="{FA79D6B3-BBFD-46EF-8F3A-DB618E9B7B73}" destId="{8502BF93-8738-431F-8269-48C49EE68294}" srcOrd="1" destOrd="0" presId="urn:microsoft.com/office/officeart/2008/layout/HorizontalMultiLevelHierarchy"/>
    <dgm:cxn modelId="{8347DD03-15D8-491F-BA10-5E9B5D3C3025}" type="presParOf" srcId="{8502BF93-8738-431F-8269-48C49EE68294}" destId="{1A6F0DA8-C627-4B76-B4CB-217E5DDEFF0B}" srcOrd="0" destOrd="0" presId="urn:microsoft.com/office/officeart/2008/layout/HorizontalMultiLevelHierarchy"/>
    <dgm:cxn modelId="{4068709C-5DA6-4278-A8B5-C20746384824}" type="presParOf" srcId="{1A6F0DA8-C627-4B76-B4CB-217E5DDEFF0B}" destId="{C04C9AD3-660C-4E07-A80A-BCD32F875E83}" srcOrd="0" destOrd="0" presId="urn:microsoft.com/office/officeart/2008/layout/HorizontalMultiLevelHierarchy"/>
    <dgm:cxn modelId="{CA93E5D7-3196-44CA-9278-134AF23AD918}" type="presParOf" srcId="{8502BF93-8738-431F-8269-48C49EE68294}" destId="{043DE9C1-6325-47D9-8CBE-CE89D418B9D2}" srcOrd="1" destOrd="0" presId="urn:microsoft.com/office/officeart/2008/layout/HorizontalMultiLevelHierarchy"/>
    <dgm:cxn modelId="{A71A78C7-8634-420F-9B66-671E8184B681}" type="presParOf" srcId="{043DE9C1-6325-47D9-8CBE-CE89D418B9D2}" destId="{6C06D458-FE74-458A-B19B-494629D523BE}" srcOrd="0" destOrd="0" presId="urn:microsoft.com/office/officeart/2008/layout/HorizontalMultiLevelHierarchy"/>
    <dgm:cxn modelId="{0AD0E955-219D-446A-9C0D-EF08193F1720}" type="presParOf" srcId="{043DE9C1-6325-47D9-8CBE-CE89D418B9D2}" destId="{3BA5B11C-3399-4920-9319-1402D26848BE}" srcOrd="1" destOrd="0" presId="urn:microsoft.com/office/officeart/2008/layout/HorizontalMultiLevelHierarchy"/>
    <dgm:cxn modelId="{8257DD51-7535-4226-AFCE-A1034510EABD}" type="presParOf" srcId="{3BA5B11C-3399-4920-9319-1402D26848BE}" destId="{7B9F681F-FE4A-4032-8D8C-0082D405CC04}" srcOrd="0" destOrd="0" presId="urn:microsoft.com/office/officeart/2008/layout/HorizontalMultiLevelHierarchy"/>
    <dgm:cxn modelId="{A5C4B282-6A3B-4E09-AF24-31A0ABA5B390}" type="presParOf" srcId="{7B9F681F-FE4A-4032-8D8C-0082D405CC04}" destId="{095C54D9-808B-417B-B61A-E45CAA675515}" srcOrd="0" destOrd="0" presId="urn:microsoft.com/office/officeart/2008/layout/HorizontalMultiLevelHierarchy"/>
    <dgm:cxn modelId="{E6877352-7C03-44D4-9899-6DB1397F4DC6}" type="presParOf" srcId="{3BA5B11C-3399-4920-9319-1402D26848BE}" destId="{ADB84738-C00C-48E2-90D4-B5455B720893}" srcOrd="1" destOrd="0" presId="urn:microsoft.com/office/officeart/2008/layout/HorizontalMultiLevelHierarchy"/>
    <dgm:cxn modelId="{E24DD955-547B-489C-A30E-E9895C199535}" type="presParOf" srcId="{ADB84738-C00C-48E2-90D4-B5455B720893}" destId="{2FCC901C-16B0-4C0D-9CB2-9EBB69273B4A}" srcOrd="0" destOrd="0" presId="urn:microsoft.com/office/officeart/2008/layout/HorizontalMultiLevelHierarchy"/>
    <dgm:cxn modelId="{E953FAB7-B70A-4616-8B1E-CCB8101D91A4}" type="presParOf" srcId="{ADB84738-C00C-48E2-90D4-B5455B720893}" destId="{18DCC6ED-C54D-404F-B6A5-A1D96FBB28CF}" srcOrd="1" destOrd="0" presId="urn:microsoft.com/office/officeart/2008/layout/HorizontalMultiLevelHierarchy"/>
    <dgm:cxn modelId="{E6DCDBBC-B824-4ABB-AB37-D5AFD8976EC8}" type="presParOf" srcId="{4B534F0A-5861-423A-9A20-23CDF630C61F}" destId="{1075DB6E-4332-4018-B69A-407CD6A400A4}" srcOrd="2" destOrd="0" presId="urn:microsoft.com/office/officeart/2008/layout/HorizontalMultiLevelHierarchy"/>
    <dgm:cxn modelId="{5144111A-4263-4C28-BEDC-C5D4894F3A2F}" type="presParOf" srcId="{1075DB6E-4332-4018-B69A-407CD6A400A4}" destId="{361D9316-67FF-4F6B-BE10-BCC7642F2769}" srcOrd="0" destOrd="0" presId="urn:microsoft.com/office/officeart/2008/layout/HorizontalMultiLevelHierarchy"/>
    <dgm:cxn modelId="{FDAFF058-80B1-4A32-95E8-1DA56EE546F4}" type="presParOf" srcId="{4B534F0A-5861-423A-9A20-23CDF630C61F}" destId="{6B3E6241-6B15-410F-BBF5-6A0D60145562}" srcOrd="3" destOrd="0" presId="urn:microsoft.com/office/officeart/2008/layout/HorizontalMultiLevelHierarchy"/>
    <dgm:cxn modelId="{E78F8601-8D12-4B5B-B5AA-12E67841B7B1}" type="presParOf" srcId="{6B3E6241-6B15-410F-BBF5-6A0D60145562}" destId="{8A71AF80-77A7-4E4F-AD7E-D79131F4EDAC}" srcOrd="0" destOrd="0" presId="urn:microsoft.com/office/officeart/2008/layout/HorizontalMultiLevelHierarchy"/>
    <dgm:cxn modelId="{4F718C50-A123-4BF8-91E5-7C8CD5764967}" type="presParOf" srcId="{6B3E6241-6B15-410F-BBF5-6A0D60145562}" destId="{54208462-8380-470F-A3EE-97C2BC812A41}" srcOrd="1" destOrd="0" presId="urn:microsoft.com/office/officeart/2008/layout/HorizontalMultiLevelHierarchy"/>
    <dgm:cxn modelId="{6FC01046-9B33-4729-BD39-1991162E5D7D}" type="presParOf" srcId="{54208462-8380-470F-A3EE-97C2BC812A41}" destId="{5ADF7509-F142-4EA0-A79B-D30088A793D6}" srcOrd="0" destOrd="0" presId="urn:microsoft.com/office/officeart/2008/layout/HorizontalMultiLevelHierarchy"/>
    <dgm:cxn modelId="{08BE0378-C1BE-493A-A026-45301B61A2E3}" type="presParOf" srcId="{5ADF7509-F142-4EA0-A79B-D30088A793D6}" destId="{F3060A8A-B1C4-4ACC-8932-4BD755F65101}" srcOrd="0" destOrd="0" presId="urn:microsoft.com/office/officeart/2008/layout/HorizontalMultiLevelHierarchy"/>
    <dgm:cxn modelId="{F2C3E10C-419A-4954-A919-CF3FEB10F151}" type="presParOf" srcId="{54208462-8380-470F-A3EE-97C2BC812A41}" destId="{DBE59279-0EB3-4ACE-B90E-5C51A3C9CE3E}" srcOrd="1" destOrd="0" presId="urn:microsoft.com/office/officeart/2008/layout/HorizontalMultiLevelHierarchy"/>
    <dgm:cxn modelId="{14452F6C-9BC2-488F-AA6D-368E1E7C5B9E}" type="presParOf" srcId="{DBE59279-0EB3-4ACE-B90E-5C51A3C9CE3E}" destId="{4BA8520E-8D54-443D-9B75-DB07825FC07A}" srcOrd="0" destOrd="0" presId="urn:microsoft.com/office/officeart/2008/layout/HorizontalMultiLevelHierarchy"/>
    <dgm:cxn modelId="{40E42256-2B11-4A70-A638-774BE1BEF0D6}" type="presParOf" srcId="{DBE59279-0EB3-4ACE-B90E-5C51A3C9CE3E}" destId="{9E1CFD61-7542-414E-8811-1A9AB952085A}" srcOrd="1" destOrd="0" presId="urn:microsoft.com/office/officeart/2008/layout/HorizontalMultiLevelHierarchy"/>
    <dgm:cxn modelId="{ACA847F1-7558-441D-BFFD-84FC0E48EA8F}" type="presParOf" srcId="{9E1CFD61-7542-414E-8811-1A9AB952085A}" destId="{428486B5-AC20-4C4B-AA5A-8F0DF8AD6546}" srcOrd="0" destOrd="0" presId="urn:microsoft.com/office/officeart/2008/layout/HorizontalMultiLevelHierarchy"/>
    <dgm:cxn modelId="{B62DFCCA-3FE4-4DF3-AD9F-68AEF08B5603}" type="presParOf" srcId="{428486B5-AC20-4C4B-AA5A-8F0DF8AD6546}" destId="{4545F9D9-691F-4DC3-86D4-556008C316D4}" srcOrd="0" destOrd="0" presId="urn:microsoft.com/office/officeart/2008/layout/HorizontalMultiLevelHierarchy"/>
    <dgm:cxn modelId="{82220BE4-5CA5-4248-9319-5E0A70C46C72}" type="presParOf" srcId="{9E1CFD61-7542-414E-8811-1A9AB952085A}" destId="{9474AB62-33A1-402C-9508-12A87AE527A8}" srcOrd="1" destOrd="0" presId="urn:microsoft.com/office/officeart/2008/layout/HorizontalMultiLevelHierarchy"/>
    <dgm:cxn modelId="{011E618D-EEAF-43C9-976E-CD550422F2B4}" type="presParOf" srcId="{9474AB62-33A1-402C-9508-12A87AE527A8}" destId="{D168A26B-20BE-4D4E-A66C-5FDFDDE9C321}" srcOrd="0" destOrd="0" presId="urn:microsoft.com/office/officeart/2008/layout/HorizontalMultiLevelHierarchy"/>
    <dgm:cxn modelId="{89E7C600-6B2E-4776-9428-0941279ABD4D}" type="presParOf" srcId="{9474AB62-33A1-402C-9508-12A87AE527A8}" destId="{607B9B3C-96D2-4921-B22B-C44FE6262619}" srcOrd="1" destOrd="0" presId="urn:microsoft.com/office/officeart/2008/layout/HorizontalMultiLevelHierarchy"/>
    <dgm:cxn modelId="{6B05E6CE-6F62-4571-BC5B-700AE770E9D5}" type="presParOf" srcId="{4B534F0A-5861-423A-9A20-23CDF630C61F}" destId="{AF1599C4-2432-4CB7-A480-98B73CA6EFFA}" srcOrd="4" destOrd="0" presId="urn:microsoft.com/office/officeart/2008/layout/HorizontalMultiLevelHierarchy"/>
    <dgm:cxn modelId="{8D73F539-FA87-4507-BC40-648316C9226B}" type="presParOf" srcId="{AF1599C4-2432-4CB7-A480-98B73CA6EFFA}" destId="{80EDE9D2-3FB5-424E-A485-A6B27E52F8B4}" srcOrd="0" destOrd="0" presId="urn:microsoft.com/office/officeart/2008/layout/HorizontalMultiLevelHierarchy"/>
    <dgm:cxn modelId="{51EF15C0-419E-4608-97EE-EAE8F7C0DD5F}" type="presParOf" srcId="{4B534F0A-5861-423A-9A20-23CDF630C61F}" destId="{84170491-B09A-4EC1-A5E5-1285D545431A}" srcOrd="5" destOrd="0" presId="urn:microsoft.com/office/officeart/2008/layout/HorizontalMultiLevelHierarchy"/>
    <dgm:cxn modelId="{FECEFC4F-7CD7-4982-93C9-23B23209EBA4}" type="presParOf" srcId="{84170491-B09A-4EC1-A5E5-1285D545431A}" destId="{B3436EA0-E061-41F5-A681-898EA7260450}" srcOrd="0" destOrd="0" presId="urn:microsoft.com/office/officeart/2008/layout/HorizontalMultiLevelHierarchy"/>
    <dgm:cxn modelId="{38D3FD79-7D66-4515-9AF0-FE2613870D6A}" type="presParOf" srcId="{84170491-B09A-4EC1-A5E5-1285D545431A}" destId="{66478AD5-8A46-469A-8086-2B849D8CBAFA}" srcOrd="1" destOrd="0" presId="urn:microsoft.com/office/officeart/2008/layout/HorizontalMultiLevelHierarchy"/>
    <dgm:cxn modelId="{9249617B-2BD0-4F76-A218-ADAB8AB566D6}" type="presParOf" srcId="{66478AD5-8A46-469A-8086-2B849D8CBAFA}" destId="{31F53769-E132-4CEE-8D9E-3F7EE9AD3C36}" srcOrd="0" destOrd="0" presId="urn:microsoft.com/office/officeart/2008/layout/HorizontalMultiLevelHierarchy"/>
    <dgm:cxn modelId="{42A8AEA2-7E1F-4A5A-9C20-03142A4B14AA}" type="presParOf" srcId="{31F53769-E132-4CEE-8D9E-3F7EE9AD3C36}" destId="{3EC0F121-0CE6-4B2D-A738-8163CEA309D8}" srcOrd="0" destOrd="0" presId="urn:microsoft.com/office/officeart/2008/layout/HorizontalMultiLevelHierarchy"/>
    <dgm:cxn modelId="{F29AAAE5-198A-4F89-B0DE-822EF0527656}" type="presParOf" srcId="{66478AD5-8A46-469A-8086-2B849D8CBAFA}" destId="{91E7C1FC-C7C2-4901-8337-25D70A632B21}" srcOrd="1" destOrd="0" presId="urn:microsoft.com/office/officeart/2008/layout/HorizontalMultiLevelHierarchy"/>
    <dgm:cxn modelId="{44A3B167-FF13-4688-B35B-D4EA528E16AC}" type="presParOf" srcId="{91E7C1FC-C7C2-4901-8337-25D70A632B21}" destId="{AE1F0294-D1F2-43D5-A402-109D2BAD284E}" srcOrd="0" destOrd="0" presId="urn:microsoft.com/office/officeart/2008/layout/HorizontalMultiLevelHierarchy"/>
    <dgm:cxn modelId="{C85B01D0-4322-47A3-915C-46340B89E2CA}" type="presParOf" srcId="{91E7C1FC-C7C2-4901-8337-25D70A632B21}" destId="{B40E6602-A089-45AA-A228-F65C72ADE221}" srcOrd="1" destOrd="0" presId="urn:microsoft.com/office/officeart/2008/layout/HorizontalMultiLevelHierarchy"/>
    <dgm:cxn modelId="{74FB7CB1-C021-429D-BE79-5285AEC31FE5}" type="presParOf" srcId="{B40E6602-A089-45AA-A228-F65C72ADE221}" destId="{BAFD54B3-FBCB-4E2C-9818-5E5AEDD77A3B}" srcOrd="0" destOrd="0" presId="urn:microsoft.com/office/officeart/2008/layout/HorizontalMultiLevelHierarchy"/>
    <dgm:cxn modelId="{EB3D7CA7-AC08-4E7A-A547-D57B29558BAA}" type="presParOf" srcId="{BAFD54B3-FBCB-4E2C-9818-5E5AEDD77A3B}" destId="{B9560AD5-C8C5-4A43-95A9-9D3B7FF54FE4}" srcOrd="0" destOrd="0" presId="urn:microsoft.com/office/officeart/2008/layout/HorizontalMultiLevelHierarchy"/>
    <dgm:cxn modelId="{F3DF96C0-6E10-4E21-B1EA-2F89617ABEAF}" type="presParOf" srcId="{B40E6602-A089-45AA-A228-F65C72ADE221}" destId="{3C42ED98-B438-4DCF-8D99-E8E52C516333}" srcOrd="1" destOrd="0" presId="urn:microsoft.com/office/officeart/2008/layout/HorizontalMultiLevelHierarchy"/>
    <dgm:cxn modelId="{3F25DC42-586F-4C35-835E-F6A01800E35A}" type="presParOf" srcId="{3C42ED98-B438-4DCF-8D99-E8E52C516333}" destId="{137D68CA-DC7B-4A87-848F-B3BF39B64E80}" srcOrd="0" destOrd="0" presId="urn:microsoft.com/office/officeart/2008/layout/HorizontalMultiLevelHierarchy"/>
    <dgm:cxn modelId="{54206599-39FD-4854-A0E9-898ECCF0CC34}" type="presParOf" srcId="{3C42ED98-B438-4DCF-8D99-E8E52C516333}" destId="{9E7D3638-CAF2-45EC-A77F-8015FF5A1085}" srcOrd="1" destOrd="0" presId="urn:microsoft.com/office/officeart/2008/layout/HorizontalMultiLevelHierarchy"/>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D0488D7-D75D-4508-B8A9-2145E325C6DC}" type="doc">
      <dgm:prSet loTypeId="urn:microsoft.com/office/officeart/2005/8/layout/vList3" loCatId="list" qsTypeId="urn:microsoft.com/office/officeart/2005/8/quickstyle/simple5" qsCatId="simple" csTypeId="urn:microsoft.com/office/officeart/2005/8/colors/colorful5" csCatId="colorful" phldr="1"/>
      <dgm:spPr/>
      <dgm:t>
        <a:bodyPr/>
        <a:lstStyle/>
        <a:p>
          <a:endParaRPr lang="es-ES"/>
        </a:p>
      </dgm:t>
    </dgm:pt>
    <dgm:pt modelId="{9FB58415-AB94-4F28-9121-FB41A136634B}">
      <dgm:prSet custT="1"/>
      <dgm:spPr/>
      <dgm:t>
        <a:bodyPr lIns="144000" tIns="36000" rIns="108000" bIns="36000"/>
        <a:lstStyle/>
        <a:p>
          <a:pPr>
            <a:spcAft>
              <a:spcPts val="0"/>
            </a:spcAft>
          </a:pPr>
          <a:r>
            <a:rPr lang="te-IN" sz="1800" b="0" dirty="0">
              <a:effectLst>
                <a:outerShdw blurRad="38100" dist="38100" dir="2700000" algn="tl">
                  <a:srgbClr val="000000">
                    <a:alpha val="43137"/>
                  </a:srgbClr>
                </a:outerShdw>
              </a:effectLst>
              <a:latin typeface="Sree Krushnadevaraya" pitchFamily="2" charset="0"/>
              <a:cs typeface="Sree Krushnadevaraya" pitchFamily="2" charset="0"/>
            </a:rPr>
            <a:t>యొర్దానులో బాప్తిస్మం తీసుకున్న తర్వాత, యేసు దుష్ట శక్తులకు వ్యతిరేకంగా పోరాడా</a:t>
          </a:r>
          <a:r>
            <a:rPr lang="te-IN" sz="1800" b="0" dirty="0">
              <a:effectLst>
                <a:outerShdw blurRad="38100" dist="38100" dir="2700000" algn="tl">
                  <a:srgbClr val="000000">
                    <a:alpha val="43137"/>
                  </a:srgbClr>
                </a:outerShdw>
              </a:effectLst>
            </a:rPr>
            <a:t>రు</a:t>
          </a:r>
          <a:endParaRPr lang="es-ES" sz="1800" b="0" dirty="0">
            <a:effectLst>
              <a:outerShdw blurRad="38100" dist="38100" dir="2700000" algn="tl">
                <a:srgbClr val="000000">
                  <a:alpha val="43137"/>
                </a:srgbClr>
              </a:outerShdw>
            </a:effectLst>
            <a:latin typeface="Sree Krushnadevaraya" pitchFamily="2" charset="0"/>
            <a:cs typeface="Sree Krushnadevaraya" pitchFamily="2" charset="0"/>
          </a:endParaRPr>
        </a:p>
      </dgm:t>
    </dgm:pt>
    <dgm:pt modelId="{BBFC9F96-6EEE-4405-BB0A-79AA1C1EDA5C}" type="parTrans" cxnId="{8C5B2CA8-2B7C-4137-859C-5E83A4C08B6E}">
      <dgm:prSet/>
      <dgm:spPr/>
      <dgm:t>
        <a:bodyPr/>
        <a:lstStyle/>
        <a:p>
          <a:endParaRPr lang="es-ES">
            <a:effectLst>
              <a:outerShdw blurRad="38100" dist="38100" dir="2700000" algn="tl">
                <a:srgbClr val="000000">
                  <a:alpha val="43137"/>
                </a:srgbClr>
              </a:outerShdw>
            </a:effectLst>
          </a:endParaRPr>
        </a:p>
      </dgm:t>
    </dgm:pt>
    <dgm:pt modelId="{2A61A77E-1442-47DC-B8E4-C2311CA75010}" type="sibTrans" cxnId="{8C5B2CA8-2B7C-4137-859C-5E83A4C08B6E}">
      <dgm:prSet/>
      <dgm:spPr/>
      <dgm:t>
        <a:bodyPr/>
        <a:lstStyle/>
        <a:p>
          <a:endParaRPr lang="es-ES">
            <a:effectLst>
              <a:outerShdw blurRad="38100" dist="38100" dir="2700000" algn="tl">
                <a:srgbClr val="000000">
                  <a:alpha val="43137"/>
                </a:srgbClr>
              </a:outerShdw>
            </a:effectLst>
          </a:endParaRPr>
        </a:p>
      </dgm:t>
    </dgm:pt>
    <dgm:pt modelId="{400E6072-0694-4725-8F9A-F8BEEE05298C}">
      <dgm:prSet custT="1"/>
      <dgm:spPr/>
      <dgm:t>
        <a:bodyPr/>
        <a:lstStyle/>
        <a:p>
          <a:r>
            <a:rPr lang="te-IN" sz="1800" b="0" dirty="0">
              <a:effectLst>
                <a:outerShdw blurRad="38100" dist="38100" dir="2700000" algn="tl">
                  <a:srgbClr val="000000">
                    <a:alpha val="43137"/>
                  </a:srgbClr>
                </a:outerShdw>
              </a:effectLst>
              <a:latin typeface="Sree Krushnadevaraya" pitchFamily="2" charset="0"/>
              <a:cs typeface="Sree Krushnadevaraya" pitchFamily="2" charset="0"/>
            </a:rPr>
            <a:t>అతను ఎడారిలో 40 రోజులు గడిపిన తర్వాత తన పనిని ప్రారంభించారు.</a:t>
          </a:r>
          <a:endParaRPr lang="es-ES" sz="1800" b="0" dirty="0">
            <a:effectLst>
              <a:outerShdw blurRad="38100" dist="38100" dir="2700000" algn="tl">
                <a:srgbClr val="000000">
                  <a:alpha val="43137"/>
                </a:srgbClr>
              </a:outerShdw>
            </a:effectLst>
            <a:latin typeface="Sree Krushnadevaraya" pitchFamily="2" charset="0"/>
            <a:cs typeface="Sree Krushnadevaraya" pitchFamily="2" charset="0"/>
          </a:endParaRPr>
        </a:p>
      </dgm:t>
    </dgm:pt>
    <dgm:pt modelId="{80AAA331-13E3-4365-B0B6-C60F76CA4A07}" type="parTrans" cxnId="{9298A5D5-F624-4405-9938-6D6436ECE3C8}">
      <dgm:prSet/>
      <dgm:spPr/>
      <dgm:t>
        <a:bodyPr/>
        <a:lstStyle/>
        <a:p>
          <a:endParaRPr lang="es-ES">
            <a:effectLst>
              <a:outerShdw blurRad="38100" dist="38100" dir="2700000" algn="tl">
                <a:srgbClr val="000000">
                  <a:alpha val="43137"/>
                </a:srgbClr>
              </a:outerShdw>
            </a:effectLst>
          </a:endParaRPr>
        </a:p>
      </dgm:t>
    </dgm:pt>
    <dgm:pt modelId="{60D72DFF-271F-4CBB-9A55-F3714992466C}" type="sibTrans" cxnId="{9298A5D5-F624-4405-9938-6D6436ECE3C8}">
      <dgm:prSet/>
      <dgm:spPr/>
      <dgm:t>
        <a:bodyPr/>
        <a:lstStyle/>
        <a:p>
          <a:endParaRPr lang="es-ES">
            <a:effectLst>
              <a:outerShdw blurRad="38100" dist="38100" dir="2700000" algn="tl">
                <a:srgbClr val="000000">
                  <a:alpha val="43137"/>
                </a:srgbClr>
              </a:outerShdw>
            </a:effectLst>
          </a:endParaRPr>
        </a:p>
      </dgm:t>
    </dgm:pt>
    <dgm:pt modelId="{E7A1D06B-E7AC-40C4-992D-5E0CC6584DE7}">
      <dgm:prSet custT="1"/>
      <dgm:spPr/>
      <dgm:t>
        <a:bodyPr/>
        <a:lstStyle/>
        <a:p>
          <a:r>
            <a:rPr lang="te-IN" sz="1800" b="0" dirty="0">
              <a:effectLst>
                <a:outerShdw blurRad="38100" dist="38100" dir="2700000" algn="tl">
                  <a:srgbClr val="000000">
                    <a:alpha val="43137"/>
                  </a:srgbClr>
                </a:outerShdw>
              </a:effectLst>
              <a:latin typeface="Sree Krushnadevaraya" pitchFamily="2" charset="0"/>
              <a:cs typeface="Sree Krushnadevaraya" pitchFamily="2" charset="0"/>
            </a:rPr>
            <a:t>ఆయన సిలువపై శత్రువును ఓడించారు</a:t>
          </a:r>
          <a:endParaRPr lang="es-ES" sz="1800" b="0" dirty="0">
            <a:effectLst>
              <a:outerShdw blurRad="38100" dist="38100" dir="2700000" algn="tl">
                <a:srgbClr val="000000">
                  <a:alpha val="43137"/>
                </a:srgbClr>
              </a:outerShdw>
            </a:effectLst>
            <a:latin typeface="Sree Krushnadevaraya" pitchFamily="2" charset="0"/>
            <a:cs typeface="Sree Krushnadevaraya" pitchFamily="2" charset="0"/>
          </a:endParaRPr>
        </a:p>
      </dgm:t>
    </dgm:pt>
    <dgm:pt modelId="{0666FE8F-F6CE-41EC-87EE-AEB2F64E15D3}" type="parTrans" cxnId="{28268777-3576-4CE7-B1D3-A3F5C26AD16E}">
      <dgm:prSet/>
      <dgm:spPr/>
      <dgm:t>
        <a:bodyPr/>
        <a:lstStyle/>
        <a:p>
          <a:endParaRPr lang="es-ES">
            <a:effectLst>
              <a:outerShdw blurRad="38100" dist="38100" dir="2700000" algn="tl">
                <a:srgbClr val="000000">
                  <a:alpha val="43137"/>
                </a:srgbClr>
              </a:outerShdw>
            </a:effectLst>
          </a:endParaRPr>
        </a:p>
      </dgm:t>
    </dgm:pt>
    <dgm:pt modelId="{097CBBD3-B088-4747-A5C6-2892D91ACFC3}" type="sibTrans" cxnId="{28268777-3576-4CE7-B1D3-A3F5C26AD16E}">
      <dgm:prSet/>
      <dgm:spPr/>
      <dgm:t>
        <a:bodyPr/>
        <a:lstStyle/>
        <a:p>
          <a:endParaRPr lang="es-ES">
            <a:effectLst>
              <a:outerShdw blurRad="38100" dist="38100" dir="2700000" algn="tl">
                <a:srgbClr val="000000">
                  <a:alpha val="43137"/>
                </a:srgbClr>
              </a:outerShdw>
            </a:effectLst>
          </a:endParaRPr>
        </a:p>
      </dgm:t>
    </dgm:pt>
    <dgm:pt modelId="{FFF01F45-81FA-47B6-BF70-3385C760AFFF}">
      <dgm:prSet custT="1"/>
      <dgm:spPr/>
      <dgm:t>
        <a:bodyPr/>
        <a:lstStyle/>
        <a:p>
          <a:r>
            <a:rPr lang="te-IN" sz="1800" b="0" dirty="0">
              <a:effectLst>
                <a:outerShdw blurRad="38100" dist="38100" dir="2700000" algn="tl">
                  <a:srgbClr val="000000">
                    <a:alpha val="43137"/>
                  </a:srgbClr>
                </a:outerShdw>
              </a:effectLst>
              <a:latin typeface="Sree Krushnadevaraya" pitchFamily="2" charset="0"/>
              <a:cs typeface="Sree Krushnadevaraya" pitchFamily="2" charset="0"/>
            </a:rPr>
            <a:t>ఆయన మన ఆధ్యాత్మిక శత్రువులపై విజయాన్ని ఇస్తారు</a:t>
          </a:r>
          <a:endParaRPr lang="es-ES" sz="1800" b="0" dirty="0">
            <a:effectLst>
              <a:outerShdw blurRad="38100" dist="38100" dir="2700000" algn="tl">
                <a:srgbClr val="000000">
                  <a:alpha val="43137"/>
                </a:srgbClr>
              </a:outerShdw>
            </a:effectLst>
            <a:latin typeface="Sree Krushnadevaraya" pitchFamily="2" charset="0"/>
            <a:cs typeface="Sree Krushnadevaraya" pitchFamily="2" charset="0"/>
          </a:endParaRPr>
        </a:p>
      </dgm:t>
    </dgm:pt>
    <dgm:pt modelId="{025CEEE2-CAE4-48B7-BBCF-93DFFAFDFCBA}" type="parTrans" cxnId="{FFD68AD7-6A42-4348-9FE1-6244621D63CA}">
      <dgm:prSet/>
      <dgm:spPr/>
      <dgm:t>
        <a:bodyPr/>
        <a:lstStyle/>
        <a:p>
          <a:endParaRPr lang="es-ES">
            <a:effectLst>
              <a:outerShdw blurRad="38100" dist="38100" dir="2700000" algn="tl">
                <a:srgbClr val="000000">
                  <a:alpha val="43137"/>
                </a:srgbClr>
              </a:outerShdw>
            </a:effectLst>
          </a:endParaRPr>
        </a:p>
      </dgm:t>
    </dgm:pt>
    <dgm:pt modelId="{2BB6F903-D3C3-40DC-85D3-97C7EA1F3134}" type="sibTrans" cxnId="{FFD68AD7-6A42-4348-9FE1-6244621D63CA}">
      <dgm:prSet/>
      <dgm:spPr/>
      <dgm:t>
        <a:bodyPr/>
        <a:lstStyle/>
        <a:p>
          <a:endParaRPr lang="es-ES">
            <a:effectLst>
              <a:outerShdw blurRad="38100" dist="38100" dir="2700000" algn="tl">
                <a:srgbClr val="000000">
                  <a:alpha val="43137"/>
                </a:srgbClr>
              </a:outerShdw>
            </a:effectLst>
          </a:endParaRPr>
        </a:p>
      </dgm:t>
    </dgm:pt>
    <dgm:pt modelId="{6AECC02C-61BD-4914-8DD1-871016FC8F0C}">
      <dgm:prSet custT="1"/>
      <dgm:spPr/>
      <dgm:t>
        <a:bodyPr/>
        <a:lstStyle/>
        <a:p>
          <a:r>
            <a:rPr lang="te-IN" sz="1800" b="0" dirty="0">
              <a:effectLst>
                <a:outerShdw blurRad="38100" dist="38100" dir="2700000" algn="tl">
                  <a:srgbClr val="000000">
                    <a:alpha val="43137"/>
                  </a:srgbClr>
                </a:outerShdw>
              </a:effectLst>
              <a:latin typeface="Sree Krushnadevaraya" pitchFamily="2" charset="0"/>
              <a:cs typeface="Sree Krushnadevaraya" pitchFamily="2" charset="0"/>
            </a:rPr>
            <a:t>ఆయన మనకు నిజమైన విశ్రాంతిని ఇచ్చారు</a:t>
          </a:r>
          <a:endParaRPr lang="es-ES" sz="1800" b="0" dirty="0">
            <a:effectLst>
              <a:outerShdw blurRad="38100" dist="38100" dir="2700000" algn="tl">
                <a:srgbClr val="000000">
                  <a:alpha val="43137"/>
                </a:srgbClr>
              </a:outerShdw>
            </a:effectLst>
            <a:latin typeface="Sree Krushnadevaraya" pitchFamily="2" charset="0"/>
            <a:cs typeface="Sree Krushnadevaraya" pitchFamily="2" charset="0"/>
          </a:endParaRPr>
        </a:p>
      </dgm:t>
    </dgm:pt>
    <dgm:pt modelId="{07DEE473-261E-4AF2-A27C-909AEC0E6BB9}" type="parTrans" cxnId="{96B2368F-3742-4269-A216-9536D2D96FB4}">
      <dgm:prSet/>
      <dgm:spPr/>
      <dgm:t>
        <a:bodyPr/>
        <a:lstStyle/>
        <a:p>
          <a:endParaRPr lang="es-ES">
            <a:effectLst>
              <a:outerShdw blurRad="38100" dist="38100" dir="2700000" algn="tl">
                <a:srgbClr val="000000">
                  <a:alpha val="43137"/>
                </a:srgbClr>
              </a:outerShdw>
            </a:effectLst>
          </a:endParaRPr>
        </a:p>
      </dgm:t>
    </dgm:pt>
    <dgm:pt modelId="{4A1911EE-8BBE-4B55-ACFF-C887C4C8F2EE}" type="sibTrans" cxnId="{96B2368F-3742-4269-A216-9536D2D96FB4}">
      <dgm:prSet/>
      <dgm:spPr/>
      <dgm:t>
        <a:bodyPr/>
        <a:lstStyle/>
        <a:p>
          <a:endParaRPr lang="es-ES">
            <a:effectLst>
              <a:outerShdw blurRad="38100" dist="38100" dir="2700000" algn="tl">
                <a:srgbClr val="000000">
                  <a:alpha val="43137"/>
                </a:srgbClr>
              </a:outerShdw>
            </a:effectLst>
          </a:endParaRPr>
        </a:p>
      </dgm:t>
    </dgm:pt>
    <dgm:pt modelId="{F4C809F1-7487-421C-8729-FB90A45128E4}">
      <dgm:prSet custT="1"/>
      <dgm:spPr/>
      <dgm:t>
        <a:bodyPr/>
        <a:lstStyle/>
        <a:p>
          <a:r>
            <a:rPr lang="te-IN" sz="1900" b="0" dirty="0">
              <a:effectLst>
                <a:outerShdw blurRad="38100" dist="38100" dir="2700000" algn="tl">
                  <a:srgbClr val="000000">
                    <a:alpha val="43137"/>
                  </a:srgbClr>
                </a:outerShdw>
              </a:effectLst>
              <a:latin typeface="Sree Krushnadevaraya" pitchFamily="2" charset="0"/>
              <a:cs typeface="Sree Krushnadevaraya" pitchFamily="2" charset="0"/>
            </a:rPr>
            <a:t>ఆయన మనకు అక్షయమయిన వారసత్వాన్ని అప్పగించారు</a:t>
          </a:r>
          <a:endParaRPr lang="es-ES" sz="1900" b="0" dirty="0">
            <a:effectLst>
              <a:outerShdw blurRad="38100" dist="38100" dir="2700000" algn="tl">
                <a:srgbClr val="000000">
                  <a:alpha val="43137"/>
                </a:srgbClr>
              </a:outerShdw>
            </a:effectLst>
            <a:latin typeface="Sree Krushnadevaraya" pitchFamily="2" charset="0"/>
            <a:cs typeface="Sree Krushnadevaraya" pitchFamily="2" charset="0"/>
          </a:endParaRPr>
        </a:p>
      </dgm:t>
    </dgm:pt>
    <dgm:pt modelId="{EA85C937-C579-48EB-BDA9-E26FB0CEC077}" type="parTrans" cxnId="{8451E587-E91F-4366-9F69-EB4152363728}">
      <dgm:prSet/>
      <dgm:spPr/>
      <dgm:t>
        <a:bodyPr/>
        <a:lstStyle/>
        <a:p>
          <a:endParaRPr lang="es-ES">
            <a:effectLst>
              <a:outerShdw blurRad="38100" dist="38100" dir="2700000" algn="tl">
                <a:srgbClr val="000000">
                  <a:alpha val="43137"/>
                </a:srgbClr>
              </a:outerShdw>
            </a:effectLst>
          </a:endParaRPr>
        </a:p>
      </dgm:t>
    </dgm:pt>
    <dgm:pt modelId="{5B140F3E-D31A-4F11-A402-9F8A931438D1}" type="sibTrans" cxnId="{8451E587-E91F-4366-9F69-EB4152363728}">
      <dgm:prSet/>
      <dgm:spPr/>
      <dgm:t>
        <a:bodyPr/>
        <a:lstStyle/>
        <a:p>
          <a:endParaRPr lang="es-ES">
            <a:effectLst>
              <a:outerShdw blurRad="38100" dist="38100" dir="2700000" algn="tl">
                <a:srgbClr val="000000">
                  <a:alpha val="43137"/>
                </a:srgbClr>
              </a:outerShdw>
            </a:effectLst>
          </a:endParaRPr>
        </a:p>
      </dgm:t>
    </dgm:pt>
    <dgm:pt modelId="{8F38B3AC-325E-472A-88F0-618FC5B5106F}" type="pres">
      <dgm:prSet presAssocID="{AD0488D7-D75D-4508-B8A9-2145E325C6DC}" presName="linearFlow" presStyleCnt="0">
        <dgm:presLayoutVars>
          <dgm:dir/>
          <dgm:resizeHandles val="exact"/>
        </dgm:presLayoutVars>
      </dgm:prSet>
      <dgm:spPr/>
    </dgm:pt>
    <dgm:pt modelId="{06332A85-E362-4FD2-A363-45CA24FD35DB}" type="pres">
      <dgm:prSet presAssocID="{9FB58415-AB94-4F28-9121-FB41A136634B}" presName="composite" presStyleCnt="0"/>
      <dgm:spPr/>
    </dgm:pt>
    <dgm:pt modelId="{1E6EB69F-72BE-4EAE-BC8C-AA6426469CD6}" type="pres">
      <dgm:prSet presAssocID="{9FB58415-AB94-4F28-9121-FB41A136634B}" presName="imgShp" presStyleLbl="fgImgPlace1" presStyleIdx="0" presStyleCnt="6" custLinFactX="-100000" custLinFactNeighborX="-184772"/>
      <dgm:spPr>
        <a:prstGeom prst="flowChartDisplay">
          <a:avLst/>
        </a:prstGeom>
        <a:scene3d>
          <a:camera prst="orthographicFront"/>
          <a:lightRig rig="threePt" dir="t"/>
        </a:scene3d>
        <a:sp3d>
          <a:bevelT prst="convex"/>
        </a:sp3d>
      </dgm:spPr>
    </dgm:pt>
    <dgm:pt modelId="{57773FDD-7FB2-47A2-9048-6A5D0213169F}" type="pres">
      <dgm:prSet presAssocID="{9FB58415-AB94-4F28-9121-FB41A136634B}" presName="txShp" presStyleLbl="node1" presStyleIdx="0" presStyleCnt="6" custScaleX="146643" custScaleY="146804" custLinFactNeighborX="2059">
        <dgm:presLayoutVars>
          <dgm:bulletEnabled val="1"/>
        </dgm:presLayoutVars>
      </dgm:prSet>
      <dgm:spPr/>
    </dgm:pt>
    <dgm:pt modelId="{D91ED4B8-F645-4A72-B1C0-4419BDDE7D54}" type="pres">
      <dgm:prSet presAssocID="{2A61A77E-1442-47DC-B8E4-C2311CA75010}" presName="spacing" presStyleCnt="0"/>
      <dgm:spPr/>
    </dgm:pt>
    <dgm:pt modelId="{30B90292-AA02-421B-AA41-566AAC4F3ACD}" type="pres">
      <dgm:prSet presAssocID="{400E6072-0694-4725-8F9A-F8BEEE05298C}" presName="composite" presStyleCnt="0"/>
      <dgm:spPr/>
    </dgm:pt>
    <dgm:pt modelId="{E9F35834-E266-496A-8EF5-A10B8D219F18}" type="pres">
      <dgm:prSet presAssocID="{400E6072-0694-4725-8F9A-F8BEEE05298C}" presName="imgShp" presStyleLbl="fgImgPlace1" presStyleIdx="1" presStyleCnt="6" custLinFactX="-100000" custLinFactNeighborX="-184772"/>
      <dgm:spPr>
        <a:prstGeom prst="flowChartDisplay">
          <a:avLst/>
        </a:prstGeom>
        <a:scene3d>
          <a:camera prst="orthographicFront"/>
          <a:lightRig rig="threePt" dir="t"/>
        </a:scene3d>
        <a:sp3d>
          <a:bevelT prst="convex"/>
        </a:sp3d>
      </dgm:spPr>
    </dgm:pt>
    <dgm:pt modelId="{D9B81C27-D5EE-4CB4-84AD-FFF37ED1F530}" type="pres">
      <dgm:prSet presAssocID="{400E6072-0694-4725-8F9A-F8BEEE05298C}" presName="txShp" presStyleLbl="node1" presStyleIdx="1" presStyleCnt="6" custScaleX="146643" custLinFactNeighborX="2059">
        <dgm:presLayoutVars>
          <dgm:bulletEnabled val="1"/>
        </dgm:presLayoutVars>
      </dgm:prSet>
      <dgm:spPr/>
    </dgm:pt>
    <dgm:pt modelId="{EBA15D35-9F3C-465E-81C7-CAAF8723A55C}" type="pres">
      <dgm:prSet presAssocID="{60D72DFF-271F-4CBB-9A55-F3714992466C}" presName="spacing" presStyleCnt="0"/>
      <dgm:spPr/>
    </dgm:pt>
    <dgm:pt modelId="{F8557371-755D-44C6-AD2C-9B3340DC5023}" type="pres">
      <dgm:prSet presAssocID="{E7A1D06B-E7AC-40C4-992D-5E0CC6584DE7}" presName="composite" presStyleCnt="0"/>
      <dgm:spPr/>
    </dgm:pt>
    <dgm:pt modelId="{3AEAD92F-868C-4E59-BBD7-2C2457C2EBCA}" type="pres">
      <dgm:prSet presAssocID="{E7A1D06B-E7AC-40C4-992D-5E0CC6584DE7}" presName="imgShp" presStyleLbl="fgImgPlace1" presStyleIdx="2" presStyleCnt="6" custLinFactX="-100000" custLinFactNeighborX="-184772"/>
      <dgm:spPr>
        <a:prstGeom prst="flowChartDisplay">
          <a:avLst/>
        </a:prstGeom>
        <a:scene3d>
          <a:camera prst="orthographicFront"/>
          <a:lightRig rig="threePt" dir="t"/>
        </a:scene3d>
        <a:sp3d>
          <a:bevelT prst="convex"/>
        </a:sp3d>
      </dgm:spPr>
    </dgm:pt>
    <dgm:pt modelId="{6E8484E4-303A-4883-BF6A-B81514CEEC30}" type="pres">
      <dgm:prSet presAssocID="{E7A1D06B-E7AC-40C4-992D-5E0CC6584DE7}" presName="txShp" presStyleLbl="node1" presStyleIdx="2" presStyleCnt="6" custScaleX="146643" custLinFactNeighborX="2059">
        <dgm:presLayoutVars>
          <dgm:bulletEnabled val="1"/>
        </dgm:presLayoutVars>
      </dgm:prSet>
      <dgm:spPr/>
    </dgm:pt>
    <dgm:pt modelId="{63010460-07D4-4D0E-AFFA-B05B628EFA71}" type="pres">
      <dgm:prSet presAssocID="{097CBBD3-B088-4747-A5C6-2892D91ACFC3}" presName="spacing" presStyleCnt="0"/>
      <dgm:spPr/>
    </dgm:pt>
    <dgm:pt modelId="{09836590-8F71-4E5F-B458-3FEA09393115}" type="pres">
      <dgm:prSet presAssocID="{FFF01F45-81FA-47B6-BF70-3385C760AFFF}" presName="composite" presStyleCnt="0"/>
      <dgm:spPr/>
    </dgm:pt>
    <dgm:pt modelId="{7095E03F-2E76-4658-BCCB-B925C31930E4}" type="pres">
      <dgm:prSet presAssocID="{FFF01F45-81FA-47B6-BF70-3385C760AFFF}" presName="imgShp" presStyleLbl="fgImgPlace1" presStyleIdx="3" presStyleCnt="6" custLinFactX="-100000" custLinFactNeighborX="-184772"/>
      <dgm:spPr>
        <a:prstGeom prst="flowChartDisplay">
          <a:avLst/>
        </a:prstGeom>
        <a:scene3d>
          <a:camera prst="orthographicFront"/>
          <a:lightRig rig="threePt" dir="t"/>
        </a:scene3d>
        <a:sp3d>
          <a:bevelT prst="convex"/>
        </a:sp3d>
      </dgm:spPr>
    </dgm:pt>
    <dgm:pt modelId="{BEC9BBA0-9AD0-4724-BA05-E88F40BE7E8F}" type="pres">
      <dgm:prSet presAssocID="{FFF01F45-81FA-47B6-BF70-3385C760AFFF}" presName="txShp" presStyleLbl="node1" presStyleIdx="3" presStyleCnt="6" custScaleX="146643" custLinFactNeighborX="2059">
        <dgm:presLayoutVars>
          <dgm:bulletEnabled val="1"/>
        </dgm:presLayoutVars>
      </dgm:prSet>
      <dgm:spPr/>
    </dgm:pt>
    <dgm:pt modelId="{7E2CD833-2366-404F-AAE7-B3D4F567D5F5}" type="pres">
      <dgm:prSet presAssocID="{2BB6F903-D3C3-40DC-85D3-97C7EA1F3134}" presName="spacing" presStyleCnt="0"/>
      <dgm:spPr/>
    </dgm:pt>
    <dgm:pt modelId="{B7E50E6C-F9B7-42D2-9F56-AEB2AFA7EA2C}" type="pres">
      <dgm:prSet presAssocID="{6AECC02C-61BD-4914-8DD1-871016FC8F0C}" presName="composite" presStyleCnt="0"/>
      <dgm:spPr/>
    </dgm:pt>
    <dgm:pt modelId="{5D01DD7E-E831-4DB9-9692-AF5F530C6D3F}" type="pres">
      <dgm:prSet presAssocID="{6AECC02C-61BD-4914-8DD1-871016FC8F0C}" presName="imgShp" presStyleLbl="fgImgPlace1" presStyleIdx="4" presStyleCnt="6" custLinFactX="-100000" custLinFactNeighborX="-184772"/>
      <dgm:spPr>
        <a:prstGeom prst="flowChartDisplay">
          <a:avLst/>
        </a:prstGeom>
        <a:scene3d>
          <a:camera prst="orthographicFront"/>
          <a:lightRig rig="threePt" dir="t"/>
        </a:scene3d>
        <a:sp3d>
          <a:bevelT prst="convex"/>
        </a:sp3d>
      </dgm:spPr>
    </dgm:pt>
    <dgm:pt modelId="{2FE43001-E35D-48FC-A45E-0E69E93D4E84}" type="pres">
      <dgm:prSet presAssocID="{6AECC02C-61BD-4914-8DD1-871016FC8F0C}" presName="txShp" presStyleLbl="node1" presStyleIdx="4" presStyleCnt="6" custScaleX="146643" custLinFactNeighborX="2059">
        <dgm:presLayoutVars>
          <dgm:bulletEnabled val="1"/>
        </dgm:presLayoutVars>
      </dgm:prSet>
      <dgm:spPr/>
    </dgm:pt>
    <dgm:pt modelId="{72853D38-EE60-41AA-8C5B-39594853B642}" type="pres">
      <dgm:prSet presAssocID="{4A1911EE-8BBE-4B55-ACFF-C887C4C8F2EE}" presName="spacing" presStyleCnt="0"/>
      <dgm:spPr/>
    </dgm:pt>
    <dgm:pt modelId="{6931C420-3717-4374-81F4-FA2E19FF8D90}" type="pres">
      <dgm:prSet presAssocID="{F4C809F1-7487-421C-8729-FB90A45128E4}" presName="composite" presStyleCnt="0"/>
      <dgm:spPr/>
    </dgm:pt>
    <dgm:pt modelId="{1CC2B273-762A-46F0-9005-EC1D0A279010}" type="pres">
      <dgm:prSet presAssocID="{F4C809F1-7487-421C-8729-FB90A45128E4}" presName="imgShp" presStyleLbl="fgImgPlace1" presStyleIdx="5" presStyleCnt="6" custLinFactX="-100000" custLinFactNeighborX="-184772"/>
      <dgm:spPr>
        <a:prstGeom prst="flowChartDisplay">
          <a:avLst/>
        </a:prstGeom>
        <a:scene3d>
          <a:camera prst="orthographicFront"/>
          <a:lightRig rig="threePt" dir="t"/>
        </a:scene3d>
        <a:sp3d>
          <a:bevelT prst="convex"/>
        </a:sp3d>
      </dgm:spPr>
    </dgm:pt>
    <dgm:pt modelId="{9757544A-83E5-415C-8D18-ADD423148F6D}" type="pres">
      <dgm:prSet presAssocID="{F4C809F1-7487-421C-8729-FB90A45128E4}" presName="txShp" presStyleLbl="node1" presStyleIdx="5" presStyleCnt="6" custScaleX="146643" custLinFactNeighborX="2059">
        <dgm:presLayoutVars>
          <dgm:bulletEnabled val="1"/>
        </dgm:presLayoutVars>
      </dgm:prSet>
      <dgm:spPr/>
    </dgm:pt>
  </dgm:ptLst>
  <dgm:cxnLst>
    <dgm:cxn modelId="{AD19EE65-EF9D-4418-AD92-65D7F3DF2A3C}" type="presOf" srcId="{FFF01F45-81FA-47B6-BF70-3385C760AFFF}" destId="{BEC9BBA0-9AD0-4724-BA05-E88F40BE7E8F}" srcOrd="0" destOrd="0" presId="urn:microsoft.com/office/officeart/2005/8/layout/vList3"/>
    <dgm:cxn modelId="{97BBC947-F220-4BB7-A30F-EDE48F57FA38}" type="presOf" srcId="{400E6072-0694-4725-8F9A-F8BEEE05298C}" destId="{D9B81C27-D5EE-4CB4-84AD-FFF37ED1F530}" srcOrd="0" destOrd="0" presId="urn:microsoft.com/office/officeart/2005/8/layout/vList3"/>
    <dgm:cxn modelId="{8FFE096C-C9E2-4902-BC2C-3B100127DC93}" type="presOf" srcId="{F4C809F1-7487-421C-8729-FB90A45128E4}" destId="{9757544A-83E5-415C-8D18-ADD423148F6D}" srcOrd="0" destOrd="0" presId="urn:microsoft.com/office/officeart/2005/8/layout/vList3"/>
    <dgm:cxn modelId="{28268777-3576-4CE7-B1D3-A3F5C26AD16E}" srcId="{AD0488D7-D75D-4508-B8A9-2145E325C6DC}" destId="{E7A1D06B-E7AC-40C4-992D-5E0CC6584DE7}" srcOrd="2" destOrd="0" parTransId="{0666FE8F-F6CE-41EC-87EE-AEB2F64E15D3}" sibTransId="{097CBBD3-B088-4747-A5C6-2892D91ACFC3}"/>
    <dgm:cxn modelId="{1D48AB7A-AD36-4ED5-A9CC-F674A58C5A48}" type="presOf" srcId="{6AECC02C-61BD-4914-8DD1-871016FC8F0C}" destId="{2FE43001-E35D-48FC-A45E-0E69E93D4E84}" srcOrd="0" destOrd="0" presId="urn:microsoft.com/office/officeart/2005/8/layout/vList3"/>
    <dgm:cxn modelId="{8451E587-E91F-4366-9F69-EB4152363728}" srcId="{AD0488D7-D75D-4508-B8A9-2145E325C6DC}" destId="{F4C809F1-7487-421C-8729-FB90A45128E4}" srcOrd="5" destOrd="0" parTransId="{EA85C937-C579-48EB-BDA9-E26FB0CEC077}" sibTransId="{5B140F3E-D31A-4F11-A402-9F8A931438D1}"/>
    <dgm:cxn modelId="{96B2368F-3742-4269-A216-9536D2D96FB4}" srcId="{AD0488D7-D75D-4508-B8A9-2145E325C6DC}" destId="{6AECC02C-61BD-4914-8DD1-871016FC8F0C}" srcOrd="4" destOrd="0" parTransId="{07DEE473-261E-4AF2-A27C-909AEC0E6BB9}" sibTransId="{4A1911EE-8BBE-4B55-ACFF-C887C4C8F2EE}"/>
    <dgm:cxn modelId="{8C5B2CA8-2B7C-4137-859C-5E83A4C08B6E}" srcId="{AD0488D7-D75D-4508-B8A9-2145E325C6DC}" destId="{9FB58415-AB94-4F28-9121-FB41A136634B}" srcOrd="0" destOrd="0" parTransId="{BBFC9F96-6EEE-4405-BB0A-79AA1C1EDA5C}" sibTransId="{2A61A77E-1442-47DC-B8E4-C2311CA75010}"/>
    <dgm:cxn modelId="{8899E4B7-FACB-4F8A-A0BC-E37C760ED250}" type="presOf" srcId="{E7A1D06B-E7AC-40C4-992D-5E0CC6584DE7}" destId="{6E8484E4-303A-4883-BF6A-B81514CEEC30}" srcOrd="0" destOrd="0" presId="urn:microsoft.com/office/officeart/2005/8/layout/vList3"/>
    <dgm:cxn modelId="{6B8E80BF-AF4D-4ADE-BD28-146176D7419E}" type="presOf" srcId="{9FB58415-AB94-4F28-9121-FB41A136634B}" destId="{57773FDD-7FB2-47A2-9048-6A5D0213169F}" srcOrd="0" destOrd="0" presId="urn:microsoft.com/office/officeart/2005/8/layout/vList3"/>
    <dgm:cxn modelId="{9298A5D5-F624-4405-9938-6D6436ECE3C8}" srcId="{AD0488D7-D75D-4508-B8A9-2145E325C6DC}" destId="{400E6072-0694-4725-8F9A-F8BEEE05298C}" srcOrd="1" destOrd="0" parTransId="{80AAA331-13E3-4365-B0B6-C60F76CA4A07}" sibTransId="{60D72DFF-271F-4CBB-9A55-F3714992466C}"/>
    <dgm:cxn modelId="{FFD68AD7-6A42-4348-9FE1-6244621D63CA}" srcId="{AD0488D7-D75D-4508-B8A9-2145E325C6DC}" destId="{FFF01F45-81FA-47B6-BF70-3385C760AFFF}" srcOrd="3" destOrd="0" parTransId="{025CEEE2-CAE4-48B7-BBCF-93DFFAFDFCBA}" sibTransId="{2BB6F903-D3C3-40DC-85D3-97C7EA1F3134}"/>
    <dgm:cxn modelId="{1EEA66E0-6CE3-49EE-8675-2C29D5998DD1}" type="presOf" srcId="{AD0488D7-D75D-4508-B8A9-2145E325C6DC}" destId="{8F38B3AC-325E-472A-88F0-618FC5B5106F}" srcOrd="0" destOrd="0" presId="urn:microsoft.com/office/officeart/2005/8/layout/vList3"/>
    <dgm:cxn modelId="{B84EFC03-6ADD-488F-B54D-11447CDDABB7}" type="presParOf" srcId="{8F38B3AC-325E-472A-88F0-618FC5B5106F}" destId="{06332A85-E362-4FD2-A363-45CA24FD35DB}" srcOrd="0" destOrd="0" presId="urn:microsoft.com/office/officeart/2005/8/layout/vList3"/>
    <dgm:cxn modelId="{103664D3-EF1D-4616-A061-4F15330DCBFF}" type="presParOf" srcId="{06332A85-E362-4FD2-A363-45CA24FD35DB}" destId="{1E6EB69F-72BE-4EAE-BC8C-AA6426469CD6}" srcOrd="0" destOrd="0" presId="urn:microsoft.com/office/officeart/2005/8/layout/vList3"/>
    <dgm:cxn modelId="{D113739F-2D82-4D38-953C-5F6A67A51BCB}" type="presParOf" srcId="{06332A85-E362-4FD2-A363-45CA24FD35DB}" destId="{57773FDD-7FB2-47A2-9048-6A5D0213169F}" srcOrd="1" destOrd="0" presId="urn:microsoft.com/office/officeart/2005/8/layout/vList3"/>
    <dgm:cxn modelId="{D7CBEE87-E97C-4D18-BEB4-E55473EA0C6F}" type="presParOf" srcId="{8F38B3AC-325E-472A-88F0-618FC5B5106F}" destId="{D91ED4B8-F645-4A72-B1C0-4419BDDE7D54}" srcOrd="1" destOrd="0" presId="urn:microsoft.com/office/officeart/2005/8/layout/vList3"/>
    <dgm:cxn modelId="{E9031FF4-84E4-4502-8054-1E6226DD37A4}" type="presParOf" srcId="{8F38B3AC-325E-472A-88F0-618FC5B5106F}" destId="{30B90292-AA02-421B-AA41-566AAC4F3ACD}" srcOrd="2" destOrd="0" presId="urn:microsoft.com/office/officeart/2005/8/layout/vList3"/>
    <dgm:cxn modelId="{5804FDD6-A499-495A-B213-9D44F3D0E47B}" type="presParOf" srcId="{30B90292-AA02-421B-AA41-566AAC4F3ACD}" destId="{E9F35834-E266-496A-8EF5-A10B8D219F18}" srcOrd="0" destOrd="0" presId="urn:microsoft.com/office/officeart/2005/8/layout/vList3"/>
    <dgm:cxn modelId="{732477C6-9962-4491-9423-10AF3C3BA58C}" type="presParOf" srcId="{30B90292-AA02-421B-AA41-566AAC4F3ACD}" destId="{D9B81C27-D5EE-4CB4-84AD-FFF37ED1F530}" srcOrd="1" destOrd="0" presId="urn:microsoft.com/office/officeart/2005/8/layout/vList3"/>
    <dgm:cxn modelId="{AF416512-7B47-4E8C-834F-F1E59F0F89FF}" type="presParOf" srcId="{8F38B3AC-325E-472A-88F0-618FC5B5106F}" destId="{EBA15D35-9F3C-465E-81C7-CAAF8723A55C}" srcOrd="3" destOrd="0" presId="urn:microsoft.com/office/officeart/2005/8/layout/vList3"/>
    <dgm:cxn modelId="{1A739E7F-1D3B-481F-81EF-AB5A9E99C244}" type="presParOf" srcId="{8F38B3AC-325E-472A-88F0-618FC5B5106F}" destId="{F8557371-755D-44C6-AD2C-9B3340DC5023}" srcOrd="4" destOrd="0" presId="urn:microsoft.com/office/officeart/2005/8/layout/vList3"/>
    <dgm:cxn modelId="{69C3BCDF-7F06-4F5A-B1D4-46033BE6542B}" type="presParOf" srcId="{F8557371-755D-44C6-AD2C-9B3340DC5023}" destId="{3AEAD92F-868C-4E59-BBD7-2C2457C2EBCA}" srcOrd="0" destOrd="0" presId="urn:microsoft.com/office/officeart/2005/8/layout/vList3"/>
    <dgm:cxn modelId="{4DE71C31-A87A-4508-A585-6E715E104C87}" type="presParOf" srcId="{F8557371-755D-44C6-AD2C-9B3340DC5023}" destId="{6E8484E4-303A-4883-BF6A-B81514CEEC30}" srcOrd="1" destOrd="0" presId="urn:microsoft.com/office/officeart/2005/8/layout/vList3"/>
    <dgm:cxn modelId="{4FFFE3CC-5639-4901-B415-2013B27DA2CE}" type="presParOf" srcId="{8F38B3AC-325E-472A-88F0-618FC5B5106F}" destId="{63010460-07D4-4D0E-AFFA-B05B628EFA71}" srcOrd="5" destOrd="0" presId="urn:microsoft.com/office/officeart/2005/8/layout/vList3"/>
    <dgm:cxn modelId="{9FC92000-74ED-4508-92AD-D88F236B932C}" type="presParOf" srcId="{8F38B3AC-325E-472A-88F0-618FC5B5106F}" destId="{09836590-8F71-4E5F-B458-3FEA09393115}" srcOrd="6" destOrd="0" presId="urn:microsoft.com/office/officeart/2005/8/layout/vList3"/>
    <dgm:cxn modelId="{EA7320FF-7F15-44D5-973E-DFBC33FDE59A}" type="presParOf" srcId="{09836590-8F71-4E5F-B458-3FEA09393115}" destId="{7095E03F-2E76-4658-BCCB-B925C31930E4}" srcOrd="0" destOrd="0" presId="urn:microsoft.com/office/officeart/2005/8/layout/vList3"/>
    <dgm:cxn modelId="{7DBA3C1D-C183-48EA-BC67-A7ABD5B242B2}" type="presParOf" srcId="{09836590-8F71-4E5F-B458-3FEA09393115}" destId="{BEC9BBA0-9AD0-4724-BA05-E88F40BE7E8F}" srcOrd="1" destOrd="0" presId="urn:microsoft.com/office/officeart/2005/8/layout/vList3"/>
    <dgm:cxn modelId="{CBF4E447-FAB8-4D0D-A16E-0AA887630F37}" type="presParOf" srcId="{8F38B3AC-325E-472A-88F0-618FC5B5106F}" destId="{7E2CD833-2366-404F-AAE7-B3D4F567D5F5}" srcOrd="7" destOrd="0" presId="urn:microsoft.com/office/officeart/2005/8/layout/vList3"/>
    <dgm:cxn modelId="{2F4CEB33-962C-4824-8239-A689913A7F69}" type="presParOf" srcId="{8F38B3AC-325E-472A-88F0-618FC5B5106F}" destId="{B7E50E6C-F9B7-42D2-9F56-AEB2AFA7EA2C}" srcOrd="8" destOrd="0" presId="urn:microsoft.com/office/officeart/2005/8/layout/vList3"/>
    <dgm:cxn modelId="{50F5EDA7-74F6-4EE3-ACF2-80CB9BE3D3BC}" type="presParOf" srcId="{B7E50E6C-F9B7-42D2-9F56-AEB2AFA7EA2C}" destId="{5D01DD7E-E831-4DB9-9692-AF5F530C6D3F}" srcOrd="0" destOrd="0" presId="urn:microsoft.com/office/officeart/2005/8/layout/vList3"/>
    <dgm:cxn modelId="{07F7F43C-A7C9-44FD-845B-81842A42D690}" type="presParOf" srcId="{B7E50E6C-F9B7-42D2-9F56-AEB2AFA7EA2C}" destId="{2FE43001-E35D-48FC-A45E-0E69E93D4E84}" srcOrd="1" destOrd="0" presId="urn:microsoft.com/office/officeart/2005/8/layout/vList3"/>
    <dgm:cxn modelId="{D1AB779E-1A0D-4A08-9A57-4BC29C87E69D}" type="presParOf" srcId="{8F38B3AC-325E-472A-88F0-618FC5B5106F}" destId="{72853D38-EE60-41AA-8C5B-39594853B642}" srcOrd="9" destOrd="0" presId="urn:microsoft.com/office/officeart/2005/8/layout/vList3"/>
    <dgm:cxn modelId="{5A323346-07CD-4F95-9B8F-DC6791F747E9}" type="presParOf" srcId="{8F38B3AC-325E-472A-88F0-618FC5B5106F}" destId="{6931C420-3717-4374-81F4-FA2E19FF8D90}" srcOrd="10" destOrd="0" presId="urn:microsoft.com/office/officeart/2005/8/layout/vList3"/>
    <dgm:cxn modelId="{073CEC97-9453-404D-A353-B9DD78773E0D}" type="presParOf" srcId="{6931C420-3717-4374-81F4-FA2E19FF8D90}" destId="{1CC2B273-762A-46F0-9005-EC1D0A279010}" srcOrd="0" destOrd="0" presId="urn:microsoft.com/office/officeart/2005/8/layout/vList3"/>
    <dgm:cxn modelId="{8E8EA117-8851-4D45-9E31-3F2E0EDB30B8}" type="presParOf" srcId="{6931C420-3717-4374-81F4-FA2E19FF8D90}" destId="{9757544A-83E5-415C-8D18-ADD423148F6D}" srcOrd="1" destOrd="0" presId="urn:microsoft.com/office/officeart/2005/8/layout/vLis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5D401E-D2C7-4C89-9308-34E639C5196F}">
      <dsp:nvSpPr>
        <dsp:cNvPr id="0" name=""/>
        <dsp:cNvSpPr/>
      </dsp:nvSpPr>
      <dsp:spPr>
        <a:xfrm>
          <a:off x="0" y="0"/>
          <a:ext cx="4050842" cy="997168"/>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977900">
            <a:lnSpc>
              <a:spcPct val="100000"/>
            </a:lnSpc>
            <a:spcBef>
              <a:spcPct val="0"/>
            </a:spcBef>
            <a:spcAft>
              <a:spcPts val="0"/>
            </a:spcAft>
            <a:buNone/>
          </a:pPr>
          <a:r>
            <a:rPr lang="te-IN" sz="2200" b="1" kern="1200" dirty="0">
              <a:solidFill>
                <a:schemeClr val="bg2">
                  <a:lumMod val="20000"/>
                  <a:lumOff val="80000"/>
                </a:schemeClr>
              </a:solidFill>
              <a:effectLst>
                <a:outerShdw blurRad="38100" dist="38100" dir="2700000" algn="tl">
                  <a:srgbClr val="000000">
                    <a:alpha val="43137"/>
                  </a:srgbClr>
                </a:outerShdw>
              </a:effectLst>
              <a:latin typeface="Sree Krushnadevaraya" pitchFamily="2" charset="0"/>
              <a:cs typeface="Sree Krushnadevaraya" pitchFamily="2" charset="0"/>
            </a:rPr>
            <a:t>రూపం</a:t>
          </a:r>
          <a:endParaRPr lang="es-ES" b="1" kern="1200" dirty="0">
            <a:solidFill>
              <a:schemeClr val="bg2">
                <a:lumMod val="20000"/>
                <a:lumOff val="80000"/>
              </a:schemeClr>
            </a:solidFill>
            <a:effectLst>
              <a:outerShdw blurRad="38100" dist="38100" dir="2700000" algn="tl">
                <a:srgbClr val="000000">
                  <a:alpha val="43137"/>
                </a:srgbClr>
              </a:outerShdw>
            </a:effectLst>
            <a:latin typeface="Sree Krushnadevaraya" pitchFamily="2" charset="0"/>
            <a:cs typeface="Sree Krushnadevaraya" pitchFamily="2" charset="0"/>
          </a:endParaRPr>
        </a:p>
        <a:p>
          <a:pPr marL="171450" lvl="1" indent="-171450" algn="l" defTabSz="800100">
            <a:lnSpc>
              <a:spcPct val="90000"/>
            </a:lnSpc>
            <a:spcBef>
              <a:spcPct val="0"/>
            </a:spcBef>
            <a:spcAft>
              <a:spcPct val="15000"/>
            </a:spcAft>
            <a:buChar char="•"/>
          </a:pPr>
          <a:r>
            <a:rPr lang="te-IN" sz="1800" b="1" kern="1200" dirty="0">
              <a:effectLst>
                <a:outerShdw blurRad="38100" dist="38100" dir="2700000" algn="tl">
                  <a:srgbClr val="000000">
                    <a:alpha val="43137"/>
                  </a:srgbClr>
                </a:outerShdw>
              </a:effectLst>
              <a:latin typeface="Sree Krushnadevaraya" pitchFamily="2" charset="0"/>
              <a:cs typeface="Sree Krushnadevaraya" pitchFamily="2" charset="0"/>
            </a:rPr>
            <a:t>దావీదు (కీర్తన 22:1)</a:t>
          </a:r>
          <a:endParaRPr lang="en" sz="1800" b="1" kern="1200" dirty="0">
            <a:effectLst>
              <a:outerShdw blurRad="38100" dist="38100" dir="2700000" algn="tl">
                <a:srgbClr val="000000">
                  <a:alpha val="43137"/>
                </a:srgbClr>
              </a:outerShdw>
            </a:effectLst>
            <a:latin typeface="Sree Krushnadevaraya" pitchFamily="2" charset="0"/>
            <a:cs typeface="Sree Krushnadevaraya" pitchFamily="2" charset="0"/>
          </a:endParaRPr>
        </a:p>
      </dsp:txBody>
      <dsp:txXfrm>
        <a:off x="909885" y="0"/>
        <a:ext cx="3140956" cy="997168"/>
      </dsp:txXfrm>
    </dsp:sp>
    <dsp:sp modelId="{1FD4F4FE-53F9-4AAA-8680-71E59859B706}">
      <dsp:nvSpPr>
        <dsp:cNvPr id="0" name=""/>
        <dsp:cNvSpPr/>
      </dsp:nvSpPr>
      <dsp:spPr>
        <a:xfrm>
          <a:off x="99716" y="99716"/>
          <a:ext cx="810168" cy="797734"/>
        </a:xfrm>
        <a:prstGeom prst="roundRect">
          <a:avLst>
            <a:gd name="adj" fmla="val 10000"/>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693E6B40-A02D-447B-8DB9-A8557D7D4977}">
      <dsp:nvSpPr>
        <dsp:cNvPr id="0" name=""/>
        <dsp:cNvSpPr/>
      </dsp:nvSpPr>
      <dsp:spPr>
        <a:xfrm>
          <a:off x="0" y="1096884"/>
          <a:ext cx="4050842" cy="997168"/>
        </a:xfrm>
        <a:prstGeom prst="roundRect">
          <a:avLst>
            <a:gd name="adj" fmla="val 10000"/>
          </a:avLst>
        </a:prstGeom>
        <a:gradFill rotWithShape="0">
          <a:gsLst>
            <a:gs pos="0">
              <a:schemeClr val="accent5">
                <a:hueOff val="-3255331"/>
                <a:satOff val="-11029"/>
                <a:lumOff val="6078"/>
                <a:alphaOff val="0"/>
                <a:satMod val="103000"/>
                <a:lumMod val="102000"/>
                <a:tint val="94000"/>
              </a:schemeClr>
            </a:gs>
            <a:gs pos="50000">
              <a:schemeClr val="accent5">
                <a:hueOff val="-3255331"/>
                <a:satOff val="-11029"/>
                <a:lumOff val="6078"/>
                <a:alphaOff val="0"/>
                <a:satMod val="110000"/>
                <a:lumMod val="100000"/>
                <a:shade val="100000"/>
              </a:schemeClr>
            </a:gs>
            <a:gs pos="100000">
              <a:schemeClr val="accent5">
                <a:hueOff val="-3255331"/>
                <a:satOff val="-11029"/>
                <a:lumOff val="607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977900">
            <a:lnSpc>
              <a:spcPct val="90000"/>
            </a:lnSpc>
            <a:spcBef>
              <a:spcPct val="0"/>
            </a:spcBef>
            <a:spcAft>
              <a:spcPts val="0"/>
            </a:spcAft>
            <a:buNone/>
          </a:pPr>
          <a:r>
            <a:rPr lang="te-IN" sz="2200" b="1" kern="1200" dirty="0">
              <a:solidFill>
                <a:schemeClr val="bg2">
                  <a:lumMod val="20000"/>
                  <a:lumOff val="80000"/>
                </a:schemeClr>
              </a:solidFill>
              <a:effectLst>
                <a:outerShdw blurRad="38100" dist="38100" dir="2700000" algn="tl">
                  <a:srgbClr val="000000">
                    <a:alpha val="43137"/>
                  </a:srgbClr>
                </a:outerShdw>
              </a:effectLst>
              <a:latin typeface="Sree Krushnadevaraya" pitchFamily="2" charset="0"/>
              <a:cs typeface="Sree Krushnadevaraya" pitchFamily="2" charset="0"/>
            </a:rPr>
            <a:t>ప్రతిరూపం</a:t>
          </a:r>
          <a:r>
            <a:rPr lang="en-US" sz="2200" b="1" kern="1200" dirty="0">
              <a:solidFill>
                <a:schemeClr val="bg2">
                  <a:lumMod val="20000"/>
                  <a:lumOff val="80000"/>
                </a:schemeClr>
              </a:solidFill>
              <a:effectLst>
                <a:outerShdw blurRad="38100" dist="38100" dir="2700000" algn="tl">
                  <a:srgbClr val="000000">
                    <a:alpha val="43137"/>
                  </a:srgbClr>
                </a:outerShdw>
              </a:effectLst>
              <a:latin typeface="Sree Krushnadevaraya" pitchFamily="2" charset="0"/>
              <a:cs typeface="Sree Krushnadevaraya" pitchFamily="2" charset="0"/>
            </a:rPr>
            <a:t> </a:t>
          </a:r>
          <a:r>
            <a:rPr lang="te-IN" sz="2200" b="1" kern="1200" dirty="0">
              <a:solidFill>
                <a:schemeClr val="bg2">
                  <a:lumMod val="20000"/>
                  <a:lumOff val="80000"/>
                </a:schemeClr>
              </a:solidFill>
              <a:effectLst>
                <a:outerShdw blurRad="38100" dist="38100" dir="2700000" algn="tl">
                  <a:srgbClr val="000000">
                    <a:alpha val="43137"/>
                  </a:srgbClr>
                </a:outerShdw>
              </a:effectLst>
              <a:latin typeface="Sree Krushnadevaraya" pitchFamily="2" charset="0"/>
              <a:cs typeface="Sree Krushnadevaraya" pitchFamily="2" charset="0"/>
            </a:rPr>
            <a:t>ప్రకటన</a:t>
          </a:r>
          <a:endParaRPr lang="en" sz="2200" b="1" kern="1200" dirty="0">
            <a:solidFill>
              <a:schemeClr val="bg2">
                <a:lumMod val="20000"/>
                <a:lumOff val="80000"/>
              </a:schemeClr>
            </a:solidFill>
            <a:effectLst>
              <a:outerShdw blurRad="38100" dist="38100" dir="2700000" algn="tl">
                <a:srgbClr val="000000">
                  <a:alpha val="43137"/>
                </a:srgbClr>
              </a:outerShdw>
            </a:effectLst>
            <a:latin typeface="Sree Krushnadevaraya" pitchFamily="2" charset="0"/>
            <a:cs typeface="Sree Krushnadevaraya" pitchFamily="2" charset="0"/>
          </a:endParaRPr>
        </a:p>
        <a:p>
          <a:pPr marL="171450" lvl="1" indent="-171450" algn="l" defTabSz="800100">
            <a:lnSpc>
              <a:spcPct val="90000"/>
            </a:lnSpc>
            <a:spcBef>
              <a:spcPct val="0"/>
            </a:spcBef>
            <a:spcAft>
              <a:spcPts val="0"/>
            </a:spcAft>
            <a:buChar char="•"/>
          </a:pPr>
          <a:r>
            <a:rPr lang="te-IN" sz="1800" b="1" kern="1200" dirty="0">
              <a:effectLst>
                <a:outerShdw blurRad="38100" dist="38100" dir="2700000" algn="tl">
                  <a:srgbClr val="000000">
                    <a:alpha val="43137"/>
                  </a:srgbClr>
                </a:outerShdw>
              </a:effectLst>
              <a:latin typeface="Sree Krushnadevaraya" pitchFamily="2" charset="0"/>
              <a:cs typeface="Sree Krushnadevaraya" pitchFamily="2" charset="0"/>
            </a:rPr>
            <a:t>కొత్త దావీదు (యిర్మీ. 23:5)</a:t>
          </a:r>
          <a:endParaRPr lang="en" sz="1800" b="1" kern="1200" dirty="0">
            <a:effectLst>
              <a:outerShdw blurRad="38100" dist="38100" dir="2700000" algn="tl">
                <a:srgbClr val="000000">
                  <a:alpha val="43137"/>
                </a:srgbClr>
              </a:outerShdw>
            </a:effectLst>
            <a:latin typeface="Sree Krushnadevaraya" pitchFamily="2" charset="0"/>
            <a:cs typeface="Sree Krushnadevaraya" pitchFamily="2" charset="0"/>
          </a:endParaRPr>
        </a:p>
      </dsp:txBody>
      <dsp:txXfrm>
        <a:off x="909885" y="1096884"/>
        <a:ext cx="3140956" cy="997168"/>
      </dsp:txXfrm>
    </dsp:sp>
    <dsp:sp modelId="{11BF229D-5A04-4096-9D36-D6B19C15A627}">
      <dsp:nvSpPr>
        <dsp:cNvPr id="0" name=""/>
        <dsp:cNvSpPr/>
      </dsp:nvSpPr>
      <dsp:spPr>
        <a:xfrm>
          <a:off x="99716" y="1196601"/>
          <a:ext cx="810168" cy="797734"/>
        </a:xfrm>
        <a:prstGeom prst="roundRect">
          <a:avLst>
            <a:gd name="adj" fmla="val 10000"/>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0D43EDAF-352E-4151-A43B-2EE75AF7015A}">
      <dsp:nvSpPr>
        <dsp:cNvPr id="0" name=""/>
        <dsp:cNvSpPr/>
      </dsp:nvSpPr>
      <dsp:spPr>
        <a:xfrm>
          <a:off x="0" y="2193769"/>
          <a:ext cx="4050842" cy="997168"/>
        </a:xfrm>
        <a:prstGeom prst="roundRect">
          <a:avLst>
            <a:gd name="adj" fmla="val 10000"/>
          </a:avLst>
        </a:prstGeom>
        <a:gradFill rotWithShape="0">
          <a:gsLst>
            <a:gs pos="0">
              <a:schemeClr val="accent5">
                <a:hueOff val="-6510662"/>
                <a:satOff val="-22058"/>
                <a:lumOff val="12157"/>
                <a:alphaOff val="0"/>
                <a:satMod val="103000"/>
                <a:lumMod val="102000"/>
                <a:tint val="94000"/>
              </a:schemeClr>
            </a:gs>
            <a:gs pos="50000">
              <a:schemeClr val="accent5">
                <a:hueOff val="-6510662"/>
                <a:satOff val="-22058"/>
                <a:lumOff val="12157"/>
                <a:alphaOff val="0"/>
                <a:satMod val="110000"/>
                <a:lumMod val="100000"/>
                <a:shade val="100000"/>
              </a:schemeClr>
            </a:gs>
            <a:gs pos="100000">
              <a:schemeClr val="accent5">
                <a:hueOff val="-6510662"/>
                <a:satOff val="-22058"/>
                <a:lumOff val="1215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977900">
            <a:lnSpc>
              <a:spcPct val="90000"/>
            </a:lnSpc>
            <a:spcBef>
              <a:spcPct val="0"/>
            </a:spcBef>
            <a:spcAft>
              <a:spcPts val="0"/>
            </a:spcAft>
            <a:buNone/>
          </a:pPr>
          <a:r>
            <a:rPr lang="te-IN" sz="2200" b="1" kern="1200" dirty="0">
              <a:solidFill>
                <a:schemeClr val="bg2">
                  <a:lumMod val="20000"/>
                  <a:lumOff val="80000"/>
                </a:schemeClr>
              </a:solidFill>
              <a:effectLst>
                <a:outerShdw blurRad="38100" dist="38100" dir="2700000" algn="tl">
                  <a:srgbClr val="000000">
                    <a:alpha val="43137"/>
                  </a:srgbClr>
                </a:outerShdw>
              </a:effectLst>
              <a:latin typeface="Sree Krushnadevaraya" pitchFamily="2" charset="0"/>
              <a:cs typeface="Sree Krushnadevaraya" pitchFamily="2" charset="0"/>
            </a:rPr>
            <a:t>ప్రతిరూపం</a:t>
          </a:r>
          <a:endParaRPr lang="en-IN" sz="2200" b="1" kern="1200" dirty="0">
            <a:solidFill>
              <a:schemeClr val="bg2">
                <a:lumMod val="20000"/>
                <a:lumOff val="80000"/>
              </a:schemeClr>
            </a:solidFill>
            <a:effectLst>
              <a:outerShdw blurRad="38100" dist="38100" dir="2700000" algn="tl">
                <a:srgbClr val="000000">
                  <a:alpha val="43137"/>
                </a:srgbClr>
              </a:outerShdw>
            </a:effectLst>
            <a:latin typeface="Sree Krushnadevaraya" pitchFamily="2" charset="0"/>
            <a:cs typeface="Sree Krushnadevaraya" pitchFamily="2" charset="0"/>
          </a:endParaRPr>
        </a:p>
        <a:p>
          <a:pPr marL="171450" lvl="1" indent="-171450" algn="l" defTabSz="800100">
            <a:lnSpc>
              <a:spcPct val="90000"/>
            </a:lnSpc>
            <a:spcBef>
              <a:spcPct val="0"/>
            </a:spcBef>
            <a:spcAft>
              <a:spcPts val="0"/>
            </a:spcAft>
            <a:buChar char="•"/>
          </a:pPr>
          <a:r>
            <a:rPr lang="te-IN" sz="1800" b="1" kern="1200" dirty="0">
              <a:effectLst>
                <a:outerShdw blurRad="38100" dist="38100" dir="2700000" algn="tl">
                  <a:srgbClr val="000000">
                    <a:alpha val="43137"/>
                  </a:srgbClr>
                </a:outerShdw>
              </a:effectLst>
              <a:latin typeface="Sree Krushnadevaraya" pitchFamily="2" charset="0"/>
              <a:cs typeface="Sree Krushnadevaraya" pitchFamily="2" charset="0"/>
            </a:rPr>
            <a:t>యేసు (మత్త. 27:46)</a:t>
          </a:r>
          <a:endParaRPr lang="en" sz="1800" b="1" kern="1200" dirty="0">
            <a:effectLst>
              <a:outerShdw blurRad="38100" dist="38100" dir="2700000" algn="tl">
                <a:srgbClr val="000000">
                  <a:alpha val="43137"/>
                </a:srgbClr>
              </a:outerShdw>
            </a:effectLst>
            <a:latin typeface="Sree Krushnadevaraya" pitchFamily="2" charset="0"/>
            <a:cs typeface="Sree Krushnadevaraya" pitchFamily="2" charset="0"/>
          </a:endParaRPr>
        </a:p>
      </dsp:txBody>
      <dsp:txXfrm>
        <a:off x="909885" y="2193769"/>
        <a:ext cx="3140956" cy="997168"/>
      </dsp:txXfrm>
    </dsp:sp>
    <dsp:sp modelId="{3E26C38E-6D7B-4FD4-8C25-43DD3D455235}">
      <dsp:nvSpPr>
        <dsp:cNvPr id="0" name=""/>
        <dsp:cNvSpPr/>
      </dsp:nvSpPr>
      <dsp:spPr>
        <a:xfrm>
          <a:off x="99716" y="2293486"/>
          <a:ext cx="810168" cy="797734"/>
        </a:xfrm>
        <a:prstGeom prst="roundRect">
          <a:avLst>
            <a:gd name="adj" fmla="val 10000"/>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5D401E-D2C7-4C89-9308-34E639C5196F}">
      <dsp:nvSpPr>
        <dsp:cNvPr id="0" name=""/>
        <dsp:cNvSpPr/>
      </dsp:nvSpPr>
      <dsp:spPr>
        <a:xfrm>
          <a:off x="0" y="0"/>
          <a:ext cx="4388842" cy="997168"/>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977900">
            <a:lnSpc>
              <a:spcPct val="90000"/>
            </a:lnSpc>
            <a:spcBef>
              <a:spcPct val="0"/>
            </a:spcBef>
            <a:spcAft>
              <a:spcPts val="0"/>
            </a:spcAft>
            <a:buNone/>
          </a:pPr>
          <a:r>
            <a:rPr lang="te-IN" sz="2200" b="1" kern="1200" dirty="0">
              <a:latin typeface="Sree Krushnadevaraya" pitchFamily="2" charset="0"/>
              <a:cs typeface="Sree Krushnadevaraya" pitchFamily="2" charset="0"/>
            </a:rPr>
            <a:t>రూపం</a:t>
          </a:r>
          <a:endParaRPr lang="es-ES" b="1" kern="1200" dirty="0">
            <a:solidFill>
              <a:schemeClr val="bg2">
                <a:lumMod val="20000"/>
                <a:lumOff val="80000"/>
              </a:schemeClr>
            </a:solidFill>
            <a:effectLst>
              <a:outerShdw blurRad="38100" dist="38100" dir="2700000" algn="tl">
                <a:srgbClr val="000000">
                  <a:alpha val="43137"/>
                </a:srgbClr>
              </a:outerShdw>
            </a:effectLst>
            <a:latin typeface="Sree Krushnadevaraya" pitchFamily="2" charset="0"/>
            <a:cs typeface="Sree Krushnadevaraya" pitchFamily="2" charset="0"/>
          </a:endParaRPr>
        </a:p>
        <a:p>
          <a:pPr marL="171450" lvl="1" indent="-171450" algn="l" defTabSz="800100">
            <a:lnSpc>
              <a:spcPct val="90000"/>
            </a:lnSpc>
            <a:spcBef>
              <a:spcPct val="0"/>
            </a:spcBef>
            <a:spcAft>
              <a:spcPct val="15000"/>
            </a:spcAft>
            <a:buChar char="•"/>
          </a:pPr>
          <a:r>
            <a:rPr lang="te-IN" sz="1800" b="1" kern="1200" dirty="0">
              <a:effectLst>
                <a:outerShdw blurRad="38100" dist="38100" dir="2700000" algn="tl">
                  <a:srgbClr val="000000">
                    <a:alpha val="43137"/>
                  </a:srgbClr>
                </a:outerShdw>
              </a:effectLst>
              <a:latin typeface="Sree Krushnadevaraya" pitchFamily="2" charset="0"/>
              <a:cs typeface="Sree Krushnadevaraya" pitchFamily="2" charset="0"/>
            </a:rPr>
            <a:t>బలులు (లేవీ. 1:3-5)</a:t>
          </a:r>
          <a:endParaRPr lang="en" sz="1800" b="1" kern="1200" dirty="0">
            <a:effectLst>
              <a:outerShdw blurRad="38100" dist="38100" dir="2700000" algn="tl">
                <a:srgbClr val="000000">
                  <a:alpha val="43137"/>
                </a:srgbClr>
              </a:outerShdw>
            </a:effectLst>
            <a:latin typeface="Sree Krushnadevaraya" pitchFamily="2" charset="0"/>
            <a:cs typeface="Sree Krushnadevaraya" pitchFamily="2" charset="0"/>
          </a:endParaRPr>
        </a:p>
      </dsp:txBody>
      <dsp:txXfrm>
        <a:off x="977485" y="0"/>
        <a:ext cx="3411356" cy="997168"/>
      </dsp:txXfrm>
    </dsp:sp>
    <dsp:sp modelId="{1FD4F4FE-53F9-4AAA-8680-71E59859B706}">
      <dsp:nvSpPr>
        <dsp:cNvPr id="0" name=""/>
        <dsp:cNvSpPr/>
      </dsp:nvSpPr>
      <dsp:spPr>
        <a:xfrm>
          <a:off x="99716" y="99716"/>
          <a:ext cx="877768" cy="797734"/>
        </a:xfrm>
        <a:prstGeom prst="roundRect">
          <a:avLst>
            <a:gd name="adj" fmla="val 10000"/>
          </a:avLst>
        </a:prstGeom>
        <a:blipFill dpi="0" rotWithShape="1">
          <a:blip xmlns:r="http://schemas.openxmlformats.org/officeDocument/2006/relationships" r:embed="rId1" cstate="email">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r="1119"/>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693E6B40-A02D-447B-8DB9-A8557D7D4977}">
      <dsp:nvSpPr>
        <dsp:cNvPr id="0" name=""/>
        <dsp:cNvSpPr/>
      </dsp:nvSpPr>
      <dsp:spPr>
        <a:xfrm>
          <a:off x="0" y="1096884"/>
          <a:ext cx="4388842" cy="997168"/>
        </a:xfrm>
        <a:prstGeom prst="roundRect">
          <a:avLst>
            <a:gd name="adj" fmla="val 10000"/>
          </a:avLst>
        </a:prstGeom>
        <a:gradFill rotWithShape="0">
          <a:gsLst>
            <a:gs pos="0">
              <a:schemeClr val="accent5">
                <a:hueOff val="-3255331"/>
                <a:satOff val="-11029"/>
                <a:lumOff val="6078"/>
                <a:alphaOff val="0"/>
                <a:satMod val="103000"/>
                <a:lumMod val="102000"/>
                <a:tint val="94000"/>
              </a:schemeClr>
            </a:gs>
            <a:gs pos="50000">
              <a:schemeClr val="accent5">
                <a:hueOff val="-3255331"/>
                <a:satOff val="-11029"/>
                <a:lumOff val="6078"/>
                <a:alphaOff val="0"/>
                <a:satMod val="110000"/>
                <a:lumMod val="100000"/>
                <a:shade val="100000"/>
              </a:schemeClr>
            </a:gs>
            <a:gs pos="100000">
              <a:schemeClr val="accent5">
                <a:hueOff val="-3255331"/>
                <a:satOff val="-11029"/>
                <a:lumOff val="607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977900">
            <a:lnSpc>
              <a:spcPct val="90000"/>
            </a:lnSpc>
            <a:spcBef>
              <a:spcPct val="0"/>
            </a:spcBef>
            <a:spcAft>
              <a:spcPts val="0"/>
            </a:spcAft>
            <a:buNone/>
          </a:pPr>
          <a:r>
            <a:rPr lang="te-IN" sz="2200" b="1" kern="1200" dirty="0">
              <a:solidFill>
                <a:schemeClr val="bg2">
                  <a:lumMod val="20000"/>
                  <a:lumOff val="80000"/>
                </a:schemeClr>
              </a:solidFill>
              <a:effectLst>
                <a:outerShdw blurRad="38100" dist="38100" dir="2700000" algn="tl">
                  <a:srgbClr val="000000">
                    <a:alpha val="43137"/>
                  </a:srgbClr>
                </a:outerShdw>
              </a:effectLst>
              <a:latin typeface="Sree Krushnadevaraya" pitchFamily="2" charset="0"/>
              <a:cs typeface="Sree Krushnadevaraya" pitchFamily="2" charset="0"/>
            </a:rPr>
            <a:t>ప్రతిరూపం ప్రకటన</a:t>
          </a:r>
          <a:endParaRPr lang="en-IN" sz="2200" b="1" kern="1200" dirty="0">
            <a:solidFill>
              <a:schemeClr val="bg2">
                <a:lumMod val="20000"/>
                <a:lumOff val="80000"/>
              </a:schemeClr>
            </a:solidFill>
            <a:effectLst>
              <a:outerShdw blurRad="38100" dist="38100" dir="2700000" algn="tl">
                <a:srgbClr val="000000">
                  <a:alpha val="43137"/>
                </a:srgbClr>
              </a:outerShdw>
            </a:effectLst>
            <a:latin typeface="Sree Krushnadevaraya" pitchFamily="2" charset="0"/>
            <a:cs typeface="Sree Krushnadevaraya" pitchFamily="2" charset="0"/>
          </a:endParaRPr>
        </a:p>
        <a:p>
          <a:pPr marL="171450" lvl="1" indent="-171450" algn="l" defTabSz="800100">
            <a:lnSpc>
              <a:spcPct val="90000"/>
            </a:lnSpc>
            <a:spcBef>
              <a:spcPct val="0"/>
            </a:spcBef>
            <a:spcAft>
              <a:spcPts val="0"/>
            </a:spcAft>
            <a:buChar char="•"/>
          </a:pPr>
          <a:r>
            <a:rPr lang="te-IN" sz="1800" b="1" kern="1200" dirty="0">
              <a:effectLst>
                <a:outerShdw blurRad="38100" dist="38100" dir="2700000" algn="tl">
                  <a:srgbClr val="000000">
                    <a:alpha val="43137"/>
                  </a:srgbClr>
                </a:outerShdw>
              </a:effectLst>
              <a:latin typeface="Sree Krushnadevaraya" pitchFamily="2" charset="0"/>
              <a:cs typeface="Sree Krushnadevaraya" pitchFamily="2" charset="0"/>
            </a:rPr>
            <a:t>బాధలో ఉన్న సేవకుడు (యెష. 53:5-7)</a:t>
          </a:r>
          <a:endParaRPr lang="en" sz="1800" b="1" kern="1200" dirty="0">
            <a:effectLst>
              <a:outerShdw blurRad="38100" dist="38100" dir="2700000" algn="tl">
                <a:srgbClr val="000000">
                  <a:alpha val="43137"/>
                </a:srgbClr>
              </a:outerShdw>
            </a:effectLst>
            <a:latin typeface="Sree Krushnadevaraya" pitchFamily="2" charset="0"/>
            <a:cs typeface="Sree Krushnadevaraya" pitchFamily="2" charset="0"/>
          </a:endParaRPr>
        </a:p>
      </dsp:txBody>
      <dsp:txXfrm>
        <a:off x="977485" y="1096884"/>
        <a:ext cx="3411356" cy="997168"/>
      </dsp:txXfrm>
    </dsp:sp>
    <dsp:sp modelId="{11BF229D-5A04-4096-9D36-D6B19C15A627}">
      <dsp:nvSpPr>
        <dsp:cNvPr id="0" name=""/>
        <dsp:cNvSpPr/>
      </dsp:nvSpPr>
      <dsp:spPr>
        <a:xfrm>
          <a:off x="99716" y="1196601"/>
          <a:ext cx="877768" cy="797734"/>
        </a:xfrm>
        <a:prstGeom prst="roundRect">
          <a:avLst>
            <a:gd name="adj" fmla="val 10000"/>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0D43EDAF-352E-4151-A43B-2EE75AF7015A}">
      <dsp:nvSpPr>
        <dsp:cNvPr id="0" name=""/>
        <dsp:cNvSpPr/>
      </dsp:nvSpPr>
      <dsp:spPr>
        <a:xfrm>
          <a:off x="0" y="2193769"/>
          <a:ext cx="4388842" cy="997168"/>
        </a:xfrm>
        <a:prstGeom prst="roundRect">
          <a:avLst>
            <a:gd name="adj" fmla="val 10000"/>
          </a:avLst>
        </a:prstGeom>
        <a:gradFill rotWithShape="0">
          <a:gsLst>
            <a:gs pos="0">
              <a:schemeClr val="accent5">
                <a:hueOff val="-6510662"/>
                <a:satOff val="-22058"/>
                <a:lumOff val="12157"/>
                <a:alphaOff val="0"/>
                <a:satMod val="103000"/>
                <a:lumMod val="102000"/>
                <a:tint val="94000"/>
              </a:schemeClr>
            </a:gs>
            <a:gs pos="50000">
              <a:schemeClr val="accent5">
                <a:hueOff val="-6510662"/>
                <a:satOff val="-22058"/>
                <a:lumOff val="12157"/>
                <a:alphaOff val="0"/>
                <a:satMod val="110000"/>
                <a:lumMod val="100000"/>
                <a:shade val="100000"/>
              </a:schemeClr>
            </a:gs>
            <a:gs pos="100000">
              <a:schemeClr val="accent5">
                <a:hueOff val="-6510662"/>
                <a:satOff val="-22058"/>
                <a:lumOff val="1215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977900">
            <a:lnSpc>
              <a:spcPct val="90000"/>
            </a:lnSpc>
            <a:spcBef>
              <a:spcPct val="0"/>
            </a:spcBef>
            <a:spcAft>
              <a:spcPts val="0"/>
            </a:spcAft>
            <a:buNone/>
          </a:pPr>
          <a:r>
            <a:rPr lang="te-IN" sz="2200" b="1" kern="1200" dirty="0">
              <a:solidFill>
                <a:schemeClr val="bg2">
                  <a:lumMod val="20000"/>
                  <a:lumOff val="80000"/>
                </a:schemeClr>
              </a:solidFill>
              <a:effectLst>
                <a:outerShdw blurRad="38100" dist="38100" dir="2700000" algn="tl">
                  <a:srgbClr val="000000">
                    <a:alpha val="43137"/>
                  </a:srgbClr>
                </a:outerShdw>
              </a:effectLst>
              <a:latin typeface="Sree Krushnadevaraya" pitchFamily="2" charset="0"/>
              <a:cs typeface="Sree Krushnadevaraya" pitchFamily="2" charset="0"/>
            </a:rPr>
            <a:t>ప్రతిరూపం</a:t>
          </a:r>
          <a:endParaRPr lang="en-IN" sz="2200" b="1" kern="1200" dirty="0">
            <a:solidFill>
              <a:schemeClr val="bg2">
                <a:lumMod val="20000"/>
                <a:lumOff val="80000"/>
              </a:schemeClr>
            </a:solidFill>
            <a:effectLst>
              <a:outerShdw blurRad="38100" dist="38100" dir="2700000" algn="tl">
                <a:srgbClr val="000000">
                  <a:alpha val="43137"/>
                </a:srgbClr>
              </a:outerShdw>
            </a:effectLst>
            <a:latin typeface="Sree Krushnadevaraya" pitchFamily="2" charset="0"/>
            <a:cs typeface="Sree Krushnadevaraya" pitchFamily="2" charset="0"/>
          </a:endParaRPr>
        </a:p>
        <a:p>
          <a:pPr marL="171450" lvl="1" indent="-171450" algn="l" defTabSz="800100">
            <a:lnSpc>
              <a:spcPct val="90000"/>
            </a:lnSpc>
            <a:spcBef>
              <a:spcPct val="0"/>
            </a:spcBef>
            <a:spcAft>
              <a:spcPts val="0"/>
            </a:spcAft>
            <a:buChar char="•"/>
          </a:pPr>
          <a:r>
            <a:rPr lang="te-IN" sz="1800" b="1" kern="1200" dirty="0">
              <a:effectLst>
                <a:outerShdw blurRad="38100" dist="38100" dir="2700000" algn="tl">
                  <a:srgbClr val="000000">
                    <a:alpha val="43137"/>
                  </a:srgbClr>
                </a:outerShdw>
              </a:effectLst>
              <a:latin typeface="Sree Krushnadevaraya" pitchFamily="2" charset="0"/>
              <a:cs typeface="Sree Krushnadevaraya" pitchFamily="2" charset="0"/>
            </a:rPr>
            <a:t>యేసు మరణం (యోహా. 19:16-18)</a:t>
          </a:r>
          <a:endParaRPr lang="en" sz="1800" b="1" kern="1200" dirty="0">
            <a:effectLst>
              <a:outerShdw blurRad="38100" dist="38100" dir="2700000" algn="tl">
                <a:srgbClr val="000000">
                  <a:alpha val="43137"/>
                </a:srgbClr>
              </a:outerShdw>
            </a:effectLst>
            <a:latin typeface="Sree Krushnadevaraya" pitchFamily="2" charset="0"/>
            <a:cs typeface="Sree Krushnadevaraya" pitchFamily="2" charset="0"/>
          </a:endParaRPr>
        </a:p>
      </dsp:txBody>
      <dsp:txXfrm>
        <a:off x="977485" y="2193769"/>
        <a:ext cx="3411356" cy="997168"/>
      </dsp:txXfrm>
    </dsp:sp>
    <dsp:sp modelId="{3E26C38E-6D7B-4FD4-8C25-43DD3D455235}">
      <dsp:nvSpPr>
        <dsp:cNvPr id="0" name=""/>
        <dsp:cNvSpPr/>
      </dsp:nvSpPr>
      <dsp:spPr>
        <a:xfrm>
          <a:off x="99716" y="2293486"/>
          <a:ext cx="877768" cy="797734"/>
        </a:xfrm>
        <a:prstGeom prst="roundRect">
          <a:avLst>
            <a:gd name="adj" fmla="val 10000"/>
          </a:avLst>
        </a:prstGeom>
        <a:blipFill dpi="0" rotWithShape="1">
          <a:blip xmlns:r="http://schemas.openxmlformats.org/officeDocument/2006/relationships"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FD54B3-FBCB-4E2C-9818-5E5AEDD77A3B}">
      <dsp:nvSpPr>
        <dsp:cNvPr id="0" name=""/>
        <dsp:cNvSpPr/>
      </dsp:nvSpPr>
      <dsp:spPr>
        <a:xfrm>
          <a:off x="9189877" y="4393471"/>
          <a:ext cx="245989" cy="91440"/>
        </a:xfrm>
        <a:custGeom>
          <a:avLst/>
          <a:gdLst/>
          <a:ahLst/>
          <a:cxnLst/>
          <a:rect l="0" t="0" r="0" b="0"/>
          <a:pathLst>
            <a:path>
              <a:moveTo>
                <a:pt x="0" y="45720"/>
              </a:moveTo>
              <a:lnTo>
                <a:pt x="245989"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9306722" y="4433041"/>
        <a:ext cx="12299" cy="12299"/>
      </dsp:txXfrm>
    </dsp:sp>
    <dsp:sp modelId="{31F53769-E132-4CEE-8D9E-3F7EE9AD3C36}">
      <dsp:nvSpPr>
        <dsp:cNvPr id="0" name=""/>
        <dsp:cNvSpPr/>
      </dsp:nvSpPr>
      <dsp:spPr>
        <a:xfrm>
          <a:off x="4362735" y="4393471"/>
          <a:ext cx="245989" cy="91440"/>
        </a:xfrm>
        <a:custGeom>
          <a:avLst/>
          <a:gdLst/>
          <a:ahLst/>
          <a:cxnLst/>
          <a:rect l="0" t="0" r="0" b="0"/>
          <a:pathLst>
            <a:path>
              <a:moveTo>
                <a:pt x="0" y="45720"/>
              </a:moveTo>
              <a:lnTo>
                <a:pt x="245989"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4479580" y="4433041"/>
        <a:ext cx="12299" cy="12299"/>
      </dsp:txXfrm>
    </dsp:sp>
    <dsp:sp modelId="{AF1599C4-2432-4CB7-A480-98B73CA6EFFA}">
      <dsp:nvSpPr>
        <dsp:cNvPr id="0" name=""/>
        <dsp:cNvSpPr/>
      </dsp:nvSpPr>
      <dsp:spPr>
        <a:xfrm>
          <a:off x="2209506" y="3970462"/>
          <a:ext cx="245989" cy="468729"/>
        </a:xfrm>
        <a:custGeom>
          <a:avLst/>
          <a:gdLst/>
          <a:ahLst/>
          <a:cxnLst/>
          <a:rect l="0" t="0" r="0" b="0"/>
          <a:pathLst>
            <a:path>
              <a:moveTo>
                <a:pt x="0" y="0"/>
              </a:moveTo>
              <a:lnTo>
                <a:pt x="122994" y="0"/>
              </a:lnTo>
              <a:lnTo>
                <a:pt x="122994" y="468729"/>
              </a:lnTo>
              <a:lnTo>
                <a:pt x="245989" y="468729"/>
              </a:lnTo>
            </a:path>
          </a:pathLst>
        </a:custGeom>
        <a:noFill/>
        <a:ln w="1905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2319267" y="4191592"/>
        <a:ext cx="26467" cy="26467"/>
      </dsp:txXfrm>
    </dsp:sp>
    <dsp:sp modelId="{428486B5-AC20-4C4B-AA5A-8F0DF8AD6546}">
      <dsp:nvSpPr>
        <dsp:cNvPr id="0" name=""/>
        <dsp:cNvSpPr/>
      </dsp:nvSpPr>
      <dsp:spPr>
        <a:xfrm>
          <a:off x="9189877" y="3924742"/>
          <a:ext cx="245989" cy="91440"/>
        </a:xfrm>
        <a:custGeom>
          <a:avLst/>
          <a:gdLst/>
          <a:ahLst/>
          <a:cxnLst/>
          <a:rect l="0" t="0" r="0" b="0"/>
          <a:pathLst>
            <a:path>
              <a:moveTo>
                <a:pt x="0" y="45720"/>
              </a:moveTo>
              <a:lnTo>
                <a:pt x="245989"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9306722" y="3964312"/>
        <a:ext cx="12299" cy="12299"/>
      </dsp:txXfrm>
    </dsp:sp>
    <dsp:sp modelId="{5ADF7509-F142-4EA0-A79B-D30088A793D6}">
      <dsp:nvSpPr>
        <dsp:cNvPr id="0" name=""/>
        <dsp:cNvSpPr/>
      </dsp:nvSpPr>
      <dsp:spPr>
        <a:xfrm>
          <a:off x="4362735" y="3924742"/>
          <a:ext cx="245989" cy="91440"/>
        </a:xfrm>
        <a:custGeom>
          <a:avLst/>
          <a:gdLst/>
          <a:ahLst/>
          <a:cxnLst/>
          <a:rect l="0" t="0" r="0" b="0"/>
          <a:pathLst>
            <a:path>
              <a:moveTo>
                <a:pt x="0" y="45720"/>
              </a:moveTo>
              <a:lnTo>
                <a:pt x="245989"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4479580" y="3964312"/>
        <a:ext cx="12299" cy="12299"/>
      </dsp:txXfrm>
    </dsp:sp>
    <dsp:sp modelId="{1075DB6E-4332-4018-B69A-407CD6A400A4}">
      <dsp:nvSpPr>
        <dsp:cNvPr id="0" name=""/>
        <dsp:cNvSpPr/>
      </dsp:nvSpPr>
      <dsp:spPr>
        <a:xfrm>
          <a:off x="2209506" y="3924742"/>
          <a:ext cx="245989" cy="91440"/>
        </a:xfrm>
        <a:custGeom>
          <a:avLst/>
          <a:gdLst/>
          <a:ahLst/>
          <a:cxnLst/>
          <a:rect l="0" t="0" r="0" b="0"/>
          <a:pathLst>
            <a:path>
              <a:moveTo>
                <a:pt x="0" y="45720"/>
              </a:moveTo>
              <a:lnTo>
                <a:pt x="245989" y="45720"/>
              </a:lnTo>
            </a:path>
          </a:pathLst>
        </a:custGeom>
        <a:noFill/>
        <a:ln w="1905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2326351" y="3964312"/>
        <a:ext cx="12299" cy="12299"/>
      </dsp:txXfrm>
    </dsp:sp>
    <dsp:sp modelId="{7B9F681F-FE4A-4032-8D8C-0082D405CC04}">
      <dsp:nvSpPr>
        <dsp:cNvPr id="0" name=""/>
        <dsp:cNvSpPr/>
      </dsp:nvSpPr>
      <dsp:spPr>
        <a:xfrm>
          <a:off x="9189877" y="3456012"/>
          <a:ext cx="245989" cy="91440"/>
        </a:xfrm>
        <a:custGeom>
          <a:avLst/>
          <a:gdLst/>
          <a:ahLst/>
          <a:cxnLst/>
          <a:rect l="0" t="0" r="0" b="0"/>
          <a:pathLst>
            <a:path>
              <a:moveTo>
                <a:pt x="0" y="45720"/>
              </a:moveTo>
              <a:lnTo>
                <a:pt x="245989"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9306722" y="3495583"/>
        <a:ext cx="12299" cy="12299"/>
      </dsp:txXfrm>
    </dsp:sp>
    <dsp:sp modelId="{1A6F0DA8-C627-4B76-B4CB-217E5DDEFF0B}">
      <dsp:nvSpPr>
        <dsp:cNvPr id="0" name=""/>
        <dsp:cNvSpPr/>
      </dsp:nvSpPr>
      <dsp:spPr>
        <a:xfrm>
          <a:off x="4362735" y="3456012"/>
          <a:ext cx="245989" cy="91440"/>
        </a:xfrm>
        <a:custGeom>
          <a:avLst/>
          <a:gdLst/>
          <a:ahLst/>
          <a:cxnLst/>
          <a:rect l="0" t="0" r="0" b="0"/>
          <a:pathLst>
            <a:path>
              <a:moveTo>
                <a:pt x="0" y="45720"/>
              </a:moveTo>
              <a:lnTo>
                <a:pt x="245989"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4479580" y="3495583"/>
        <a:ext cx="12299" cy="12299"/>
      </dsp:txXfrm>
    </dsp:sp>
    <dsp:sp modelId="{06CF975B-C8F0-410E-B486-B06E0ECDA53E}">
      <dsp:nvSpPr>
        <dsp:cNvPr id="0" name=""/>
        <dsp:cNvSpPr/>
      </dsp:nvSpPr>
      <dsp:spPr>
        <a:xfrm>
          <a:off x="2209506" y="3501732"/>
          <a:ext cx="245989" cy="468729"/>
        </a:xfrm>
        <a:custGeom>
          <a:avLst/>
          <a:gdLst/>
          <a:ahLst/>
          <a:cxnLst/>
          <a:rect l="0" t="0" r="0" b="0"/>
          <a:pathLst>
            <a:path>
              <a:moveTo>
                <a:pt x="0" y="468729"/>
              </a:moveTo>
              <a:lnTo>
                <a:pt x="122994" y="468729"/>
              </a:lnTo>
              <a:lnTo>
                <a:pt x="122994" y="0"/>
              </a:lnTo>
              <a:lnTo>
                <a:pt x="245989" y="0"/>
              </a:lnTo>
            </a:path>
          </a:pathLst>
        </a:custGeom>
        <a:noFill/>
        <a:ln w="1905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2319267" y="3722863"/>
        <a:ext cx="26467" cy="26467"/>
      </dsp:txXfrm>
    </dsp:sp>
    <dsp:sp modelId="{2C2DDD95-0016-428C-9014-5857EDAA1A0E}">
      <dsp:nvSpPr>
        <dsp:cNvPr id="0" name=""/>
        <dsp:cNvSpPr/>
      </dsp:nvSpPr>
      <dsp:spPr>
        <a:xfrm>
          <a:off x="457203" y="2095545"/>
          <a:ext cx="245989" cy="1874916"/>
        </a:xfrm>
        <a:custGeom>
          <a:avLst/>
          <a:gdLst/>
          <a:ahLst/>
          <a:cxnLst/>
          <a:rect l="0" t="0" r="0" b="0"/>
          <a:pathLst>
            <a:path>
              <a:moveTo>
                <a:pt x="0" y="0"/>
              </a:moveTo>
              <a:lnTo>
                <a:pt x="122994" y="0"/>
              </a:lnTo>
              <a:lnTo>
                <a:pt x="122994" y="1874916"/>
              </a:lnTo>
              <a:lnTo>
                <a:pt x="245989" y="1874916"/>
              </a:lnTo>
            </a:path>
          </a:pathLst>
        </a:custGeom>
        <a:noFill/>
        <a:ln w="1905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dirty="0"/>
        </a:p>
      </dsp:txBody>
      <dsp:txXfrm>
        <a:off x="532923" y="2985729"/>
        <a:ext cx="94549" cy="94549"/>
      </dsp:txXfrm>
    </dsp:sp>
    <dsp:sp modelId="{092FA8BA-3BE6-45CB-8BCA-A49C4DBDF710}">
      <dsp:nvSpPr>
        <dsp:cNvPr id="0" name=""/>
        <dsp:cNvSpPr/>
      </dsp:nvSpPr>
      <dsp:spPr>
        <a:xfrm>
          <a:off x="9189877" y="2987283"/>
          <a:ext cx="245989" cy="91440"/>
        </a:xfrm>
        <a:custGeom>
          <a:avLst/>
          <a:gdLst/>
          <a:ahLst/>
          <a:cxnLst/>
          <a:rect l="0" t="0" r="0" b="0"/>
          <a:pathLst>
            <a:path>
              <a:moveTo>
                <a:pt x="0" y="45720"/>
              </a:moveTo>
              <a:lnTo>
                <a:pt x="245989"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9306722" y="3026853"/>
        <a:ext cx="12299" cy="12299"/>
      </dsp:txXfrm>
    </dsp:sp>
    <dsp:sp modelId="{43B89DC3-59CB-4BB7-A5D1-B58CE92E280E}">
      <dsp:nvSpPr>
        <dsp:cNvPr id="0" name=""/>
        <dsp:cNvSpPr/>
      </dsp:nvSpPr>
      <dsp:spPr>
        <a:xfrm>
          <a:off x="4362735" y="2987283"/>
          <a:ext cx="245989" cy="91440"/>
        </a:xfrm>
        <a:custGeom>
          <a:avLst/>
          <a:gdLst/>
          <a:ahLst/>
          <a:cxnLst/>
          <a:rect l="0" t="0" r="0" b="0"/>
          <a:pathLst>
            <a:path>
              <a:moveTo>
                <a:pt x="0" y="45720"/>
              </a:moveTo>
              <a:lnTo>
                <a:pt x="245989"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4479580" y="3026853"/>
        <a:ext cx="12299" cy="12299"/>
      </dsp:txXfrm>
    </dsp:sp>
    <dsp:sp modelId="{EFCEF36D-B00B-495F-894D-6E03495EB68A}">
      <dsp:nvSpPr>
        <dsp:cNvPr id="0" name=""/>
        <dsp:cNvSpPr/>
      </dsp:nvSpPr>
      <dsp:spPr>
        <a:xfrm>
          <a:off x="2209506" y="2564274"/>
          <a:ext cx="245989" cy="468729"/>
        </a:xfrm>
        <a:custGeom>
          <a:avLst/>
          <a:gdLst/>
          <a:ahLst/>
          <a:cxnLst/>
          <a:rect l="0" t="0" r="0" b="0"/>
          <a:pathLst>
            <a:path>
              <a:moveTo>
                <a:pt x="0" y="0"/>
              </a:moveTo>
              <a:lnTo>
                <a:pt x="122994" y="0"/>
              </a:lnTo>
              <a:lnTo>
                <a:pt x="122994" y="468729"/>
              </a:lnTo>
              <a:lnTo>
                <a:pt x="245989" y="468729"/>
              </a:lnTo>
            </a:path>
          </a:pathLst>
        </a:custGeom>
        <a:noFill/>
        <a:ln w="1905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2319267" y="2785405"/>
        <a:ext cx="26467" cy="26467"/>
      </dsp:txXfrm>
    </dsp:sp>
    <dsp:sp modelId="{4765B3E2-65F2-4597-916D-FD8DEFFF780F}">
      <dsp:nvSpPr>
        <dsp:cNvPr id="0" name=""/>
        <dsp:cNvSpPr/>
      </dsp:nvSpPr>
      <dsp:spPr>
        <a:xfrm>
          <a:off x="9189877" y="2518554"/>
          <a:ext cx="245989" cy="91440"/>
        </a:xfrm>
        <a:custGeom>
          <a:avLst/>
          <a:gdLst/>
          <a:ahLst/>
          <a:cxnLst/>
          <a:rect l="0" t="0" r="0" b="0"/>
          <a:pathLst>
            <a:path>
              <a:moveTo>
                <a:pt x="0" y="45720"/>
              </a:moveTo>
              <a:lnTo>
                <a:pt x="245989"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9306722" y="2558124"/>
        <a:ext cx="12299" cy="12299"/>
      </dsp:txXfrm>
    </dsp:sp>
    <dsp:sp modelId="{5EBA397B-E530-4838-90F8-24D670A80E83}">
      <dsp:nvSpPr>
        <dsp:cNvPr id="0" name=""/>
        <dsp:cNvSpPr/>
      </dsp:nvSpPr>
      <dsp:spPr>
        <a:xfrm>
          <a:off x="4362735" y="2518554"/>
          <a:ext cx="245989" cy="91440"/>
        </a:xfrm>
        <a:custGeom>
          <a:avLst/>
          <a:gdLst/>
          <a:ahLst/>
          <a:cxnLst/>
          <a:rect l="0" t="0" r="0" b="0"/>
          <a:pathLst>
            <a:path>
              <a:moveTo>
                <a:pt x="0" y="45720"/>
              </a:moveTo>
              <a:lnTo>
                <a:pt x="245989"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4479580" y="2558124"/>
        <a:ext cx="12299" cy="12299"/>
      </dsp:txXfrm>
    </dsp:sp>
    <dsp:sp modelId="{2942936C-5157-4A30-94D4-CF898DBAC622}">
      <dsp:nvSpPr>
        <dsp:cNvPr id="0" name=""/>
        <dsp:cNvSpPr/>
      </dsp:nvSpPr>
      <dsp:spPr>
        <a:xfrm>
          <a:off x="2209506" y="2518554"/>
          <a:ext cx="245989" cy="91440"/>
        </a:xfrm>
        <a:custGeom>
          <a:avLst/>
          <a:gdLst/>
          <a:ahLst/>
          <a:cxnLst/>
          <a:rect l="0" t="0" r="0" b="0"/>
          <a:pathLst>
            <a:path>
              <a:moveTo>
                <a:pt x="0" y="45720"/>
              </a:moveTo>
              <a:lnTo>
                <a:pt x="245989" y="45720"/>
              </a:lnTo>
            </a:path>
          </a:pathLst>
        </a:custGeom>
        <a:noFill/>
        <a:ln w="1905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2326351" y="2558124"/>
        <a:ext cx="12299" cy="12299"/>
      </dsp:txXfrm>
    </dsp:sp>
    <dsp:sp modelId="{E808EC1A-694B-4791-94C3-786AD443D8AC}">
      <dsp:nvSpPr>
        <dsp:cNvPr id="0" name=""/>
        <dsp:cNvSpPr/>
      </dsp:nvSpPr>
      <dsp:spPr>
        <a:xfrm>
          <a:off x="9189877" y="2049825"/>
          <a:ext cx="245989" cy="91440"/>
        </a:xfrm>
        <a:custGeom>
          <a:avLst/>
          <a:gdLst/>
          <a:ahLst/>
          <a:cxnLst/>
          <a:rect l="0" t="0" r="0" b="0"/>
          <a:pathLst>
            <a:path>
              <a:moveTo>
                <a:pt x="0" y="45720"/>
              </a:moveTo>
              <a:lnTo>
                <a:pt x="245989"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9306722" y="2089395"/>
        <a:ext cx="12299" cy="12299"/>
      </dsp:txXfrm>
    </dsp:sp>
    <dsp:sp modelId="{3665BA24-D94E-4F60-B4AD-B5A2629E5F33}">
      <dsp:nvSpPr>
        <dsp:cNvPr id="0" name=""/>
        <dsp:cNvSpPr/>
      </dsp:nvSpPr>
      <dsp:spPr>
        <a:xfrm>
          <a:off x="4362735" y="2049825"/>
          <a:ext cx="245989" cy="91440"/>
        </a:xfrm>
        <a:custGeom>
          <a:avLst/>
          <a:gdLst/>
          <a:ahLst/>
          <a:cxnLst/>
          <a:rect l="0" t="0" r="0" b="0"/>
          <a:pathLst>
            <a:path>
              <a:moveTo>
                <a:pt x="0" y="45720"/>
              </a:moveTo>
              <a:lnTo>
                <a:pt x="245989"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4479580" y="2089395"/>
        <a:ext cx="12299" cy="12299"/>
      </dsp:txXfrm>
    </dsp:sp>
    <dsp:sp modelId="{6B929F33-289A-4981-B953-0FB9995C3B42}">
      <dsp:nvSpPr>
        <dsp:cNvPr id="0" name=""/>
        <dsp:cNvSpPr/>
      </dsp:nvSpPr>
      <dsp:spPr>
        <a:xfrm>
          <a:off x="2209506" y="2095545"/>
          <a:ext cx="245989" cy="468729"/>
        </a:xfrm>
        <a:custGeom>
          <a:avLst/>
          <a:gdLst/>
          <a:ahLst/>
          <a:cxnLst/>
          <a:rect l="0" t="0" r="0" b="0"/>
          <a:pathLst>
            <a:path>
              <a:moveTo>
                <a:pt x="0" y="468729"/>
              </a:moveTo>
              <a:lnTo>
                <a:pt x="122994" y="468729"/>
              </a:lnTo>
              <a:lnTo>
                <a:pt x="122994" y="0"/>
              </a:lnTo>
              <a:lnTo>
                <a:pt x="245989" y="0"/>
              </a:lnTo>
            </a:path>
          </a:pathLst>
        </a:custGeom>
        <a:noFill/>
        <a:ln w="1905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2319267" y="2316675"/>
        <a:ext cx="26467" cy="26467"/>
      </dsp:txXfrm>
    </dsp:sp>
    <dsp:sp modelId="{7F7AEE85-2D06-458B-90A7-7CE0CBDAA414}">
      <dsp:nvSpPr>
        <dsp:cNvPr id="0" name=""/>
        <dsp:cNvSpPr/>
      </dsp:nvSpPr>
      <dsp:spPr>
        <a:xfrm>
          <a:off x="457203" y="2095545"/>
          <a:ext cx="245989" cy="468729"/>
        </a:xfrm>
        <a:custGeom>
          <a:avLst/>
          <a:gdLst/>
          <a:ahLst/>
          <a:cxnLst/>
          <a:rect l="0" t="0" r="0" b="0"/>
          <a:pathLst>
            <a:path>
              <a:moveTo>
                <a:pt x="0" y="0"/>
              </a:moveTo>
              <a:lnTo>
                <a:pt x="122994" y="0"/>
              </a:lnTo>
              <a:lnTo>
                <a:pt x="122994" y="468729"/>
              </a:lnTo>
              <a:lnTo>
                <a:pt x="245989" y="468729"/>
              </a:lnTo>
            </a:path>
          </a:pathLst>
        </a:custGeom>
        <a:noFill/>
        <a:ln w="1905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dirty="0"/>
        </a:p>
      </dsp:txBody>
      <dsp:txXfrm>
        <a:off x="566964" y="2316675"/>
        <a:ext cx="26467" cy="26467"/>
      </dsp:txXfrm>
    </dsp:sp>
    <dsp:sp modelId="{89A9B47D-3B13-4C22-B475-A7BC8A1DC456}">
      <dsp:nvSpPr>
        <dsp:cNvPr id="0" name=""/>
        <dsp:cNvSpPr/>
      </dsp:nvSpPr>
      <dsp:spPr>
        <a:xfrm>
          <a:off x="9189877" y="1581096"/>
          <a:ext cx="245989" cy="91440"/>
        </a:xfrm>
        <a:custGeom>
          <a:avLst/>
          <a:gdLst/>
          <a:ahLst/>
          <a:cxnLst/>
          <a:rect l="0" t="0" r="0" b="0"/>
          <a:pathLst>
            <a:path>
              <a:moveTo>
                <a:pt x="0" y="45720"/>
              </a:moveTo>
              <a:lnTo>
                <a:pt x="245989"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9306722" y="1620666"/>
        <a:ext cx="12299" cy="12299"/>
      </dsp:txXfrm>
    </dsp:sp>
    <dsp:sp modelId="{0F375551-951C-4608-AB58-0120235CA404}">
      <dsp:nvSpPr>
        <dsp:cNvPr id="0" name=""/>
        <dsp:cNvSpPr/>
      </dsp:nvSpPr>
      <dsp:spPr>
        <a:xfrm>
          <a:off x="4362735" y="1581096"/>
          <a:ext cx="245989" cy="91440"/>
        </a:xfrm>
        <a:custGeom>
          <a:avLst/>
          <a:gdLst/>
          <a:ahLst/>
          <a:cxnLst/>
          <a:rect l="0" t="0" r="0" b="0"/>
          <a:pathLst>
            <a:path>
              <a:moveTo>
                <a:pt x="0" y="45720"/>
              </a:moveTo>
              <a:lnTo>
                <a:pt x="245989"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4479580" y="1620666"/>
        <a:ext cx="12299" cy="12299"/>
      </dsp:txXfrm>
    </dsp:sp>
    <dsp:sp modelId="{B273A122-F638-4F3D-BAD0-640B0362EAFB}">
      <dsp:nvSpPr>
        <dsp:cNvPr id="0" name=""/>
        <dsp:cNvSpPr/>
      </dsp:nvSpPr>
      <dsp:spPr>
        <a:xfrm>
          <a:off x="2209506" y="1158086"/>
          <a:ext cx="245989" cy="468729"/>
        </a:xfrm>
        <a:custGeom>
          <a:avLst/>
          <a:gdLst/>
          <a:ahLst/>
          <a:cxnLst/>
          <a:rect l="0" t="0" r="0" b="0"/>
          <a:pathLst>
            <a:path>
              <a:moveTo>
                <a:pt x="0" y="0"/>
              </a:moveTo>
              <a:lnTo>
                <a:pt x="122994" y="0"/>
              </a:lnTo>
              <a:lnTo>
                <a:pt x="122994" y="468729"/>
              </a:lnTo>
              <a:lnTo>
                <a:pt x="245989" y="468729"/>
              </a:lnTo>
            </a:path>
          </a:pathLst>
        </a:custGeom>
        <a:noFill/>
        <a:ln w="1905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2319267" y="1379217"/>
        <a:ext cx="26467" cy="26467"/>
      </dsp:txXfrm>
    </dsp:sp>
    <dsp:sp modelId="{7F15D968-4F8B-4783-80A6-B0154B8522B0}">
      <dsp:nvSpPr>
        <dsp:cNvPr id="0" name=""/>
        <dsp:cNvSpPr/>
      </dsp:nvSpPr>
      <dsp:spPr>
        <a:xfrm>
          <a:off x="9189877" y="1112366"/>
          <a:ext cx="245989" cy="91440"/>
        </a:xfrm>
        <a:custGeom>
          <a:avLst/>
          <a:gdLst/>
          <a:ahLst/>
          <a:cxnLst/>
          <a:rect l="0" t="0" r="0" b="0"/>
          <a:pathLst>
            <a:path>
              <a:moveTo>
                <a:pt x="0" y="45720"/>
              </a:moveTo>
              <a:lnTo>
                <a:pt x="245989"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9306722" y="1151937"/>
        <a:ext cx="12299" cy="12299"/>
      </dsp:txXfrm>
    </dsp:sp>
    <dsp:sp modelId="{AF56AAED-AAF6-4258-8938-8F38A8134F06}">
      <dsp:nvSpPr>
        <dsp:cNvPr id="0" name=""/>
        <dsp:cNvSpPr/>
      </dsp:nvSpPr>
      <dsp:spPr>
        <a:xfrm>
          <a:off x="4362735" y="1112366"/>
          <a:ext cx="245989" cy="91440"/>
        </a:xfrm>
        <a:custGeom>
          <a:avLst/>
          <a:gdLst/>
          <a:ahLst/>
          <a:cxnLst/>
          <a:rect l="0" t="0" r="0" b="0"/>
          <a:pathLst>
            <a:path>
              <a:moveTo>
                <a:pt x="0" y="45720"/>
              </a:moveTo>
              <a:lnTo>
                <a:pt x="245989"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4479580" y="1151937"/>
        <a:ext cx="12299" cy="12299"/>
      </dsp:txXfrm>
    </dsp:sp>
    <dsp:sp modelId="{6FF4C709-8099-4DBB-9E16-D5169DB26929}">
      <dsp:nvSpPr>
        <dsp:cNvPr id="0" name=""/>
        <dsp:cNvSpPr/>
      </dsp:nvSpPr>
      <dsp:spPr>
        <a:xfrm>
          <a:off x="2209506" y="1112366"/>
          <a:ext cx="245989" cy="91440"/>
        </a:xfrm>
        <a:custGeom>
          <a:avLst/>
          <a:gdLst/>
          <a:ahLst/>
          <a:cxnLst/>
          <a:rect l="0" t="0" r="0" b="0"/>
          <a:pathLst>
            <a:path>
              <a:moveTo>
                <a:pt x="0" y="45720"/>
              </a:moveTo>
              <a:lnTo>
                <a:pt x="245989" y="45720"/>
              </a:lnTo>
            </a:path>
          </a:pathLst>
        </a:custGeom>
        <a:noFill/>
        <a:ln w="1905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2326351" y="1151937"/>
        <a:ext cx="12299" cy="12299"/>
      </dsp:txXfrm>
    </dsp:sp>
    <dsp:sp modelId="{99AB79AB-C351-485D-831E-8C79E546E383}">
      <dsp:nvSpPr>
        <dsp:cNvPr id="0" name=""/>
        <dsp:cNvSpPr/>
      </dsp:nvSpPr>
      <dsp:spPr>
        <a:xfrm>
          <a:off x="9189877" y="643637"/>
          <a:ext cx="245989" cy="91440"/>
        </a:xfrm>
        <a:custGeom>
          <a:avLst/>
          <a:gdLst/>
          <a:ahLst/>
          <a:cxnLst/>
          <a:rect l="0" t="0" r="0" b="0"/>
          <a:pathLst>
            <a:path>
              <a:moveTo>
                <a:pt x="0" y="45720"/>
              </a:moveTo>
              <a:lnTo>
                <a:pt x="245989"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9306722" y="683207"/>
        <a:ext cx="12299" cy="12299"/>
      </dsp:txXfrm>
    </dsp:sp>
    <dsp:sp modelId="{EC818700-7CC7-424D-97AB-2D98CE5366ED}">
      <dsp:nvSpPr>
        <dsp:cNvPr id="0" name=""/>
        <dsp:cNvSpPr/>
      </dsp:nvSpPr>
      <dsp:spPr>
        <a:xfrm>
          <a:off x="4362735" y="643637"/>
          <a:ext cx="245989" cy="91440"/>
        </a:xfrm>
        <a:custGeom>
          <a:avLst/>
          <a:gdLst/>
          <a:ahLst/>
          <a:cxnLst/>
          <a:rect l="0" t="0" r="0" b="0"/>
          <a:pathLst>
            <a:path>
              <a:moveTo>
                <a:pt x="0" y="45720"/>
              </a:moveTo>
              <a:lnTo>
                <a:pt x="245989"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4479580" y="683207"/>
        <a:ext cx="12299" cy="12299"/>
      </dsp:txXfrm>
    </dsp:sp>
    <dsp:sp modelId="{DC4ABEEF-6C45-457C-B6FC-AAFCD422179A}">
      <dsp:nvSpPr>
        <dsp:cNvPr id="0" name=""/>
        <dsp:cNvSpPr/>
      </dsp:nvSpPr>
      <dsp:spPr>
        <a:xfrm>
          <a:off x="2209506" y="689357"/>
          <a:ext cx="245989" cy="468729"/>
        </a:xfrm>
        <a:custGeom>
          <a:avLst/>
          <a:gdLst/>
          <a:ahLst/>
          <a:cxnLst/>
          <a:rect l="0" t="0" r="0" b="0"/>
          <a:pathLst>
            <a:path>
              <a:moveTo>
                <a:pt x="0" y="468729"/>
              </a:moveTo>
              <a:lnTo>
                <a:pt x="122994" y="468729"/>
              </a:lnTo>
              <a:lnTo>
                <a:pt x="122994" y="0"/>
              </a:lnTo>
              <a:lnTo>
                <a:pt x="245989" y="0"/>
              </a:lnTo>
            </a:path>
          </a:pathLst>
        </a:custGeom>
        <a:noFill/>
        <a:ln w="1905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dirty="0"/>
        </a:p>
      </dsp:txBody>
      <dsp:txXfrm>
        <a:off x="2319267" y="910488"/>
        <a:ext cx="26467" cy="26467"/>
      </dsp:txXfrm>
    </dsp:sp>
    <dsp:sp modelId="{DB26B441-1BA2-4EF2-8D05-87F49C57BBDC}">
      <dsp:nvSpPr>
        <dsp:cNvPr id="0" name=""/>
        <dsp:cNvSpPr/>
      </dsp:nvSpPr>
      <dsp:spPr>
        <a:xfrm>
          <a:off x="457203" y="1158086"/>
          <a:ext cx="245989" cy="937458"/>
        </a:xfrm>
        <a:custGeom>
          <a:avLst/>
          <a:gdLst/>
          <a:ahLst/>
          <a:cxnLst/>
          <a:rect l="0" t="0" r="0" b="0"/>
          <a:pathLst>
            <a:path>
              <a:moveTo>
                <a:pt x="0" y="937458"/>
              </a:moveTo>
              <a:lnTo>
                <a:pt x="122994" y="937458"/>
              </a:lnTo>
              <a:lnTo>
                <a:pt x="122994" y="0"/>
              </a:lnTo>
              <a:lnTo>
                <a:pt x="245989" y="0"/>
              </a:lnTo>
            </a:path>
          </a:pathLst>
        </a:custGeom>
        <a:noFill/>
        <a:ln w="1905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dirty="0"/>
        </a:p>
      </dsp:txBody>
      <dsp:txXfrm>
        <a:off x="555968" y="1602586"/>
        <a:ext cx="48459" cy="48459"/>
      </dsp:txXfrm>
    </dsp:sp>
    <dsp:sp modelId="{1AE142C2-9248-4AC2-A7C2-E9CD653F5538}">
      <dsp:nvSpPr>
        <dsp:cNvPr id="0" name=""/>
        <dsp:cNvSpPr/>
      </dsp:nvSpPr>
      <dsp:spPr>
        <a:xfrm>
          <a:off x="2170578" y="174908"/>
          <a:ext cx="312283" cy="91440"/>
        </a:xfrm>
        <a:custGeom>
          <a:avLst/>
          <a:gdLst/>
          <a:ahLst/>
          <a:cxnLst/>
          <a:rect l="0" t="0" r="0" b="0"/>
          <a:pathLst>
            <a:path>
              <a:moveTo>
                <a:pt x="0" y="45720"/>
              </a:moveTo>
              <a:lnTo>
                <a:pt x="312283" y="45720"/>
              </a:lnTo>
            </a:path>
          </a:pathLst>
        </a:custGeom>
        <a:noFill/>
        <a:ln w="1905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2318913" y="212821"/>
        <a:ext cx="15614" cy="15614"/>
      </dsp:txXfrm>
    </dsp:sp>
    <dsp:sp modelId="{F1CF0A10-B118-44A2-971D-F0E58425E6DB}">
      <dsp:nvSpPr>
        <dsp:cNvPr id="0" name=""/>
        <dsp:cNvSpPr/>
      </dsp:nvSpPr>
      <dsp:spPr>
        <a:xfrm>
          <a:off x="457203" y="220628"/>
          <a:ext cx="245989" cy="1874916"/>
        </a:xfrm>
        <a:custGeom>
          <a:avLst/>
          <a:gdLst/>
          <a:ahLst/>
          <a:cxnLst/>
          <a:rect l="0" t="0" r="0" b="0"/>
          <a:pathLst>
            <a:path>
              <a:moveTo>
                <a:pt x="0" y="1874916"/>
              </a:moveTo>
              <a:lnTo>
                <a:pt x="122994" y="1874916"/>
              </a:lnTo>
              <a:lnTo>
                <a:pt x="122994" y="0"/>
              </a:lnTo>
              <a:lnTo>
                <a:pt x="245989" y="0"/>
              </a:lnTo>
            </a:path>
          </a:pathLst>
        </a:custGeom>
        <a:noFill/>
        <a:ln w="1905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s-ES" sz="600" kern="1200"/>
        </a:p>
      </dsp:txBody>
      <dsp:txXfrm>
        <a:off x="532923" y="1110812"/>
        <a:ext cx="94549" cy="94549"/>
      </dsp:txXfrm>
    </dsp:sp>
    <dsp:sp modelId="{82509955-A832-4398-B55F-E63C16952B62}">
      <dsp:nvSpPr>
        <dsp:cNvPr id="0" name=""/>
        <dsp:cNvSpPr/>
      </dsp:nvSpPr>
      <dsp:spPr>
        <a:xfrm rot="16200000">
          <a:off x="-1812060" y="1919359"/>
          <a:ext cx="4186156" cy="352371"/>
        </a:xfrm>
        <a:prstGeom prst="rect">
          <a:avLst/>
        </a:prstGeom>
        <a:solidFill>
          <a:schemeClr val="tx1"/>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0" tIns="864000" rIns="0" bIns="0" numCol="1" spcCol="1270" anchor="b" anchorCtr="0">
          <a:noAutofit/>
        </a:bodyPr>
        <a:lstStyle/>
        <a:p>
          <a:pPr marL="0" lvl="0" indent="0" algn="ctr" defTabSz="1244600">
            <a:lnSpc>
              <a:spcPct val="90000"/>
            </a:lnSpc>
            <a:spcBef>
              <a:spcPct val="0"/>
            </a:spcBef>
            <a:spcAft>
              <a:spcPct val="35000"/>
            </a:spcAft>
            <a:buNone/>
          </a:pPr>
          <a:r>
            <a:rPr lang="te-IN" sz="2800" b="1" kern="1200" dirty="0">
              <a:effectLst/>
              <a:latin typeface="Sree Krushnadevaraya" pitchFamily="2" charset="0"/>
              <a:cs typeface="Sree Krushnadevaraya" pitchFamily="2" charset="0"/>
            </a:rPr>
            <a:t>రూపం</a:t>
          </a:r>
          <a:r>
            <a:rPr lang="en" sz="2800" b="1" kern="1200" dirty="0">
              <a:effectLst/>
              <a:latin typeface="Sree Krushnadevaraya" pitchFamily="2" charset="0"/>
              <a:cs typeface="Sree Krushnadevaraya" pitchFamily="2" charset="0"/>
            </a:rPr>
            <a:t> </a:t>
          </a:r>
          <a:r>
            <a:rPr lang="te-IN" sz="2800" b="1" kern="1200" dirty="0">
              <a:effectLst/>
              <a:latin typeface="Sree Krushnadevaraya" pitchFamily="2" charset="0"/>
              <a:cs typeface="Sree Krushnadevaraya" pitchFamily="2" charset="0"/>
            </a:rPr>
            <a:t>మరియు</a:t>
          </a:r>
          <a:r>
            <a:rPr lang="en" sz="2800" b="1" kern="1200" dirty="0">
              <a:effectLst/>
              <a:latin typeface="Sree Krushnadevaraya" pitchFamily="2" charset="0"/>
              <a:cs typeface="Sree Krushnadevaraya" pitchFamily="2" charset="0"/>
            </a:rPr>
            <a:t> </a:t>
          </a:r>
          <a:r>
            <a:rPr lang="te-IN" sz="2800" b="1" kern="1200" dirty="0">
              <a:effectLst/>
              <a:latin typeface="Sree Krushnadevaraya" pitchFamily="2" charset="0"/>
              <a:cs typeface="Sree Krushnadevaraya" pitchFamily="2" charset="0"/>
            </a:rPr>
            <a:t>ప్రతిరూపం</a:t>
          </a:r>
          <a:endParaRPr lang="en" sz="2800" b="1" kern="1200" dirty="0">
            <a:effectLst/>
            <a:latin typeface="Sree Krushnadevaraya" pitchFamily="2" charset="0"/>
            <a:cs typeface="Sree Krushnadevaraya" pitchFamily="2" charset="0"/>
          </a:endParaRPr>
        </a:p>
      </dsp:txBody>
      <dsp:txXfrm>
        <a:off x="-1812060" y="1919359"/>
        <a:ext cx="4186156" cy="352371"/>
      </dsp:txXfrm>
    </dsp:sp>
    <dsp:sp modelId="{2FDECED8-C9DB-409D-A1FE-95628D7E8A3B}">
      <dsp:nvSpPr>
        <dsp:cNvPr id="0" name=""/>
        <dsp:cNvSpPr/>
      </dsp:nvSpPr>
      <dsp:spPr>
        <a:xfrm>
          <a:off x="703192" y="33136"/>
          <a:ext cx="1467386" cy="374983"/>
        </a:xfrm>
        <a:prstGeom prst="rect">
          <a:avLst/>
        </a:prstGeom>
        <a:solidFill>
          <a:schemeClr val="tx1"/>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t" anchorCtr="0">
          <a:noAutofit/>
        </a:bodyPr>
        <a:lstStyle/>
        <a:p>
          <a:pPr marL="0" lvl="0" indent="0" algn="ctr" defTabSz="889000">
            <a:lnSpc>
              <a:spcPct val="90000"/>
            </a:lnSpc>
            <a:spcBef>
              <a:spcPct val="0"/>
            </a:spcBef>
            <a:spcAft>
              <a:spcPts val="600"/>
            </a:spcAft>
            <a:buNone/>
          </a:pPr>
          <a:r>
            <a:rPr lang="te-IN" sz="2000" b="1" kern="1200" dirty="0">
              <a:solidFill>
                <a:schemeClr val="bg2">
                  <a:lumMod val="20000"/>
                  <a:lumOff val="80000"/>
                </a:schemeClr>
              </a:solidFill>
              <a:latin typeface="Sree Krushnadevaraya" pitchFamily="2" charset="0"/>
              <a:cs typeface="Sree Krushnadevaraya" pitchFamily="2" charset="0"/>
            </a:rPr>
            <a:t>రూపం</a:t>
          </a:r>
          <a:endParaRPr lang="en-IN" sz="2000" b="1" kern="1200" dirty="0">
            <a:solidFill>
              <a:schemeClr val="bg2">
                <a:lumMod val="20000"/>
                <a:lumOff val="80000"/>
              </a:schemeClr>
            </a:solidFill>
            <a:latin typeface="Sree Krushnadevaraya" pitchFamily="2" charset="0"/>
            <a:cs typeface="Sree Krushnadevaraya" pitchFamily="2" charset="0"/>
          </a:endParaRPr>
        </a:p>
      </dsp:txBody>
      <dsp:txXfrm>
        <a:off x="703192" y="33136"/>
        <a:ext cx="1467386" cy="374983"/>
      </dsp:txXfrm>
    </dsp:sp>
    <dsp:sp modelId="{CB854F38-6FB4-42E9-BC99-71441D164C44}">
      <dsp:nvSpPr>
        <dsp:cNvPr id="0" name=""/>
        <dsp:cNvSpPr/>
      </dsp:nvSpPr>
      <dsp:spPr>
        <a:xfrm>
          <a:off x="2482862" y="33136"/>
          <a:ext cx="1892898" cy="374983"/>
        </a:xfrm>
        <a:prstGeom prst="rect">
          <a:avLst/>
        </a:prstGeom>
        <a:solidFill>
          <a:schemeClr val="tx1"/>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t" anchorCtr="0">
          <a:noAutofit/>
        </a:bodyPr>
        <a:lstStyle/>
        <a:p>
          <a:pPr marL="0" lvl="0" indent="0" algn="ctr" defTabSz="889000">
            <a:lnSpc>
              <a:spcPct val="90000"/>
            </a:lnSpc>
            <a:spcBef>
              <a:spcPct val="0"/>
            </a:spcBef>
            <a:spcAft>
              <a:spcPts val="600"/>
            </a:spcAft>
            <a:buNone/>
          </a:pPr>
          <a:r>
            <a:rPr lang="te-IN" sz="2000" b="1" kern="1200" dirty="0">
              <a:solidFill>
                <a:schemeClr val="bg2">
                  <a:lumMod val="20000"/>
                  <a:lumOff val="80000"/>
                </a:schemeClr>
              </a:solidFill>
              <a:latin typeface="Sree Krushnadevaraya" pitchFamily="2" charset="0"/>
              <a:cs typeface="Sree Krushnadevaraya" pitchFamily="2" charset="0"/>
            </a:rPr>
            <a:t>ప్రతిరూపం</a:t>
          </a:r>
          <a:endParaRPr lang="en-IN" sz="2000" b="1" kern="1200" dirty="0">
            <a:solidFill>
              <a:schemeClr val="bg2">
                <a:lumMod val="20000"/>
                <a:lumOff val="80000"/>
              </a:schemeClr>
            </a:solidFill>
            <a:latin typeface="Sree Krushnadevaraya" pitchFamily="2" charset="0"/>
            <a:cs typeface="Sree Krushnadevaraya" pitchFamily="2" charset="0"/>
          </a:endParaRPr>
        </a:p>
      </dsp:txBody>
      <dsp:txXfrm>
        <a:off x="2482862" y="33136"/>
        <a:ext cx="1892898" cy="374983"/>
      </dsp:txXfrm>
    </dsp:sp>
    <dsp:sp modelId="{55E9B203-61FB-41AE-8F3B-E196D841F95D}">
      <dsp:nvSpPr>
        <dsp:cNvPr id="0" name=""/>
        <dsp:cNvSpPr/>
      </dsp:nvSpPr>
      <dsp:spPr>
        <a:xfrm>
          <a:off x="703192" y="970595"/>
          <a:ext cx="1506314" cy="374983"/>
        </a:xfrm>
        <a:prstGeom prst="rect">
          <a:avLst/>
        </a:prstGeom>
        <a:solidFill>
          <a:srgbClr val="B81A71"/>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t" anchorCtr="0">
          <a:noAutofit/>
        </a:bodyPr>
        <a:lstStyle/>
        <a:p>
          <a:pPr marL="0" lvl="0" indent="0" algn="ctr" defTabSz="1066800">
            <a:lnSpc>
              <a:spcPct val="90000"/>
            </a:lnSpc>
            <a:spcBef>
              <a:spcPct val="0"/>
            </a:spcBef>
            <a:spcAft>
              <a:spcPct val="35000"/>
            </a:spcAft>
            <a:buNone/>
          </a:pPr>
          <a:r>
            <a:rPr lang="te-IN" sz="2400" b="1" kern="1200" dirty="0">
              <a:effectLst>
                <a:outerShdw blurRad="38100" dist="38100" dir="2700000" algn="tl">
                  <a:srgbClr val="000000">
                    <a:alpha val="43137"/>
                  </a:srgbClr>
                </a:outerShdw>
              </a:effectLst>
              <a:latin typeface="Sree Krushnadevaraya" pitchFamily="2" charset="0"/>
              <a:cs typeface="Sree Krushnadevaraya" pitchFamily="2" charset="0"/>
            </a:rPr>
            <a:t>ఇజ్రాయెల్</a:t>
          </a:r>
          <a:endParaRPr lang="en" sz="2400" b="1" kern="1200" dirty="0">
            <a:effectLst>
              <a:outerShdw blurRad="38100" dist="38100" dir="2700000" algn="tl">
                <a:srgbClr val="000000">
                  <a:alpha val="43137"/>
                </a:srgbClr>
              </a:outerShdw>
            </a:effectLst>
            <a:latin typeface="Sree Krushnadevaraya" pitchFamily="2" charset="0"/>
            <a:cs typeface="Sree Krushnadevaraya" pitchFamily="2" charset="0"/>
          </a:endParaRPr>
        </a:p>
      </dsp:txBody>
      <dsp:txXfrm>
        <a:off x="703192" y="970595"/>
        <a:ext cx="1506314" cy="374983"/>
      </dsp:txXfrm>
    </dsp:sp>
    <dsp:sp modelId="{554CDCC4-E83C-4FCF-B8A7-F0745A084CA0}">
      <dsp:nvSpPr>
        <dsp:cNvPr id="0" name=""/>
        <dsp:cNvSpPr/>
      </dsp:nvSpPr>
      <dsp:spPr>
        <a:xfrm>
          <a:off x="2455495" y="501865"/>
          <a:ext cx="1907239" cy="374983"/>
        </a:xfrm>
        <a:prstGeom prst="rect">
          <a:avLst/>
        </a:prstGeom>
        <a:solidFill>
          <a:schemeClr val="accent4"/>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t" anchorCtr="0">
          <a:noAutofit/>
        </a:bodyPr>
        <a:lstStyle/>
        <a:p>
          <a:pPr marL="0" lvl="0" indent="0" algn="ctr" defTabSz="889000">
            <a:lnSpc>
              <a:spcPct val="90000"/>
            </a:lnSpc>
            <a:spcBef>
              <a:spcPct val="0"/>
            </a:spcBef>
            <a:spcAft>
              <a:spcPct val="35000"/>
            </a:spcAft>
            <a:buNone/>
          </a:pPr>
          <a:r>
            <a:rPr lang="te-IN" sz="2000" b="1" kern="1200" dirty="0">
              <a:solidFill>
                <a:schemeClr val="tx1"/>
              </a:solidFill>
              <a:latin typeface="Sree Krushnadevaraya" pitchFamily="2" charset="0"/>
              <a:cs typeface="Sree Krushnadevaraya" pitchFamily="2" charset="0"/>
            </a:rPr>
            <a:t>క్రీస్తు</a:t>
          </a:r>
          <a:endParaRPr lang="en" sz="2000" b="1" kern="1200" dirty="0">
            <a:solidFill>
              <a:schemeClr val="tx1"/>
            </a:solidFill>
            <a:latin typeface="Sree Krushnadevaraya" pitchFamily="2" charset="0"/>
            <a:cs typeface="Sree Krushnadevaraya" pitchFamily="2" charset="0"/>
          </a:endParaRPr>
        </a:p>
      </dsp:txBody>
      <dsp:txXfrm>
        <a:off x="2455495" y="501865"/>
        <a:ext cx="1907239" cy="374983"/>
      </dsp:txXfrm>
    </dsp:sp>
    <dsp:sp modelId="{875AF621-AE25-453B-9AF0-E4E8CB07ADB0}">
      <dsp:nvSpPr>
        <dsp:cNvPr id="0" name=""/>
        <dsp:cNvSpPr/>
      </dsp:nvSpPr>
      <dsp:spPr>
        <a:xfrm>
          <a:off x="4608724" y="501865"/>
          <a:ext cx="4581153" cy="374983"/>
        </a:xfrm>
        <a:prstGeom prst="rect">
          <a:avLst/>
        </a:prstGeom>
        <a:solidFill>
          <a:schemeClr val="accent4">
            <a:lumMod val="5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t" anchorCtr="0">
          <a:noAutofit/>
        </a:bodyPr>
        <a:lstStyle/>
        <a:p>
          <a:pPr marL="0" lvl="0" indent="0" algn="ctr" defTabSz="889000">
            <a:lnSpc>
              <a:spcPct val="90000"/>
            </a:lnSpc>
            <a:spcBef>
              <a:spcPct val="0"/>
            </a:spcBef>
            <a:spcAft>
              <a:spcPct val="35000"/>
            </a:spcAft>
            <a:buNone/>
          </a:pPr>
          <a:r>
            <a:rPr lang="te-IN" sz="2400" b="1" kern="1200" dirty="0">
              <a:solidFill>
                <a:schemeClr val="bg1"/>
              </a:solidFill>
              <a:effectLst>
                <a:outerShdw blurRad="38100" dist="38100" dir="2700000" algn="tl">
                  <a:srgbClr val="000000">
                    <a:alpha val="43137"/>
                  </a:srgbClr>
                </a:outerShdw>
              </a:effectLst>
              <a:latin typeface="Sree Krushnadevaraya" pitchFamily="2" charset="0"/>
              <a:ea typeface="+mn-ea"/>
              <a:cs typeface="Sree Krushnadevaraya" pitchFamily="2" charset="0"/>
            </a:rPr>
            <a:t>అతన్ని ఐగుప్తుకు తీసుకెళ్లారు</a:t>
          </a:r>
          <a:endParaRPr lang="en" sz="2400" b="1" kern="1200" dirty="0">
            <a:solidFill>
              <a:schemeClr val="bg1"/>
            </a:solidFill>
            <a:effectLst>
              <a:outerShdw blurRad="38100" dist="38100" dir="2700000" algn="tl">
                <a:srgbClr val="000000">
                  <a:alpha val="43137"/>
                </a:srgbClr>
              </a:outerShdw>
            </a:effectLst>
            <a:latin typeface="Sree Krushnadevaraya" pitchFamily="2" charset="0"/>
            <a:ea typeface="+mn-ea"/>
            <a:cs typeface="Sree Krushnadevaraya" pitchFamily="2" charset="0"/>
          </a:endParaRPr>
        </a:p>
      </dsp:txBody>
      <dsp:txXfrm>
        <a:off x="4608724" y="501865"/>
        <a:ext cx="4581153" cy="374983"/>
      </dsp:txXfrm>
    </dsp:sp>
    <dsp:sp modelId="{0EEDEFE5-AF94-4097-9B3A-182C4F6B02E8}">
      <dsp:nvSpPr>
        <dsp:cNvPr id="0" name=""/>
        <dsp:cNvSpPr/>
      </dsp:nvSpPr>
      <dsp:spPr>
        <a:xfrm>
          <a:off x="9435866" y="501865"/>
          <a:ext cx="2213151" cy="374983"/>
        </a:xfrm>
        <a:prstGeom prst="rect">
          <a:avLst/>
        </a:prstGeom>
        <a:solidFill>
          <a:srgbClr val="48CEE0">
            <a:lumMod val="5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t" anchorCtr="0">
          <a:noAutofit/>
        </a:bodyPr>
        <a:lstStyle/>
        <a:p>
          <a:pPr marL="0" lvl="0" indent="0" algn="ctr" defTabSz="889000">
            <a:lnSpc>
              <a:spcPct val="90000"/>
            </a:lnSpc>
            <a:spcBef>
              <a:spcPct val="0"/>
            </a:spcBef>
            <a:spcAft>
              <a:spcPct val="35000"/>
            </a:spcAft>
            <a:buNone/>
          </a:pPr>
          <a:r>
            <a:rPr lang="te-IN" sz="2000" b="1" kern="1200" dirty="0">
              <a:solidFill>
                <a:prstClr val="white"/>
              </a:solidFill>
              <a:effectLst>
                <a:outerShdw blurRad="38100" dist="38100" dir="2700000" algn="tl">
                  <a:srgbClr val="000000">
                    <a:alpha val="43137"/>
                  </a:srgbClr>
                </a:outerShdw>
              </a:effectLst>
              <a:latin typeface="Sree Krushnadevaraya" pitchFamily="2" charset="0"/>
              <a:ea typeface="+mn-ea"/>
              <a:cs typeface="Sree Krushnadevaraya" pitchFamily="2" charset="0"/>
            </a:rPr>
            <a:t>మత్తయి 2:13-15</a:t>
          </a:r>
          <a:endParaRPr lang="en" sz="2000" b="1" kern="1200" dirty="0">
            <a:solidFill>
              <a:prstClr val="white"/>
            </a:solidFill>
            <a:effectLst>
              <a:outerShdw blurRad="38100" dist="38100" dir="2700000" algn="tl">
                <a:srgbClr val="000000">
                  <a:alpha val="43137"/>
                </a:srgbClr>
              </a:outerShdw>
            </a:effectLst>
            <a:latin typeface="Sree Krushnadevaraya" pitchFamily="2" charset="0"/>
            <a:ea typeface="+mn-ea"/>
            <a:cs typeface="Sree Krushnadevaraya" pitchFamily="2" charset="0"/>
          </a:endParaRPr>
        </a:p>
      </dsp:txBody>
      <dsp:txXfrm>
        <a:off x="9435866" y="501865"/>
        <a:ext cx="2213151" cy="374983"/>
      </dsp:txXfrm>
    </dsp:sp>
    <dsp:sp modelId="{4BA88EDE-1473-4554-91B3-7E6AFFD5FB49}">
      <dsp:nvSpPr>
        <dsp:cNvPr id="0" name=""/>
        <dsp:cNvSpPr/>
      </dsp:nvSpPr>
      <dsp:spPr>
        <a:xfrm>
          <a:off x="2455495" y="970595"/>
          <a:ext cx="1907239" cy="374983"/>
        </a:xfrm>
        <a:prstGeom prst="rect">
          <a:avLst/>
        </a:prstGeom>
        <a:solidFill>
          <a:schemeClr val="accent1">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t" anchorCtr="0">
          <a:noAutofit/>
        </a:bodyPr>
        <a:lstStyle/>
        <a:p>
          <a:pPr marL="0" lvl="0" indent="0" algn="ctr" defTabSz="889000">
            <a:lnSpc>
              <a:spcPct val="90000"/>
            </a:lnSpc>
            <a:spcBef>
              <a:spcPct val="0"/>
            </a:spcBef>
            <a:spcAft>
              <a:spcPct val="35000"/>
            </a:spcAft>
            <a:buNone/>
          </a:pPr>
          <a:r>
            <a:rPr lang="te-IN" sz="2000" b="1" kern="1200" dirty="0">
              <a:solidFill>
                <a:schemeClr val="tx1"/>
              </a:solidFill>
              <a:latin typeface="Sree Krushnadevaraya" pitchFamily="2" charset="0"/>
              <a:cs typeface="Sree Krushnadevaraya" pitchFamily="2" charset="0"/>
            </a:rPr>
            <a:t>సంఘము</a:t>
          </a:r>
          <a:endParaRPr lang="en" sz="2000" b="1" kern="1200" dirty="0">
            <a:solidFill>
              <a:schemeClr val="tx1"/>
            </a:solidFill>
            <a:latin typeface="Sree Krushnadevaraya" pitchFamily="2" charset="0"/>
            <a:cs typeface="Sree Krushnadevaraya" pitchFamily="2" charset="0"/>
          </a:endParaRPr>
        </a:p>
      </dsp:txBody>
      <dsp:txXfrm>
        <a:off x="2455495" y="970595"/>
        <a:ext cx="1907239" cy="374983"/>
      </dsp:txXfrm>
    </dsp:sp>
    <dsp:sp modelId="{D4A84265-C1BF-4E59-863F-F24C844EB6A8}">
      <dsp:nvSpPr>
        <dsp:cNvPr id="0" name=""/>
        <dsp:cNvSpPr/>
      </dsp:nvSpPr>
      <dsp:spPr>
        <a:xfrm>
          <a:off x="4608724" y="970595"/>
          <a:ext cx="4581153" cy="374983"/>
        </a:xfrm>
        <a:prstGeom prst="rect">
          <a:avLst/>
        </a:prstGeom>
        <a:solidFill>
          <a:schemeClr val="accent1">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t" anchorCtr="0">
          <a:noAutofit/>
        </a:bodyPr>
        <a:lstStyle/>
        <a:p>
          <a:pPr marL="0" lvl="0" indent="0" algn="ctr" defTabSz="889000">
            <a:lnSpc>
              <a:spcPct val="90000"/>
            </a:lnSpc>
            <a:spcBef>
              <a:spcPct val="0"/>
            </a:spcBef>
            <a:spcAft>
              <a:spcPct val="35000"/>
            </a:spcAft>
            <a:buNone/>
          </a:pPr>
          <a:r>
            <a:rPr lang="te-IN" sz="2000" b="1" kern="1200" dirty="0">
              <a:effectLst>
                <a:outerShdw blurRad="38100" dist="38100" dir="2700000" algn="tl">
                  <a:srgbClr val="000000">
                    <a:alpha val="43137"/>
                  </a:srgbClr>
                </a:outerShdw>
              </a:effectLst>
              <a:latin typeface="Sree Krushnadevaraya" pitchFamily="2" charset="0"/>
              <a:cs typeface="Sree Krushnadevaraya" pitchFamily="2" charset="0"/>
            </a:rPr>
            <a:t>కొత్త ఇజ్రాయెల్</a:t>
          </a:r>
          <a:endParaRPr lang="en" sz="2000" b="1" kern="1200" dirty="0">
            <a:effectLst>
              <a:outerShdw blurRad="38100" dist="38100" dir="2700000" algn="tl">
                <a:srgbClr val="000000">
                  <a:alpha val="43137"/>
                </a:srgbClr>
              </a:outerShdw>
            </a:effectLst>
            <a:latin typeface="Sree Krushnadevaraya" pitchFamily="2" charset="0"/>
            <a:cs typeface="Sree Krushnadevaraya" pitchFamily="2" charset="0"/>
          </a:endParaRPr>
        </a:p>
      </dsp:txBody>
      <dsp:txXfrm>
        <a:off x="4608724" y="970595"/>
        <a:ext cx="4581153" cy="374983"/>
      </dsp:txXfrm>
    </dsp:sp>
    <dsp:sp modelId="{A6ECC067-25E0-46F7-8668-6AFEB0D4050D}">
      <dsp:nvSpPr>
        <dsp:cNvPr id="0" name=""/>
        <dsp:cNvSpPr/>
      </dsp:nvSpPr>
      <dsp:spPr>
        <a:xfrm>
          <a:off x="9435866" y="970595"/>
          <a:ext cx="2213151" cy="374983"/>
        </a:xfrm>
        <a:prstGeom prst="rect">
          <a:avLst/>
        </a:prstGeom>
        <a:solidFill>
          <a:srgbClr val="2FC753">
            <a:lumMod val="75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t" anchorCtr="0">
          <a:noAutofit/>
        </a:bodyPr>
        <a:lstStyle/>
        <a:p>
          <a:pPr marL="0" lvl="0" indent="0" algn="ctr" defTabSz="889000">
            <a:lnSpc>
              <a:spcPct val="90000"/>
            </a:lnSpc>
            <a:spcBef>
              <a:spcPct val="0"/>
            </a:spcBef>
            <a:spcAft>
              <a:spcPct val="35000"/>
            </a:spcAft>
            <a:buNone/>
          </a:pPr>
          <a:r>
            <a:rPr lang="te-IN" sz="2000" b="1" kern="1200" dirty="0">
              <a:solidFill>
                <a:prstClr val="white"/>
              </a:solidFill>
              <a:effectLst>
                <a:outerShdw blurRad="38100" dist="38100" dir="2700000" algn="tl">
                  <a:srgbClr val="000000">
                    <a:alpha val="43137"/>
                  </a:srgbClr>
                </a:outerShdw>
              </a:effectLst>
              <a:latin typeface="Sree Krushnadevaraya" pitchFamily="2" charset="0"/>
              <a:ea typeface="+mn-ea"/>
              <a:cs typeface="Sree Krushnadevaraya" pitchFamily="2" charset="0"/>
            </a:rPr>
            <a:t>గలతీయులకు 6:16</a:t>
          </a:r>
          <a:endParaRPr lang="es-ES" sz="2000" b="1" kern="1200" dirty="0">
            <a:solidFill>
              <a:prstClr val="white"/>
            </a:solidFill>
            <a:effectLst>
              <a:outerShdw blurRad="38100" dist="38100" dir="2700000" algn="tl">
                <a:srgbClr val="000000">
                  <a:alpha val="43137"/>
                </a:srgbClr>
              </a:outerShdw>
            </a:effectLst>
            <a:latin typeface="Sree Krushnadevaraya" pitchFamily="2" charset="0"/>
            <a:ea typeface="+mn-ea"/>
            <a:cs typeface="Sree Krushnadevaraya" pitchFamily="2" charset="0"/>
          </a:endParaRPr>
        </a:p>
      </dsp:txBody>
      <dsp:txXfrm>
        <a:off x="9435866" y="970595"/>
        <a:ext cx="2213151" cy="374983"/>
      </dsp:txXfrm>
    </dsp:sp>
    <dsp:sp modelId="{251CC199-34CF-4684-9AAA-173D003927FD}">
      <dsp:nvSpPr>
        <dsp:cNvPr id="0" name=""/>
        <dsp:cNvSpPr/>
      </dsp:nvSpPr>
      <dsp:spPr>
        <a:xfrm>
          <a:off x="2455495" y="1439324"/>
          <a:ext cx="1907239" cy="374983"/>
        </a:xfrm>
        <a:prstGeom prst="rect">
          <a:avLst/>
        </a:prstGeom>
        <a:solidFill>
          <a:srgbClr val="FFABAB"/>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t" anchorCtr="0">
          <a:noAutofit/>
        </a:bodyPr>
        <a:lstStyle/>
        <a:p>
          <a:pPr marL="0" lvl="0" indent="0" algn="ctr" defTabSz="889000">
            <a:lnSpc>
              <a:spcPct val="90000"/>
            </a:lnSpc>
            <a:spcBef>
              <a:spcPct val="0"/>
            </a:spcBef>
            <a:spcAft>
              <a:spcPct val="35000"/>
            </a:spcAft>
            <a:buNone/>
          </a:pPr>
          <a:r>
            <a:rPr lang="te-IN" sz="2000" b="1" kern="1200" dirty="0">
              <a:solidFill>
                <a:schemeClr val="tx1"/>
              </a:solidFill>
              <a:latin typeface="Sree Krushnadevaraya" pitchFamily="2" charset="0"/>
              <a:cs typeface="Sree Krushnadevaraya" pitchFamily="2" charset="0"/>
            </a:rPr>
            <a:t>అంత్యకాలము</a:t>
          </a:r>
          <a:endParaRPr lang="en" sz="2000" b="1" kern="1200" dirty="0">
            <a:solidFill>
              <a:schemeClr val="tx1"/>
            </a:solidFill>
            <a:latin typeface="Sree Krushnadevaraya" pitchFamily="2" charset="0"/>
            <a:cs typeface="Sree Krushnadevaraya" pitchFamily="2" charset="0"/>
          </a:endParaRPr>
        </a:p>
      </dsp:txBody>
      <dsp:txXfrm>
        <a:off x="2455495" y="1439324"/>
        <a:ext cx="1907239" cy="374983"/>
      </dsp:txXfrm>
    </dsp:sp>
    <dsp:sp modelId="{AB4C696C-723E-4446-961E-05194B9380D5}">
      <dsp:nvSpPr>
        <dsp:cNvPr id="0" name=""/>
        <dsp:cNvSpPr/>
      </dsp:nvSpPr>
      <dsp:spPr>
        <a:xfrm>
          <a:off x="4608724" y="1439324"/>
          <a:ext cx="4581153" cy="374983"/>
        </a:xfrm>
        <a:prstGeom prst="rect">
          <a:avLst/>
        </a:prstGeom>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t" anchorCtr="0">
          <a:noAutofit/>
        </a:bodyPr>
        <a:lstStyle/>
        <a:p>
          <a:pPr marL="0" lvl="0" indent="0" algn="ctr" defTabSz="889000">
            <a:lnSpc>
              <a:spcPct val="90000"/>
            </a:lnSpc>
            <a:spcBef>
              <a:spcPct val="0"/>
            </a:spcBef>
            <a:spcAft>
              <a:spcPct val="35000"/>
            </a:spcAft>
            <a:buNone/>
          </a:pPr>
          <a:r>
            <a:rPr lang="te-IN" sz="2000" b="1" kern="1200" dirty="0">
              <a:effectLst>
                <a:outerShdw blurRad="38100" dist="38100" dir="2700000" algn="tl">
                  <a:srgbClr val="000000">
                    <a:alpha val="43137"/>
                  </a:srgbClr>
                </a:outerShdw>
              </a:effectLst>
              <a:latin typeface="Sree Krushnadevaraya" pitchFamily="2" charset="0"/>
              <a:cs typeface="Sree Krushnadevaraya" pitchFamily="2" charset="0"/>
            </a:rPr>
            <a:t>144,000 మంది</a:t>
          </a:r>
          <a:endParaRPr lang="es-ES" sz="2000" b="1" kern="1200" dirty="0">
            <a:effectLst>
              <a:outerShdw blurRad="38100" dist="38100" dir="2700000" algn="tl">
                <a:srgbClr val="000000">
                  <a:alpha val="43137"/>
                </a:srgbClr>
              </a:outerShdw>
            </a:effectLst>
            <a:latin typeface="Sree Krushnadevaraya" pitchFamily="2" charset="0"/>
            <a:cs typeface="Sree Krushnadevaraya" pitchFamily="2" charset="0"/>
          </a:endParaRPr>
        </a:p>
      </dsp:txBody>
      <dsp:txXfrm>
        <a:off x="4608724" y="1439324"/>
        <a:ext cx="4581153" cy="374983"/>
      </dsp:txXfrm>
    </dsp:sp>
    <dsp:sp modelId="{CB124CA6-1298-4968-AABF-DB575C7436CC}">
      <dsp:nvSpPr>
        <dsp:cNvPr id="0" name=""/>
        <dsp:cNvSpPr/>
      </dsp:nvSpPr>
      <dsp:spPr>
        <a:xfrm>
          <a:off x="9435866" y="1439324"/>
          <a:ext cx="2213151" cy="374983"/>
        </a:xfrm>
        <a:prstGeom prst="rect">
          <a:avLst/>
        </a:prstGeom>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t" anchorCtr="0">
          <a:noAutofit/>
        </a:bodyPr>
        <a:lstStyle/>
        <a:p>
          <a:pPr marL="0" lvl="0" indent="0" algn="ctr" defTabSz="889000">
            <a:lnSpc>
              <a:spcPct val="90000"/>
            </a:lnSpc>
            <a:spcBef>
              <a:spcPct val="0"/>
            </a:spcBef>
            <a:spcAft>
              <a:spcPct val="35000"/>
            </a:spcAft>
            <a:buNone/>
          </a:pPr>
          <a:r>
            <a:rPr lang="te-IN" sz="2000" b="1" kern="1200" dirty="0">
              <a:solidFill>
                <a:prstClr val="white"/>
              </a:solidFill>
              <a:effectLst>
                <a:outerShdw blurRad="38100" dist="38100" dir="2700000" algn="tl">
                  <a:srgbClr val="000000">
                    <a:alpha val="43137"/>
                  </a:srgbClr>
                </a:outerShdw>
              </a:effectLst>
              <a:latin typeface="Sree Krushnadevaraya" pitchFamily="2" charset="0"/>
              <a:ea typeface="+mn-ea"/>
              <a:cs typeface="Sree Krushnadevaraya" pitchFamily="2" charset="0"/>
            </a:rPr>
            <a:t>ప్రకటన 7:4</a:t>
          </a:r>
          <a:endParaRPr lang="es-ES" sz="2000" b="1" kern="1200" dirty="0">
            <a:solidFill>
              <a:prstClr val="white"/>
            </a:solidFill>
            <a:effectLst>
              <a:outerShdw blurRad="38100" dist="38100" dir="2700000" algn="tl">
                <a:srgbClr val="000000">
                  <a:alpha val="43137"/>
                </a:srgbClr>
              </a:outerShdw>
            </a:effectLst>
            <a:latin typeface="Sree Krushnadevaraya" pitchFamily="2" charset="0"/>
            <a:ea typeface="+mn-ea"/>
            <a:cs typeface="Sree Krushnadevaraya" pitchFamily="2" charset="0"/>
          </a:endParaRPr>
        </a:p>
      </dsp:txBody>
      <dsp:txXfrm>
        <a:off x="9435866" y="1439324"/>
        <a:ext cx="2213151" cy="374983"/>
      </dsp:txXfrm>
    </dsp:sp>
    <dsp:sp modelId="{3171DB26-B2AD-4896-BE86-7608D95B1E78}">
      <dsp:nvSpPr>
        <dsp:cNvPr id="0" name=""/>
        <dsp:cNvSpPr/>
      </dsp:nvSpPr>
      <dsp:spPr>
        <a:xfrm>
          <a:off x="703192" y="2376782"/>
          <a:ext cx="1506314" cy="374983"/>
        </a:xfrm>
        <a:prstGeom prst="rect">
          <a:avLst/>
        </a:prstGeom>
        <a:solidFill>
          <a:schemeClr val="accent2">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t" anchorCtr="0">
          <a:noAutofit/>
        </a:bodyPr>
        <a:lstStyle/>
        <a:p>
          <a:pPr marL="0" lvl="0" indent="0" algn="ctr" defTabSz="889000">
            <a:lnSpc>
              <a:spcPct val="90000"/>
            </a:lnSpc>
            <a:spcBef>
              <a:spcPct val="0"/>
            </a:spcBef>
            <a:spcAft>
              <a:spcPct val="35000"/>
            </a:spcAft>
            <a:buNone/>
          </a:pPr>
          <a:r>
            <a:rPr lang="te-IN" sz="2000" b="1" kern="1200" dirty="0">
              <a:effectLst>
                <a:outerShdw blurRad="38100" dist="38100" dir="2700000" algn="tl">
                  <a:srgbClr val="000000">
                    <a:alpha val="43137"/>
                  </a:srgbClr>
                </a:outerShdw>
              </a:effectLst>
              <a:latin typeface="Sree Krushnadevaraya" pitchFamily="2" charset="0"/>
              <a:cs typeface="Sree Krushnadevaraya" pitchFamily="2" charset="0"/>
            </a:rPr>
            <a:t>నిర్గమకాండము</a:t>
          </a:r>
          <a:endParaRPr lang="en" sz="2000" b="1" kern="1200" dirty="0">
            <a:effectLst>
              <a:outerShdw blurRad="38100" dist="38100" dir="2700000" algn="tl">
                <a:srgbClr val="000000">
                  <a:alpha val="43137"/>
                </a:srgbClr>
              </a:outerShdw>
            </a:effectLst>
            <a:latin typeface="Sree Krushnadevaraya" pitchFamily="2" charset="0"/>
            <a:cs typeface="Sree Krushnadevaraya" pitchFamily="2" charset="0"/>
          </a:endParaRPr>
        </a:p>
      </dsp:txBody>
      <dsp:txXfrm>
        <a:off x="703192" y="2376782"/>
        <a:ext cx="1506314" cy="374983"/>
      </dsp:txXfrm>
    </dsp:sp>
    <dsp:sp modelId="{D3776C98-DAB3-41A6-8F2F-AD7C15FAFF65}">
      <dsp:nvSpPr>
        <dsp:cNvPr id="0" name=""/>
        <dsp:cNvSpPr/>
      </dsp:nvSpPr>
      <dsp:spPr>
        <a:xfrm>
          <a:off x="2455495" y="1908053"/>
          <a:ext cx="1907239" cy="374983"/>
        </a:xfrm>
        <a:prstGeom prst="rect">
          <a:avLst/>
        </a:prstGeom>
        <a:solidFill>
          <a:srgbClr val="48CEE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t" anchorCtr="0">
          <a:noAutofit/>
        </a:bodyPr>
        <a:lstStyle/>
        <a:p>
          <a:pPr marL="0" lvl="0" indent="0" algn="ctr" defTabSz="889000">
            <a:lnSpc>
              <a:spcPct val="90000"/>
            </a:lnSpc>
            <a:spcBef>
              <a:spcPct val="0"/>
            </a:spcBef>
            <a:spcAft>
              <a:spcPct val="35000"/>
            </a:spcAft>
            <a:buNone/>
          </a:pPr>
          <a:r>
            <a:rPr lang="te-IN" sz="2000" b="1" kern="1200" dirty="0">
              <a:solidFill>
                <a:schemeClr val="tx1"/>
              </a:solidFill>
              <a:latin typeface="Sree Krushnadevaraya" pitchFamily="2" charset="0"/>
              <a:cs typeface="Sree Krushnadevaraya" pitchFamily="2" charset="0"/>
            </a:rPr>
            <a:t>క్రీస్తు</a:t>
          </a:r>
          <a:endParaRPr lang="en" sz="2000" b="1" kern="1200" dirty="0">
            <a:solidFill>
              <a:prstClr val="black"/>
            </a:solidFill>
            <a:latin typeface="Aptos" panose="02110004020202020204"/>
            <a:ea typeface="+mn-ea"/>
            <a:cs typeface="+mn-cs"/>
          </a:endParaRPr>
        </a:p>
      </dsp:txBody>
      <dsp:txXfrm>
        <a:off x="2455495" y="1908053"/>
        <a:ext cx="1907239" cy="374983"/>
      </dsp:txXfrm>
    </dsp:sp>
    <dsp:sp modelId="{6151F3CC-8940-4C51-B634-A4C844F32062}">
      <dsp:nvSpPr>
        <dsp:cNvPr id="0" name=""/>
        <dsp:cNvSpPr/>
      </dsp:nvSpPr>
      <dsp:spPr>
        <a:xfrm>
          <a:off x="4608724" y="1908053"/>
          <a:ext cx="4581153" cy="374983"/>
        </a:xfrm>
        <a:prstGeom prst="rect">
          <a:avLst/>
        </a:prstGeom>
        <a:solidFill>
          <a:srgbClr val="48CEE0">
            <a:lumMod val="5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t" anchorCtr="0">
          <a:noAutofit/>
        </a:bodyPr>
        <a:lstStyle/>
        <a:p>
          <a:pPr marL="0" lvl="0" indent="0" algn="ctr" defTabSz="889000">
            <a:lnSpc>
              <a:spcPct val="90000"/>
            </a:lnSpc>
            <a:spcBef>
              <a:spcPct val="0"/>
            </a:spcBef>
            <a:spcAft>
              <a:spcPct val="35000"/>
            </a:spcAft>
            <a:buNone/>
          </a:pPr>
          <a:r>
            <a:rPr lang="te-IN" sz="2000" b="1" kern="1200" dirty="0">
              <a:solidFill>
                <a:prstClr val="white"/>
              </a:solidFill>
              <a:effectLst>
                <a:outerShdw blurRad="38100" dist="38100" dir="2700000" algn="tl">
                  <a:srgbClr val="000000">
                    <a:alpha val="43137"/>
                  </a:srgbClr>
                </a:outerShdw>
              </a:effectLst>
              <a:latin typeface="Sree Krushnadevaraya" pitchFamily="2" charset="0"/>
              <a:ea typeface="+mn-ea"/>
              <a:cs typeface="Sree Krushnadevaraya" pitchFamily="2" charset="0"/>
            </a:rPr>
            <a:t>ఎడారిలో 40 రోజులు</a:t>
          </a:r>
          <a:endParaRPr lang="en" sz="2000" b="1" kern="1200" dirty="0">
            <a:solidFill>
              <a:prstClr val="white"/>
            </a:solidFill>
            <a:effectLst>
              <a:outerShdw blurRad="38100" dist="38100" dir="2700000" algn="tl">
                <a:srgbClr val="000000">
                  <a:alpha val="43137"/>
                </a:srgbClr>
              </a:outerShdw>
            </a:effectLst>
            <a:latin typeface="Sree Krushnadevaraya" pitchFamily="2" charset="0"/>
            <a:ea typeface="+mn-ea"/>
            <a:cs typeface="Sree Krushnadevaraya" pitchFamily="2" charset="0"/>
          </a:endParaRPr>
        </a:p>
      </dsp:txBody>
      <dsp:txXfrm>
        <a:off x="4608724" y="1908053"/>
        <a:ext cx="4581153" cy="374983"/>
      </dsp:txXfrm>
    </dsp:sp>
    <dsp:sp modelId="{718158B0-3F0B-41D8-87C2-CA332C1EADE2}">
      <dsp:nvSpPr>
        <dsp:cNvPr id="0" name=""/>
        <dsp:cNvSpPr/>
      </dsp:nvSpPr>
      <dsp:spPr>
        <a:xfrm>
          <a:off x="9435866" y="1908053"/>
          <a:ext cx="2213151" cy="374983"/>
        </a:xfrm>
        <a:prstGeom prst="rect">
          <a:avLst/>
        </a:prstGeom>
        <a:solidFill>
          <a:srgbClr val="48CEE0">
            <a:lumMod val="5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t" anchorCtr="0">
          <a:noAutofit/>
        </a:bodyPr>
        <a:lstStyle/>
        <a:p>
          <a:pPr marL="0" lvl="0" indent="0" algn="ctr" defTabSz="889000">
            <a:lnSpc>
              <a:spcPct val="90000"/>
            </a:lnSpc>
            <a:spcBef>
              <a:spcPct val="0"/>
            </a:spcBef>
            <a:spcAft>
              <a:spcPct val="35000"/>
            </a:spcAft>
            <a:buNone/>
          </a:pPr>
          <a:r>
            <a:rPr lang="te-IN" sz="2000" b="1" kern="1200" dirty="0">
              <a:solidFill>
                <a:prstClr val="white"/>
              </a:solidFill>
              <a:effectLst>
                <a:outerShdw blurRad="38100" dist="38100" dir="2700000" algn="tl">
                  <a:srgbClr val="000000">
                    <a:alpha val="43137"/>
                  </a:srgbClr>
                </a:outerShdw>
              </a:effectLst>
              <a:latin typeface="Sree Krushnadevaraya" pitchFamily="2" charset="0"/>
              <a:ea typeface="+mn-ea"/>
              <a:cs typeface="Sree Krushnadevaraya" pitchFamily="2" charset="0"/>
            </a:rPr>
            <a:t>మత్తయి 3:16-4:2</a:t>
          </a:r>
          <a:endParaRPr lang="en" sz="2000" b="1" kern="1200" dirty="0">
            <a:solidFill>
              <a:prstClr val="white"/>
            </a:solidFill>
            <a:effectLst>
              <a:outerShdw blurRad="38100" dist="38100" dir="2700000" algn="tl">
                <a:srgbClr val="000000">
                  <a:alpha val="43137"/>
                </a:srgbClr>
              </a:outerShdw>
            </a:effectLst>
            <a:latin typeface="Sree Krushnadevaraya" pitchFamily="2" charset="0"/>
            <a:ea typeface="+mn-ea"/>
            <a:cs typeface="Sree Krushnadevaraya" pitchFamily="2" charset="0"/>
          </a:endParaRPr>
        </a:p>
      </dsp:txBody>
      <dsp:txXfrm>
        <a:off x="9435866" y="1908053"/>
        <a:ext cx="2213151" cy="374983"/>
      </dsp:txXfrm>
    </dsp:sp>
    <dsp:sp modelId="{96721EDA-2E13-4E69-9892-7B11B48225C4}">
      <dsp:nvSpPr>
        <dsp:cNvPr id="0" name=""/>
        <dsp:cNvSpPr/>
      </dsp:nvSpPr>
      <dsp:spPr>
        <a:xfrm>
          <a:off x="2455495" y="2376782"/>
          <a:ext cx="1907239" cy="374983"/>
        </a:xfrm>
        <a:prstGeom prst="rect">
          <a:avLst/>
        </a:prstGeom>
        <a:solidFill>
          <a:schemeClr val="accent1">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t" anchorCtr="0">
          <a:noAutofit/>
        </a:bodyPr>
        <a:lstStyle/>
        <a:p>
          <a:pPr marL="0" lvl="0" indent="0" algn="ctr" defTabSz="889000">
            <a:lnSpc>
              <a:spcPct val="90000"/>
            </a:lnSpc>
            <a:spcBef>
              <a:spcPct val="0"/>
            </a:spcBef>
            <a:spcAft>
              <a:spcPct val="35000"/>
            </a:spcAft>
            <a:buNone/>
          </a:pPr>
          <a:r>
            <a:rPr lang="te-IN" sz="2000" b="1" kern="1200" dirty="0">
              <a:solidFill>
                <a:prstClr val="black"/>
              </a:solidFill>
              <a:latin typeface="Sree Krushnadevaraya" pitchFamily="2" charset="0"/>
              <a:ea typeface="+mn-ea"/>
              <a:cs typeface="Sree Krushnadevaraya" pitchFamily="2" charset="0"/>
            </a:rPr>
            <a:t>సంఘము</a:t>
          </a:r>
          <a:endParaRPr lang="en" sz="2000" b="1" kern="1200" dirty="0">
            <a:solidFill>
              <a:prstClr val="black"/>
            </a:solidFill>
            <a:latin typeface="Sree Krushnadevaraya" pitchFamily="2" charset="0"/>
            <a:ea typeface="+mn-ea"/>
            <a:cs typeface="Sree Krushnadevaraya" pitchFamily="2" charset="0"/>
          </a:endParaRPr>
        </a:p>
      </dsp:txBody>
      <dsp:txXfrm>
        <a:off x="2455495" y="2376782"/>
        <a:ext cx="1907239" cy="374983"/>
      </dsp:txXfrm>
    </dsp:sp>
    <dsp:sp modelId="{2C2AB4B4-EE90-4211-B64A-F8FDA3FA0FC4}">
      <dsp:nvSpPr>
        <dsp:cNvPr id="0" name=""/>
        <dsp:cNvSpPr/>
      </dsp:nvSpPr>
      <dsp:spPr>
        <a:xfrm>
          <a:off x="4608724" y="2376782"/>
          <a:ext cx="4581153" cy="374983"/>
        </a:xfrm>
        <a:prstGeom prst="rect">
          <a:avLst/>
        </a:prstGeom>
        <a:solidFill>
          <a:srgbClr val="2FC753">
            <a:lumMod val="75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t" anchorCtr="0">
          <a:noAutofit/>
        </a:bodyPr>
        <a:lstStyle/>
        <a:p>
          <a:pPr marL="0" lvl="0" indent="0" algn="ctr" defTabSz="889000">
            <a:lnSpc>
              <a:spcPct val="90000"/>
            </a:lnSpc>
            <a:spcBef>
              <a:spcPct val="0"/>
            </a:spcBef>
            <a:spcAft>
              <a:spcPct val="35000"/>
            </a:spcAft>
            <a:buNone/>
          </a:pPr>
          <a:r>
            <a:rPr lang="te-IN" sz="2000" b="1" kern="1200" dirty="0">
              <a:solidFill>
                <a:prstClr val="white"/>
              </a:solidFill>
              <a:effectLst>
                <a:outerShdw blurRad="38100" dist="38100" dir="2700000" algn="tl">
                  <a:srgbClr val="000000">
                    <a:alpha val="43137"/>
                  </a:srgbClr>
                </a:outerShdw>
              </a:effectLst>
              <a:latin typeface="Sree Krushnadevaraya" pitchFamily="2" charset="0"/>
              <a:ea typeface="+mn-ea"/>
              <a:cs typeface="Sree Krushnadevaraya" pitchFamily="2" charset="0"/>
            </a:rPr>
            <a:t>క్రీస్తు ద్వారా బాప్తిస్మం తీసుకొని నిలబెట్టబడ్డాడు</a:t>
          </a:r>
          <a:endParaRPr lang="en" sz="2000" b="1" kern="1200" dirty="0">
            <a:solidFill>
              <a:prstClr val="white"/>
            </a:solidFill>
            <a:effectLst>
              <a:outerShdw blurRad="38100" dist="38100" dir="2700000" algn="tl">
                <a:srgbClr val="000000">
                  <a:alpha val="43137"/>
                </a:srgbClr>
              </a:outerShdw>
            </a:effectLst>
            <a:latin typeface="Sree Krushnadevaraya" pitchFamily="2" charset="0"/>
            <a:ea typeface="+mn-ea"/>
            <a:cs typeface="Sree Krushnadevaraya" pitchFamily="2" charset="0"/>
          </a:endParaRPr>
        </a:p>
      </dsp:txBody>
      <dsp:txXfrm>
        <a:off x="4608724" y="2376782"/>
        <a:ext cx="4581153" cy="374983"/>
      </dsp:txXfrm>
    </dsp:sp>
    <dsp:sp modelId="{88AC4809-67EF-4762-8D79-0F8D3B8AF657}">
      <dsp:nvSpPr>
        <dsp:cNvPr id="0" name=""/>
        <dsp:cNvSpPr/>
      </dsp:nvSpPr>
      <dsp:spPr>
        <a:xfrm>
          <a:off x="9435866" y="2376782"/>
          <a:ext cx="2213151" cy="374983"/>
        </a:xfrm>
        <a:prstGeom prst="rect">
          <a:avLst/>
        </a:prstGeom>
        <a:solidFill>
          <a:srgbClr val="2FC753">
            <a:lumMod val="75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t" anchorCtr="0">
          <a:noAutofit/>
        </a:bodyPr>
        <a:lstStyle/>
        <a:p>
          <a:pPr marL="0" lvl="0" indent="0" algn="ctr" defTabSz="889000">
            <a:lnSpc>
              <a:spcPct val="90000"/>
            </a:lnSpc>
            <a:spcBef>
              <a:spcPct val="0"/>
            </a:spcBef>
            <a:spcAft>
              <a:spcPct val="35000"/>
            </a:spcAft>
            <a:buNone/>
          </a:pPr>
          <a:r>
            <a:rPr lang="te-IN" sz="1800" b="1" kern="1200" dirty="0">
              <a:solidFill>
                <a:prstClr val="white"/>
              </a:solidFill>
              <a:effectLst>
                <a:outerShdw blurRad="38100" dist="38100" dir="2700000" algn="tl">
                  <a:srgbClr val="000000">
                    <a:alpha val="43137"/>
                  </a:srgbClr>
                </a:outerShdw>
              </a:effectLst>
              <a:latin typeface="Sree Krushnadevaraya" pitchFamily="2" charset="0"/>
              <a:ea typeface="+mn-ea"/>
              <a:cs typeface="Sree Krushnadevaraya" pitchFamily="2" charset="0"/>
            </a:rPr>
            <a:t>1 కొరింథీయులకు 10:1-6</a:t>
          </a:r>
          <a:endParaRPr lang="es-ES" sz="1800" b="1" kern="1200" dirty="0">
            <a:solidFill>
              <a:prstClr val="white"/>
            </a:solidFill>
            <a:effectLst>
              <a:outerShdw blurRad="38100" dist="38100" dir="2700000" algn="tl">
                <a:srgbClr val="000000">
                  <a:alpha val="43137"/>
                </a:srgbClr>
              </a:outerShdw>
            </a:effectLst>
            <a:latin typeface="Sree Krushnadevaraya" pitchFamily="2" charset="0"/>
            <a:ea typeface="+mn-ea"/>
            <a:cs typeface="Sree Krushnadevaraya" pitchFamily="2" charset="0"/>
          </a:endParaRPr>
        </a:p>
      </dsp:txBody>
      <dsp:txXfrm>
        <a:off x="9435866" y="2376782"/>
        <a:ext cx="2213151" cy="374983"/>
      </dsp:txXfrm>
    </dsp:sp>
    <dsp:sp modelId="{5A81E44D-3E45-4736-AF24-E8AE3837A4E8}">
      <dsp:nvSpPr>
        <dsp:cNvPr id="0" name=""/>
        <dsp:cNvSpPr/>
      </dsp:nvSpPr>
      <dsp:spPr>
        <a:xfrm>
          <a:off x="2455495" y="2845511"/>
          <a:ext cx="1907239" cy="374983"/>
        </a:xfrm>
        <a:prstGeom prst="rect">
          <a:avLst/>
        </a:prstGeom>
        <a:solidFill>
          <a:srgbClr val="FFABAB"/>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t" anchorCtr="0">
          <a:noAutofit/>
        </a:bodyPr>
        <a:lstStyle/>
        <a:p>
          <a:pPr marL="0" lvl="0" indent="0" algn="ctr" defTabSz="889000">
            <a:lnSpc>
              <a:spcPct val="90000"/>
            </a:lnSpc>
            <a:spcBef>
              <a:spcPct val="0"/>
            </a:spcBef>
            <a:spcAft>
              <a:spcPct val="35000"/>
            </a:spcAft>
            <a:buNone/>
          </a:pPr>
          <a:r>
            <a:rPr lang="te-IN" sz="2000" b="1" kern="1200" dirty="0">
              <a:solidFill>
                <a:prstClr val="black"/>
              </a:solidFill>
              <a:latin typeface="Sree Krushnadevaraya" pitchFamily="2" charset="0"/>
              <a:ea typeface="+mn-ea"/>
              <a:cs typeface="Sree Krushnadevaraya" pitchFamily="2" charset="0"/>
            </a:rPr>
            <a:t>అంత్యకాలము</a:t>
          </a:r>
          <a:endParaRPr lang="en" sz="2000" b="1" kern="1200" dirty="0">
            <a:solidFill>
              <a:prstClr val="black"/>
            </a:solidFill>
            <a:latin typeface="Sree Krushnadevaraya" pitchFamily="2" charset="0"/>
            <a:ea typeface="+mn-ea"/>
            <a:cs typeface="Sree Krushnadevaraya" pitchFamily="2" charset="0"/>
          </a:endParaRPr>
        </a:p>
      </dsp:txBody>
      <dsp:txXfrm>
        <a:off x="2455495" y="2845511"/>
        <a:ext cx="1907239" cy="374983"/>
      </dsp:txXfrm>
    </dsp:sp>
    <dsp:sp modelId="{2EDBC206-8498-4BE5-907B-1D0B6EF76F0B}">
      <dsp:nvSpPr>
        <dsp:cNvPr id="0" name=""/>
        <dsp:cNvSpPr/>
      </dsp:nvSpPr>
      <dsp:spPr>
        <a:xfrm>
          <a:off x="4608724" y="2845511"/>
          <a:ext cx="4581153" cy="374983"/>
        </a:xfrm>
        <a:prstGeom prst="rect">
          <a:avLst/>
        </a:prstGeom>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t" anchorCtr="0">
          <a:noAutofit/>
        </a:bodyPr>
        <a:lstStyle/>
        <a:p>
          <a:pPr marL="0" lvl="0" indent="0" algn="ctr" defTabSz="889000">
            <a:lnSpc>
              <a:spcPct val="90000"/>
            </a:lnSpc>
            <a:spcBef>
              <a:spcPct val="0"/>
            </a:spcBef>
            <a:spcAft>
              <a:spcPct val="35000"/>
            </a:spcAft>
            <a:buNone/>
          </a:pPr>
          <a:r>
            <a:rPr lang="te-IN" sz="2000" b="1" kern="1200" dirty="0">
              <a:solidFill>
                <a:prstClr val="white"/>
              </a:solidFill>
              <a:effectLst>
                <a:outerShdw blurRad="38100" dist="38100" dir="2700000" algn="tl">
                  <a:srgbClr val="000000">
                    <a:alpha val="43137"/>
                  </a:srgbClr>
                </a:outerShdw>
              </a:effectLst>
              <a:latin typeface="Sree Krushnadevaraya" pitchFamily="2" charset="0"/>
              <a:ea typeface="+mn-ea"/>
              <a:cs typeface="Sree Krushnadevaraya" pitchFamily="2" charset="0"/>
            </a:rPr>
            <a:t>మతభ్రష్ట చర్చిల నుండి నిర్గమనం</a:t>
          </a:r>
          <a:endParaRPr lang="en" sz="2000" b="1" kern="1200" dirty="0">
            <a:solidFill>
              <a:prstClr val="white"/>
            </a:solidFill>
            <a:effectLst>
              <a:outerShdw blurRad="38100" dist="38100" dir="2700000" algn="tl">
                <a:srgbClr val="000000">
                  <a:alpha val="43137"/>
                </a:srgbClr>
              </a:outerShdw>
            </a:effectLst>
            <a:latin typeface="Sree Krushnadevaraya" pitchFamily="2" charset="0"/>
            <a:ea typeface="+mn-ea"/>
            <a:cs typeface="Sree Krushnadevaraya" pitchFamily="2" charset="0"/>
          </a:endParaRPr>
        </a:p>
      </dsp:txBody>
      <dsp:txXfrm>
        <a:off x="4608724" y="2845511"/>
        <a:ext cx="4581153" cy="374983"/>
      </dsp:txXfrm>
    </dsp:sp>
    <dsp:sp modelId="{163FE42F-2A89-4442-8481-75554C7A19D9}">
      <dsp:nvSpPr>
        <dsp:cNvPr id="0" name=""/>
        <dsp:cNvSpPr/>
      </dsp:nvSpPr>
      <dsp:spPr>
        <a:xfrm>
          <a:off x="9435866" y="2845511"/>
          <a:ext cx="2213151" cy="374983"/>
        </a:xfrm>
        <a:prstGeom prst="rect">
          <a:avLst/>
        </a:prstGeom>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te-IN" sz="2000" b="1" kern="1200" dirty="0">
              <a:solidFill>
                <a:prstClr val="white"/>
              </a:solidFill>
              <a:effectLst>
                <a:outerShdw blurRad="38100" dist="38100" dir="2700000" algn="tl">
                  <a:srgbClr val="000000">
                    <a:alpha val="43137"/>
                  </a:srgbClr>
                </a:outerShdw>
              </a:effectLst>
              <a:latin typeface="Sree Krushnadevaraya" pitchFamily="2" charset="0"/>
              <a:ea typeface="+mn-ea"/>
              <a:cs typeface="Sree Krushnadevaraya" pitchFamily="2" charset="0"/>
            </a:rPr>
            <a:t>ప్రకటన 18:4</a:t>
          </a:r>
          <a:endParaRPr lang="es-ES" sz="2000" b="1" kern="1200" dirty="0">
            <a:solidFill>
              <a:prstClr val="white"/>
            </a:solidFill>
            <a:effectLst>
              <a:outerShdw blurRad="38100" dist="38100" dir="2700000" algn="tl">
                <a:srgbClr val="000000">
                  <a:alpha val="43137"/>
                </a:srgbClr>
              </a:outerShdw>
            </a:effectLst>
            <a:latin typeface="Sree Krushnadevaraya" pitchFamily="2" charset="0"/>
            <a:ea typeface="+mn-ea"/>
            <a:cs typeface="Sree Krushnadevaraya" pitchFamily="2" charset="0"/>
          </a:endParaRPr>
        </a:p>
      </dsp:txBody>
      <dsp:txXfrm>
        <a:off x="9435866" y="2845511"/>
        <a:ext cx="2213151" cy="374983"/>
      </dsp:txXfrm>
    </dsp:sp>
    <dsp:sp modelId="{565FD0AC-5156-423C-9C4D-DA4439E43AA6}">
      <dsp:nvSpPr>
        <dsp:cNvPr id="0" name=""/>
        <dsp:cNvSpPr/>
      </dsp:nvSpPr>
      <dsp:spPr>
        <a:xfrm>
          <a:off x="703192" y="3782970"/>
          <a:ext cx="1506314" cy="374983"/>
        </a:xfrm>
        <a:prstGeom prst="rect">
          <a:avLst/>
        </a:prstGeom>
        <a:solidFill>
          <a:srgbClr val="9148C8"/>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te-IN" sz="1800" b="1" kern="1200" dirty="0">
              <a:effectLst>
                <a:outerShdw blurRad="38100" dist="38100" dir="2700000" algn="tl">
                  <a:srgbClr val="000000">
                    <a:alpha val="43137"/>
                  </a:srgbClr>
                </a:outerShdw>
              </a:effectLst>
              <a:latin typeface="Sree Krushnadevaraya" pitchFamily="2" charset="0"/>
              <a:cs typeface="Sree Krushnadevaraya" pitchFamily="2" charset="0"/>
            </a:rPr>
            <a:t>పరిశుద్ధ స్థలము</a:t>
          </a:r>
          <a:endParaRPr lang="en" sz="1800" b="1" kern="1200" dirty="0">
            <a:effectLst>
              <a:outerShdw blurRad="38100" dist="38100" dir="2700000" algn="tl">
                <a:srgbClr val="000000">
                  <a:alpha val="43137"/>
                </a:srgbClr>
              </a:outerShdw>
            </a:effectLst>
            <a:latin typeface="Sree Krushnadevaraya" pitchFamily="2" charset="0"/>
            <a:cs typeface="Sree Krushnadevaraya" pitchFamily="2" charset="0"/>
          </a:endParaRPr>
        </a:p>
      </dsp:txBody>
      <dsp:txXfrm>
        <a:off x="703192" y="3782970"/>
        <a:ext cx="1506314" cy="374983"/>
      </dsp:txXfrm>
    </dsp:sp>
    <dsp:sp modelId="{4A47AD15-951B-4BA1-AFA3-6BAE9D4AA4A0}">
      <dsp:nvSpPr>
        <dsp:cNvPr id="0" name=""/>
        <dsp:cNvSpPr/>
      </dsp:nvSpPr>
      <dsp:spPr>
        <a:xfrm>
          <a:off x="2455495" y="3314241"/>
          <a:ext cx="1907239" cy="374983"/>
        </a:xfrm>
        <a:prstGeom prst="rect">
          <a:avLst/>
        </a:prstGeom>
        <a:solidFill>
          <a:srgbClr val="48CEE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t" anchorCtr="0">
          <a:noAutofit/>
        </a:bodyPr>
        <a:lstStyle/>
        <a:p>
          <a:pPr marL="0" lvl="0" indent="0" algn="ctr" defTabSz="889000">
            <a:lnSpc>
              <a:spcPct val="90000"/>
            </a:lnSpc>
            <a:spcBef>
              <a:spcPct val="0"/>
            </a:spcBef>
            <a:spcAft>
              <a:spcPct val="35000"/>
            </a:spcAft>
            <a:buNone/>
          </a:pPr>
          <a:r>
            <a:rPr lang="te-IN" sz="2000" b="1" kern="1200" dirty="0">
              <a:solidFill>
                <a:schemeClr val="tx1"/>
              </a:solidFill>
              <a:latin typeface="Sree Krushnadevaraya" pitchFamily="2" charset="0"/>
              <a:cs typeface="Sree Krushnadevaraya" pitchFamily="2" charset="0"/>
            </a:rPr>
            <a:t>క్రీస్తు</a:t>
          </a:r>
          <a:endParaRPr lang="en" sz="2000" b="1" kern="1200" dirty="0">
            <a:solidFill>
              <a:prstClr val="black"/>
            </a:solidFill>
            <a:latin typeface="Aptos" panose="02110004020202020204"/>
            <a:ea typeface="+mn-ea"/>
            <a:cs typeface="+mn-cs"/>
          </a:endParaRPr>
        </a:p>
      </dsp:txBody>
      <dsp:txXfrm>
        <a:off x="2455495" y="3314241"/>
        <a:ext cx="1907239" cy="374983"/>
      </dsp:txXfrm>
    </dsp:sp>
    <dsp:sp modelId="{6C06D458-FE74-458A-B19B-494629D523BE}">
      <dsp:nvSpPr>
        <dsp:cNvPr id="0" name=""/>
        <dsp:cNvSpPr/>
      </dsp:nvSpPr>
      <dsp:spPr>
        <a:xfrm>
          <a:off x="4608724" y="3314241"/>
          <a:ext cx="4581153" cy="374983"/>
        </a:xfrm>
        <a:prstGeom prst="rect">
          <a:avLst/>
        </a:prstGeom>
        <a:solidFill>
          <a:srgbClr val="48CEE0">
            <a:lumMod val="5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t" anchorCtr="0">
          <a:noAutofit/>
        </a:bodyPr>
        <a:lstStyle/>
        <a:p>
          <a:pPr marL="0" lvl="0" indent="0" algn="ctr" defTabSz="889000">
            <a:lnSpc>
              <a:spcPct val="90000"/>
            </a:lnSpc>
            <a:spcBef>
              <a:spcPct val="0"/>
            </a:spcBef>
            <a:spcAft>
              <a:spcPct val="35000"/>
            </a:spcAft>
            <a:buNone/>
          </a:pPr>
          <a:r>
            <a:rPr lang="te-IN" sz="2000" b="1" kern="1200" dirty="0">
              <a:solidFill>
                <a:prstClr val="white"/>
              </a:solidFill>
              <a:effectLst>
                <a:outerShdw blurRad="38100" dist="38100" dir="2700000" algn="tl">
                  <a:srgbClr val="000000">
                    <a:alpha val="43137"/>
                  </a:srgbClr>
                </a:outerShdw>
              </a:effectLst>
              <a:latin typeface="Sree Krushnadevaraya" pitchFamily="2" charset="0"/>
              <a:ea typeface="+mn-ea"/>
              <a:cs typeface="Sree Krushnadevaraya" pitchFamily="2" charset="0"/>
            </a:rPr>
            <a:t>అది మన మధ్య ఒక ఆలయం లాంటిది</a:t>
          </a:r>
          <a:endParaRPr lang="en" sz="2000" b="1" kern="1200" dirty="0">
            <a:solidFill>
              <a:prstClr val="white"/>
            </a:solidFill>
            <a:effectLst>
              <a:outerShdw blurRad="38100" dist="38100" dir="2700000" algn="tl">
                <a:srgbClr val="000000">
                  <a:alpha val="43137"/>
                </a:srgbClr>
              </a:outerShdw>
            </a:effectLst>
            <a:latin typeface="Sree Krushnadevaraya" pitchFamily="2" charset="0"/>
            <a:ea typeface="+mn-ea"/>
            <a:cs typeface="Sree Krushnadevaraya" pitchFamily="2" charset="0"/>
          </a:endParaRPr>
        </a:p>
      </dsp:txBody>
      <dsp:txXfrm>
        <a:off x="4608724" y="3314241"/>
        <a:ext cx="4581153" cy="374983"/>
      </dsp:txXfrm>
    </dsp:sp>
    <dsp:sp modelId="{2FCC901C-16B0-4C0D-9CB2-9EBB69273B4A}">
      <dsp:nvSpPr>
        <dsp:cNvPr id="0" name=""/>
        <dsp:cNvSpPr/>
      </dsp:nvSpPr>
      <dsp:spPr>
        <a:xfrm>
          <a:off x="9435866" y="3314241"/>
          <a:ext cx="2213151" cy="374983"/>
        </a:xfrm>
        <a:prstGeom prst="rect">
          <a:avLst/>
        </a:prstGeom>
        <a:solidFill>
          <a:srgbClr val="48CEE0">
            <a:lumMod val="5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t" anchorCtr="0">
          <a:noAutofit/>
        </a:bodyPr>
        <a:lstStyle/>
        <a:p>
          <a:pPr marL="0" lvl="0" indent="0" algn="ctr" defTabSz="889000">
            <a:lnSpc>
              <a:spcPct val="90000"/>
            </a:lnSpc>
            <a:spcBef>
              <a:spcPct val="0"/>
            </a:spcBef>
            <a:spcAft>
              <a:spcPct val="35000"/>
            </a:spcAft>
            <a:buNone/>
          </a:pPr>
          <a:r>
            <a:rPr lang="te-IN" sz="1800" b="1" kern="1200" dirty="0">
              <a:solidFill>
                <a:prstClr val="white"/>
              </a:solidFill>
              <a:effectLst>
                <a:outerShdw blurRad="38100" dist="38100" dir="2700000" algn="tl">
                  <a:srgbClr val="000000">
                    <a:alpha val="43137"/>
                  </a:srgbClr>
                </a:outerShdw>
              </a:effectLst>
              <a:latin typeface="Sree Krushnadevaraya" pitchFamily="2" charset="0"/>
              <a:ea typeface="+mn-ea"/>
              <a:cs typeface="Sree Krushnadevaraya" pitchFamily="2" charset="0"/>
            </a:rPr>
            <a:t>యోహాను 1:14; 2:21-22</a:t>
          </a:r>
          <a:endParaRPr lang="es-ES" sz="1800" b="1" kern="1200" dirty="0">
            <a:solidFill>
              <a:prstClr val="white"/>
            </a:solidFill>
            <a:effectLst>
              <a:outerShdw blurRad="38100" dist="38100" dir="2700000" algn="tl">
                <a:srgbClr val="000000">
                  <a:alpha val="43137"/>
                </a:srgbClr>
              </a:outerShdw>
            </a:effectLst>
            <a:latin typeface="Sree Krushnadevaraya" pitchFamily="2" charset="0"/>
            <a:ea typeface="+mn-ea"/>
            <a:cs typeface="Sree Krushnadevaraya" pitchFamily="2" charset="0"/>
          </a:endParaRPr>
        </a:p>
      </dsp:txBody>
      <dsp:txXfrm>
        <a:off x="9435866" y="3314241"/>
        <a:ext cx="2213151" cy="374983"/>
      </dsp:txXfrm>
    </dsp:sp>
    <dsp:sp modelId="{8A71AF80-77A7-4E4F-AD7E-D79131F4EDAC}">
      <dsp:nvSpPr>
        <dsp:cNvPr id="0" name=""/>
        <dsp:cNvSpPr/>
      </dsp:nvSpPr>
      <dsp:spPr>
        <a:xfrm>
          <a:off x="2455495" y="3782970"/>
          <a:ext cx="1907239" cy="374983"/>
        </a:xfrm>
        <a:prstGeom prst="rect">
          <a:avLst/>
        </a:prstGeom>
        <a:solidFill>
          <a:schemeClr val="accent1">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t" anchorCtr="0">
          <a:noAutofit/>
        </a:bodyPr>
        <a:lstStyle/>
        <a:p>
          <a:pPr marL="0" lvl="0" indent="0" algn="ctr" defTabSz="889000">
            <a:lnSpc>
              <a:spcPct val="90000"/>
            </a:lnSpc>
            <a:spcBef>
              <a:spcPct val="0"/>
            </a:spcBef>
            <a:spcAft>
              <a:spcPct val="35000"/>
            </a:spcAft>
            <a:buNone/>
          </a:pPr>
          <a:r>
            <a:rPr lang="te-IN" sz="2000" b="1" kern="1200" dirty="0">
              <a:solidFill>
                <a:prstClr val="black"/>
              </a:solidFill>
              <a:latin typeface="Sree Krushnadevaraya" pitchFamily="2" charset="0"/>
              <a:ea typeface="+mn-ea"/>
              <a:cs typeface="Sree Krushnadevaraya" pitchFamily="2" charset="0"/>
            </a:rPr>
            <a:t>సంఘము</a:t>
          </a:r>
          <a:endParaRPr lang="en" sz="2000" b="1" kern="1200" dirty="0">
            <a:solidFill>
              <a:prstClr val="black"/>
            </a:solidFill>
            <a:latin typeface="Sree Krushnadevaraya" pitchFamily="2" charset="0"/>
            <a:ea typeface="+mn-ea"/>
            <a:cs typeface="Sree Krushnadevaraya" pitchFamily="2" charset="0"/>
          </a:endParaRPr>
        </a:p>
      </dsp:txBody>
      <dsp:txXfrm>
        <a:off x="2455495" y="3782970"/>
        <a:ext cx="1907239" cy="374983"/>
      </dsp:txXfrm>
    </dsp:sp>
    <dsp:sp modelId="{4BA8520E-8D54-443D-9B75-DB07825FC07A}">
      <dsp:nvSpPr>
        <dsp:cNvPr id="0" name=""/>
        <dsp:cNvSpPr/>
      </dsp:nvSpPr>
      <dsp:spPr>
        <a:xfrm>
          <a:off x="4608724" y="3782970"/>
          <a:ext cx="4581153" cy="374983"/>
        </a:xfrm>
        <a:prstGeom prst="rect">
          <a:avLst/>
        </a:prstGeom>
        <a:solidFill>
          <a:srgbClr val="2FC753">
            <a:lumMod val="75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t" anchorCtr="0">
          <a:noAutofit/>
        </a:bodyPr>
        <a:lstStyle/>
        <a:p>
          <a:pPr marL="0" lvl="0" indent="0" algn="ctr" defTabSz="889000">
            <a:lnSpc>
              <a:spcPct val="90000"/>
            </a:lnSpc>
            <a:spcBef>
              <a:spcPct val="0"/>
            </a:spcBef>
            <a:spcAft>
              <a:spcPct val="35000"/>
            </a:spcAft>
            <a:buNone/>
          </a:pPr>
          <a:r>
            <a:rPr lang="te-IN" sz="2000" b="1" kern="1200" dirty="0">
              <a:solidFill>
                <a:prstClr val="white"/>
              </a:solidFill>
              <a:effectLst>
                <a:outerShdw blurRad="38100" dist="38100" dir="2700000" algn="tl">
                  <a:srgbClr val="000000">
                    <a:alpha val="43137"/>
                  </a:srgbClr>
                </a:outerShdw>
              </a:effectLst>
              <a:latin typeface="Sree Krushnadevaraya" pitchFamily="2" charset="0"/>
              <a:ea typeface="+mn-ea"/>
              <a:cs typeface="Sree Krushnadevaraya" pitchFamily="2" charset="0"/>
            </a:rPr>
            <a:t>మనం దేవుని ఆలయం</a:t>
          </a:r>
          <a:endParaRPr lang="es-ES" sz="2000" b="1" kern="1200" dirty="0">
            <a:solidFill>
              <a:prstClr val="white"/>
            </a:solidFill>
            <a:effectLst>
              <a:outerShdw blurRad="38100" dist="38100" dir="2700000" algn="tl">
                <a:srgbClr val="000000">
                  <a:alpha val="43137"/>
                </a:srgbClr>
              </a:outerShdw>
            </a:effectLst>
            <a:latin typeface="Sree Krushnadevaraya" pitchFamily="2" charset="0"/>
            <a:ea typeface="+mn-ea"/>
            <a:cs typeface="Sree Krushnadevaraya" pitchFamily="2" charset="0"/>
          </a:endParaRPr>
        </a:p>
      </dsp:txBody>
      <dsp:txXfrm>
        <a:off x="4608724" y="3782970"/>
        <a:ext cx="4581153" cy="374983"/>
      </dsp:txXfrm>
    </dsp:sp>
    <dsp:sp modelId="{D168A26B-20BE-4D4E-A66C-5FDFDDE9C321}">
      <dsp:nvSpPr>
        <dsp:cNvPr id="0" name=""/>
        <dsp:cNvSpPr/>
      </dsp:nvSpPr>
      <dsp:spPr>
        <a:xfrm>
          <a:off x="9435866" y="3782970"/>
          <a:ext cx="2213151" cy="374983"/>
        </a:xfrm>
        <a:prstGeom prst="rect">
          <a:avLst/>
        </a:prstGeom>
        <a:solidFill>
          <a:srgbClr val="2FC753">
            <a:lumMod val="75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t" anchorCtr="0">
          <a:noAutofit/>
        </a:bodyPr>
        <a:lstStyle/>
        <a:p>
          <a:pPr marL="0" lvl="0" indent="0" algn="ctr" defTabSz="889000">
            <a:lnSpc>
              <a:spcPct val="90000"/>
            </a:lnSpc>
            <a:spcBef>
              <a:spcPct val="0"/>
            </a:spcBef>
            <a:spcAft>
              <a:spcPct val="35000"/>
            </a:spcAft>
            <a:buNone/>
          </a:pPr>
          <a:r>
            <a:rPr lang="te-IN" sz="1600" b="1" kern="1200" dirty="0">
              <a:solidFill>
                <a:prstClr val="white"/>
              </a:solidFill>
              <a:effectLst>
                <a:outerShdw blurRad="38100" dist="38100" dir="2700000" algn="tl">
                  <a:srgbClr val="000000">
                    <a:alpha val="43137"/>
                  </a:srgbClr>
                </a:outerShdw>
              </a:effectLst>
              <a:latin typeface="Sree Krushnadevaraya" pitchFamily="2" charset="0"/>
              <a:ea typeface="+mn-ea"/>
              <a:cs typeface="Sree Krushnadevaraya" pitchFamily="2" charset="0"/>
            </a:rPr>
            <a:t>1 కొరింథీయులకు 3:16-17</a:t>
          </a:r>
          <a:endParaRPr lang="es-ES" sz="1600" b="1" kern="1200" dirty="0">
            <a:solidFill>
              <a:prstClr val="white"/>
            </a:solidFill>
            <a:effectLst>
              <a:outerShdw blurRad="38100" dist="38100" dir="2700000" algn="tl">
                <a:srgbClr val="000000">
                  <a:alpha val="43137"/>
                </a:srgbClr>
              </a:outerShdw>
            </a:effectLst>
            <a:latin typeface="Sree Krushnadevaraya" pitchFamily="2" charset="0"/>
            <a:ea typeface="+mn-ea"/>
            <a:cs typeface="Sree Krushnadevaraya" pitchFamily="2" charset="0"/>
          </a:endParaRPr>
        </a:p>
      </dsp:txBody>
      <dsp:txXfrm>
        <a:off x="9435866" y="3782970"/>
        <a:ext cx="2213151" cy="374983"/>
      </dsp:txXfrm>
    </dsp:sp>
    <dsp:sp modelId="{B3436EA0-E061-41F5-A681-898EA7260450}">
      <dsp:nvSpPr>
        <dsp:cNvPr id="0" name=""/>
        <dsp:cNvSpPr/>
      </dsp:nvSpPr>
      <dsp:spPr>
        <a:xfrm>
          <a:off x="2455495" y="4251699"/>
          <a:ext cx="1907239" cy="374983"/>
        </a:xfrm>
        <a:prstGeom prst="rect">
          <a:avLst/>
        </a:prstGeom>
        <a:solidFill>
          <a:srgbClr val="FFABAB"/>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t" anchorCtr="0">
          <a:noAutofit/>
        </a:bodyPr>
        <a:lstStyle/>
        <a:p>
          <a:pPr marL="0" lvl="0" indent="0" algn="ctr" defTabSz="889000">
            <a:lnSpc>
              <a:spcPct val="90000"/>
            </a:lnSpc>
            <a:spcBef>
              <a:spcPct val="0"/>
            </a:spcBef>
            <a:spcAft>
              <a:spcPct val="35000"/>
            </a:spcAft>
            <a:buNone/>
          </a:pPr>
          <a:r>
            <a:rPr lang="te-IN" sz="2000" b="1" kern="1200" dirty="0">
              <a:solidFill>
                <a:prstClr val="black"/>
              </a:solidFill>
              <a:latin typeface="Sree Krushnadevaraya" pitchFamily="2" charset="0"/>
              <a:ea typeface="+mn-ea"/>
              <a:cs typeface="Sree Krushnadevaraya" pitchFamily="2" charset="0"/>
            </a:rPr>
            <a:t>అంత్యకాలము</a:t>
          </a:r>
          <a:endParaRPr lang="en" sz="2000" b="1" kern="1200" dirty="0">
            <a:solidFill>
              <a:prstClr val="black"/>
            </a:solidFill>
            <a:latin typeface="Sree Krushnadevaraya" pitchFamily="2" charset="0"/>
            <a:ea typeface="+mn-ea"/>
            <a:cs typeface="Sree Krushnadevaraya" pitchFamily="2" charset="0"/>
          </a:endParaRPr>
        </a:p>
      </dsp:txBody>
      <dsp:txXfrm>
        <a:off x="2455495" y="4251699"/>
        <a:ext cx="1907239" cy="374983"/>
      </dsp:txXfrm>
    </dsp:sp>
    <dsp:sp modelId="{AE1F0294-D1F2-43D5-A402-109D2BAD284E}">
      <dsp:nvSpPr>
        <dsp:cNvPr id="0" name=""/>
        <dsp:cNvSpPr/>
      </dsp:nvSpPr>
      <dsp:spPr>
        <a:xfrm>
          <a:off x="4608724" y="4251699"/>
          <a:ext cx="4581153" cy="374983"/>
        </a:xfrm>
        <a:prstGeom prst="rect">
          <a:avLst/>
        </a:prstGeom>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t" anchorCtr="0">
          <a:noAutofit/>
        </a:bodyPr>
        <a:lstStyle/>
        <a:p>
          <a:pPr marL="0" lvl="0" indent="0" algn="ctr" defTabSz="889000">
            <a:lnSpc>
              <a:spcPct val="90000"/>
            </a:lnSpc>
            <a:spcBef>
              <a:spcPct val="0"/>
            </a:spcBef>
            <a:spcAft>
              <a:spcPct val="35000"/>
            </a:spcAft>
            <a:buNone/>
          </a:pPr>
          <a:r>
            <a:rPr lang="te-IN" sz="2000" b="1" kern="1200" dirty="0">
              <a:solidFill>
                <a:prstClr val="white"/>
              </a:solidFill>
              <a:effectLst>
                <a:outerShdw blurRad="38100" dist="38100" dir="2700000" algn="tl">
                  <a:srgbClr val="000000">
                    <a:alpha val="43137"/>
                  </a:srgbClr>
                </a:outerShdw>
              </a:effectLst>
              <a:latin typeface="Sree Krushnadevaraya" pitchFamily="2" charset="0"/>
              <a:ea typeface="+mn-ea"/>
              <a:cs typeface="Sree Krushnadevaraya" pitchFamily="2" charset="0"/>
            </a:rPr>
            <a:t>నూతన యెరూషలేము, మన దేవాలయం</a:t>
          </a:r>
          <a:endParaRPr lang="en" sz="2000" b="1" kern="1200" dirty="0">
            <a:solidFill>
              <a:prstClr val="white"/>
            </a:solidFill>
            <a:effectLst>
              <a:outerShdw blurRad="38100" dist="38100" dir="2700000" algn="tl">
                <a:srgbClr val="000000">
                  <a:alpha val="43137"/>
                </a:srgbClr>
              </a:outerShdw>
            </a:effectLst>
            <a:latin typeface="Sree Krushnadevaraya" pitchFamily="2" charset="0"/>
            <a:ea typeface="+mn-ea"/>
            <a:cs typeface="Sree Krushnadevaraya" pitchFamily="2" charset="0"/>
          </a:endParaRPr>
        </a:p>
      </dsp:txBody>
      <dsp:txXfrm>
        <a:off x="4608724" y="4251699"/>
        <a:ext cx="4581153" cy="374983"/>
      </dsp:txXfrm>
    </dsp:sp>
    <dsp:sp modelId="{137D68CA-DC7B-4A87-848F-B3BF39B64E80}">
      <dsp:nvSpPr>
        <dsp:cNvPr id="0" name=""/>
        <dsp:cNvSpPr/>
      </dsp:nvSpPr>
      <dsp:spPr>
        <a:xfrm>
          <a:off x="9435866" y="4251699"/>
          <a:ext cx="2213151" cy="374983"/>
        </a:xfrm>
        <a:prstGeom prst="rect">
          <a:avLst/>
        </a:prstGeom>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t" anchorCtr="0">
          <a:noAutofit/>
        </a:bodyPr>
        <a:lstStyle/>
        <a:p>
          <a:pPr marL="0" lvl="0" indent="0" algn="ctr" defTabSz="889000">
            <a:lnSpc>
              <a:spcPct val="90000"/>
            </a:lnSpc>
            <a:spcBef>
              <a:spcPct val="0"/>
            </a:spcBef>
            <a:spcAft>
              <a:spcPct val="35000"/>
            </a:spcAft>
            <a:buNone/>
          </a:pPr>
          <a:r>
            <a:rPr lang="te-IN" sz="2000" b="1" kern="1200" dirty="0">
              <a:solidFill>
                <a:prstClr val="white"/>
              </a:solidFill>
              <a:effectLst>
                <a:outerShdw blurRad="38100" dist="38100" dir="2700000" algn="tl">
                  <a:srgbClr val="000000">
                    <a:alpha val="43137"/>
                  </a:srgbClr>
                </a:outerShdw>
              </a:effectLst>
              <a:latin typeface="Sree Krushnadevaraya" pitchFamily="2" charset="0"/>
              <a:ea typeface="+mn-ea"/>
              <a:cs typeface="Sree Krushnadevaraya" pitchFamily="2" charset="0"/>
            </a:rPr>
            <a:t>ప్రకటన 21:2-3</a:t>
          </a:r>
          <a:endParaRPr lang="es-ES" sz="2000" b="1" kern="1200" dirty="0">
            <a:solidFill>
              <a:prstClr val="white"/>
            </a:solidFill>
            <a:effectLst>
              <a:outerShdw blurRad="38100" dist="38100" dir="2700000" algn="tl">
                <a:srgbClr val="000000">
                  <a:alpha val="43137"/>
                </a:srgbClr>
              </a:outerShdw>
            </a:effectLst>
            <a:latin typeface="Sree Krushnadevaraya" pitchFamily="2" charset="0"/>
            <a:ea typeface="+mn-ea"/>
            <a:cs typeface="Sree Krushnadevaraya" pitchFamily="2" charset="0"/>
          </a:endParaRPr>
        </a:p>
      </dsp:txBody>
      <dsp:txXfrm>
        <a:off x="9435866" y="4251699"/>
        <a:ext cx="2213151" cy="37498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773FDD-7FB2-47A2-9048-6A5D0213169F}">
      <dsp:nvSpPr>
        <dsp:cNvPr id="0" name=""/>
        <dsp:cNvSpPr/>
      </dsp:nvSpPr>
      <dsp:spPr>
        <a:xfrm rot="10800000">
          <a:off x="184903" y="1503"/>
          <a:ext cx="7263646" cy="510658"/>
        </a:xfrm>
        <a:prstGeom prst="homePlat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4000" tIns="36000" rIns="108000" bIns="36000" numCol="1" spcCol="1270" anchor="ctr" anchorCtr="0">
          <a:noAutofit/>
        </a:bodyPr>
        <a:lstStyle/>
        <a:p>
          <a:pPr marL="0" lvl="0" indent="0" algn="ctr" defTabSz="800100">
            <a:lnSpc>
              <a:spcPct val="90000"/>
            </a:lnSpc>
            <a:spcBef>
              <a:spcPct val="0"/>
            </a:spcBef>
            <a:spcAft>
              <a:spcPts val="0"/>
            </a:spcAft>
            <a:buNone/>
          </a:pPr>
          <a:r>
            <a:rPr lang="te-IN" sz="1800" b="0" kern="1200" dirty="0">
              <a:effectLst>
                <a:outerShdw blurRad="38100" dist="38100" dir="2700000" algn="tl">
                  <a:srgbClr val="000000">
                    <a:alpha val="43137"/>
                  </a:srgbClr>
                </a:outerShdw>
              </a:effectLst>
              <a:latin typeface="Sree Krushnadevaraya" pitchFamily="2" charset="0"/>
              <a:cs typeface="Sree Krushnadevaraya" pitchFamily="2" charset="0"/>
            </a:rPr>
            <a:t>యొర్దానులో బాప్తిస్మం తీసుకున్న తర్వాత, యేసు దుష్ట శక్తులకు వ్యతిరేకంగా పోరాడా</a:t>
          </a:r>
          <a:r>
            <a:rPr lang="te-IN" sz="1800" b="0" kern="1200" dirty="0">
              <a:effectLst>
                <a:outerShdw blurRad="38100" dist="38100" dir="2700000" algn="tl">
                  <a:srgbClr val="000000">
                    <a:alpha val="43137"/>
                  </a:srgbClr>
                </a:outerShdw>
              </a:effectLst>
            </a:rPr>
            <a:t>రు</a:t>
          </a:r>
          <a:endParaRPr lang="es-ES" sz="1800" b="0" kern="1200" dirty="0">
            <a:effectLst>
              <a:outerShdw blurRad="38100" dist="38100" dir="2700000" algn="tl">
                <a:srgbClr val="000000">
                  <a:alpha val="43137"/>
                </a:srgbClr>
              </a:outerShdw>
            </a:effectLst>
            <a:latin typeface="Sree Krushnadevaraya" pitchFamily="2" charset="0"/>
            <a:cs typeface="Sree Krushnadevaraya" pitchFamily="2" charset="0"/>
          </a:endParaRPr>
        </a:p>
      </dsp:txBody>
      <dsp:txXfrm rot="10800000">
        <a:off x="312567" y="1503"/>
        <a:ext cx="7135982" cy="510658"/>
      </dsp:txXfrm>
    </dsp:sp>
    <dsp:sp modelId="{1E6EB69F-72BE-4EAE-BC8C-AA6426469CD6}">
      <dsp:nvSpPr>
        <dsp:cNvPr id="0" name=""/>
        <dsp:cNvSpPr/>
      </dsp:nvSpPr>
      <dsp:spPr>
        <a:xfrm>
          <a:off x="83125" y="82907"/>
          <a:ext cx="347850" cy="347850"/>
        </a:xfrm>
        <a:prstGeom prst="flowChartDisplay">
          <a:avLst/>
        </a:prstGeom>
        <a:solidFill>
          <a:schemeClr val="accent5">
            <a:tint val="50000"/>
            <a:hueOff val="0"/>
            <a:satOff val="0"/>
            <a:lumOff val="0"/>
            <a:alphaOff val="0"/>
          </a:schemeClr>
        </a:solidFill>
        <a:ln>
          <a:noFill/>
        </a:ln>
        <a:effectLst>
          <a:outerShdw blurRad="57150" dist="19050" dir="5400000" algn="ctr" rotWithShape="0">
            <a:srgbClr val="000000">
              <a:alpha val="63000"/>
            </a:srgbClr>
          </a:outerShdw>
        </a:effectLst>
        <a:scene3d>
          <a:camera prst="orthographicFront"/>
          <a:lightRig rig="threePt" dir="t"/>
        </a:scene3d>
        <a:sp3d>
          <a:bevelT prst="convex"/>
        </a:sp3d>
      </dsp:spPr>
      <dsp:style>
        <a:lnRef idx="0">
          <a:scrgbClr r="0" g="0" b="0"/>
        </a:lnRef>
        <a:fillRef idx="1">
          <a:scrgbClr r="0" g="0" b="0"/>
        </a:fillRef>
        <a:effectRef idx="3">
          <a:scrgbClr r="0" g="0" b="0"/>
        </a:effectRef>
        <a:fontRef idx="minor"/>
      </dsp:style>
    </dsp:sp>
    <dsp:sp modelId="{D9B81C27-D5EE-4CB4-84AD-FFF37ED1F530}">
      <dsp:nvSpPr>
        <dsp:cNvPr id="0" name=""/>
        <dsp:cNvSpPr/>
      </dsp:nvSpPr>
      <dsp:spPr>
        <a:xfrm rot="10800000">
          <a:off x="184903" y="607247"/>
          <a:ext cx="7263646" cy="347850"/>
        </a:xfrm>
        <a:prstGeom prst="homePlate">
          <a:avLst/>
        </a:prstGeom>
        <a:gradFill rotWithShape="0">
          <a:gsLst>
            <a:gs pos="0">
              <a:schemeClr val="accent5">
                <a:hueOff val="-1302132"/>
                <a:satOff val="-4412"/>
                <a:lumOff val="2431"/>
                <a:alphaOff val="0"/>
                <a:satMod val="103000"/>
                <a:lumMod val="102000"/>
                <a:tint val="94000"/>
              </a:schemeClr>
            </a:gs>
            <a:gs pos="50000">
              <a:schemeClr val="accent5">
                <a:hueOff val="-1302132"/>
                <a:satOff val="-4412"/>
                <a:lumOff val="2431"/>
                <a:alphaOff val="0"/>
                <a:satMod val="110000"/>
                <a:lumMod val="100000"/>
                <a:shade val="100000"/>
              </a:schemeClr>
            </a:gs>
            <a:gs pos="100000">
              <a:schemeClr val="accent5">
                <a:hueOff val="-1302132"/>
                <a:satOff val="-4412"/>
                <a:lumOff val="243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3392" tIns="68580" rIns="128016" bIns="68580" numCol="1" spcCol="1270" anchor="ctr" anchorCtr="0">
          <a:noAutofit/>
        </a:bodyPr>
        <a:lstStyle/>
        <a:p>
          <a:pPr marL="0" lvl="0" indent="0" algn="ctr" defTabSz="800100">
            <a:lnSpc>
              <a:spcPct val="90000"/>
            </a:lnSpc>
            <a:spcBef>
              <a:spcPct val="0"/>
            </a:spcBef>
            <a:spcAft>
              <a:spcPct val="35000"/>
            </a:spcAft>
            <a:buNone/>
          </a:pPr>
          <a:r>
            <a:rPr lang="te-IN" sz="1800" b="0" kern="1200" dirty="0">
              <a:effectLst>
                <a:outerShdw blurRad="38100" dist="38100" dir="2700000" algn="tl">
                  <a:srgbClr val="000000">
                    <a:alpha val="43137"/>
                  </a:srgbClr>
                </a:outerShdw>
              </a:effectLst>
              <a:latin typeface="Sree Krushnadevaraya" pitchFamily="2" charset="0"/>
              <a:cs typeface="Sree Krushnadevaraya" pitchFamily="2" charset="0"/>
            </a:rPr>
            <a:t>అతను ఎడారిలో 40 రోజులు గడిపిన తర్వాత తన పనిని ప్రారంభించారు.</a:t>
          </a:r>
          <a:endParaRPr lang="es-ES" sz="1800" b="0" kern="1200" dirty="0">
            <a:effectLst>
              <a:outerShdw blurRad="38100" dist="38100" dir="2700000" algn="tl">
                <a:srgbClr val="000000">
                  <a:alpha val="43137"/>
                </a:srgbClr>
              </a:outerShdw>
            </a:effectLst>
            <a:latin typeface="Sree Krushnadevaraya" pitchFamily="2" charset="0"/>
            <a:cs typeface="Sree Krushnadevaraya" pitchFamily="2" charset="0"/>
          </a:endParaRPr>
        </a:p>
      </dsp:txBody>
      <dsp:txXfrm rot="10800000">
        <a:off x="271865" y="607247"/>
        <a:ext cx="7176684" cy="347850"/>
      </dsp:txXfrm>
    </dsp:sp>
    <dsp:sp modelId="{E9F35834-E266-496A-8EF5-A10B8D219F18}">
      <dsp:nvSpPr>
        <dsp:cNvPr id="0" name=""/>
        <dsp:cNvSpPr/>
      </dsp:nvSpPr>
      <dsp:spPr>
        <a:xfrm>
          <a:off x="83125" y="607247"/>
          <a:ext cx="347850" cy="347850"/>
        </a:xfrm>
        <a:prstGeom prst="flowChartDisplay">
          <a:avLst/>
        </a:prstGeom>
        <a:solidFill>
          <a:schemeClr val="accent5">
            <a:tint val="50000"/>
            <a:hueOff val="-1386916"/>
            <a:satOff val="-1920"/>
            <a:lumOff val="214"/>
            <a:alphaOff val="0"/>
          </a:schemeClr>
        </a:solidFill>
        <a:ln>
          <a:noFill/>
        </a:ln>
        <a:effectLst>
          <a:outerShdw blurRad="57150" dist="19050" dir="5400000" algn="ctr" rotWithShape="0">
            <a:srgbClr val="000000">
              <a:alpha val="63000"/>
            </a:srgbClr>
          </a:outerShdw>
        </a:effectLst>
        <a:scene3d>
          <a:camera prst="orthographicFront"/>
          <a:lightRig rig="threePt" dir="t"/>
        </a:scene3d>
        <a:sp3d>
          <a:bevelT prst="convex"/>
        </a:sp3d>
      </dsp:spPr>
      <dsp:style>
        <a:lnRef idx="0">
          <a:scrgbClr r="0" g="0" b="0"/>
        </a:lnRef>
        <a:fillRef idx="1">
          <a:scrgbClr r="0" g="0" b="0"/>
        </a:fillRef>
        <a:effectRef idx="3">
          <a:scrgbClr r="0" g="0" b="0"/>
        </a:effectRef>
        <a:fontRef idx="minor"/>
      </dsp:style>
    </dsp:sp>
    <dsp:sp modelId="{6E8484E4-303A-4883-BF6A-B81514CEEC30}">
      <dsp:nvSpPr>
        <dsp:cNvPr id="0" name=""/>
        <dsp:cNvSpPr/>
      </dsp:nvSpPr>
      <dsp:spPr>
        <a:xfrm rot="10800000">
          <a:off x="184903" y="1050184"/>
          <a:ext cx="7263646" cy="347850"/>
        </a:xfrm>
        <a:prstGeom prst="homePlate">
          <a:avLst/>
        </a:prstGeom>
        <a:gradFill rotWithShape="0">
          <a:gsLst>
            <a:gs pos="0">
              <a:schemeClr val="accent5">
                <a:hueOff val="-2604265"/>
                <a:satOff val="-8823"/>
                <a:lumOff val="4863"/>
                <a:alphaOff val="0"/>
                <a:satMod val="103000"/>
                <a:lumMod val="102000"/>
                <a:tint val="94000"/>
              </a:schemeClr>
            </a:gs>
            <a:gs pos="50000">
              <a:schemeClr val="accent5">
                <a:hueOff val="-2604265"/>
                <a:satOff val="-8823"/>
                <a:lumOff val="4863"/>
                <a:alphaOff val="0"/>
                <a:satMod val="110000"/>
                <a:lumMod val="100000"/>
                <a:shade val="100000"/>
              </a:schemeClr>
            </a:gs>
            <a:gs pos="100000">
              <a:schemeClr val="accent5">
                <a:hueOff val="-2604265"/>
                <a:satOff val="-8823"/>
                <a:lumOff val="486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3392" tIns="68580" rIns="128016" bIns="68580" numCol="1" spcCol="1270" anchor="ctr" anchorCtr="0">
          <a:noAutofit/>
        </a:bodyPr>
        <a:lstStyle/>
        <a:p>
          <a:pPr marL="0" lvl="0" indent="0" algn="ctr" defTabSz="800100">
            <a:lnSpc>
              <a:spcPct val="90000"/>
            </a:lnSpc>
            <a:spcBef>
              <a:spcPct val="0"/>
            </a:spcBef>
            <a:spcAft>
              <a:spcPct val="35000"/>
            </a:spcAft>
            <a:buNone/>
          </a:pPr>
          <a:r>
            <a:rPr lang="te-IN" sz="1800" b="0" kern="1200" dirty="0">
              <a:effectLst>
                <a:outerShdw blurRad="38100" dist="38100" dir="2700000" algn="tl">
                  <a:srgbClr val="000000">
                    <a:alpha val="43137"/>
                  </a:srgbClr>
                </a:outerShdw>
              </a:effectLst>
              <a:latin typeface="Sree Krushnadevaraya" pitchFamily="2" charset="0"/>
              <a:cs typeface="Sree Krushnadevaraya" pitchFamily="2" charset="0"/>
            </a:rPr>
            <a:t>ఆయన సిలువపై శత్రువును ఓడించారు</a:t>
          </a:r>
          <a:endParaRPr lang="es-ES" sz="1800" b="0" kern="1200" dirty="0">
            <a:effectLst>
              <a:outerShdw blurRad="38100" dist="38100" dir="2700000" algn="tl">
                <a:srgbClr val="000000">
                  <a:alpha val="43137"/>
                </a:srgbClr>
              </a:outerShdw>
            </a:effectLst>
            <a:latin typeface="Sree Krushnadevaraya" pitchFamily="2" charset="0"/>
            <a:cs typeface="Sree Krushnadevaraya" pitchFamily="2" charset="0"/>
          </a:endParaRPr>
        </a:p>
      </dsp:txBody>
      <dsp:txXfrm rot="10800000">
        <a:off x="271865" y="1050184"/>
        <a:ext cx="7176684" cy="347850"/>
      </dsp:txXfrm>
    </dsp:sp>
    <dsp:sp modelId="{3AEAD92F-868C-4E59-BBD7-2C2457C2EBCA}">
      <dsp:nvSpPr>
        <dsp:cNvPr id="0" name=""/>
        <dsp:cNvSpPr/>
      </dsp:nvSpPr>
      <dsp:spPr>
        <a:xfrm>
          <a:off x="83125" y="1050184"/>
          <a:ext cx="347850" cy="347850"/>
        </a:xfrm>
        <a:prstGeom prst="flowChartDisplay">
          <a:avLst/>
        </a:prstGeom>
        <a:solidFill>
          <a:schemeClr val="accent5">
            <a:tint val="50000"/>
            <a:hueOff val="-2773831"/>
            <a:satOff val="-3840"/>
            <a:lumOff val="428"/>
            <a:alphaOff val="0"/>
          </a:schemeClr>
        </a:solidFill>
        <a:ln>
          <a:noFill/>
        </a:ln>
        <a:effectLst>
          <a:outerShdw blurRad="57150" dist="19050" dir="5400000" algn="ctr" rotWithShape="0">
            <a:srgbClr val="000000">
              <a:alpha val="63000"/>
            </a:srgbClr>
          </a:outerShdw>
        </a:effectLst>
        <a:scene3d>
          <a:camera prst="orthographicFront"/>
          <a:lightRig rig="threePt" dir="t"/>
        </a:scene3d>
        <a:sp3d>
          <a:bevelT prst="convex"/>
        </a:sp3d>
      </dsp:spPr>
      <dsp:style>
        <a:lnRef idx="0">
          <a:scrgbClr r="0" g="0" b="0"/>
        </a:lnRef>
        <a:fillRef idx="1">
          <a:scrgbClr r="0" g="0" b="0"/>
        </a:fillRef>
        <a:effectRef idx="3">
          <a:scrgbClr r="0" g="0" b="0"/>
        </a:effectRef>
        <a:fontRef idx="minor"/>
      </dsp:style>
    </dsp:sp>
    <dsp:sp modelId="{BEC9BBA0-9AD0-4724-BA05-E88F40BE7E8F}">
      <dsp:nvSpPr>
        <dsp:cNvPr id="0" name=""/>
        <dsp:cNvSpPr/>
      </dsp:nvSpPr>
      <dsp:spPr>
        <a:xfrm rot="10800000">
          <a:off x="184903" y="1493120"/>
          <a:ext cx="7263646" cy="347850"/>
        </a:xfrm>
        <a:prstGeom prst="homePlate">
          <a:avLst/>
        </a:prstGeom>
        <a:gradFill rotWithShape="0">
          <a:gsLst>
            <a:gs pos="0">
              <a:schemeClr val="accent5">
                <a:hueOff val="-3906397"/>
                <a:satOff val="-13235"/>
                <a:lumOff val="7294"/>
                <a:alphaOff val="0"/>
                <a:satMod val="103000"/>
                <a:lumMod val="102000"/>
                <a:tint val="94000"/>
              </a:schemeClr>
            </a:gs>
            <a:gs pos="50000">
              <a:schemeClr val="accent5">
                <a:hueOff val="-3906397"/>
                <a:satOff val="-13235"/>
                <a:lumOff val="7294"/>
                <a:alphaOff val="0"/>
                <a:satMod val="110000"/>
                <a:lumMod val="100000"/>
                <a:shade val="100000"/>
              </a:schemeClr>
            </a:gs>
            <a:gs pos="100000">
              <a:schemeClr val="accent5">
                <a:hueOff val="-3906397"/>
                <a:satOff val="-13235"/>
                <a:lumOff val="729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3392" tIns="68580" rIns="128016" bIns="68580" numCol="1" spcCol="1270" anchor="ctr" anchorCtr="0">
          <a:noAutofit/>
        </a:bodyPr>
        <a:lstStyle/>
        <a:p>
          <a:pPr marL="0" lvl="0" indent="0" algn="ctr" defTabSz="800100">
            <a:lnSpc>
              <a:spcPct val="90000"/>
            </a:lnSpc>
            <a:spcBef>
              <a:spcPct val="0"/>
            </a:spcBef>
            <a:spcAft>
              <a:spcPct val="35000"/>
            </a:spcAft>
            <a:buNone/>
          </a:pPr>
          <a:r>
            <a:rPr lang="te-IN" sz="1800" b="0" kern="1200" dirty="0">
              <a:effectLst>
                <a:outerShdw blurRad="38100" dist="38100" dir="2700000" algn="tl">
                  <a:srgbClr val="000000">
                    <a:alpha val="43137"/>
                  </a:srgbClr>
                </a:outerShdw>
              </a:effectLst>
              <a:latin typeface="Sree Krushnadevaraya" pitchFamily="2" charset="0"/>
              <a:cs typeface="Sree Krushnadevaraya" pitchFamily="2" charset="0"/>
            </a:rPr>
            <a:t>ఆయన మన ఆధ్యాత్మిక శత్రువులపై విజయాన్ని ఇస్తారు</a:t>
          </a:r>
          <a:endParaRPr lang="es-ES" sz="1800" b="0" kern="1200" dirty="0">
            <a:effectLst>
              <a:outerShdw blurRad="38100" dist="38100" dir="2700000" algn="tl">
                <a:srgbClr val="000000">
                  <a:alpha val="43137"/>
                </a:srgbClr>
              </a:outerShdw>
            </a:effectLst>
            <a:latin typeface="Sree Krushnadevaraya" pitchFamily="2" charset="0"/>
            <a:cs typeface="Sree Krushnadevaraya" pitchFamily="2" charset="0"/>
          </a:endParaRPr>
        </a:p>
      </dsp:txBody>
      <dsp:txXfrm rot="10800000">
        <a:off x="271865" y="1493120"/>
        <a:ext cx="7176684" cy="347850"/>
      </dsp:txXfrm>
    </dsp:sp>
    <dsp:sp modelId="{7095E03F-2E76-4658-BCCB-B925C31930E4}">
      <dsp:nvSpPr>
        <dsp:cNvPr id="0" name=""/>
        <dsp:cNvSpPr/>
      </dsp:nvSpPr>
      <dsp:spPr>
        <a:xfrm>
          <a:off x="83125" y="1493120"/>
          <a:ext cx="347850" cy="347850"/>
        </a:xfrm>
        <a:prstGeom prst="flowChartDisplay">
          <a:avLst/>
        </a:prstGeom>
        <a:solidFill>
          <a:schemeClr val="accent5">
            <a:tint val="50000"/>
            <a:hueOff val="-4160747"/>
            <a:satOff val="-5761"/>
            <a:lumOff val="642"/>
            <a:alphaOff val="0"/>
          </a:schemeClr>
        </a:solidFill>
        <a:ln>
          <a:noFill/>
        </a:ln>
        <a:effectLst>
          <a:outerShdw blurRad="57150" dist="19050" dir="5400000" algn="ctr" rotWithShape="0">
            <a:srgbClr val="000000">
              <a:alpha val="63000"/>
            </a:srgbClr>
          </a:outerShdw>
        </a:effectLst>
        <a:scene3d>
          <a:camera prst="orthographicFront"/>
          <a:lightRig rig="threePt" dir="t"/>
        </a:scene3d>
        <a:sp3d>
          <a:bevelT prst="convex"/>
        </a:sp3d>
      </dsp:spPr>
      <dsp:style>
        <a:lnRef idx="0">
          <a:scrgbClr r="0" g="0" b="0"/>
        </a:lnRef>
        <a:fillRef idx="1">
          <a:scrgbClr r="0" g="0" b="0"/>
        </a:fillRef>
        <a:effectRef idx="3">
          <a:scrgbClr r="0" g="0" b="0"/>
        </a:effectRef>
        <a:fontRef idx="minor"/>
      </dsp:style>
    </dsp:sp>
    <dsp:sp modelId="{2FE43001-E35D-48FC-A45E-0E69E93D4E84}">
      <dsp:nvSpPr>
        <dsp:cNvPr id="0" name=""/>
        <dsp:cNvSpPr/>
      </dsp:nvSpPr>
      <dsp:spPr>
        <a:xfrm rot="10800000">
          <a:off x="184903" y="1936056"/>
          <a:ext cx="7263646" cy="347850"/>
        </a:xfrm>
        <a:prstGeom prst="homePlate">
          <a:avLst/>
        </a:prstGeom>
        <a:gradFill rotWithShape="0">
          <a:gsLst>
            <a:gs pos="0">
              <a:schemeClr val="accent5">
                <a:hueOff val="-5208530"/>
                <a:satOff val="-17646"/>
                <a:lumOff val="9726"/>
                <a:alphaOff val="0"/>
                <a:satMod val="103000"/>
                <a:lumMod val="102000"/>
                <a:tint val="94000"/>
              </a:schemeClr>
            </a:gs>
            <a:gs pos="50000">
              <a:schemeClr val="accent5">
                <a:hueOff val="-5208530"/>
                <a:satOff val="-17646"/>
                <a:lumOff val="9726"/>
                <a:alphaOff val="0"/>
                <a:satMod val="110000"/>
                <a:lumMod val="100000"/>
                <a:shade val="100000"/>
              </a:schemeClr>
            </a:gs>
            <a:gs pos="100000">
              <a:schemeClr val="accent5">
                <a:hueOff val="-5208530"/>
                <a:satOff val="-17646"/>
                <a:lumOff val="972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3392" tIns="68580" rIns="128016" bIns="68580" numCol="1" spcCol="1270" anchor="ctr" anchorCtr="0">
          <a:noAutofit/>
        </a:bodyPr>
        <a:lstStyle/>
        <a:p>
          <a:pPr marL="0" lvl="0" indent="0" algn="ctr" defTabSz="800100">
            <a:lnSpc>
              <a:spcPct val="90000"/>
            </a:lnSpc>
            <a:spcBef>
              <a:spcPct val="0"/>
            </a:spcBef>
            <a:spcAft>
              <a:spcPct val="35000"/>
            </a:spcAft>
            <a:buNone/>
          </a:pPr>
          <a:r>
            <a:rPr lang="te-IN" sz="1800" b="0" kern="1200" dirty="0">
              <a:effectLst>
                <a:outerShdw blurRad="38100" dist="38100" dir="2700000" algn="tl">
                  <a:srgbClr val="000000">
                    <a:alpha val="43137"/>
                  </a:srgbClr>
                </a:outerShdw>
              </a:effectLst>
              <a:latin typeface="Sree Krushnadevaraya" pitchFamily="2" charset="0"/>
              <a:cs typeface="Sree Krushnadevaraya" pitchFamily="2" charset="0"/>
            </a:rPr>
            <a:t>ఆయన మనకు నిజమైన విశ్రాంతిని ఇచ్చారు</a:t>
          </a:r>
          <a:endParaRPr lang="es-ES" sz="1800" b="0" kern="1200" dirty="0">
            <a:effectLst>
              <a:outerShdw blurRad="38100" dist="38100" dir="2700000" algn="tl">
                <a:srgbClr val="000000">
                  <a:alpha val="43137"/>
                </a:srgbClr>
              </a:outerShdw>
            </a:effectLst>
            <a:latin typeface="Sree Krushnadevaraya" pitchFamily="2" charset="0"/>
            <a:cs typeface="Sree Krushnadevaraya" pitchFamily="2" charset="0"/>
          </a:endParaRPr>
        </a:p>
      </dsp:txBody>
      <dsp:txXfrm rot="10800000">
        <a:off x="271865" y="1936056"/>
        <a:ext cx="7176684" cy="347850"/>
      </dsp:txXfrm>
    </dsp:sp>
    <dsp:sp modelId="{5D01DD7E-E831-4DB9-9692-AF5F530C6D3F}">
      <dsp:nvSpPr>
        <dsp:cNvPr id="0" name=""/>
        <dsp:cNvSpPr/>
      </dsp:nvSpPr>
      <dsp:spPr>
        <a:xfrm>
          <a:off x="83125" y="1936056"/>
          <a:ext cx="347850" cy="347850"/>
        </a:xfrm>
        <a:prstGeom prst="flowChartDisplay">
          <a:avLst/>
        </a:prstGeom>
        <a:solidFill>
          <a:schemeClr val="accent5">
            <a:tint val="50000"/>
            <a:hueOff val="-5547662"/>
            <a:satOff val="-7681"/>
            <a:lumOff val="856"/>
            <a:alphaOff val="0"/>
          </a:schemeClr>
        </a:solidFill>
        <a:ln>
          <a:noFill/>
        </a:ln>
        <a:effectLst>
          <a:outerShdw blurRad="57150" dist="19050" dir="5400000" algn="ctr" rotWithShape="0">
            <a:srgbClr val="000000">
              <a:alpha val="63000"/>
            </a:srgbClr>
          </a:outerShdw>
        </a:effectLst>
        <a:scene3d>
          <a:camera prst="orthographicFront"/>
          <a:lightRig rig="threePt" dir="t"/>
        </a:scene3d>
        <a:sp3d>
          <a:bevelT prst="convex"/>
        </a:sp3d>
      </dsp:spPr>
      <dsp:style>
        <a:lnRef idx="0">
          <a:scrgbClr r="0" g="0" b="0"/>
        </a:lnRef>
        <a:fillRef idx="1">
          <a:scrgbClr r="0" g="0" b="0"/>
        </a:fillRef>
        <a:effectRef idx="3">
          <a:scrgbClr r="0" g="0" b="0"/>
        </a:effectRef>
        <a:fontRef idx="minor"/>
      </dsp:style>
    </dsp:sp>
    <dsp:sp modelId="{9757544A-83E5-415C-8D18-ADD423148F6D}">
      <dsp:nvSpPr>
        <dsp:cNvPr id="0" name=""/>
        <dsp:cNvSpPr/>
      </dsp:nvSpPr>
      <dsp:spPr>
        <a:xfrm rot="10800000">
          <a:off x="184903" y="2378993"/>
          <a:ext cx="7263646" cy="347850"/>
        </a:xfrm>
        <a:prstGeom prst="homePlate">
          <a:avLst/>
        </a:prstGeom>
        <a:gradFill rotWithShape="0">
          <a:gsLst>
            <a:gs pos="0">
              <a:schemeClr val="accent5">
                <a:hueOff val="-6510662"/>
                <a:satOff val="-22058"/>
                <a:lumOff val="12157"/>
                <a:alphaOff val="0"/>
                <a:satMod val="103000"/>
                <a:lumMod val="102000"/>
                <a:tint val="94000"/>
              </a:schemeClr>
            </a:gs>
            <a:gs pos="50000">
              <a:schemeClr val="accent5">
                <a:hueOff val="-6510662"/>
                <a:satOff val="-22058"/>
                <a:lumOff val="12157"/>
                <a:alphaOff val="0"/>
                <a:satMod val="110000"/>
                <a:lumMod val="100000"/>
                <a:shade val="100000"/>
              </a:schemeClr>
            </a:gs>
            <a:gs pos="100000">
              <a:schemeClr val="accent5">
                <a:hueOff val="-6510662"/>
                <a:satOff val="-22058"/>
                <a:lumOff val="1215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3392" tIns="72390" rIns="135128" bIns="72390" numCol="1" spcCol="1270" anchor="ctr" anchorCtr="0">
          <a:noAutofit/>
        </a:bodyPr>
        <a:lstStyle/>
        <a:p>
          <a:pPr marL="0" lvl="0" indent="0" algn="ctr" defTabSz="844550">
            <a:lnSpc>
              <a:spcPct val="90000"/>
            </a:lnSpc>
            <a:spcBef>
              <a:spcPct val="0"/>
            </a:spcBef>
            <a:spcAft>
              <a:spcPct val="35000"/>
            </a:spcAft>
            <a:buNone/>
          </a:pPr>
          <a:r>
            <a:rPr lang="te-IN" sz="1900" b="0" kern="1200" dirty="0">
              <a:effectLst>
                <a:outerShdw blurRad="38100" dist="38100" dir="2700000" algn="tl">
                  <a:srgbClr val="000000">
                    <a:alpha val="43137"/>
                  </a:srgbClr>
                </a:outerShdw>
              </a:effectLst>
              <a:latin typeface="Sree Krushnadevaraya" pitchFamily="2" charset="0"/>
              <a:cs typeface="Sree Krushnadevaraya" pitchFamily="2" charset="0"/>
            </a:rPr>
            <a:t>ఆయన మనకు అక్షయమయిన వారసత్వాన్ని అప్పగించారు</a:t>
          </a:r>
          <a:endParaRPr lang="es-ES" sz="1900" b="0" kern="1200" dirty="0">
            <a:effectLst>
              <a:outerShdw blurRad="38100" dist="38100" dir="2700000" algn="tl">
                <a:srgbClr val="000000">
                  <a:alpha val="43137"/>
                </a:srgbClr>
              </a:outerShdw>
            </a:effectLst>
            <a:latin typeface="Sree Krushnadevaraya" pitchFamily="2" charset="0"/>
            <a:cs typeface="Sree Krushnadevaraya" pitchFamily="2" charset="0"/>
          </a:endParaRPr>
        </a:p>
      </dsp:txBody>
      <dsp:txXfrm rot="10800000">
        <a:off x="271865" y="2378993"/>
        <a:ext cx="7176684" cy="347850"/>
      </dsp:txXfrm>
    </dsp:sp>
    <dsp:sp modelId="{1CC2B273-762A-46F0-9005-EC1D0A279010}">
      <dsp:nvSpPr>
        <dsp:cNvPr id="0" name=""/>
        <dsp:cNvSpPr/>
      </dsp:nvSpPr>
      <dsp:spPr>
        <a:xfrm>
          <a:off x="83125" y="2378993"/>
          <a:ext cx="347850" cy="347850"/>
        </a:xfrm>
        <a:prstGeom prst="flowChartDisplay">
          <a:avLst/>
        </a:prstGeom>
        <a:solidFill>
          <a:schemeClr val="accent5">
            <a:tint val="50000"/>
            <a:hueOff val="-6934578"/>
            <a:satOff val="-9601"/>
            <a:lumOff val="1070"/>
            <a:alphaOff val="0"/>
          </a:schemeClr>
        </a:solidFill>
        <a:ln>
          <a:noFill/>
        </a:ln>
        <a:effectLst>
          <a:outerShdw blurRad="57150" dist="19050" dir="5400000" algn="ctr" rotWithShape="0">
            <a:srgbClr val="000000">
              <a:alpha val="63000"/>
            </a:srgbClr>
          </a:outerShdw>
        </a:effectLst>
        <a:scene3d>
          <a:camera prst="orthographicFront"/>
          <a:lightRig rig="threePt" dir="t"/>
        </a:scene3d>
        <a:sp3d>
          <a:bevelT prst="convex"/>
        </a:sp3d>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773437-8E60-48CC-9E64-CDE0949C16A3}" type="datetimeFigureOut">
              <a:rPr lang="es-ES" smtClean="0"/>
              <a:t>26/11/2025</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B353B6-C8C3-4AE7-AFF5-F7322D175DA8}" type="slidenum">
              <a:rPr lang="es-ES" smtClean="0"/>
              <a:t>‹Nº›</a:t>
            </a:fld>
            <a:endParaRPr lang="es-ES"/>
          </a:p>
        </p:txBody>
      </p:sp>
    </p:spTree>
    <p:extLst>
      <p:ext uri="{BB962C8B-B14F-4D97-AF65-F5344CB8AC3E}">
        <p14:creationId xmlns:p14="http://schemas.microsoft.com/office/powerpoint/2010/main" val="3640683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F6B353B6-C8C3-4AE7-AFF5-F7322D175DA8}" type="slidenum">
              <a:rPr lang="es-ES" smtClean="0"/>
              <a:t>7</a:t>
            </a:fld>
            <a:endParaRPr lang="es-ES"/>
          </a:p>
        </p:txBody>
      </p:sp>
    </p:spTree>
    <p:extLst>
      <p:ext uri="{BB962C8B-B14F-4D97-AF65-F5344CB8AC3E}">
        <p14:creationId xmlns:p14="http://schemas.microsoft.com/office/powerpoint/2010/main" val="1322429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F6B353B6-C8C3-4AE7-AFF5-F7322D175DA8}" type="slidenum">
              <a:rPr lang="es-ES" smtClean="0"/>
              <a:t>10</a:t>
            </a:fld>
            <a:endParaRPr lang="es-ES"/>
          </a:p>
        </p:txBody>
      </p:sp>
    </p:spTree>
    <p:extLst>
      <p:ext uri="{BB962C8B-B14F-4D97-AF65-F5344CB8AC3E}">
        <p14:creationId xmlns:p14="http://schemas.microsoft.com/office/powerpoint/2010/main" val="46968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303074-CF59-02DB-E42E-6A1147BF9886}"/>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72663E26-F0FC-42B9-F1CC-9350B23F3D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46FD4DF0-C313-4284-C9E1-2DF164980FBD}"/>
              </a:ext>
            </a:extLst>
          </p:cNvPr>
          <p:cNvSpPr>
            <a:spLocks noGrp="1"/>
          </p:cNvSpPr>
          <p:nvPr>
            <p:ph type="dt" sz="half" idx="10"/>
          </p:nvPr>
        </p:nvSpPr>
        <p:spPr/>
        <p:txBody>
          <a:bodyPr/>
          <a:lstStyle/>
          <a:p>
            <a:fld id="{D8D1ECDA-3EA1-458E-BB66-251357AE7077}" type="datetimeFigureOut">
              <a:rPr lang="es-ES" smtClean="0"/>
              <a:t>26/11/2025</a:t>
            </a:fld>
            <a:endParaRPr lang="es-ES"/>
          </a:p>
        </p:txBody>
      </p:sp>
      <p:sp>
        <p:nvSpPr>
          <p:cNvPr id="5" name="Marcador de pie de página 4">
            <a:extLst>
              <a:ext uri="{FF2B5EF4-FFF2-40B4-BE49-F238E27FC236}">
                <a16:creationId xmlns:a16="http://schemas.microsoft.com/office/drawing/2014/main" id="{1364D488-0253-4DF9-9D83-20B1B59B4EA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7648D24-D848-3725-EF5C-D4390C137B3A}"/>
              </a:ext>
            </a:extLst>
          </p:cNvPr>
          <p:cNvSpPr>
            <a:spLocks noGrp="1"/>
          </p:cNvSpPr>
          <p:nvPr>
            <p:ph type="sldNum" sz="quarter" idx="12"/>
          </p:nvPr>
        </p:nvSpPr>
        <p:spPr/>
        <p:txBody>
          <a:bodyPr/>
          <a:lstStyle/>
          <a:p>
            <a:fld id="{E2E317E6-4235-4F50-9764-0CE216B7C928}" type="slidenum">
              <a:rPr lang="es-ES" smtClean="0"/>
              <a:t>‹Nº›</a:t>
            </a:fld>
            <a:endParaRPr lang="es-ES"/>
          </a:p>
        </p:txBody>
      </p:sp>
    </p:spTree>
    <p:extLst>
      <p:ext uri="{BB962C8B-B14F-4D97-AF65-F5344CB8AC3E}">
        <p14:creationId xmlns:p14="http://schemas.microsoft.com/office/powerpoint/2010/main" val="2807537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E8B084-EE12-2984-F17C-E775B64C4D53}"/>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88E1F8-8AF7-9D50-7B7B-505BDE6D532D}"/>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98B58AF-9669-6392-687D-FCA92AC60C9B}"/>
              </a:ext>
            </a:extLst>
          </p:cNvPr>
          <p:cNvSpPr>
            <a:spLocks noGrp="1"/>
          </p:cNvSpPr>
          <p:nvPr>
            <p:ph type="dt" sz="half" idx="10"/>
          </p:nvPr>
        </p:nvSpPr>
        <p:spPr/>
        <p:txBody>
          <a:bodyPr/>
          <a:lstStyle/>
          <a:p>
            <a:fld id="{D8D1ECDA-3EA1-458E-BB66-251357AE7077}" type="datetimeFigureOut">
              <a:rPr lang="es-ES" smtClean="0"/>
              <a:t>26/11/2025</a:t>
            </a:fld>
            <a:endParaRPr lang="es-ES"/>
          </a:p>
        </p:txBody>
      </p:sp>
      <p:sp>
        <p:nvSpPr>
          <p:cNvPr id="5" name="Marcador de pie de página 4">
            <a:extLst>
              <a:ext uri="{FF2B5EF4-FFF2-40B4-BE49-F238E27FC236}">
                <a16:creationId xmlns:a16="http://schemas.microsoft.com/office/drawing/2014/main" id="{D8B4F886-40AB-9751-29EA-12F70E2E6EA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635CA6E-50AA-BF86-7C7B-DD20B5D4B4A0}"/>
              </a:ext>
            </a:extLst>
          </p:cNvPr>
          <p:cNvSpPr>
            <a:spLocks noGrp="1"/>
          </p:cNvSpPr>
          <p:nvPr>
            <p:ph type="sldNum" sz="quarter" idx="12"/>
          </p:nvPr>
        </p:nvSpPr>
        <p:spPr/>
        <p:txBody>
          <a:bodyPr/>
          <a:lstStyle/>
          <a:p>
            <a:fld id="{E2E317E6-4235-4F50-9764-0CE216B7C928}" type="slidenum">
              <a:rPr lang="es-ES" smtClean="0"/>
              <a:t>‹Nº›</a:t>
            </a:fld>
            <a:endParaRPr lang="es-ES"/>
          </a:p>
        </p:txBody>
      </p:sp>
    </p:spTree>
    <p:extLst>
      <p:ext uri="{BB962C8B-B14F-4D97-AF65-F5344CB8AC3E}">
        <p14:creationId xmlns:p14="http://schemas.microsoft.com/office/powerpoint/2010/main" val="1903222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FDBC96E-190F-FD0C-C2FE-A165374FA457}"/>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AA08FC1-39F1-BB71-F53D-D8DCB05E9F3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4DFAB8A-FAA9-E0C1-3803-0405913BBDF6}"/>
              </a:ext>
            </a:extLst>
          </p:cNvPr>
          <p:cNvSpPr>
            <a:spLocks noGrp="1"/>
          </p:cNvSpPr>
          <p:nvPr>
            <p:ph type="dt" sz="half" idx="10"/>
          </p:nvPr>
        </p:nvSpPr>
        <p:spPr/>
        <p:txBody>
          <a:bodyPr/>
          <a:lstStyle/>
          <a:p>
            <a:fld id="{D8D1ECDA-3EA1-458E-BB66-251357AE7077}" type="datetimeFigureOut">
              <a:rPr lang="es-ES" smtClean="0"/>
              <a:t>26/11/2025</a:t>
            </a:fld>
            <a:endParaRPr lang="es-ES"/>
          </a:p>
        </p:txBody>
      </p:sp>
      <p:sp>
        <p:nvSpPr>
          <p:cNvPr id="5" name="Marcador de pie de página 4">
            <a:extLst>
              <a:ext uri="{FF2B5EF4-FFF2-40B4-BE49-F238E27FC236}">
                <a16:creationId xmlns:a16="http://schemas.microsoft.com/office/drawing/2014/main" id="{B35FBEA2-8004-2903-CCFC-6FFBB8017F0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96EB8BD-CEDE-5504-D10E-B37B920015F9}"/>
              </a:ext>
            </a:extLst>
          </p:cNvPr>
          <p:cNvSpPr>
            <a:spLocks noGrp="1"/>
          </p:cNvSpPr>
          <p:nvPr>
            <p:ph type="sldNum" sz="quarter" idx="12"/>
          </p:nvPr>
        </p:nvSpPr>
        <p:spPr/>
        <p:txBody>
          <a:bodyPr/>
          <a:lstStyle/>
          <a:p>
            <a:fld id="{E2E317E6-4235-4F50-9764-0CE216B7C928}" type="slidenum">
              <a:rPr lang="es-ES" smtClean="0"/>
              <a:t>‹Nº›</a:t>
            </a:fld>
            <a:endParaRPr lang="es-ES"/>
          </a:p>
        </p:txBody>
      </p:sp>
    </p:spTree>
    <p:extLst>
      <p:ext uri="{BB962C8B-B14F-4D97-AF65-F5344CB8AC3E}">
        <p14:creationId xmlns:p14="http://schemas.microsoft.com/office/powerpoint/2010/main" val="3891125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26/11/2025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966549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26/11/2025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073119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26/11/2025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686194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26/11/2025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86566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26/11/2025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851172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26/11/2025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673954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26/11/2025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99499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26/11/2025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877864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4D51E2-7045-6369-77EB-CE18A22E10C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5DA7C15-C378-5A71-3289-A6E74FA56803}"/>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FE12B1D-CC34-9EF7-899C-C6B075B6F0E6}"/>
              </a:ext>
            </a:extLst>
          </p:cNvPr>
          <p:cNvSpPr>
            <a:spLocks noGrp="1"/>
          </p:cNvSpPr>
          <p:nvPr>
            <p:ph type="dt" sz="half" idx="10"/>
          </p:nvPr>
        </p:nvSpPr>
        <p:spPr/>
        <p:txBody>
          <a:bodyPr/>
          <a:lstStyle/>
          <a:p>
            <a:fld id="{D8D1ECDA-3EA1-458E-BB66-251357AE7077}" type="datetimeFigureOut">
              <a:rPr lang="es-ES" smtClean="0"/>
              <a:t>26/11/2025</a:t>
            </a:fld>
            <a:endParaRPr lang="es-ES"/>
          </a:p>
        </p:txBody>
      </p:sp>
      <p:sp>
        <p:nvSpPr>
          <p:cNvPr id="5" name="Marcador de pie de página 4">
            <a:extLst>
              <a:ext uri="{FF2B5EF4-FFF2-40B4-BE49-F238E27FC236}">
                <a16:creationId xmlns:a16="http://schemas.microsoft.com/office/drawing/2014/main" id="{B38CC9CF-53D1-5BD1-12CD-33C3F5C10E5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E81B1C1-041B-2E24-796F-AB5BA78ED4A8}"/>
              </a:ext>
            </a:extLst>
          </p:cNvPr>
          <p:cNvSpPr>
            <a:spLocks noGrp="1"/>
          </p:cNvSpPr>
          <p:nvPr>
            <p:ph type="sldNum" sz="quarter" idx="12"/>
          </p:nvPr>
        </p:nvSpPr>
        <p:spPr/>
        <p:txBody>
          <a:bodyPr/>
          <a:lstStyle/>
          <a:p>
            <a:fld id="{E2E317E6-4235-4F50-9764-0CE216B7C928}" type="slidenum">
              <a:rPr lang="es-ES" smtClean="0"/>
              <a:t>‹Nº›</a:t>
            </a:fld>
            <a:endParaRPr lang="es-ES"/>
          </a:p>
        </p:txBody>
      </p:sp>
    </p:spTree>
    <p:extLst>
      <p:ext uri="{BB962C8B-B14F-4D97-AF65-F5344CB8AC3E}">
        <p14:creationId xmlns:p14="http://schemas.microsoft.com/office/powerpoint/2010/main" val="2709713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26/11/2025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92068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26/11/2025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680631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26/11/2025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213553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645AB8-B258-E102-BC88-898A4FEB028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AD99213-E501-821F-CA57-476F5293211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82E39E90-CA7B-E960-D1AA-43DCBBE0E96C}"/>
              </a:ext>
            </a:extLst>
          </p:cNvPr>
          <p:cNvSpPr>
            <a:spLocks noGrp="1"/>
          </p:cNvSpPr>
          <p:nvPr>
            <p:ph type="dt" sz="half" idx="10"/>
          </p:nvPr>
        </p:nvSpPr>
        <p:spPr/>
        <p:txBody>
          <a:bodyPr/>
          <a:lstStyle/>
          <a:p>
            <a:fld id="{D8D1ECDA-3EA1-458E-BB66-251357AE7077}" type="datetimeFigureOut">
              <a:rPr lang="es-ES" smtClean="0"/>
              <a:t>26/11/2025</a:t>
            </a:fld>
            <a:endParaRPr lang="es-ES"/>
          </a:p>
        </p:txBody>
      </p:sp>
      <p:sp>
        <p:nvSpPr>
          <p:cNvPr id="5" name="Marcador de pie de página 4">
            <a:extLst>
              <a:ext uri="{FF2B5EF4-FFF2-40B4-BE49-F238E27FC236}">
                <a16:creationId xmlns:a16="http://schemas.microsoft.com/office/drawing/2014/main" id="{FBE6044E-5279-0099-41D1-02EC191FAE8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4397DC3-6AD8-AB14-1CD7-5FBBAECB3B6C}"/>
              </a:ext>
            </a:extLst>
          </p:cNvPr>
          <p:cNvSpPr>
            <a:spLocks noGrp="1"/>
          </p:cNvSpPr>
          <p:nvPr>
            <p:ph type="sldNum" sz="quarter" idx="12"/>
          </p:nvPr>
        </p:nvSpPr>
        <p:spPr/>
        <p:txBody>
          <a:bodyPr/>
          <a:lstStyle/>
          <a:p>
            <a:fld id="{E2E317E6-4235-4F50-9764-0CE216B7C928}" type="slidenum">
              <a:rPr lang="es-ES" smtClean="0"/>
              <a:t>‹Nº›</a:t>
            </a:fld>
            <a:endParaRPr lang="es-ES"/>
          </a:p>
        </p:txBody>
      </p:sp>
    </p:spTree>
    <p:extLst>
      <p:ext uri="{BB962C8B-B14F-4D97-AF65-F5344CB8AC3E}">
        <p14:creationId xmlns:p14="http://schemas.microsoft.com/office/powerpoint/2010/main" val="4263786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39F1CC-663B-1CF3-93C3-15771548DA9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54E142D-005A-999B-33E1-A9D52E77C17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969B856A-2A3C-EFC2-90A3-BF2A8C1F8506}"/>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367B630E-3DB9-6CB2-FA64-039E380582AE}"/>
              </a:ext>
            </a:extLst>
          </p:cNvPr>
          <p:cNvSpPr>
            <a:spLocks noGrp="1"/>
          </p:cNvSpPr>
          <p:nvPr>
            <p:ph type="dt" sz="half" idx="10"/>
          </p:nvPr>
        </p:nvSpPr>
        <p:spPr/>
        <p:txBody>
          <a:bodyPr/>
          <a:lstStyle/>
          <a:p>
            <a:fld id="{D8D1ECDA-3EA1-458E-BB66-251357AE7077}" type="datetimeFigureOut">
              <a:rPr lang="es-ES" smtClean="0"/>
              <a:t>26/11/2025</a:t>
            </a:fld>
            <a:endParaRPr lang="es-ES"/>
          </a:p>
        </p:txBody>
      </p:sp>
      <p:sp>
        <p:nvSpPr>
          <p:cNvPr id="6" name="Marcador de pie de página 5">
            <a:extLst>
              <a:ext uri="{FF2B5EF4-FFF2-40B4-BE49-F238E27FC236}">
                <a16:creationId xmlns:a16="http://schemas.microsoft.com/office/drawing/2014/main" id="{5EA5DEF9-1848-9A7E-6E75-8D994CDCD23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7AAF254-E01F-8B76-6F32-0D3E337808CD}"/>
              </a:ext>
            </a:extLst>
          </p:cNvPr>
          <p:cNvSpPr>
            <a:spLocks noGrp="1"/>
          </p:cNvSpPr>
          <p:nvPr>
            <p:ph type="sldNum" sz="quarter" idx="12"/>
          </p:nvPr>
        </p:nvSpPr>
        <p:spPr/>
        <p:txBody>
          <a:bodyPr/>
          <a:lstStyle/>
          <a:p>
            <a:fld id="{E2E317E6-4235-4F50-9764-0CE216B7C928}" type="slidenum">
              <a:rPr lang="es-ES" smtClean="0"/>
              <a:t>‹Nº›</a:t>
            </a:fld>
            <a:endParaRPr lang="es-ES"/>
          </a:p>
        </p:txBody>
      </p:sp>
    </p:spTree>
    <p:extLst>
      <p:ext uri="{BB962C8B-B14F-4D97-AF65-F5344CB8AC3E}">
        <p14:creationId xmlns:p14="http://schemas.microsoft.com/office/powerpoint/2010/main" val="4232240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2080FB-B047-5212-099C-88C4E1D1C963}"/>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EAA8A2D-308B-4599-0621-90E558E743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E7DA8D7-0FE5-46C2-AD26-69AA55AED336}"/>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457F5576-B557-7CC8-CBB2-76A24978CD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00131546-F052-EF11-91E2-AC266589FDF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1775E62-CC42-8760-E789-142DEE7D8E09}"/>
              </a:ext>
            </a:extLst>
          </p:cNvPr>
          <p:cNvSpPr>
            <a:spLocks noGrp="1"/>
          </p:cNvSpPr>
          <p:nvPr>
            <p:ph type="dt" sz="half" idx="10"/>
          </p:nvPr>
        </p:nvSpPr>
        <p:spPr/>
        <p:txBody>
          <a:bodyPr/>
          <a:lstStyle/>
          <a:p>
            <a:fld id="{D8D1ECDA-3EA1-458E-BB66-251357AE7077}" type="datetimeFigureOut">
              <a:rPr lang="es-ES" smtClean="0"/>
              <a:t>26/11/2025</a:t>
            </a:fld>
            <a:endParaRPr lang="es-ES"/>
          </a:p>
        </p:txBody>
      </p:sp>
      <p:sp>
        <p:nvSpPr>
          <p:cNvPr id="8" name="Marcador de pie de página 7">
            <a:extLst>
              <a:ext uri="{FF2B5EF4-FFF2-40B4-BE49-F238E27FC236}">
                <a16:creationId xmlns:a16="http://schemas.microsoft.com/office/drawing/2014/main" id="{AA718566-EF4C-493B-E4A2-E329CFB3092A}"/>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E7C56572-7940-525E-A776-432B1E633B8B}"/>
              </a:ext>
            </a:extLst>
          </p:cNvPr>
          <p:cNvSpPr>
            <a:spLocks noGrp="1"/>
          </p:cNvSpPr>
          <p:nvPr>
            <p:ph type="sldNum" sz="quarter" idx="12"/>
          </p:nvPr>
        </p:nvSpPr>
        <p:spPr/>
        <p:txBody>
          <a:bodyPr/>
          <a:lstStyle/>
          <a:p>
            <a:fld id="{E2E317E6-4235-4F50-9764-0CE216B7C928}" type="slidenum">
              <a:rPr lang="es-ES" smtClean="0"/>
              <a:t>‹Nº›</a:t>
            </a:fld>
            <a:endParaRPr lang="es-ES"/>
          </a:p>
        </p:txBody>
      </p:sp>
    </p:spTree>
    <p:extLst>
      <p:ext uri="{BB962C8B-B14F-4D97-AF65-F5344CB8AC3E}">
        <p14:creationId xmlns:p14="http://schemas.microsoft.com/office/powerpoint/2010/main" val="4218013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4C167B-9EAC-59F7-C54C-9E47DA89F100}"/>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2A6BB236-EE44-CCF4-A9F6-DF64EA75A7BB}"/>
              </a:ext>
            </a:extLst>
          </p:cNvPr>
          <p:cNvSpPr>
            <a:spLocks noGrp="1"/>
          </p:cNvSpPr>
          <p:nvPr>
            <p:ph type="dt" sz="half" idx="10"/>
          </p:nvPr>
        </p:nvSpPr>
        <p:spPr/>
        <p:txBody>
          <a:bodyPr/>
          <a:lstStyle/>
          <a:p>
            <a:fld id="{D8D1ECDA-3EA1-458E-BB66-251357AE7077}" type="datetimeFigureOut">
              <a:rPr lang="es-ES" smtClean="0"/>
              <a:t>26/11/2025</a:t>
            </a:fld>
            <a:endParaRPr lang="es-ES"/>
          </a:p>
        </p:txBody>
      </p:sp>
      <p:sp>
        <p:nvSpPr>
          <p:cNvPr id="4" name="Marcador de pie de página 3">
            <a:extLst>
              <a:ext uri="{FF2B5EF4-FFF2-40B4-BE49-F238E27FC236}">
                <a16:creationId xmlns:a16="http://schemas.microsoft.com/office/drawing/2014/main" id="{A3426410-63A3-4026-FADD-88F567416E7E}"/>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EFCAEA7B-02C0-F370-4DA6-705D4FDD0A75}"/>
              </a:ext>
            </a:extLst>
          </p:cNvPr>
          <p:cNvSpPr>
            <a:spLocks noGrp="1"/>
          </p:cNvSpPr>
          <p:nvPr>
            <p:ph type="sldNum" sz="quarter" idx="12"/>
          </p:nvPr>
        </p:nvSpPr>
        <p:spPr/>
        <p:txBody>
          <a:bodyPr/>
          <a:lstStyle/>
          <a:p>
            <a:fld id="{E2E317E6-4235-4F50-9764-0CE216B7C928}" type="slidenum">
              <a:rPr lang="es-ES" smtClean="0"/>
              <a:t>‹Nº›</a:t>
            </a:fld>
            <a:endParaRPr lang="es-ES"/>
          </a:p>
        </p:txBody>
      </p:sp>
    </p:spTree>
    <p:extLst>
      <p:ext uri="{BB962C8B-B14F-4D97-AF65-F5344CB8AC3E}">
        <p14:creationId xmlns:p14="http://schemas.microsoft.com/office/powerpoint/2010/main" val="794893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BC4834A-95A3-56FB-F815-FE3C7116E0F0}"/>
              </a:ext>
            </a:extLst>
          </p:cNvPr>
          <p:cNvSpPr>
            <a:spLocks noGrp="1"/>
          </p:cNvSpPr>
          <p:nvPr>
            <p:ph type="dt" sz="half" idx="10"/>
          </p:nvPr>
        </p:nvSpPr>
        <p:spPr/>
        <p:txBody>
          <a:bodyPr/>
          <a:lstStyle/>
          <a:p>
            <a:fld id="{D8D1ECDA-3EA1-458E-BB66-251357AE7077}" type="datetimeFigureOut">
              <a:rPr lang="es-ES" smtClean="0"/>
              <a:t>26/11/2025</a:t>
            </a:fld>
            <a:endParaRPr lang="es-ES"/>
          </a:p>
        </p:txBody>
      </p:sp>
      <p:sp>
        <p:nvSpPr>
          <p:cNvPr id="3" name="Marcador de pie de página 2">
            <a:extLst>
              <a:ext uri="{FF2B5EF4-FFF2-40B4-BE49-F238E27FC236}">
                <a16:creationId xmlns:a16="http://schemas.microsoft.com/office/drawing/2014/main" id="{6ECAB4FA-181D-F839-FCD8-10B4EC57FBA5}"/>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F900A631-5AAE-94CC-8EA1-DA815C2164A4}"/>
              </a:ext>
            </a:extLst>
          </p:cNvPr>
          <p:cNvSpPr>
            <a:spLocks noGrp="1"/>
          </p:cNvSpPr>
          <p:nvPr>
            <p:ph type="sldNum" sz="quarter" idx="12"/>
          </p:nvPr>
        </p:nvSpPr>
        <p:spPr/>
        <p:txBody>
          <a:bodyPr/>
          <a:lstStyle/>
          <a:p>
            <a:fld id="{E2E317E6-4235-4F50-9764-0CE216B7C928}" type="slidenum">
              <a:rPr lang="es-ES" smtClean="0"/>
              <a:t>‹Nº›</a:t>
            </a:fld>
            <a:endParaRPr lang="es-ES"/>
          </a:p>
        </p:txBody>
      </p:sp>
    </p:spTree>
    <p:extLst>
      <p:ext uri="{BB962C8B-B14F-4D97-AF65-F5344CB8AC3E}">
        <p14:creationId xmlns:p14="http://schemas.microsoft.com/office/powerpoint/2010/main" val="3669936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0AECA2-9522-7447-7975-9C7DA701518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04097A6-409E-C49F-ABF7-91EB2FFA81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3981FA27-F3E4-3D9E-CFE2-14122DDFC8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EAE2500-88E4-09C0-0D24-D1297732BBEA}"/>
              </a:ext>
            </a:extLst>
          </p:cNvPr>
          <p:cNvSpPr>
            <a:spLocks noGrp="1"/>
          </p:cNvSpPr>
          <p:nvPr>
            <p:ph type="dt" sz="half" idx="10"/>
          </p:nvPr>
        </p:nvSpPr>
        <p:spPr/>
        <p:txBody>
          <a:bodyPr/>
          <a:lstStyle/>
          <a:p>
            <a:fld id="{D8D1ECDA-3EA1-458E-BB66-251357AE7077}" type="datetimeFigureOut">
              <a:rPr lang="es-ES" smtClean="0"/>
              <a:t>26/11/2025</a:t>
            </a:fld>
            <a:endParaRPr lang="es-ES"/>
          </a:p>
        </p:txBody>
      </p:sp>
      <p:sp>
        <p:nvSpPr>
          <p:cNvPr id="6" name="Marcador de pie de página 5">
            <a:extLst>
              <a:ext uri="{FF2B5EF4-FFF2-40B4-BE49-F238E27FC236}">
                <a16:creationId xmlns:a16="http://schemas.microsoft.com/office/drawing/2014/main" id="{9CE05FB8-0476-00AA-AEDB-54AFC4777DC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960859E-3209-5DB2-DE92-7F46756A9E1C}"/>
              </a:ext>
            </a:extLst>
          </p:cNvPr>
          <p:cNvSpPr>
            <a:spLocks noGrp="1"/>
          </p:cNvSpPr>
          <p:nvPr>
            <p:ph type="sldNum" sz="quarter" idx="12"/>
          </p:nvPr>
        </p:nvSpPr>
        <p:spPr/>
        <p:txBody>
          <a:bodyPr/>
          <a:lstStyle/>
          <a:p>
            <a:fld id="{E2E317E6-4235-4F50-9764-0CE216B7C928}" type="slidenum">
              <a:rPr lang="es-ES" smtClean="0"/>
              <a:t>‹Nº›</a:t>
            </a:fld>
            <a:endParaRPr lang="es-ES"/>
          </a:p>
        </p:txBody>
      </p:sp>
    </p:spTree>
    <p:extLst>
      <p:ext uri="{BB962C8B-B14F-4D97-AF65-F5344CB8AC3E}">
        <p14:creationId xmlns:p14="http://schemas.microsoft.com/office/powerpoint/2010/main" val="3907922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2099F7-E410-BE9F-5894-BF4B64715E1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12C31146-ED2C-1D3E-050A-3C97953D1E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5673FAF0-ACA6-C8AA-B495-BD79E6109C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716BDAB-52AB-978E-4C10-4C9A95C0BD3C}"/>
              </a:ext>
            </a:extLst>
          </p:cNvPr>
          <p:cNvSpPr>
            <a:spLocks noGrp="1"/>
          </p:cNvSpPr>
          <p:nvPr>
            <p:ph type="dt" sz="half" idx="10"/>
          </p:nvPr>
        </p:nvSpPr>
        <p:spPr/>
        <p:txBody>
          <a:bodyPr/>
          <a:lstStyle/>
          <a:p>
            <a:fld id="{D8D1ECDA-3EA1-458E-BB66-251357AE7077}" type="datetimeFigureOut">
              <a:rPr lang="es-ES" smtClean="0"/>
              <a:t>26/11/2025</a:t>
            </a:fld>
            <a:endParaRPr lang="es-ES"/>
          </a:p>
        </p:txBody>
      </p:sp>
      <p:sp>
        <p:nvSpPr>
          <p:cNvPr id="6" name="Marcador de pie de página 5">
            <a:extLst>
              <a:ext uri="{FF2B5EF4-FFF2-40B4-BE49-F238E27FC236}">
                <a16:creationId xmlns:a16="http://schemas.microsoft.com/office/drawing/2014/main" id="{14AC12B6-1188-16F0-E022-4E3C9CB0FDC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5605A35-B3AF-AFAA-3A04-378AF7BDD293}"/>
              </a:ext>
            </a:extLst>
          </p:cNvPr>
          <p:cNvSpPr>
            <a:spLocks noGrp="1"/>
          </p:cNvSpPr>
          <p:nvPr>
            <p:ph type="sldNum" sz="quarter" idx="12"/>
          </p:nvPr>
        </p:nvSpPr>
        <p:spPr/>
        <p:txBody>
          <a:bodyPr/>
          <a:lstStyle/>
          <a:p>
            <a:fld id="{E2E317E6-4235-4F50-9764-0CE216B7C928}" type="slidenum">
              <a:rPr lang="es-ES" smtClean="0"/>
              <a:t>‹Nº›</a:t>
            </a:fld>
            <a:endParaRPr lang="es-ES"/>
          </a:p>
        </p:txBody>
      </p:sp>
    </p:spTree>
    <p:extLst>
      <p:ext uri="{BB962C8B-B14F-4D97-AF65-F5344CB8AC3E}">
        <p14:creationId xmlns:p14="http://schemas.microsoft.com/office/powerpoint/2010/main" val="307220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2EC8DED-4A4F-4878-BC37-438A02AE21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31EFF94-1E0E-8212-7A84-C0043F5A5A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39F6C01-4763-2443-D923-671EF67B78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8D1ECDA-3EA1-458E-BB66-251357AE7077}" type="datetimeFigureOut">
              <a:rPr lang="es-ES" smtClean="0"/>
              <a:t>26/11/2025</a:t>
            </a:fld>
            <a:endParaRPr lang="es-ES"/>
          </a:p>
        </p:txBody>
      </p:sp>
      <p:sp>
        <p:nvSpPr>
          <p:cNvPr id="5" name="Marcador de pie de página 4">
            <a:extLst>
              <a:ext uri="{FF2B5EF4-FFF2-40B4-BE49-F238E27FC236}">
                <a16:creationId xmlns:a16="http://schemas.microsoft.com/office/drawing/2014/main" id="{43877289-D0F5-7DF0-E77A-729F80C09F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02505587-2839-D238-C1B7-3BE6FC8F00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2E317E6-4235-4F50-9764-0CE216B7C928}" type="slidenum">
              <a:rPr lang="es-ES" smtClean="0"/>
              <a:t>‹Nº›</a:t>
            </a:fld>
            <a:endParaRPr lang="es-ES"/>
          </a:p>
        </p:txBody>
      </p:sp>
    </p:spTree>
    <p:extLst>
      <p:ext uri="{BB962C8B-B14F-4D97-AF65-F5344CB8AC3E}">
        <p14:creationId xmlns:p14="http://schemas.microsoft.com/office/powerpoint/2010/main" val="29601368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26/11/2025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36159282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41.jpeg"/><Relationship Id="rId7" Type="http://schemas.openxmlformats.org/officeDocument/2006/relationships/diagramQuickStyle" Target="../diagrams/quickStyle4.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Layout" Target="../diagrams/layout4.xml"/><Relationship Id="rId5" Type="http://schemas.openxmlformats.org/officeDocument/2006/relationships/diagramData" Target="../diagrams/data4.xml"/><Relationship Id="rId10" Type="http://schemas.openxmlformats.org/officeDocument/2006/relationships/image" Target="../media/image43.jpeg"/><Relationship Id="rId4" Type="http://schemas.openxmlformats.org/officeDocument/2006/relationships/image" Target="../media/image42.jpeg"/><Relationship Id="rId9" Type="http://schemas.microsoft.com/office/2007/relationships/diagramDrawing" Target="../diagrams/drawing4.xml"/></Relationships>
</file>

<file path=ppt/slides/_rels/slide1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png"/></Relationships>
</file>

<file path=ppt/slides/_rels/slide12.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8.xml"/><Relationship Id="rId1" Type="http://schemas.openxmlformats.org/officeDocument/2006/relationships/themeOverride" Target="../theme/themeOverride1.xml"/><Relationship Id="rId5" Type="http://schemas.openxmlformats.org/officeDocument/2006/relationships/image" Target="../media/image5.jpe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jpe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diagramQuickStyle" Target="../diagrams/quickStyle2.xml"/><Relationship Id="rId3" Type="http://schemas.openxmlformats.org/officeDocument/2006/relationships/image" Target="../media/image18.jpeg"/><Relationship Id="rId7" Type="http://schemas.openxmlformats.org/officeDocument/2006/relationships/diagramColors" Target="../diagrams/colors1.xml"/><Relationship Id="rId12" Type="http://schemas.openxmlformats.org/officeDocument/2006/relationships/diagramLayout" Target="../diagrams/layout2.xml"/><Relationship Id="rId2" Type="http://schemas.openxmlformats.org/officeDocument/2006/relationships/image" Target="../media/image17.jp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diagramData" Target="../diagrams/data2.xml"/><Relationship Id="rId5" Type="http://schemas.openxmlformats.org/officeDocument/2006/relationships/diagramLayout" Target="../diagrams/layout1.xml"/><Relationship Id="rId15" Type="http://schemas.microsoft.com/office/2007/relationships/diagramDrawing" Target="../diagrams/drawing2.xml"/><Relationship Id="rId10" Type="http://schemas.openxmlformats.org/officeDocument/2006/relationships/image" Target="../media/image23.jpeg"/><Relationship Id="rId4" Type="http://schemas.openxmlformats.org/officeDocument/2006/relationships/diagramData" Target="../diagrams/data1.xml"/><Relationship Id="rId9" Type="http://schemas.openxmlformats.org/officeDocument/2006/relationships/image" Target="../media/image22.jpeg"/><Relationship Id="rId14" Type="http://schemas.openxmlformats.org/officeDocument/2006/relationships/diagramColors" Target="../diagrams/colors2.xml"/></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7.jpeg"/><Relationship Id="rId7" Type="http://schemas.openxmlformats.org/officeDocument/2006/relationships/diagramColors" Target="../diagrams/colors3.xml"/><Relationship Id="rId12" Type="http://schemas.openxmlformats.org/officeDocument/2006/relationships/image" Target="../media/image30.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3.xml"/><Relationship Id="rId11" Type="http://schemas.microsoft.com/office/2007/relationships/hdphoto" Target="../media/hdphoto3.wdp"/><Relationship Id="rId5" Type="http://schemas.openxmlformats.org/officeDocument/2006/relationships/diagramLayout" Target="../diagrams/layout3.xml"/><Relationship Id="rId10" Type="http://schemas.openxmlformats.org/officeDocument/2006/relationships/image" Target="../media/image29.png"/><Relationship Id="rId4" Type="http://schemas.openxmlformats.org/officeDocument/2006/relationships/diagramData" Target="../diagrams/data3.xml"/><Relationship Id="rId9" Type="http://schemas.openxmlformats.org/officeDocument/2006/relationships/image" Target="../media/image28.jpeg"/></Relationships>
</file>

<file path=ppt/slides/_rels/slide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10" Type="http://schemas.openxmlformats.org/officeDocument/2006/relationships/image" Target="../media/image40.jpeg"/><Relationship Id="rId4" Type="http://schemas.openxmlformats.org/officeDocument/2006/relationships/image" Target="../media/image34.jpeg"/><Relationship Id="rId9" Type="http://schemas.openxmlformats.org/officeDocument/2006/relationships/image" Target="../media/image3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8"/>
            <a:ext cx="6168788" cy="6858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ounded Rectangle 1"/>
          <p:cNvSpPr/>
          <p:nvPr/>
        </p:nvSpPr>
        <p:spPr>
          <a:xfrm>
            <a:off x="6168788" y="1"/>
            <a:ext cx="6023212" cy="17144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tIns="360000" bIns="0" rtlCol="0" anchor="ctr" anchorCtr="1"/>
          <a:lstStyle/>
          <a:p>
            <a:pPr algn="ctr"/>
            <a:r>
              <a:rPr lang="te-IN" sz="4800" b="1" dirty="0">
                <a:solidFill>
                  <a:schemeClr val="tx1">
                    <a:lumMod val="95000"/>
                    <a:lumOff val="5000"/>
                  </a:schemeClr>
                </a:solidFill>
                <a:latin typeface="Sree Krushnadevaraya" pitchFamily="2" charset="0"/>
                <a:cs typeface="Sree Krushnadevaraya" pitchFamily="2" charset="0"/>
              </a:rPr>
              <a:t>యెహోషువ నుండి విశ్వాస పాఠాలు</a:t>
            </a:r>
          </a:p>
        </p:txBody>
      </p:sp>
      <p:sp>
        <p:nvSpPr>
          <p:cNvPr id="3" name="Rounded Rectangle 2"/>
          <p:cNvSpPr/>
          <p:nvPr/>
        </p:nvSpPr>
        <p:spPr>
          <a:xfrm>
            <a:off x="6168788" y="3428941"/>
            <a:ext cx="6023212" cy="3429059"/>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IN"/>
          </a:p>
        </p:txBody>
      </p:sp>
      <p:sp>
        <p:nvSpPr>
          <p:cNvPr id="4" name="Rounded Rectangle 3"/>
          <p:cNvSpPr/>
          <p:nvPr/>
        </p:nvSpPr>
        <p:spPr>
          <a:xfrm>
            <a:off x="6704514" y="1714472"/>
            <a:ext cx="5076967" cy="2448096"/>
          </a:xfrm>
          <a:prstGeom prst="roundRect">
            <a:avLst/>
          </a:prstGeom>
          <a:solidFill>
            <a:srgbClr val="002060"/>
          </a:solidFill>
        </p:spPr>
        <p:style>
          <a:lnRef idx="2">
            <a:schemeClr val="accent5">
              <a:shade val="50000"/>
            </a:schemeClr>
          </a:lnRef>
          <a:fillRef idx="1">
            <a:schemeClr val="accent5"/>
          </a:fillRef>
          <a:effectRef idx="0">
            <a:schemeClr val="accent5"/>
          </a:effectRef>
          <a:fontRef idx="minor">
            <a:schemeClr val="lt1"/>
          </a:fontRef>
        </p:style>
        <p:txBody>
          <a:bodyPr tIns="360000" bIns="108000" rtlCol="0" anchor="ctr"/>
          <a:lstStyle/>
          <a:p>
            <a:pPr algn="ctr"/>
            <a:r>
              <a:rPr lang="en-US" sz="4800" dirty="0">
                <a:ln w="18415" cmpd="sng">
                  <a:solidFill>
                    <a:srgbClr val="FFFFFF"/>
                  </a:solidFill>
                  <a:prstDash val="solid"/>
                </a:ln>
                <a:solidFill>
                  <a:schemeClr val="bg1"/>
                </a:solidFill>
                <a:effectLst>
                  <a:outerShdw blurRad="63500" dir="3600000" algn="tl" rotWithShape="0">
                    <a:srgbClr val="000000">
                      <a:alpha val="70000"/>
                    </a:srgbClr>
                  </a:outerShdw>
                </a:effectLst>
                <a:latin typeface="Sree Krushnadevaraya" pitchFamily="2" charset="0"/>
                <a:cs typeface="Sree Krushnadevaraya" pitchFamily="2" charset="0"/>
              </a:rPr>
              <a:t>10 - </a:t>
            </a:r>
            <a:r>
              <a:rPr lang="te-IN" sz="4800" b="1" dirty="0">
                <a:solidFill>
                  <a:schemeClr val="bg1"/>
                </a:solidFill>
                <a:latin typeface="Sree Krushnadevaraya" pitchFamily="2" charset="0"/>
                <a:cs typeface="Sree Krushnadevaraya" pitchFamily="2" charset="0"/>
              </a:rPr>
              <a:t>"</a:t>
            </a:r>
            <a:r>
              <a:rPr lang="te-IN" sz="4800" b="1" dirty="0">
                <a:ln w="9525">
                  <a:noFill/>
                  <a:prstDash val="solid"/>
                </a:ln>
                <a:solidFill>
                  <a:schemeClr val="bg1"/>
                </a:solidFill>
                <a:effectLst>
                  <a:outerShdw blurRad="12700" dist="38100" dir="2700000" algn="tl" rotWithShape="0">
                    <a:srgbClr val="87832A"/>
                  </a:outerShdw>
                </a:effectLst>
                <a:latin typeface="Sree Krushnadevaraya" pitchFamily="2" charset="0"/>
                <a:cs typeface="Sree Krushnadevaraya" pitchFamily="2" charset="0"/>
              </a:rPr>
              <a:t>యధార్థవంతుడైన యెహోషువ</a:t>
            </a:r>
            <a:r>
              <a:rPr lang="te-IN" sz="4800" b="1" dirty="0">
                <a:solidFill>
                  <a:schemeClr val="bg1"/>
                </a:solidFill>
                <a:latin typeface="Sree Krushnadevaraya" pitchFamily="2" charset="0"/>
                <a:cs typeface="Sree Krushnadevaraya" pitchFamily="2" charset="0"/>
              </a:rPr>
              <a:t>"</a:t>
            </a:r>
            <a:endParaRPr lang="en" sz="4800" b="1" dirty="0">
              <a:solidFill>
                <a:schemeClr val="bg1"/>
              </a:solidFill>
              <a:latin typeface="Sree Krushnadevaraya" pitchFamily="2" charset="0"/>
              <a:cs typeface="Sree Krushnadevaraya" pitchFamily="2" charset="0"/>
            </a:endParaRPr>
          </a:p>
        </p:txBody>
      </p:sp>
      <p:sp>
        <p:nvSpPr>
          <p:cNvPr id="5" name="Rectangle 4"/>
          <p:cNvSpPr/>
          <p:nvPr/>
        </p:nvSpPr>
        <p:spPr>
          <a:xfrm>
            <a:off x="6265173" y="4420195"/>
            <a:ext cx="5830442" cy="1446550"/>
          </a:xfrm>
          <a:prstGeom prst="rect">
            <a:avLst/>
          </a:prstGeom>
          <a:noFill/>
        </p:spPr>
        <p:txBody>
          <a:bodyPr wrap="none" lIns="91440" tIns="45720" rIns="91440" bIns="45720">
            <a:spAutoFit/>
          </a:bodyPr>
          <a:lstStyle/>
          <a:p>
            <a:pPr algn="ctr"/>
            <a:r>
              <a:rPr lang="te-IN"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ree Krushnadevaraya" pitchFamily="2" charset="0"/>
                <a:cs typeface="Sree Krushnadevaraya" pitchFamily="2" charset="0"/>
              </a:rPr>
              <a:t>పెద్దల సబ్బాతుబడి పాఠములు </a:t>
            </a:r>
            <a:endPar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ree Krushnadevaraya" pitchFamily="2" charset="0"/>
              <a:cs typeface="Sree Krushnadevaraya" pitchFamily="2" charset="0"/>
            </a:endParaRPr>
          </a:p>
          <a:p>
            <a:pPr algn="ctr"/>
            <a:r>
              <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ree Krushnadevaraya" pitchFamily="2" charset="0"/>
                <a:cs typeface="Sree Krushnadevaraya" pitchFamily="2" charset="0"/>
              </a:rPr>
              <a:t>4</a:t>
            </a:r>
            <a:r>
              <a:rPr lang="te-IN"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ree Krushnadevaraya" pitchFamily="2" charset="0"/>
                <a:cs typeface="Sree Krushnadevaraya" pitchFamily="2" charset="0"/>
              </a:rPr>
              <a:t>వ త్రిమాసము</a:t>
            </a:r>
            <a:endParaRPr lang="en-US" sz="4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ree Krushnadevaraya" pitchFamily="2" charset="0"/>
              <a:cs typeface="Sree Krushnadevaraya" pitchFamily="2" charset="0"/>
            </a:endParaRPr>
          </a:p>
        </p:txBody>
      </p:sp>
      <p:sp>
        <p:nvSpPr>
          <p:cNvPr id="6" name="Rectangle 5"/>
          <p:cNvSpPr/>
          <p:nvPr/>
        </p:nvSpPr>
        <p:spPr>
          <a:xfrm>
            <a:off x="6189833" y="5860662"/>
            <a:ext cx="5981125"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e-IN" sz="3600" b="1" spc="50" dirty="0">
                <a:ln w="11430"/>
                <a:gradFill>
                  <a:gsLst>
                    <a:gs pos="25000">
                      <a:schemeClr val="accent2">
                        <a:satMod val="155000"/>
                      </a:schemeClr>
                    </a:gs>
                    <a:gs pos="100000">
                      <a:schemeClr val="accent2">
                        <a:shade val="45000"/>
                        <a:satMod val="165000"/>
                      </a:schemeClr>
                    </a:gs>
                  </a:gsLst>
                  <a:lin ang="5400000"/>
                </a:gradFill>
                <a:latin typeface="Sree Krushnadevaraya" pitchFamily="2" charset="0"/>
                <a:cs typeface="Sree Krushnadevaraya" pitchFamily="2" charset="0"/>
              </a:rPr>
              <a:t>అక్టోబర్</a:t>
            </a:r>
            <a:r>
              <a:rPr lang="en-US" sz="3600" b="1" spc="50" dirty="0">
                <a:ln w="11430"/>
                <a:gradFill>
                  <a:gsLst>
                    <a:gs pos="25000">
                      <a:schemeClr val="accent2">
                        <a:satMod val="155000"/>
                      </a:schemeClr>
                    </a:gs>
                    <a:gs pos="100000">
                      <a:schemeClr val="accent2">
                        <a:shade val="45000"/>
                        <a:satMod val="165000"/>
                      </a:schemeClr>
                    </a:gs>
                  </a:gsLst>
                  <a:lin ang="5400000"/>
                </a:gradFill>
                <a:latin typeface="Sree Krushnadevaraya" pitchFamily="2" charset="0"/>
                <a:cs typeface="Sree Krushnadevaraya" pitchFamily="2" charset="0"/>
              </a:rPr>
              <a:t>,</a:t>
            </a:r>
            <a:r>
              <a:rPr lang="te-IN" sz="3600" b="1" spc="50" dirty="0">
                <a:ln w="11430"/>
                <a:gradFill>
                  <a:gsLst>
                    <a:gs pos="25000">
                      <a:schemeClr val="accent2">
                        <a:satMod val="155000"/>
                      </a:schemeClr>
                    </a:gs>
                    <a:gs pos="100000">
                      <a:schemeClr val="accent2">
                        <a:shade val="45000"/>
                        <a:satMod val="165000"/>
                      </a:schemeClr>
                    </a:gs>
                  </a:gsLst>
                  <a:lin ang="5400000"/>
                </a:gradFill>
                <a:latin typeface="Sree Krushnadevaraya" pitchFamily="2" charset="0"/>
                <a:cs typeface="Sree Krushnadevaraya" pitchFamily="2" charset="0"/>
              </a:rPr>
              <a:t> నవంబర్</a:t>
            </a:r>
            <a:r>
              <a:rPr lang="en-US" sz="3600" b="1" spc="50" dirty="0">
                <a:ln w="11430"/>
                <a:gradFill>
                  <a:gsLst>
                    <a:gs pos="25000">
                      <a:schemeClr val="accent2">
                        <a:satMod val="155000"/>
                      </a:schemeClr>
                    </a:gs>
                    <a:gs pos="100000">
                      <a:schemeClr val="accent2">
                        <a:shade val="45000"/>
                        <a:satMod val="165000"/>
                      </a:schemeClr>
                    </a:gs>
                  </a:gsLst>
                  <a:lin ang="5400000"/>
                </a:gradFill>
                <a:latin typeface="Sree Krushnadevaraya" pitchFamily="2" charset="0"/>
                <a:cs typeface="Sree Krushnadevaraya" pitchFamily="2" charset="0"/>
              </a:rPr>
              <a:t>,</a:t>
            </a:r>
            <a:r>
              <a:rPr lang="te-IN" sz="3600" b="1" spc="50" dirty="0">
                <a:ln w="11430"/>
                <a:gradFill>
                  <a:gsLst>
                    <a:gs pos="25000">
                      <a:schemeClr val="accent2">
                        <a:satMod val="155000"/>
                      </a:schemeClr>
                    </a:gs>
                    <a:gs pos="100000">
                      <a:schemeClr val="accent2">
                        <a:shade val="45000"/>
                        <a:satMod val="165000"/>
                      </a:schemeClr>
                    </a:gs>
                  </a:gsLst>
                  <a:lin ang="5400000"/>
                </a:gradFill>
                <a:latin typeface="Sree Krushnadevaraya" pitchFamily="2" charset="0"/>
                <a:cs typeface="Sree Krushnadevaraya" pitchFamily="2" charset="0"/>
              </a:rPr>
              <a:t> డిసెంబర్</a:t>
            </a:r>
            <a:r>
              <a:rPr lang="en-US" sz="3600" b="1" spc="50" dirty="0">
                <a:ln w="11430"/>
                <a:gradFill>
                  <a:gsLst>
                    <a:gs pos="25000">
                      <a:schemeClr val="accent2">
                        <a:satMod val="155000"/>
                      </a:schemeClr>
                    </a:gs>
                    <a:gs pos="100000">
                      <a:schemeClr val="accent2">
                        <a:shade val="45000"/>
                        <a:satMod val="165000"/>
                      </a:schemeClr>
                    </a:gs>
                  </a:gsLst>
                  <a:lin ang="5400000"/>
                </a:gradFill>
                <a:latin typeface="Sree Krushnadevaraya" pitchFamily="2" charset="0"/>
                <a:cs typeface="Sree Krushnadevaraya" pitchFamily="2" charset="0"/>
              </a:rPr>
              <a:t>- 2025</a:t>
            </a:r>
          </a:p>
        </p:txBody>
      </p:sp>
    </p:spTree>
    <p:extLst>
      <p:ext uri="{BB962C8B-B14F-4D97-AF65-F5344CB8AC3E}">
        <p14:creationId xmlns:p14="http://schemas.microsoft.com/office/powerpoint/2010/main" val="2792462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2000"/>
                                        <p:tgtEl>
                                          <p:spTgt spid="2"/>
                                        </p:tgtEl>
                                      </p:cBhvr>
                                    </p:animEffect>
                                  </p:childTnLst>
                                </p:cTn>
                              </p:par>
                            </p:childTnLst>
                          </p:cTn>
                        </p:par>
                        <p:par>
                          <p:cTn id="12" fill="hold">
                            <p:stCondLst>
                              <p:cond delay="4000"/>
                            </p:stCondLst>
                            <p:childTnLst>
                              <p:par>
                                <p:cTn id="13" presetID="21"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heel(8)">
                                      <p:cBhvr>
                                        <p:cTn id="15" dur="2000"/>
                                        <p:tgtEl>
                                          <p:spTgt spid="3"/>
                                        </p:tgtEl>
                                      </p:cBhvr>
                                    </p:animEffect>
                                  </p:childTnLst>
                                </p:cTn>
                              </p:par>
                            </p:childTnLst>
                          </p:cTn>
                        </p:par>
                        <p:par>
                          <p:cTn id="16" fill="hold">
                            <p:stCondLst>
                              <p:cond delay="6000"/>
                            </p:stCondLst>
                            <p:childTnLst>
                              <p:par>
                                <p:cTn id="17" presetID="22" presetClass="entr" presetSubtype="4"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par>
                          <p:cTn id="20" fill="hold">
                            <p:stCondLst>
                              <p:cond delay="6500"/>
                            </p:stCondLst>
                            <p:childTnLst>
                              <p:par>
                                <p:cTn id="21" presetID="6" presetClass="entr" presetSubtype="16"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circle(in)">
                                      <p:cBhvr>
                                        <p:cTn id="23" dur="2000"/>
                                        <p:tgtEl>
                                          <p:spTgt spid="6"/>
                                        </p:tgtEl>
                                      </p:cBhvr>
                                    </p:animEffect>
                                  </p:childTnLst>
                                </p:cTn>
                              </p:par>
                            </p:childTnLst>
                          </p:cTn>
                        </p:par>
                        <p:par>
                          <p:cTn id="24" fill="hold">
                            <p:stCondLst>
                              <p:cond delay="8500"/>
                            </p:stCondLst>
                            <p:childTnLst>
                              <p:par>
                                <p:cTn id="25" presetID="2" presetClass="entr" presetSubtype="8"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0-#ppt_w/2"/>
                                          </p:val>
                                        </p:tav>
                                        <p:tav tm="100000">
                                          <p:val>
                                            <p:strVal val="#ppt_x"/>
                                          </p:val>
                                        </p:tav>
                                      </p:tavLst>
                                    </p:anim>
                                    <p:anim calcmode="lin" valueType="num">
                                      <p:cBhvr additive="base">
                                        <p:cTn id="2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2708E3CF-C183-D8FE-8A59-BB41A79CEB3B}"/>
            </a:ext>
          </a:extLst>
        </p:cNvPr>
        <p:cNvGrpSpPr/>
        <p:nvPr/>
      </p:nvGrpSpPr>
      <p:grpSpPr>
        <a:xfrm>
          <a:off x="0" y="0"/>
          <a:ext cx="0" cy="0"/>
          <a:chOff x="0" y="0"/>
          <a:chExt cx="0" cy="0"/>
        </a:xfrm>
      </p:grpSpPr>
      <p:sp>
        <p:nvSpPr>
          <p:cNvPr id="10" name="Rectángulo 9">
            <a:extLst>
              <a:ext uri="{FF2B5EF4-FFF2-40B4-BE49-F238E27FC236}">
                <a16:creationId xmlns:a16="http://schemas.microsoft.com/office/drawing/2014/main" id="{B7E22313-9747-4AE7-65D7-F79EC7C0E5B9}"/>
              </a:ext>
            </a:extLst>
          </p:cNvPr>
          <p:cNvSpPr>
            <a:spLocks noGrp="1" noRot="1" noMove="1" noResize="1" noEditPoints="1" noAdjustHandles="1" noChangeArrowheads="1" noChangeShapeType="1"/>
          </p:cNvSpPr>
          <p:nvPr/>
        </p:nvSpPr>
        <p:spPr>
          <a:xfrm>
            <a:off x="0" y="0"/>
            <a:ext cx="12192000" cy="1597521"/>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latin typeface="Sree Krushnadevaraya" pitchFamily="2" charset="0"/>
              <a:cs typeface="Sree Krushnadevaraya" pitchFamily="2" charset="0"/>
            </a:endParaRPr>
          </a:p>
        </p:txBody>
      </p:sp>
      <p:sp>
        <p:nvSpPr>
          <p:cNvPr id="3" name="CuadroTexto 2">
            <a:extLst>
              <a:ext uri="{FF2B5EF4-FFF2-40B4-BE49-F238E27FC236}">
                <a16:creationId xmlns:a16="http://schemas.microsoft.com/office/drawing/2014/main" id="{EA9213DC-0194-BB77-EEE9-F5F1FCCCAD60}"/>
              </a:ext>
            </a:extLst>
          </p:cNvPr>
          <p:cNvSpPr txBox="1"/>
          <p:nvPr/>
        </p:nvSpPr>
        <p:spPr>
          <a:xfrm>
            <a:off x="0" y="58056"/>
            <a:ext cx="12191999" cy="830997"/>
          </a:xfrm>
          <a:prstGeom prst="rect">
            <a:avLst/>
          </a:prstGeom>
          <a:noFill/>
        </p:spPr>
        <p:txBody>
          <a:bodyPr wrap="square">
            <a:spAutoFit/>
            <a:scene3d>
              <a:camera prst="orthographicFront"/>
              <a:lightRig rig="harsh" dir="t"/>
            </a:scene3d>
            <a:sp3d extrusionH="57150" contourW="19050" prstMaterial="matte">
              <a:bevelT w="63500" h="12700" prst="angle"/>
              <a:contourClr>
                <a:schemeClr val="bg1"/>
              </a:contourClr>
            </a:sp3d>
          </a:bodyPr>
          <a:lstStyle/>
          <a:p>
            <a:pPr algn="ctr"/>
            <a:r>
              <a:rPr lang="te-IN" sz="4800" b="1" spc="600" dirty="0">
                <a:ln/>
                <a:solidFill>
                  <a:schemeClr val="accent3"/>
                </a:solidFill>
                <a:effectLst>
                  <a:outerShdw blurRad="38100" dist="38100" dir="2700000" algn="tl">
                    <a:srgbClr val="000000">
                      <a:alpha val="97000"/>
                    </a:srgbClr>
                  </a:outerShdw>
                </a:effectLst>
                <a:latin typeface="Sree Krushnadevaraya" pitchFamily="2" charset="0"/>
                <a:cs typeface="Sree Krushnadevaraya" pitchFamily="2" charset="0"/>
              </a:rPr>
              <a:t>యెహోషువ యొక్క ప్రతిరూపాలు</a:t>
            </a:r>
            <a:endParaRPr lang="en" sz="4800" b="1" spc="600" dirty="0">
              <a:ln/>
              <a:solidFill>
                <a:schemeClr val="accent3"/>
              </a:solidFill>
              <a:effectLst>
                <a:outerShdw blurRad="38100" dist="38100" dir="2700000" algn="tl">
                  <a:srgbClr val="000000">
                    <a:alpha val="97000"/>
                  </a:srgbClr>
                </a:outerShdw>
              </a:effectLst>
              <a:latin typeface="Sree Krushnadevaraya" pitchFamily="2" charset="0"/>
              <a:cs typeface="Sree Krushnadevaraya" pitchFamily="2" charset="0"/>
            </a:endParaRPr>
          </a:p>
        </p:txBody>
      </p:sp>
      <p:sp>
        <p:nvSpPr>
          <p:cNvPr id="4" name="CuadroTexto 3">
            <a:extLst>
              <a:ext uri="{FF2B5EF4-FFF2-40B4-BE49-F238E27FC236}">
                <a16:creationId xmlns:a16="http://schemas.microsoft.com/office/drawing/2014/main" id="{21BB4B6B-BC85-F769-E411-5E065477CD22}"/>
              </a:ext>
            </a:extLst>
          </p:cNvPr>
          <p:cNvSpPr txBox="1"/>
          <p:nvPr/>
        </p:nvSpPr>
        <p:spPr>
          <a:xfrm>
            <a:off x="728661" y="674191"/>
            <a:ext cx="11334385" cy="1015663"/>
          </a:xfrm>
          <a:prstGeom prst="rect">
            <a:avLst/>
          </a:prstGeom>
          <a:noFill/>
        </p:spPr>
        <p:txBody>
          <a:bodyPr wrap="square">
            <a:spAutoFit/>
          </a:bodyPr>
          <a:lstStyle/>
          <a:p>
            <a:pPr algn="ctr"/>
            <a:r>
              <a:rPr lang="en" sz="2000" b="1" dirty="0">
                <a:solidFill>
                  <a:schemeClr val="accent4">
                    <a:lumMod val="40000"/>
                    <a:lumOff val="60000"/>
                  </a:schemeClr>
                </a:solidFill>
                <a:effectLst>
                  <a:glow rad="101600">
                    <a:srgbClr val="18584C"/>
                  </a:glow>
                  <a:outerShdw blurRad="38100" dist="38100" dir="2700000" algn="tl">
                    <a:srgbClr val="000000">
                      <a:alpha val="43137"/>
                    </a:srgbClr>
                  </a:outerShdw>
                </a:effectLst>
                <a:latin typeface="Sree Krushnadevaraya" pitchFamily="2" charset="0"/>
                <a:cs typeface="Sree Krushnadevaraya" pitchFamily="2" charset="0"/>
              </a:rPr>
              <a:t>“</a:t>
            </a:r>
            <a:r>
              <a:rPr lang="te-IN" sz="2000" b="1" dirty="0">
                <a:solidFill>
                  <a:schemeClr val="accent4">
                    <a:lumMod val="40000"/>
                    <a:lumOff val="60000"/>
                  </a:schemeClr>
                </a:solidFill>
                <a:effectLst>
                  <a:glow rad="101600">
                    <a:srgbClr val="18584C"/>
                  </a:glow>
                  <a:outerShdw blurRad="38100" dist="38100" dir="2700000" algn="tl">
                    <a:srgbClr val="000000">
                      <a:alpha val="43137"/>
                    </a:srgbClr>
                  </a:outerShdw>
                </a:effectLst>
                <a:latin typeface="Sree Krushnadevaraya" pitchFamily="2" charset="0"/>
                <a:cs typeface="Sree Krushnadevaraya" pitchFamily="2" charset="0"/>
              </a:rPr>
              <a:t>యెహోవా ఈలాగు సెలవిచ్చుచున్నాడు అనుకూలసమయమందు నేను నీ మొర నాలకించి నీకు ఉత్తరమిచ్చితిని రక్షణదినమందు నిన్ను ఆదుకొంటిని. బయలువెళ్లుడి అని బంధింపబడినవారితోను బయటికి రండి అని చీకటిలోనున్న వారితోనుచెప్పుచు దేశమును చక్కపరచి పాడైన స్వాస్థ్యములను పంచి పెట్టుటకై నిన్ను కాపాడి ప్రజలకు నిబంధనగా నియమించితిని.</a:t>
            </a:r>
            <a:r>
              <a:rPr lang="en-US" sz="2000" b="1" dirty="0">
                <a:solidFill>
                  <a:schemeClr val="accent4">
                    <a:lumMod val="40000"/>
                    <a:lumOff val="60000"/>
                  </a:schemeClr>
                </a:solidFill>
                <a:effectLst>
                  <a:glow rad="101600">
                    <a:srgbClr val="18584C"/>
                  </a:glow>
                  <a:outerShdw blurRad="38100" dist="38100" dir="2700000" algn="tl">
                    <a:srgbClr val="000000">
                      <a:alpha val="43137"/>
                    </a:srgbClr>
                  </a:outerShdw>
                </a:effectLst>
                <a:latin typeface="Sree Krushnadevaraya" pitchFamily="2" charset="0"/>
                <a:cs typeface="Sree Krushnadevaraya" pitchFamily="2" charset="0"/>
              </a:rPr>
              <a:t> </a:t>
            </a:r>
            <a:r>
              <a:rPr lang="en" sz="2000" b="1" dirty="0">
                <a:solidFill>
                  <a:schemeClr val="accent4">
                    <a:lumMod val="40000"/>
                    <a:lumOff val="60000"/>
                  </a:schemeClr>
                </a:solidFill>
                <a:effectLst>
                  <a:glow rad="101600">
                    <a:srgbClr val="18584C"/>
                  </a:glow>
                  <a:outerShdw blurRad="38100" dist="38100" dir="2700000" algn="tl">
                    <a:srgbClr val="000000">
                      <a:alpha val="43137"/>
                    </a:srgbClr>
                  </a:outerShdw>
                </a:effectLst>
                <a:latin typeface="Sree Krushnadevaraya" pitchFamily="2" charset="0"/>
                <a:cs typeface="Sree Krushnadevaraya" pitchFamily="2" charset="0"/>
              </a:rPr>
              <a:t>” (</a:t>
            </a:r>
            <a:r>
              <a:rPr lang="te-IN" sz="2000" b="1" dirty="0">
                <a:solidFill>
                  <a:schemeClr val="accent4">
                    <a:lumMod val="40000"/>
                    <a:lumOff val="60000"/>
                  </a:schemeClr>
                </a:solidFill>
                <a:effectLst>
                  <a:glow rad="101600">
                    <a:srgbClr val="18584C"/>
                  </a:glow>
                  <a:outerShdw blurRad="38100" dist="38100" dir="2700000" algn="tl">
                    <a:srgbClr val="000000">
                      <a:alpha val="43137"/>
                    </a:srgbClr>
                  </a:outerShdw>
                </a:effectLst>
                <a:latin typeface="Sree Krushnadevaraya" pitchFamily="2" charset="0"/>
                <a:cs typeface="Sree Krushnadevaraya" pitchFamily="2" charset="0"/>
              </a:rPr>
              <a:t>యెషయా</a:t>
            </a:r>
            <a:r>
              <a:rPr lang="en" sz="2000" b="1" dirty="0">
                <a:solidFill>
                  <a:schemeClr val="accent4">
                    <a:lumMod val="40000"/>
                    <a:lumOff val="60000"/>
                  </a:schemeClr>
                </a:solidFill>
                <a:effectLst>
                  <a:glow rad="101600">
                    <a:srgbClr val="18584C"/>
                  </a:glow>
                  <a:outerShdw blurRad="38100" dist="38100" dir="2700000" algn="tl">
                    <a:srgbClr val="000000">
                      <a:alpha val="43137"/>
                    </a:srgbClr>
                  </a:outerShdw>
                </a:effectLst>
                <a:latin typeface="Sree Krushnadevaraya" pitchFamily="2" charset="0"/>
                <a:cs typeface="Sree Krushnadevaraya" pitchFamily="2" charset="0"/>
              </a:rPr>
              <a:t> 49:8 )</a:t>
            </a:r>
          </a:p>
        </p:txBody>
      </p:sp>
      <p:sp>
        <p:nvSpPr>
          <p:cNvPr id="5" name="CuadroTexto 4">
            <a:extLst>
              <a:ext uri="{FF2B5EF4-FFF2-40B4-BE49-F238E27FC236}">
                <a16:creationId xmlns:a16="http://schemas.microsoft.com/office/drawing/2014/main" id="{ADC61DB8-E7A4-B49F-B8D3-652BEC1747BD}"/>
              </a:ext>
            </a:extLst>
          </p:cNvPr>
          <p:cNvSpPr txBox="1"/>
          <p:nvPr/>
        </p:nvSpPr>
        <p:spPr>
          <a:xfrm>
            <a:off x="266700" y="1626096"/>
            <a:ext cx="7448550" cy="1569660"/>
          </a:xfrm>
          <a:prstGeom prst="rect">
            <a:avLst/>
          </a:prstGeom>
          <a:noFill/>
        </p:spPr>
        <p:txBody>
          <a:bodyPr wrap="square" rtlCol="0">
            <a:spAutoFit/>
          </a:bodyPr>
          <a:lstStyle/>
          <a:p>
            <a:pPr>
              <a:spcBef>
                <a:spcPts val="600"/>
              </a:spcBef>
            </a:pPr>
            <a:r>
              <a:rPr lang="te-IN" sz="2400" dirty="0">
                <a:latin typeface="Sree Krushnadevaraya" pitchFamily="2" charset="0"/>
                <a:cs typeface="Sree Krushnadevaraya" pitchFamily="2" charset="0"/>
              </a:rPr>
              <a:t>యెహోషువ నాయకత్వం వహించిన యుద్ధాల లక్ష్యం ఇశ్రాయేలీయులను వాగ్దాన దేశంలో స్థాపించడం. యెషయా మెస్సీయ పనిని "[తన ప్రజలకు] పాశవిక వారసత్వాలను" కేటాయించడం (యెషయా 49:8, </a:t>
            </a:r>
            <a:r>
              <a:rPr lang="en-IN" sz="2400" dirty="0">
                <a:latin typeface="Sree Krushnadevaraya" pitchFamily="2" charset="0"/>
                <a:cs typeface="Sree Krushnadevaraya" pitchFamily="2" charset="0"/>
              </a:rPr>
              <a:t>NIV) </a:t>
            </a:r>
            <a:r>
              <a:rPr lang="te-IN" sz="2400" dirty="0">
                <a:latin typeface="Sree Krushnadevaraya" pitchFamily="2" charset="0"/>
                <a:cs typeface="Sree Krushnadevaraya" pitchFamily="2" charset="0"/>
              </a:rPr>
              <a:t>అని వివరిస్తాడు, యెహోషువ పుస్తకంలోని అదే పరిభాషను ఉపయోగిస్తాడు.</a:t>
            </a:r>
            <a:endParaRPr lang="en" sz="2400" dirty="0">
              <a:latin typeface="Sree Krushnadevaraya" pitchFamily="2" charset="0"/>
              <a:cs typeface="Sree Krushnadevaraya" pitchFamily="2" charset="0"/>
            </a:endParaRPr>
          </a:p>
        </p:txBody>
      </p:sp>
      <p:graphicFrame>
        <p:nvGraphicFramePr>
          <p:cNvPr id="9" name="Diagrama 8">
            <a:extLst>
              <a:ext uri="{FF2B5EF4-FFF2-40B4-BE49-F238E27FC236}">
                <a16:creationId xmlns:a16="http://schemas.microsoft.com/office/drawing/2014/main" id="{FB68F3F2-C00D-8140-F467-E09774B4DFB6}"/>
              </a:ext>
            </a:extLst>
          </p:cNvPr>
          <p:cNvGraphicFramePr/>
          <p:nvPr>
            <p:extLst>
              <p:ext uri="{D42A27DB-BD31-4B8C-83A1-F6EECF244321}">
                <p14:modId xmlns:p14="http://schemas.microsoft.com/office/powerpoint/2010/main" val="3082344604"/>
              </p:ext>
            </p:extLst>
          </p:nvPr>
        </p:nvGraphicFramePr>
        <p:xfrm>
          <a:off x="85725" y="4005828"/>
          <a:ext cx="7448550" cy="272834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8" name="Imagen 7" descr="Imagen que contiene interior, edificio, tabla, parado&#10;&#10;El contenido generado por IA puede ser incorrecto.">
            <a:extLst>
              <a:ext uri="{FF2B5EF4-FFF2-40B4-BE49-F238E27FC236}">
                <a16:creationId xmlns:a16="http://schemas.microsoft.com/office/drawing/2014/main" id="{8BD8221F-599C-3F61-5B64-C9CF0A99F27D}"/>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870935" y="1729846"/>
            <a:ext cx="4130565" cy="4991100"/>
          </a:xfrm>
          <a:prstGeom prst="rect">
            <a:avLst/>
          </a:prstGeom>
          <a:ln w="88900" cap="sq" cmpd="thickThin">
            <a:solidFill>
              <a:schemeClr val="accent3">
                <a:lumMod val="75000"/>
              </a:schemeClr>
            </a:solidFill>
            <a:prstDash val="solid"/>
            <a:miter lim="800000"/>
          </a:ln>
          <a:effectLst>
            <a:innerShdw blurRad="76200">
              <a:srgbClr val="000000"/>
            </a:innerShdw>
          </a:effectLst>
        </p:spPr>
      </p:pic>
      <p:sp>
        <p:nvSpPr>
          <p:cNvPr id="6" name="CuadroTexto 5">
            <a:extLst>
              <a:ext uri="{FF2B5EF4-FFF2-40B4-BE49-F238E27FC236}">
                <a16:creationId xmlns:a16="http://schemas.microsoft.com/office/drawing/2014/main" id="{C290FC89-DD68-2287-8ECC-D3C6635F85DD}"/>
              </a:ext>
            </a:extLst>
          </p:cNvPr>
          <p:cNvSpPr txBox="1"/>
          <p:nvPr/>
        </p:nvSpPr>
        <p:spPr>
          <a:xfrm>
            <a:off x="266699" y="3228284"/>
            <a:ext cx="7448549" cy="830997"/>
          </a:xfrm>
          <a:prstGeom prst="rect">
            <a:avLst/>
          </a:prstGeom>
          <a:noFill/>
        </p:spPr>
        <p:txBody>
          <a:bodyPr wrap="square">
            <a:spAutoFit/>
          </a:bodyPr>
          <a:lstStyle/>
          <a:p>
            <a:pPr>
              <a:spcBef>
                <a:spcPts val="600"/>
              </a:spcBef>
            </a:pPr>
            <a:r>
              <a:rPr lang="te-IN" sz="2400" dirty="0">
                <a:latin typeface="Sree Krushnadevaraya" pitchFamily="2" charset="0"/>
                <a:cs typeface="Sree Krushnadevaraya" pitchFamily="2" charset="0"/>
              </a:rPr>
              <a:t>యెహోషువ జీవితం మరియు పని (ఒక మాదిరిగా) యేసు జీవితం మరియు పనిలో (ప్రతిరూపంగా) ఏ కోణంలో ప్రతిబింబిస్తుంది?</a:t>
            </a:r>
            <a:endParaRPr lang="en" sz="2400" dirty="0">
              <a:latin typeface="Sree Krushnadevaraya" pitchFamily="2" charset="0"/>
              <a:cs typeface="Sree Krushnadevaraya" pitchFamily="2" charset="0"/>
            </a:endParaRPr>
          </a:p>
        </p:txBody>
      </p:sp>
    </p:spTree>
    <p:extLst>
      <p:ext uri="{BB962C8B-B14F-4D97-AF65-F5344CB8AC3E}">
        <p14:creationId xmlns:p14="http://schemas.microsoft.com/office/powerpoint/2010/main" val="1670416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32"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circle(out)">
                                      <p:cBhvr>
                                        <p:cTn id="23" dur="750"/>
                                        <p:tgtEl>
                                          <p:spTgt spid="8"/>
                                        </p:tgtEl>
                                      </p:cBhvr>
                                    </p:animEffect>
                                  </p:childTnLst>
                                </p:cTn>
                              </p:par>
                            </p:childTnLst>
                          </p:cTn>
                        </p:par>
                        <p:par>
                          <p:cTn id="24" fill="hold">
                            <p:stCondLst>
                              <p:cond delay="750"/>
                            </p:stCondLst>
                            <p:childTnLst>
                              <p:par>
                                <p:cTn id="25" presetID="22" presetClass="entr" presetSubtype="8"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9">
                                            <p:graphicEl>
                                              <a:dgm id="{1E6EB69F-72BE-4EAE-BC8C-AA6426469CD6}"/>
                                            </p:graphicEl>
                                          </p:spTgt>
                                        </p:tgtEl>
                                        <p:attrNameLst>
                                          <p:attrName>style.visibility</p:attrName>
                                        </p:attrNameLst>
                                      </p:cBhvr>
                                      <p:to>
                                        <p:strVal val="visible"/>
                                      </p:to>
                                    </p:set>
                                    <p:anim calcmode="lin" valueType="num">
                                      <p:cBhvr>
                                        <p:cTn id="37" dur="500" fill="hold"/>
                                        <p:tgtEl>
                                          <p:spTgt spid="9">
                                            <p:graphicEl>
                                              <a:dgm id="{1E6EB69F-72BE-4EAE-BC8C-AA6426469CD6}"/>
                                            </p:graphicEl>
                                          </p:spTgt>
                                        </p:tgtEl>
                                        <p:attrNameLst>
                                          <p:attrName>ppt_w</p:attrName>
                                        </p:attrNameLst>
                                      </p:cBhvr>
                                      <p:tavLst>
                                        <p:tav tm="0">
                                          <p:val>
                                            <p:fltVal val="0"/>
                                          </p:val>
                                        </p:tav>
                                        <p:tav tm="100000">
                                          <p:val>
                                            <p:strVal val="#ppt_w"/>
                                          </p:val>
                                        </p:tav>
                                      </p:tavLst>
                                    </p:anim>
                                    <p:anim calcmode="lin" valueType="num">
                                      <p:cBhvr>
                                        <p:cTn id="38" dur="500" fill="hold"/>
                                        <p:tgtEl>
                                          <p:spTgt spid="9">
                                            <p:graphicEl>
                                              <a:dgm id="{1E6EB69F-72BE-4EAE-BC8C-AA6426469CD6}"/>
                                            </p:graphicEl>
                                          </p:spTgt>
                                        </p:tgtEl>
                                        <p:attrNameLst>
                                          <p:attrName>ppt_h</p:attrName>
                                        </p:attrNameLst>
                                      </p:cBhvr>
                                      <p:tavLst>
                                        <p:tav tm="0">
                                          <p:val>
                                            <p:fltVal val="0"/>
                                          </p:val>
                                        </p:tav>
                                        <p:tav tm="100000">
                                          <p:val>
                                            <p:strVal val="#ppt_h"/>
                                          </p:val>
                                        </p:tav>
                                      </p:tavLst>
                                    </p:anim>
                                    <p:animEffect transition="in" filter="fade">
                                      <p:cBhvr>
                                        <p:cTn id="39" dur="500"/>
                                        <p:tgtEl>
                                          <p:spTgt spid="9">
                                            <p:graphicEl>
                                              <a:dgm id="{1E6EB69F-72BE-4EAE-BC8C-AA6426469CD6}"/>
                                            </p:graphicEl>
                                          </p:spTgt>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9">
                                            <p:graphicEl>
                                              <a:dgm id="{57773FDD-7FB2-47A2-9048-6A5D0213169F}"/>
                                            </p:graphicEl>
                                          </p:spTgt>
                                        </p:tgtEl>
                                        <p:attrNameLst>
                                          <p:attrName>style.visibility</p:attrName>
                                        </p:attrNameLst>
                                      </p:cBhvr>
                                      <p:to>
                                        <p:strVal val="visible"/>
                                      </p:to>
                                    </p:set>
                                    <p:animEffect transition="in" filter="wipe(left)">
                                      <p:cBhvr>
                                        <p:cTn id="43" dur="500"/>
                                        <p:tgtEl>
                                          <p:spTgt spid="9">
                                            <p:graphicEl>
                                              <a:dgm id="{57773FDD-7FB2-47A2-9048-6A5D0213169F}"/>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9">
                                            <p:graphicEl>
                                              <a:dgm id="{E9F35834-E266-496A-8EF5-A10B8D219F18}"/>
                                            </p:graphicEl>
                                          </p:spTgt>
                                        </p:tgtEl>
                                        <p:attrNameLst>
                                          <p:attrName>style.visibility</p:attrName>
                                        </p:attrNameLst>
                                      </p:cBhvr>
                                      <p:to>
                                        <p:strVal val="visible"/>
                                      </p:to>
                                    </p:set>
                                    <p:anim calcmode="lin" valueType="num">
                                      <p:cBhvr>
                                        <p:cTn id="48" dur="500" fill="hold"/>
                                        <p:tgtEl>
                                          <p:spTgt spid="9">
                                            <p:graphicEl>
                                              <a:dgm id="{E9F35834-E266-496A-8EF5-A10B8D219F18}"/>
                                            </p:graphicEl>
                                          </p:spTgt>
                                        </p:tgtEl>
                                        <p:attrNameLst>
                                          <p:attrName>ppt_w</p:attrName>
                                        </p:attrNameLst>
                                      </p:cBhvr>
                                      <p:tavLst>
                                        <p:tav tm="0">
                                          <p:val>
                                            <p:fltVal val="0"/>
                                          </p:val>
                                        </p:tav>
                                        <p:tav tm="100000">
                                          <p:val>
                                            <p:strVal val="#ppt_w"/>
                                          </p:val>
                                        </p:tav>
                                      </p:tavLst>
                                    </p:anim>
                                    <p:anim calcmode="lin" valueType="num">
                                      <p:cBhvr>
                                        <p:cTn id="49" dur="500" fill="hold"/>
                                        <p:tgtEl>
                                          <p:spTgt spid="9">
                                            <p:graphicEl>
                                              <a:dgm id="{E9F35834-E266-496A-8EF5-A10B8D219F18}"/>
                                            </p:graphicEl>
                                          </p:spTgt>
                                        </p:tgtEl>
                                        <p:attrNameLst>
                                          <p:attrName>ppt_h</p:attrName>
                                        </p:attrNameLst>
                                      </p:cBhvr>
                                      <p:tavLst>
                                        <p:tav tm="0">
                                          <p:val>
                                            <p:fltVal val="0"/>
                                          </p:val>
                                        </p:tav>
                                        <p:tav tm="100000">
                                          <p:val>
                                            <p:strVal val="#ppt_h"/>
                                          </p:val>
                                        </p:tav>
                                      </p:tavLst>
                                    </p:anim>
                                    <p:animEffect transition="in" filter="fade">
                                      <p:cBhvr>
                                        <p:cTn id="50" dur="500"/>
                                        <p:tgtEl>
                                          <p:spTgt spid="9">
                                            <p:graphicEl>
                                              <a:dgm id="{E9F35834-E266-496A-8EF5-A10B8D219F18}"/>
                                            </p:graphicEl>
                                          </p:spTgt>
                                        </p:tgtEl>
                                      </p:cBhvr>
                                    </p:animEffect>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9">
                                            <p:graphicEl>
                                              <a:dgm id="{D9B81C27-D5EE-4CB4-84AD-FFF37ED1F530}"/>
                                            </p:graphicEl>
                                          </p:spTgt>
                                        </p:tgtEl>
                                        <p:attrNameLst>
                                          <p:attrName>style.visibility</p:attrName>
                                        </p:attrNameLst>
                                      </p:cBhvr>
                                      <p:to>
                                        <p:strVal val="visible"/>
                                      </p:to>
                                    </p:set>
                                    <p:animEffect transition="in" filter="wipe(left)">
                                      <p:cBhvr>
                                        <p:cTn id="54" dur="500"/>
                                        <p:tgtEl>
                                          <p:spTgt spid="9">
                                            <p:graphicEl>
                                              <a:dgm id="{D9B81C27-D5EE-4CB4-84AD-FFF37ED1F530}"/>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9">
                                            <p:graphicEl>
                                              <a:dgm id="{3AEAD92F-868C-4E59-BBD7-2C2457C2EBCA}"/>
                                            </p:graphicEl>
                                          </p:spTgt>
                                        </p:tgtEl>
                                        <p:attrNameLst>
                                          <p:attrName>style.visibility</p:attrName>
                                        </p:attrNameLst>
                                      </p:cBhvr>
                                      <p:to>
                                        <p:strVal val="visible"/>
                                      </p:to>
                                    </p:set>
                                    <p:anim calcmode="lin" valueType="num">
                                      <p:cBhvr>
                                        <p:cTn id="59" dur="500" fill="hold"/>
                                        <p:tgtEl>
                                          <p:spTgt spid="9">
                                            <p:graphicEl>
                                              <a:dgm id="{3AEAD92F-868C-4E59-BBD7-2C2457C2EBCA}"/>
                                            </p:graphicEl>
                                          </p:spTgt>
                                        </p:tgtEl>
                                        <p:attrNameLst>
                                          <p:attrName>ppt_w</p:attrName>
                                        </p:attrNameLst>
                                      </p:cBhvr>
                                      <p:tavLst>
                                        <p:tav tm="0">
                                          <p:val>
                                            <p:fltVal val="0"/>
                                          </p:val>
                                        </p:tav>
                                        <p:tav tm="100000">
                                          <p:val>
                                            <p:strVal val="#ppt_w"/>
                                          </p:val>
                                        </p:tav>
                                      </p:tavLst>
                                    </p:anim>
                                    <p:anim calcmode="lin" valueType="num">
                                      <p:cBhvr>
                                        <p:cTn id="60" dur="500" fill="hold"/>
                                        <p:tgtEl>
                                          <p:spTgt spid="9">
                                            <p:graphicEl>
                                              <a:dgm id="{3AEAD92F-868C-4E59-BBD7-2C2457C2EBCA}"/>
                                            </p:graphicEl>
                                          </p:spTgt>
                                        </p:tgtEl>
                                        <p:attrNameLst>
                                          <p:attrName>ppt_h</p:attrName>
                                        </p:attrNameLst>
                                      </p:cBhvr>
                                      <p:tavLst>
                                        <p:tav tm="0">
                                          <p:val>
                                            <p:fltVal val="0"/>
                                          </p:val>
                                        </p:tav>
                                        <p:tav tm="100000">
                                          <p:val>
                                            <p:strVal val="#ppt_h"/>
                                          </p:val>
                                        </p:tav>
                                      </p:tavLst>
                                    </p:anim>
                                    <p:animEffect transition="in" filter="fade">
                                      <p:cBhvr>
                                        <p:cTn id="61" dur="500"/>
                                        <p:tgtEl>
                                          <p:spTgt spid="9">
                                            <p:graphicEl>
                                              <a:dgm id="{3AEAD92F-868C-4E59-BBD7-2C2457C2EBCA}"/>
                                            </p:graphicEl>
                                          </p:spTgt>
                                        </p:tgtEl>
                                      </p:cBhvr>
                                    </p:animEffect>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9">
                                            <p:graphicEl>
                                              <a:dgm id="{6E8484E4-303A-4883-BF6A-B81514CEEC30}"/>
                                            </p:graphicEl>
                                          </p:spTgt>
                                        </p:tgtEl>
                                        <p:attrNameLst>
                                          <p:attrName>style.visibility</p:attrName>
                                        </p:attrNameLst>
                                      </p:cBhvr>
                                      <p:to>
                                        <p:strVal val="visible"/>
                                      </p:to>
                                    </p:set>
                                    <p:animEffect transition="in" filter="wipe(left)">
                                      <p:cBhvr>
                                        <p:cTn id="65" dur="500"/>
                                        <p:tgtEl>
                                          <p:spTgt spid="9">
                                            <p:graphicEl>
                                              <a:dgm id="{6E8484E4-303A-4883-BF6A-B81514CEEC30}"/>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9">
                                            <p:graphicEl>
                                              <a:dgm id="{7095E03F-2E76-4658-BCCB-B925C31930E4}"/>
                                            </p:graphicEl>
                                          </p:spTgt>
                                        </p:tgtEl>
                                        <p:attrNameLst>
                                          <p:attrName>style.visibility</p:attrName>
                                        </p:attrNameLst>
                                      </p:cBhvr>
                                      <p:to>
                                        <p:strVal val="visible"/>
                                      </p:to>
                                    </p:set>
                                    <p:anim calcmode="lin" valueType="num">
                                      <p:cBhvr>
                                        <p:cTn id="70" dur="500" fill="hold"/>
                                        <p:tgtEl>
                                          <p:spTgt spid="9">
                                            <p:graphicEl>
                                              <a:dgm id="{7095E03F-2E76-4658-BCCB-B925C31930E4}"/>
                                            </p:graphicEl>
                                          </p:spTgt>
                                        </p:tgtEl>
                                        <p:attrNameLst>
                                          <p:attrName>ppt_w</p:attrName>
                                        </p:attrNameLst>
                                      </p:cBhvr>
                                      <p:tavLst>
                                        <p:tav tm="0">
                                          <p:val>
                                            <p:fltVal val="0"/>
                                          </p:val>
                                        </p:tav>
                                        <p:tav tm="100000">
                                          <p:val>
                                            <p:strVal val="#ppt_w"/>
                                          </p:val>
                                        </p:tav>
                                      </p:tavLst>
                                    </p:anim>
                                    <p:anim calcmode="lin" valueType="num">
                                      <p:cBhvr>
                                        <p:cTn id="71" dur="500" fill="hold"/>
                                        <p:tgtEl>
                                          <p:spTgt spid="9">
                                            <p:graphicEl>
                                              <a:dgm id="{7095E03F-2E76-4658-BCCB-B925C31930E4}"/>
                                            </p:graphicEl>
                                          </p:spTgt>
                                        </p:tgtEl>
                                        <p:attrNameLst>
                                          <p:attrName>ppt_h</p:attrName>
                                        </p:attrNameLst>
                                      </p:cBhvr>
                                      <p:tavLst>
                                        <p:tav tm="0">
                                          <p:val>
                                            <p:fltVal val="0"/>
                                          </p:val>
                                        </p:tav>
                                        <p:tav tm="100000">
                                          <p:val>
                                            <p:strVal val="#ppt_h"/>
                                          </p:val>
                                        </p:tav>
                                      </p:tavLst>
                                    </p:anim>
                                    <p:animEffect transition="in" filter="fade">
                                      <p:cBhvr>
                                        <p:cTn id="72" dur="500"/>
                                        <p:tgtEl>
                                          <p:spTgt spid="9">
                                            <p:graphicEl>
                                              <a:dgm id="{7095E03F-2E76-4658-BCCB-B925C31930E4}"/>
                                            </p:graphicEl>
                                          </p:spTgt>
                                        </p:tgtEl>
                                      </p:cBhvr>
                                    </p:animEffect>
                                  </p:childTnLst>
                                </p:cTn>
                              </p:par>
                            </p:childTnLst>
                          </p:cTn>
                        </p:par>
                        <p:par>
                          <p:cTn id="73" fill="hold">
                            <p:stCondLst>
                              <p:cond delay="500"/>
                            </p:stCondLst>
                            <p:childTnLst>
                              <p:par>
                                <p:cTn id="74" presetID="22" presetClass="entr" presetSubtype="8" fill="hold" grpId="0" nodeType="afterEffect">
                                  <p:stCondLst>
                                    <p:cond delay="0"/>
                                  </p:stCondLst>
                                  <p:childTnLst>
                                    <p:set>
                                      <p:cBhvr>
                                        <p:cTn id="75" dur="1" fill="hold">
                                          <p:stCondLst>
                                            <p:cond delay="0"/>
                                          </p:stCondLst>
                                        </p:cTn>
                                        <p:tgtEl>
                                          <p:spTgt spid="9">
                                            <p:graphicEl>
                                              <a:dgm id="{BEC9BBA0-9AD0-4724-BA05-E88F40BE7E8F}"/>
                                            </p:graphicEl>
                                          </p:spTgt>
                                        </p:tgtEl>
                                        <p:attrNameLst>
                                          <p:attrName>style.visibility</p:attrName>
                                        </p:attrNameLst>
                                      </p:cBhvr>
                                      <p:to>
                                        <p:strVal val="visible"/>
                                      </p:to>
                                    </p:set>
                                    <p:animEffect transition="in" filter="wipe(left)">
                                      <p:cBhvr>
                                        <p:cTn id="76" dur="500"/>
                                        <p:tgtEl>
                                          <p:spTgt spid="9">
                                            <p:graphicEl>
                                              <a:dgm id="{BEC9BBA0-9AD0-4724-BA05-E88F40BE7E8F}"/>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9">
                                            <p:graphicEl>
                                              <a:dgm id="{5D01DD7E-E831-4DB9-9692-AF5F530C6D3F}"/>
                                            </p:graphicEl>
                                          </p:spTgt>
                                        </p:tgtEl>
                                        <p:attrNameLst>
                                          <p:attrName>style.visibility</p:attrName>
                                        </p:attrNameLst>
                                      </p:cBhvr>
                                      <p:to>
                                        <p:strVal val="visible"/>
                                      </p:to>
                                    </p:set>
                                    <p:anim calcmode="lin" valueType="num">
                                      <p:cBhvr>
                                        <p:cTn id="81" dur="500" fill="hold"/>
                                        <p:tgtEl>
                                          <p:spTgt spid="9">
                                            <p:graphicEl>
                                              <a:dgm id="{5D01DD7E-E831-4DB9-9692-AF5F530C6D3F}"/>
                                            </p:graphicEl>
                                          </p:spTgt>
                                        </p:tgtEl>
                                        <p:attrNameLst>
                                          <p:attrName>ppt_w</p:attrName>
                                        </p:attrNameLst>
                                      </p:cBhvr>
                                      <p:tavLst>
                                        <p:tav tm="0">
                                          <p:val>
                                            <p:fltVal val="0"/>
                                          </p:val>
                                        </p:tav>
                                        <p:tav tm="100000">
                                          <p:val>
                                            <p:strVal val="#ppt_w"/>
                                          </p:val>
                                        </p:tav>
                                      </p:tavLst>
                                    </p:anim>
                                    <p:anim calcmode="lin" valueType="num">
                                      <p:cBhvr>
                                        <p:cTn id="82" dur="500" fill="hold"/>
                                        <p:tgtEl>
                                          <p:spTgt spid="9">
                                            <p:graphicEl>
                                              <a:dgm id="{5D01DD7E-E831-4DB9-9692-AF5F530C6D3F}"/>
                                            </p:graphicEl>
                                          </p:spTgt>
                                        </p:tgtEl>
                                        <p:attrNameLst>
                                          <p:attrName>ppt_h</p:attrName>
                                        </p:attrNameLst>
                                      </p:cBhvr>
                                      <p:tavLst>
                                        <p:tav tm="0">
                                          <p:val>
                                            <p:fltVal val="0"/>
                                          </p:val>
                                        </p:tav>
                                        <p:tav tm="100000">
                                          <p:val>
                                            <p:strVal val="#ppt_h"/>
                                          </p:val>
                                        </p:tav>
                                      </p:tavLst>
                                    </p:anim>
                                    <p:animEffect transition="in" filter="fade">
                                      <p:cBhvr>
                                        <p:cTn id="83" dur="500"/>
                                        <p:tgtEl>
                                          <p:spTgt spid="9">
                                            <p:graphicEl>
                                              <a:dgm id="{5D01DD7E-E831-4DB9-9692-AF5F530C6D3F}"/>
                                            </p:graphicEl>
                                          </p:spTgt>
                                        </p:tgtEl>
                                      </p:cBhvr>
                                    </p:animEffect>
                                  </p:childTnLst>
                                </p:cTn>
                              </p:par>
                            </p:childTnLst>
                          </p:cTn>
                        </p:par>
                        <p:par>
                          <p:cTn id="84" fill="hold">
                            <p:stCondLst>
                              <p:cond delay="500"/>
                            </p:stCondLst>
                            <p:childTnLst>
                              <p:par>
                                <p:cTn id="85" presetID="22" presetClass="entr" presetSubtype="8" fill="hold" grpId="0" nodeType="afterEffect">
                                  <p:stCondLst>
                                    <p:cond delay="0"/>
                                  </p:stCondLst>
                                  <p:childTnLst>
                                    <p:set>
                                      <p:cBhvr>
                                        <p:cTn id="86" dur="1" fill="hold">
                                          <p:stCondLst>
                                            <p:cond delay="0"/>
                                          </p:stCondLst>
                                        </p:cTn>
                                        <p:tgtEl>
                                          <p:spTgt spid="9">
                                            <p:graphicEl>
                                              <a:dgm id="{2FE43001-E35D-48FC-A45E-0E69E93D4E84}"/>
                                            </p:graphicEl>
                                          </p:spTgt>
                                        </p:tgtEl>
                                        <p:attrNameLst>
                                          <p:attrName>style.visibility</p:attrName>
                                        </p:attrNameLst>
                                      </p:cBhvr>
                                      <p:to>
                                        <p:strVal val="visible"/>
                                      </p:to>
                                    </p:set>
                                    <p:animEffect transition="in" filter="wipe(left)">
                                      <p:cBhvr>
                                        <p:cTn id="87" dur="500"/>
                                        <p:tgtEl>
                                          <p:spTgt spid="9">
                                            <p:graphicEl>
                                              <a:dgm id="{2FE43001-E35D-48FC-A45E-0E69E93D4E84}"/>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53" presetClass="entr" presetSubtype="16" fill="hold" grpId="0" nodeType="clickEffect">
                                  <p:stCondLst>
                                    <p:cond delay="0"/>
                                  </p:stCondLst>
                                  <p:childTnLst>
                                    <p:set>
                                      <p:cBhvr>
                                        <p:cTn id="91" dur="1" fill="hold">
                                          <p:stCondLst>
                                            <p:cond delay="0"/>
                                          </p:stCondLst>
                                        </p:cTn>
                                        <p:tgtEl>
                                          <p:spTgt spid="9">
                                            <p:graphicEl>
                                              <a:dgm id="{1CC2B273-762A-46F0-9005-EC1D0A279010}"/>
                                            </p:graphicEl>
                                          </p:spTgt>
                                        </p:tgtEl>
                                        <p:attrNameLst>
                                          <p:attrName>style.visibility</p:attrName>
                                        </p:attrNameLst>
                                      </p:cBhvr>
                                      <p:to>
                                        <p:strVal val="visible"/>
                                      </p:to>
                                    </p:set>
                                    <p:anim calcmode="lin" valueType="num">
                                      <p:cBhvr>
                                        <p:cTn id="92" dur="500" fill="hold"/>
                                        <p:tgtEl>
                                          <p:spTgt spid="9">
                                            <p:graphicEl>
                                              <a:dgm id="{1CC2B273-762A-46F0-9005-EC1D0A279010}"/>
                                            </p:graphicEl>
                                          </p:spTgt>
                                        </p:tgtEl>
                                        <p:attrNameLst>
                                          <p:attrName>ppt_w</p:attrName>
                                        </p:attrNameLst>
                                      </p:cBhvr>
                                      <p:tavLst>
                                        <p:tav tm="0">
                                          <p:val>
                                            <p:fltVal val="0"/>
                                          </p:val>
                                        </p:tav>
                                        <p:tav tm="100000">
                                          <p:val>
                                            <p:strVal val="#ppt_w"/>
                                          </p:val>
                                        </p:tav>
                                      </p:tavLst>
                                    </p:anim>
                                    <p:anim calcmode="lin" valueType="num">
                                      <p:cBhvr>
                                        <p:cTn id="93" dur="500" fill="hold"/>
                                        <p:tgtEl>
                                          <p:spTgt spid="9">
                                            <p:graphicEl>
                                              <a:dgm id="{1CC2B273-762A-46F0-9005-EC1D0A279010}"/>
                                            </p:graphicEl>
                                          </p:spTgt>
                                        </p:tgtEl>
                                        <p:attrNameLst>
                                          <p:attrName>ppt_h</p:attrName>
                                        </p:attrNameLst>
                                      </p:cBhvr>
                                      <p:tavLst>
                                        <p:tav tm="0">
                                          <p:val>
                                            <p:fltVal val="0"/>
                                          </p:val>
                                        </p:tav>
                                        <p:tav tm="100000">
                                          <p:val>
                                            <p:strVal val="#ppt_h"/>
                                          </p:val>
                                        </p:tav>
                                      </p:tavLst>
                                    </p:anim>
                                    <p:animEffect transition="in" filter="fade">
                                      <p:cBhvr>
                                        <p:cTn id="94" dur="500"/>
                                        <p:tgtEl>
                                          <p:spTgt spid="9">
                                            <p:graphicEl>
                                              <a:dgm id="{1CC2B273-762A-46F0-9005-EC1D0A279010}"/>
                                            </p:graphicEl>
                                          </p:spTgt>
                                        </p:tgtEl>
                                      </p:cBhvr>
                                    </p:animEffect>
                                  </p:childTnLst>
                                </p:cTn>
                              </p:par>
                            </p:childTnLst>
                          </p:cTn>
                        </p:par>
                        <p:par>
                          <p:cTn id="95" fill="hold">
                            <p:stCondLst>
                              <p:cond delay="500"/>
                            </p:stCondLst>
                            <p:childTnLst>
                              <p:par>
                                <p:cTn id="96" presetID="22" presetClass="entr" presetSubtype="8" fill="hold" grpId="0" nodeType="afterEffect">
                                  <p:stCondLst>
                                    <p:cond delay="0"/>
                                  </p:stCondLst>
                                  <p:childTnLst>
                                    <p:set>
                                      <p:cBhvr>
                                        <p:cTn id="97" dur="1" fill="hold">
                                          <p:stCondLst>
                                            <p:cond delay="0"/>
                                          </p:stCondLst>
                                        </p:cTn>
                                        <p:tgtEl>
                                          <p:spTgt spid="9">
                                            <p:graphicEl>
                                              <a:dgm id="{9757544A-83E5-415C-8D18-ADD423148F6D}"/>
                                            </p:graphicEl>
                                          </p:spTgt>
                                        </p:tgtEl>
                                        <p:attrNameLst>
                                          <p:attrName>style.visibility</p:attrName>
                                        </p:attrNameLst>
                                      </p:cBhvr>
                                      <p:to>
                                        <p:strVal val="visible"/>
                                      </p:to>
                                    </p:set>
                                    <p:animEffect transition="in" filter="wipe(left)">
                                      <p:cBhvr>
                                        <p:cTn id="98" dur="500"/>
                                        <p:tgtEl>
                                          <p:spTgt spid="9">
                                            <p:graphicEl>
                                              <a:dgm id="{9757544A-83E5-415C-8D18-ADD423148F6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9" grpId="0" uiExpand="1">
        <p:bldSub>
          <a:bldDgm bld="one"/>
        </p:bldSub>
      </p:bldGraphic>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duotone>
              <a:prstClr val="black"/>
              <a:schemeClr val="accent6">
                <a:tint val="45000"/>
                <a:satMod val="400000"/>
              </a:schemeClr>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5290D91-D2D3-3701-0824-50B4AC2158A3}"/>
              </a:ext>
            </a:extLst>
          </p:cNvPr>
          <p:cNvSpPr txBox="1"/>
          <p:nvPr/>
        </p:nvSpPr>
        <p:spPr>
          <a:xfrm>
            <a:off x="0" y="0"/>
            <a:ext cx="12192000" cy="923330"/>
          </a:xfrm>
          <a:prstGeom prst="rect">
            <a:avLst/>
          </a:prstGeom>
          <a:noFill/>
        </p:spPr>
        <p:txBody>
          <a:bodyPr wrap="square">
            <a:spAutoFit/>
          </a:bodyPr>
          <a:lstStyle/>
          <a:p>
            <a:pPr algn="ctr"/>
            <a:r>
              <a:rPr lang="te-IN" sz="5400" b="1" spc="300" dirty="0">
                <a:ln w="22225">
                  <a:solidFill>
                    <a:schemeClr val="accent2">
                      <a:lumMod val="75000"/>
                    </a:schemeClr>
                  </a:solidFill>
                  <a:prstDash val="solid"/>
                </a:ln>
                <a:solidFill>
                  <a:schemeClr val="accent2">
                    <a:lumMod val="40000"/>
                    <a:lumOff val="60000"/>
                  </a:schemeClr>
                </a:solidFill>
                <a:effectLst>
                  <a:outerShdw blurRad="38100" dist="38100" dir="2700000" algn="tl">
                    <a:srgbClr val="000000">
                      <a:alpha val="43137"/>
                    </a:srgbClr>
                  </a:outerShdw>
                </a:effectLst>
                <a:latin typeface="Sree Krushnadevaraya" pitchFamily="2" charset="0"/>
                <a:cs typeface="Sree Krushnadevaraya" pitchFamily="2" charset="0"/>
              </a:rPr>
              <a:t>యెహోషువ ఆ రకమైన సంఘమే.</a:t>
            </a:r>
          </a:p>
        </p:txBody>
      </p:sp>
      <p:sp>
        <p:nvSpPr>
          <p:cNvPr id="4" name="CuadroTexto 3">
            <a:extLst>
              <a:ext uri="{FF2B5EF4-FFF2-40B4-BE49-F238E27FC236}">
                <a16:creationId xmlns:a16="http://schemas.microsoft.com/office/drawing/2014/main" id="{5AD64F7E-6AB1-E893-0DB0-F0B84CEEF68E}"/>
              </a:ext>
            </a:extLst>
          </p:cNvPr>
          <p:cNvSpPr txBox="1"/>
          <p:nvPr/>
        </p:nvSpPr>
        <p:spPr>
          <a:xfrm>
            <a:off x="0" y="663046"/>
            <a:ext cx="12191999" cy="1154162"/>
          </a:xfrm>
          <a:prstGeom prst="rect">
            <a:avLst/>
          </a:prstGeom>
          <a:noFill/>
        </p:spPr>
        <p:txBody>
          <a:bodyPr wrap="square">
            <a:spAutoFit/>
          </a:bodyPr>
          <a:lstStyle/>
          <a:p>
            <a:pPr algn="ctr"/>
            <a:r>
              <a:rPr lang="en" sz="2300" b="1" dirty="0">
                <a:solidFill>
                  <a:srgbClr val="99FF99"/>
                </a:solidFill>
                <a:effectLst>
                  <a:outerShdw blurRad="38100" dist="38100" dir="2700000" algn="tl">
                    <a:srgbClr val="000000"/>
                  </a:outerShdw>
                </a:effectLst>
                <a:latin typeface="Sree Krushnadevaraya" pitchFamily="2" charset="0"/>
                <a:cs typeface="Sree Krushnadevaraya" pitchFamily="2" charset="0"/>
              </a:rPr>
              <a:t>“</a:t>
            </a:r>
            <a:r>
              <a:rPr lang="te-IN" sz="2300" b="1" dirty="0">
                <a:solidFill>
                  <a:srgbClr val="99FF99"/>
                </a:solidFill>
                <a:effectLst>
                  <a:outerShdw blurRad="38100" dist="38100" dir="2700000" algn="tl">
                    <a:srgbClr val="000000"/>
                  </a:outerShdw>
                </a:effectLst>
                <a:latin typeface="Sree Krushnadevaraya" pitchFamily="2" charset="0"/>
                <a:cs typeface="Sree Krushnadevaraya" pitchFamily="2" charset="0"/>
              </a:rPr>
              <a:t>ఏలయనగా మనము పోరాడునది శరీరులతో కాదు, గాని ప్రధానులతోను, అధికారులతోను, ప్రస్తుత అంధకార సంబంధులగు లోకనాథులతోను, ఆకాశమండలమందున్న దురాత్మల సమూహములతోను పోరాడుచున్నాము</a:t>
            </a:r>
            <a:r>
              <a:rPr lang="en" sz="2300" b="1" dirty="0">
                <a:solidFill>
                  <a:srgbClr val="99FF99"/>
                </a:solidFill>
                <a:effectLst>
                  <a:outerShdw blurRad="38100" dist="38100" dir="2700000" algn="tl">
                    <a:srgbClr val="000000"/>
                  </a:outerShdw>
                </a:effectLst>
                <a:latin typeface="Sree Krushnadevaraya" pitchFamily="2" charset="0"/>
                <a:cs typeface="Sree Krushnadevaraya" pitchFamily="2" charset="0"/>
              </a:rPr>
              <a:t>.”  (</a:t>
            </a:r>
            <a:r>
              <a:rPr lang="te-IN" sz="2300" b="1" dirty="0">
                <a:solidFill>
                  <a:srgbClr val="99FF99"/>
                </a:solidFill>
                <a:effectLst>
                  <a:outerShdw blurRad="38100" dist="38100" dir="2700000" algn="tl">
                    <a:srgbClr val="000000"/>
                  </a:outerShdw>
                </a:effectLst>
                <a:latin typeface="Sree Krushnadevaraya" pitchFamily="2" charset="0"/>
                <a:cs typeface="Sree Krushnadevaraya" pitchFamily="2" charset="0"/>
              </a:rPr>
              <a:t>ఎఫెసీయులకు</a:t>
            </a:r>
            <a:r>
              <a:rPr lang="en" sz="2300" b="1" dirty="0">
                <a:solidFill>
                  <a:srgbClr val="99FF99"/>
                </a:solidFill>
                <a:effectLst>
                  <a:outerShdw blurRad="38100" dist="38100" dir="2700000" algn="tl">
                    <a:srgbClr val="000000"/>
                  </a:outerShdw>
                </a:effectLst>
                <a:latin typeface="Sree Krushnadevaraya" pitchFamily="2" charset="0"/>
                <a:cs typeface="Sree Krushnadevaraya" pitchFamily="2" charset="0"/>
              </a:rPr>
              <a:t> 6:12)</a:t>
            </a:r>
          </a:p>
        </p:txBody>
      </p:sp>
      <p:sp>
        <p:nvSpPr>
          <p:cNvPr id="5" name="CuadroTexto 4">
            <a:extLst>
              <a:ext uri="{FF2B5EF4-FFF2-40B4-BE49-F238E27FC236}">
                <a16:creationId xmlns:a16="http://schemas.microsoft.com/office/drawing/2014/main" id="{C3D59736-B4BC-4769-B4B7-55AACDDB6766}"/>
              </a:ext>
            </a:extLst>
          </p:cNvPr>
          <p:cNvSpPr txBox="1"/>
          <p:nvPr/>
        </p:nvSpPr>
        <p:spPr>
          <a:xfrm>
            <a:off x="112996" y="1648751"/>
            <a:ext cx="6162675" cy="2154436"/>
          </a:xfrm>
          <a:prstGeom prst="rect">
            <a:avLst/>
          </a:prstGeom>
          <a:solidFill>
            <a:schemeClr val="accent2">
              <a:lumMod val="60000"/>
              <a:lumOff val="40000"/>
            </a:schemeClr>
          </a:solidFill>
          <a:effectLst>
            <a:innerShdw blurRad="114300">
              <a:prstClr val="black"/>
            </a:innerShdw>
          </a:effectLst>
        </p:spPr>
        <p:style>
          <a:lnRef idx="0">
            <a:schemeClr val="accent2"/>
          </a:lnRef>
          <a:fillRef idx="3">
            <a:schemeClr val="accent2"/>
          </a:fillRef>
          <a:effectRef idx="3">
            <a:schemeClr val="accent2"/>
          </a:effectRef>
          <a:fontRef idx="minor">
            <a:schemeClr val="lt1"/>
          </a:fontRef>
        </p:style>
        <p:txBody>
          <a:bodyPr wrap="square" rtlCol="0">
            <a:spAutoFit/>
            <a:scene3d>
              <a:camera prst="orthographicFront"/>
              <a:lightRig rig="threePt" dir="t"/>
            </a:scene3d>
            <a:sp3d extrusionH="57150">
              <a:bevelT w="38100" h="38100"/>
            </a:sp3d>
          </a:bodyPr>
          <a:lstStyle/>
          <a:p>
            <a:pPr algn="ctr">
              <a:spcBef>
                <a:spcPts val="600"/>
              </a:spcBef>
            </a:pPr>
            <a:r>
              <a:rPr lang="te-IN" sz="2400" b="1" dirty="0">
                <a:solidFill>
                  <a:schemeClr val="accent3">
                    <a:lumMod val="75000"/>
                  </a:schemeClr>
                </a:solidFill>
                <a:latin typeface="Sree Krushnadevaraya" pitchFamily="2" charset="0"/>
                <a:cs typeface="Sree Krushnadevaraya" pitchFamily="2" charset="0"/>
              </a:rPr>
              <a:t>యెహోషువ</a:t>
            </a:r>
            <a:r>
              <a:rPr lang="en" sz="2400" b="1" dirty="0">
                <a:solidFill>
                  <a:schemeClr val="accent3">
                    <a:lumMod val="75000"/>
                  </a:schemeClr>
                </a:solidFill>
                <a:latin typeface="Sree Krushnadevaraya" pitchFamily="2" charset="0"/>
                <a:cs typeface="Sree Krushnadevaraya" pitchFamily="2" charset="0"/>
              </a:rPr>
              <a:t> </a:t>
            </a:r>
            <a:r>
              <a:rPr lang="te-IN" sz="2400" b="1" dirty="0">
                <a:solidFill>
                  <a:schemeClr val="accent3">
                    <a:lumMod val="75000"/>
                  </a:schemeClr>
                </a:solidFill>
                <a:latin typeface="Sree Krushnadevaraya" pitchFamily="2" charset="0"/>
                <a:cs typeface="Sree Krushnadevaraya" pitchFamily="2" charset="0"/>
              </a:rPr>
              <a:t>మరియు చర్చి</a:t>
            </a:r>
            <a:endParaRPr lang="en-US" sz="2400" b="1" dirty="0">
              <a:solidFill>
                <a:schemeClr val="accent3">
                  <a:lumMod val="75000"/>
                </a:schemeClr>
              </a:solidFill>
              <a:latin typeface="Sree Krushnadevaraya" pitchFamily="2" charset="0"/>
              <a:cs typeface="Sree Krushnadevaraya" pitchFamily="2" charset="0"/>
            </a:endParaRPr>
          </a:p>
          <a:p>
            <a:pPr algn="ctr">
              <a:spcBef>
                <a:spcPts val="600"/>
              </a:spcBef>
            </a:pPr>
            <a:r>
              <a:rPr lang="te-IN" sz="2000" b="1" dirty="0">
                <a:solidFill>
                  <a:schemeClr val="tx1"/>
                </a:solidFill>
                <a:latin typeface="Sree Krushnadevaraya" pitchFamily="2" charset="0"/>
                <a:cs typeface="Sree Krushnadevaraya" pitchFamily="2" charset="0"/>
              </a:rPr>
              <a:t>ఈ రోజు మనం పోరాడవలసిన యుద్ధం ఉంది, దీనిలో మనల్ని అవసరమైన కవచంతో సన్నద్ధం చేసే మన “యెహోషువ” నడిపిస్తున్నాడు (ఎఫె. 6:10-12).</a:t>
            </a:r>
            <a:endParaRPr lang="en-US" sz="2000" b="1" dirty="0">
              <a:solidFill>
                <a:schemeClr val="tx1"/>
              </a:solidFill>
              <a:latin typeface="Sree Krushnadevaraya" pitchFamily="2" charset="0"/>
              <a:cs typeface="Sree Krushnadevaraya" pitchFamily="2" charset="0"/>
            </a:endParaRPr>
          </a:p>
          <a:p>
            <a:pPr algn="ctr">
              <a:spcBef>
                <a:spcPts val="600"/>
              </a:spcBef>
            </a:pPr>
            <a:r>
              <a:rPr lang="te-IN" sz="2000" b="1" dirty="0">
                <a:solidFill>
                  <a:schemeClr val="tx1"/>
                </a:solidFill>
                <a:latin typeface="Sree Krushnadevaraya" pitchFamily="2" charset="0"/>
                <a:cs typeface="Sree Krushnadevaraya" pitchFamily="2" charset="0"/>
              </a:rPr>
              <a:t>ఇంకా, ఆయన మనకు ఇప్పటికే వారసత్వాన్ని కేటాయించి, మనల్ని ఆధ్యాత్మిక ఆశీర్వాదాలతో నింపుతాడు (ఎఫె. 1:3, 11).</a:t>
            </a:r>
            <a:endParaRPr lang="en" sz="2000" b="1" dirty="0">
              <a:solidFill>
                <a:schemeClr val="tx1"/>
              </a:solidFill>
              <a:latin typeface="Sree Krushnadevaraya" pitchFamily="2" charset="0"/>
              <a:cs typeface="Sree Krushnadevaraya" pitchFamily="2" charset="0"/>
            </a:endParaRPr>
          </a:p>
        </p:txBody>
      </p:sp>
      <p:sp>
        <p:nvSpPr>
          <p:cNvPr id="6" name="CuadroTexto 5">
            <a:extLst>
              <a:ext uri="{FF2B5EF4-FFF2-40B4-BE49-F238E27FC236}">
                <a16:creationId xmlns:a16="http://schemas.microsoft.com/office/drawing/2014/main" id="{1C469C2B-0D51-C2B5-B552-972827F72189}"/>
              </a:ext>
            </a:extLst>
          </p:cNvPr>
          <p:cNvSpPr txBox="1"/>
          <p:nvPr/>
        </p:nvSpPr>
        <p:spPr>
          <a:xfrm>
            <a:off x="6358781" y="3533374"/>
            <a:ext cx="5720223" cy="3077766"/>
          </a:xfrm>
          <a:prstGeom prst="rect">
            <a:avLst/>
          </a:prstGeom>
          <a:solidFill>
            <a:schemeClr val="accent1">
              <a:lumMod val="40000"/>
              <a:lumOff val="60000"/>
            </a:schemeClr>
          </a:solidFill>
          <a:effectLst>
            <a:innerShdw blurRad="114300">
              <a:prstClr val="black"/>
            </a:innerShdw>
          </a:effectLst>
        </p:spPr>
        <p:style>
          <a:lnRef idx="0">
            <a:schemeClr val="accent2"/>
          </a:lnRef>
          <a:fillRef idx="3">
            <a:schemeClr val="accent2"/>
          </a:fillRef>
          <a:effectRef idx="3">
            <a:schemeClr val="accent2"/>
          </a:effectRef>
          <a:fontRef idx="minor">
            <a:schemeClr val="lt1"/>
          </a:fontRef>
        </p:style>
        <p:txBody>
          <a:bodyPr wrap="square">
            <a:spAutoFit/>
            <a:scene3d>
              <a:camera prst="orthographicFront"/>
              <a:lightRig rig="threePt" dir="t"/>
            </a:scene3d>
            <a:sp3d extrusionH="57150">
              <a:bevelT w="38100" h="38100"/>
            </a:sp3d>
          </a:bodyPr>
          <a:lstStyle/>
          <a:p>
            <a:pPr algn="ctr">
              <a:spcBef>
                <a:spcPts val="600"/>
              </a:spcBef>
            </a:pPr>
            <a:r>
              <a:rPr lang="te-IN" sz="2400" b="1" dirty="0">
                <a:solidFill>
                  <a:schemeClr val="accent3">
                    <a:lumMod val="75000"/>
                  </a:schemeClr>
                </a:solidFill>
                <a:latin typeface="Sree Krushnadevaraya" pitchFamily="2" charset="0"/>
                <a:cs typeface="Sree Krushnadevaraya" pitchFamily="2" charset="0"/>
              </a:rPr>
              <a:t>యెహోషువ మరియు అంత్య కాలాలు</a:t>
            </a:r>
            <a:endParaRPr lang="en-US" sz="2400" b="1" dirty="0">
              <a:solidFill>
                <a:schemeClr val="accent3">
                  <a:lumMod val="75000"/>
                </a:schemeClr>
              </a:solidFill>
              <a:latin typeface="Sree Krushnadevaraya" pitchFamily="2" charset="0"/>
              <a:cs typeface="Sree Krushnadevaraya" pitchFamily="2" charset="0"/>
            </a:endParaRPr>
          </a:p>
          <a:p>
            <a:pPr algn="ctr">
              <a:spcBef>
                <a:spcPts val="600"/>
              </a:spcBef>
            </a:pPr>
            <a:r>
              <a:rPr lang="te-IN" sz="2000" b="1" dirty="0">
                <a:solidFill>
                  <a:schemeClr val="tx1"/>
                </a:solidFill>
                <a:latin typeface="Sree Krushnadevaraya" pitchFamily="2" charset="0"/>
                <a:cs typeface="Sree Krushnadevaraya" pitchFamily="2" charset="0"/>
              </a:rPr>
              <a:t>కానీ యెహోషువ యొక్క పూర్తి వర్గీకరణ విధానాన్ని నెరవేర్పు చివరికి జరుగుతుంది, దుష్ట సైన్యాలన్నీ నాశనం చేయబడినప్పుడు, మరియు మనం మన వారసత్వాన్ని పూర్తిగా స్వాధీనం చేసుకున్నప్పుడు: మనం నమ్మకంగా జీవించగల భూమి (ప్రక. 20:7-9; యెహె. 28:26).</a:t>
            </a:r>
            <a:endParaRPr lang="en-US" sz="2000" b="1" dirty="0">
              <a:solidFill>
                <a:schemeClr val="tx1"/>
              </a:solidFill>
              <a:latin typeface="Sree Krushnadevaraya" pitchFamily="2" charset="0"/>
              <a:cs typeface="Sree Krushnadevaraya" pitchFamily="2" charset="0"/>
            </a:endParaRPr>
          </a:p>
          <a:p>
            <a:pPr algn="ctr">
              <a:spcBef>
                <a:spcPts val="600"/>
              </a:spcBef>
            </a:pPr>
            <a:r>
              <a:rPr lang="te-IN" sz="2000" b="1" dirty="0">
                <a:solidFill>
                  <a:schemeClr val="tx1"/>
                </a:solidFill>
                <a:latin typeface="Sree Krushnadevaraya" pitchFamily="2" charset="0"/>
                <a:cs typeface="Sree Krushnadevaraya" pitchFamily="2" charset="0"/>
              </a:rPr>
              <a:t>ఆ సమయం వచ్చే వరకు, యెహోషువ చేసినట్లుగా మనం కృపలో ఎదుగుదాం, దేవుడు మనల్ని ప్రతిరోజూ ఆయనలాగా మరికొంతగా మార్చడానికి అనుమతిద్దాం.</a:t>
            </a:r>
            <a:endParaRPr lang="en" sz="2000" b="1" dirty="0">
              <a:solidFill>
                <a:schemeClr val="tx1"/>
              </a:solidFill>
              <a:latin typeface="Sree Krushnadevaraya" pitchFamily="2" charset="0"/>
              <a:cs typeface="Sree Krushnadevaraya" pitchFamily="2" charset="0"/>
            </a:endParaRPr>
          </a:p>
        </p:txBody>
      </p:sp>
      <p:pic>
        <p:nvPicPr>
          <p:cNvPr id="9" name="Imagen 8" descr="Imagen que contiene edificio, parado, agua, gente&#10;&#10;El contenido generado por IA puede ser incorrecto.">
            <a:extLst>
              <a:ext uri="{FF2B5EF4-FFF2-40B4-BE49-F238E27FC236}">
                <a16:creationId xmlns:a16="http://schemas.microsoft.com/office/drawing/2014/main" id="{E0C8AFC4-8DEF-E443-B477-4BF2A864F25D}"/>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3280797" y="3977275"/>
            <a:ext cx="2677552" cy="2728451"/>
          </a:xfrm>
          <a:prstGeom prst="rect">
            <a:avLst/>
          </a:prstGeom>
          <a:ln w="38100" cap="sq">
            <a:solidFill>
              <a:schemeClr val="accent2">
                <a:lumMod val="40000"/>
                <a:lumOff val="60000"/>
              </a:schemeClr>
            </a:solidFill>
            <a:prstDash val="solid"/>
            <a:miter lim="800000"/>
          </a:ln>
          <a:effectLst>
            <a:outerShdw blurRad="50800" dist="38100" dir="2700000" algn="tl" rotWithShape="0">
              <a:srgbClr val="000000">
                <a:alpha val="43000"/>
              </a:srgbClr>
            </a:outerShdw>
          </a:effectLst>
        </p:spPr>
      </p:pic>
      <p:pic>
        <p:nvPicPr>
          <p:cNvPr id="13" name="Imagen 12" descr="Un grupo de personas de pie en una cocina&#10;&#10;El contenido generado por IA puede ser incorrecto.">
            <a:extLst>
              <a:ext uri="{FF2B5EF4-FFF2-40B4-BE49-F238E27FC236}">
                <a16:creationId xmlns:a16="http://schemas.microsoft.com/office/drawing/2014/main" id="{9BCDB1F6-FB0A-128F-9A18-D5F3138F184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238123" y="3977274"/>
            <a:ext cx="2767370" cy="2728452"/>
          </a:xfrm>
          <a:prstGeom prst="rect">
            <a:avLst/>
          </a:prstGeom>
          <a:ln w="38100" cap="sq">
            <a:solidFill>
              <a:schemeClr val="accent2">
                <a:lumMod val="40000"/>
                <a:lumOff val="60000"/>
              </a:schemeClr>
            </a:solidFill>
            <a:prstDash val="solid"/>
            <a:miter lim="800000"/>
          </a:ln>
          <a:effectLst>
            <a:outerShdw blurRad="50800" dist="38100" dir="2700000" algn="tl" rotWithShape="0">
              <a:srgbClr val="000000">
                <a:alpha val="43000"/>
              </a:srgbClr>
            </a:outerShdw>
          </a:effectLst>
        </p:spPr>
      </p:pic>
      <p:pic>
        <p:nvPicPr>
          <p:cNvPr id="17" name="Imagen 16" descr="Un dibujo de un grupo de personas en una playa&#10;&#10;El contenido generado por IA puede ser incorrecto.">
            <a:extLst>
              <a:ext uri="{FF2B5EF4-FFF2-40B4-BE49-F238E27FC236}">
                <a16:creationId xmlns:a16="http://schemas.microsoft.com/office/drawing/2014/main" id="{71D59A13-3D88-26B0-8B2E-44F94EAC2F2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6358781" y="1701390"/>
            <a:ext cx="3637934" cy="1554446"/>
          </a:xfrm>
          <a:prstGeom prst="rect">
            <a:avLst/>
          </a:prstGeom>
          <a:ln w="38100" cap="sq">
            <a:solidFill>
              <a:srgbClr val="99FF99"/>
            </a:solidFill>
            <a:prstDash val="solid"/>
            <a:miter lim="800000"/>
          </a:ln>
          <a:effectLst>
            <a:outerShdw blurRad="50800" dist="38100" dir="2700000" algn="tl" rotWithShape="0">
              <a:srgbClr val="000000">
                <a:alpha val="43000"/>
              </a:srgbClr>
            </a:outerShdw>
          </a:effectLst>
        </p:spPr>
      </p:pic>
      <p:pic>
        <p:nvPicPr>
          <p:cNvPr id="19" name="Imagen 18" descr="Un par de personas&#10;&#10;El contenido generado por IA puede ser incorrecto.">
            <a:extLst>
              <a:ext uri="{FF2B5EF4-FFF2-40B4-BE49-F238E27FC236}">
                <a16:creationId xmlns:a16="http://schemas.microsoft.com/office/drawing/2014/main" id="{8D2E0FDF-0B77-9747-A9FA-A07BEA7E836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17788" y="1704823"/>
            <a:ext cx="1861216" cy="1551013"/>
          </a:xfrm>
          <a:prstGeom prst="rect">
            <a:avLst/>
          </a:prstGeom>
          <a:ln w="38100" cap="sq">
            <a:solidFill>
              <a:srgbClr val="99FF99"/>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4414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145">
                                          <p:stCondLst>
                                            <p:cond delay="0"/>
                                          </p:stCondLst>
                                        </p:cTn>
                                        <p:tgtEl>
                                          <p:spTgt spid="4"/>
                                        </p:tgtEl>
                                      </p:cBhvr>
                                    </p:animEffect>
                                    <p:anim calcmode="lin" valueType="num">
                                      <p:cBhvr>
                                        <p:cTn id="17" dur="456"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4"/>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4"/>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4"/>
                                        </p:tgtEl>
                                        <p:attrNameLst>
                                          <p:attrName>ppt_y</p:attrName>
                                        </p:attrNameLst>
                                      </p:cBhvr>
                                      <p:tavLst>
                                        <p:tav tm="0" fmla="#ppt_y-sin(pi*$)/81">
                                          <p:val>
                                            <p:fltVal val="0"/>
                                          </p:val>
                                        </p:tav>
                                        <p:tav tm="100000">
                                          <p:val>
                                            <p:fltVal val="1"/>
                                          </p:val>
                                        </p:tav>
                                      </p:tavLst>
                                    </p:anim>
                                    <p:animScale>
                                      <p:cBhvr>
                                        <p:cTn id="22" dur="7">
                                          <p:stCondLst>
                                            <p:cond delay="162"/>
                                          </p:stCondLst>
                                        </p:cTn>
                                        <p:tgtEl>
                                          <p:spTgt spid="4"/>
                                        </p:tgtEl>
                                      </p:cBhvr>
                                      <p:to x="100000" y="60000"/>
                                    </p:animScale>
                                    <p:animScale>
                                      <p:cBhvr>
                                        <p:cTn id="23" dur="41" decel="50000">
                                          <p:stCondLst>
                                            <p:cond delay="169"/>
                                          </p:stCondLst>
                                        </p:cTn>
                                        <p:tgtEl>
                                          <p:spTgt spid="4"/>
                                        </p:tgtEl>
                                      </p:cBhvr>
                                      <p:to x="100000" y="100000"/>
                                    </p:animScale>
                                    <p:animScale>
                                      <p:cBhvr>
                                        <p:cTn id="24" dur="7">
                                          <p:stCondLst>
                                            <p:cond delay="328"/>
                                          </p:stCondLst>
                                        </p:cTn>
                                        <p:tgtEl>
                                          <p:spTgt spid="4"/>
                                        </p:tgtEl>
                                      </p:cBhvr>
                                      <p:to x="100000" y="80000"/>
                                    </p:animScale>
                                    <p:animScale>
                                      <p:cBhvr>
                                        <p:cTn id="25" dur="41" decel="50000">
                                          <p:stCondLst>
                                            <p:cond delay="335"/>
                                          </p:stCondLst>
                                        </p:cTn>
                                        <p:tgtEl>
                                          <p:spTgt spid="4"/>
                                        </p:tgtEl>
                                      </p:cBhvr>
                                      <p:to x="100000" y="100000"/>
                                    </p:animScale>
                                    <p:animScale>
                                      <p:cBhvr>
                                        <p:cTn id="26" dur="7">
                                          <p:stCondLst>
                                            <p:cond delay="410"/>
                                          </p:stCondLst>
                                        </p:cTn>
                                        <p:tgtEl>
                                          <p:spTgt spid="4"/>
                                        </p:tgtEl>
                                      </p:cBhvr>
                                      <p:to x="100000" y="90000"/>
                                    </p:animScale>
                                    <p:animScale>
                                      <p:cBhvr>
                                        <p:cTn id="27" dur="41" decel="50000">
                                          <p:stCondLst>
                                            <p:cond delay="417"/>
                                          </p:stCondLst>
                                        </p:cTn>
                                        <p:tgtEl>
                                          <p:spTgt spid="4"/>
                                        </p:tgtEl>
                                      </p:cBhvr>
                                      <p:to x="100000" y="100000"/>
                                    </p:animScale>
                                    <p:animScale>
                                      <p:cBhvr>
                                        <p:cTn id="28" dur="7">
                                          <p:stCondLst>
                                            <p:cond delay="452"/>
                                          </p:stCondLst>
                                        </p:cTn>
                                        <p:tgtEl>
                                          <p:spTgt spid="4"/>
                                        </p:tgtEl>
                                      </p:cBhvr>
                                      <p:to x="100000" y="95000"/>
                                    </p:animScale>
                                    <p:animScale>
                                      <p:cBhvr>
                                        <p:cTn id="29" dur="41" decel="50000">
                                          <p:stCondLst>
                                            <p:cond delay="459"/>
                                          </p:stCondLst>
                                        </p:cTn>
                                        <p:tgtEl>
                                          <p:spTgt spid="4"/>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5">
                                            <p:bg/>
                                          </p:spTgt>
                                        </p:tgtEl>
                                        <p:attrNameLst>
                                          <p:attrName>style.visibility</p:attrName>
                                        </p:attrNameLst>
                                      </p:cBhvr>
                                      <p:to>
                                        <p:strVal val="visible"/>
                                      </p:to>
                                    </p:set>
                                    <p:animEffect transition="in" filter="fade">
                                      <p:cBhvr>
                                        <p:cTn id="34" dur="500"/>
                                        <p:tgtEl>
                                          <p:spTgt spid="5">
                                            <p:bg/>
                                          </p:spTgt>
                                        </p:tgtEl>
                                      </p:cBhvr>
                                    </p:animEffect>
                                  </p:childTnLst>
                                </p:cTn>
                              </p:par>
                            </p:childTnLst>
                          </p:cTn>
                        </p:par>
                        <p:par>
                          <p:cTn id="35" fill="hold">
                            <p:stCondLst>
                              <p:cond delay="500"/>
                            </p:stCondLst>
                            <p:childTnLst>
                              <p:par>
                                <p:cTn id="36" presetID="53" presetClass="entr" presetSubtype="16" fill="hold" grpId="0" nodeType="afterEffect">
                                  <p:stCondLst>
                                    <p:cond delay="0"/>
                                  </p:stCondLst>
                                  <p:childTnLst>
                                    <p:set>
                                      <p:cBhvr>
                                        <p:cTn id="37" dur="1" fill="hold">
                                          <p:stCondLst>
                                            <p:cond delay="0"/>
                                          </p:stCondLst>
                                        </p:cTn>
                                        <p:tgtEl>
                                          <p:spTgt spid="5">
                                            <p:txEl>
                                              <p:pRg st="0" end="0"/>
                                            </p:txEl>
                                          </p:spTgt>
                                        </p:tgtEl>
                                        <p:attrNameLst>
                                          <p:attrName>style.visibility</p:attrName>
                                        </p:attrNameLst>
                                      </p:cBhvr>
                                      <p:to>
                                        <p:strVal val="visible"/>
                                      </p:to>
                                    </p:set>
                                    <p:anim calcmode="lin" valueType="num">
                                      <p:cBhvr>
                                        <p:cTn id="38"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40" dur="500"/>
                                        <p:tgtEl>
                                          <p:spTgt spid="5">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anim calcmode="lin" valueType="num">
                                      <p:cBhvr>
                                        <p:cTn id="46" dur="500" fill="hold"/>
                                        <p:tgtEl>
                                          <p:spTgt spid="13"/>
                                        </p:tgtEl>
                                        <p:attrNameLst>
                                          <p:attrName>ppt_x</p:attrName>
                                        </p:attrNameLst>
                                      </p:cBhvr>
                                      <p:tavLst>
                                        <p:tav tm="0">
                                          <p:val>
                                            <p:strVal val="#ppt_x"/>
                                          </p:val>
                                        </p:tav>
                                        <p:tav tm="100000">
                                          <p:val>
                                            <p:strVal val="#ppt_x"/>
                                          </p:val>
                                        </p:tav>
                                      </p:tavLst>
                                    </p:anim>
                                    <p:anim calcmode="lin" valueType="num">
                                      <p:cBhvr>
                                        <p:cTn id="47"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anim calcmode="lin" valueType="num">
                                      <p:cBhvr>
                                        <p:cTn id="53" dur="500" fill="hold"/>
                                        <p:tgtEl>
                                          <p:spTgt spid="9"/>
                                        </p:tgtEl>
                                        <p:attrNameLst>
                                          <p:attrName>ppt_x</p:attrName>
                                        </p:attrNameLst>
                                      </p:cBhvr>
                                      <p:tavLst>
                                        <p:tav tm="0">
                                          <p:val>
                                            <p:strVal val="#ppt_x"/>
                                          </p:val>
                                        </p:tav>
                                        <p:tav tm="100000">
                                          <p:val>
                                            <p:strVal val="#ppt_x"/>
                                          </p:val>
                                        </p:tav>
                                      </p:tavLst>
                                    </p:anim>
                                    <p:anim calcmode="lin" valueType="num">
                                      <p:cBhvr>
                                        <p:cTn id="54" dur="500" fill="hold"/>
                                        <p:tgtEl>
                                          <p:spTgt spid="9"/>
                                        </p:tgtEl>
                                        <p:attrNameLst>
                                          <p:attrName>ppt_y</p:attrName>
                                        </p:attrNameLst>
                                      </p:cBhvr>
                                      <p:tavLst>
                                        <p:tav tm="0">
                                          <p:val>
                                            <p:strVal val="#ppt_y+.1"/>
                                          </p:val>
                                        </p:tav>
                                        <p:tav tm="100000">
                                          <p:val>
                                            <p:strVal val="#ppt_y"/>
                                          </p:val>
                                        </p:tav>
                                      </p:tavLst>
                                    </p:anim>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5">
                                            <p:txEl>
                                              <p:pRg st="1" end="1"/>
                                            </p:txEl>
                                          </p:spTgt>
                                        </p:tgtEl>
                                        <p:attrNameLst>
                                          <p:attrName>style.visibility</p:attrName>
                                        </p:attrNameLst>
                                      </p:cBhvr>
                                      <p:to>
                                        <p:strVal val="visible"/>
                                      </p:to>
                                    </p:set>
                                    <p:animEffect transition="in" filter="wipe(left)">
                                      <p:cBhvr>
                                        <p:cTn id="58" dur="500"/>
                                        <p:tgtEl>
                                          <p:spTgt spid="5">
                                            <p:txEl>
                                              <p:pRg st="1" end="1"/>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6">
                                            <p:bg/>
                                          </p:spTgt>
                                        </p:tgtEl>
                                        <p:attrNameLst>
                                          <p:attrName>style.visibility</p:attrName>
                                        </p:attrNameLst>
                                      </p:cBhvr>
                                      <p:to>
                                        <p:strVal val="visible"/>
                                      </p:to>
                                    </p:set>
                                    <p:animEffect transition="in" filter="wipe(left)">
                                      <p:cBhvr>
                                        <p:cTn id="63" dur="500"/>
                                        <p:tgtEl>
                                          <p:spTgt spid="6">
                                            <p:bg/>
                                          </p:spTgt>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5" fill="hold" nodeType="click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blinds(vertical)">
                                      <p:cBhvr>
                                        <p:cTn id="68" dur="500"/>
                                        <p:tgtEl>
                                          <p:spTgt spid="17"/>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6">
                                            <p:txEl>
                                              <p:pRg st="0" end="0"/>
                                            </p:txEl>
                                          </p:spTgt>
                                        </p:tgtEl>
                                        <p:attrNameLst>
                                          <p:attrName>style.visibility</p:attrName>
                                        </p:attrNameLst>
                                      </p:cBhvr>
                                      <p:to>
                                        <p:strVal val="visible"/>
                                      </p:to>
                                    </p:set>
                                    <p:animEffect transition="in" filter="wipe(left)">
                                      <p:cBhvr>
                                        <p:cTn id="72" dur="500"/>
                                        <p:tgtEl>
                                          <p:spTgt spid="6">
                                            <p:txEl>
                                              <p:pRg st="0" end="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5" fill="hold" nodeType="click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blinds(vertical)">
                                      <p:cBhvr>
                                        <p:cTn id="77" dur="500"/>
                                        <p:tgtEl>
                                          <p:spTgt spid="19"/>
                                        </p:tgtEl>
                                      </p:cBhvr>
                                    </p:animEffect>
                                  </p:childTnLst>
                                </p:cTn>
                              </p:par>
                            </p:childTnLst>
                          </p:cTn>
                        </p:par>
                        <p:par>
                          <p:cTn id="78" fill="hold">
                            <p:stCondLst>
                              <p:cond delay="500"/>
                            </p:stCondLst>
                            <p:childTnLst>
                              <p:par>
                                <p:cTn id="79" presetID="22" presetClass="entr" presetSubtype="8" fill="hold" grpId="0" nodeType="afterEffect">
                                  <p:stCondLst>
                                    <p:cond delay="0"/>
                                  </p:stCondLst>
                                  <p:childTnLst>
                                    <p:set>
                                      <p:cBhvr>
                                        <p:cTn id="80" dur="1" fill="hold">
                                          <p:stCondLst>
                                            <p:cond delay="0"/>
                                          </p:stCondLst>
                                        </p:cTn>
                                        <p:tgtEl>
                                          <p:spTgt spid="6">
                                            <p:txEl>
                                              <p:pRg st="1" end="1"/>
                                            </p:txEl>
                                          </p:spTgt>
                                        </p:tgtEl>
                                        <p:attrNameLst>
                                          <p:attrName>style.visibility</p:attrName>
                                        </p:attrNameLst>
                                      </p:cBhvr>
                                      <p:to>
                                        <p:strVal val="visible"/>
                                      </p:to>
                                    </p:set>
                                    <p:animEffect transition="in" filter="wipe(left)">
                                      <p:cBhvr>
                                        <p:cTn id="81"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uiExpand="1" build="p" animBg="1"/>
      <p:bldP spid="6" grpId="0" uiExpand="1"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DD0542E-6765-9838-2FEC-34EA255DD7E6}"/>
              </a:ext>
            </a:extLst>
          </p:cNvPr>
          <p:cNvSpPr txBox="1"/>
          <p:nvPr/>
        </p:nvSpPr>
        <p:spPr>
          <a:xfrm>
            <a:off x="1734194" y="912904"/>
            <a:ext cx="10065920" cy="5078313"/>
          </a:xfrm>
          <a:prstGeom prst="rect">
            <a:avLst/>
          </a:prstGeom>
          <a:noFill/>
        </p:spPr>
        <p:txBody>
          <a:bodyPr wrap="square">
            <a:spAutoFit/>
          </a:bodyPr>
          <a:lstStyle/>
          <a:p>
            <a:pPr>
              <a:spcBef>
                <a:spcPts val="600"/>
              </a:spcBef>
            </a:pPr>
            <a:r>
              <a:rPr lang="te-IN" sz="3600" dirty="0">
                <a:latin typeface="Sree Krushnadevaraya" pitchFamily="2" charset="0"/>
                <a:cs typeface="Sree Krushnadevaraya" pitchFamily="2" charset="0"/>
              </a:rPr>
              <a:t>"పరలోక కనానుకు ప్రయాణిస్తున్న దేవుని ఇశ్రాయేలుకు, దైవిక నాయకుడిగా తన సంస్థ కోసం తనను సిద్ధం చేయడానికి మానవ బోధన అవసరం లేని ఒక నాయకుడు ఉన్నాడు; అయినప్పటికీ ఆయన బాధల ద్వారా పరిపూర్ణుడు అయ్యాడు; మరియు "ఆయన స్వయంగా శోధింపబడి బాధపడ్డాడు కాబట్టి, శోధింపబడేవారికి సహాయం చేయగలడు." హెబ్రీయులు 2:10, 18. మన విమోచకుడు ఎటువంటి మానవ బలహీనతను లేదా అసంపూర్ణతను ప్రదర్శించలేదు; అయినప్పటికీ ఆయన మనకు వాగ్దాన దేశంలోకి ప్రవేశం పొందేందుకు మరణించాడు."</a:t>
            </a:r>
            <a:endParaRPr lang="en" sz="3600" dirty="0">
              <a:latin typeface="Sree Krushnadevaraya" pitchFamily="2" charset="0"/>
              <a:cs typeface="Sree Krushnadevaraya" pitchFamily="2" charset="0"/>
            </a:endParaRPr>
          </a:p>
        </p:txBody>
      </p:sp>
      <p:sp>
        <p:nvSpPr>
          <p:cNvPr id="4" name="CuadroTexto 3">
            <a:extLst>
              <a:ext uri="{FF2B5EF4-FFF2-40B4-BE49-F238E27FC236}">
                <a16:creationId xmlns:a16="http://schemas.microsoft.com/office/drawing/2014/main" id="{174E1EEE-C3EE-5394-AEEA-1BF6358B7936}"/>
              </a:ext>
            </a:extLst>
          </p:cNvPr>
          <p:cNvSpPr txBox="1"/>
          <p:nvPr/>
        </p:nvSpPr>
        <p:spPr>
          <a:xfrm>
            <a:off x="6407244" y="6373454"/>
            <a:ext cx="5646097" cy="461665"/>
          </a:xfrm>
          <a:prstGeom prst="rect">
            <a:avLst/>
          </a:prstGeom>
          <a:noFill/>
        </p:spPr>
        <p:txBody>
          <a:bodyPr wrap="none" rtlCol="0">
            <a:spAutoFit/>
          </a:bodyPr>
          <a:lstStyle/>
          <a:p>
            <a:pPr algn="r"/>
            <a:r>
              <a:rPr lang="te-IN" sz="2400" b="1" dirty="0">
                <a:latin typeface="Sree Krushnadevaraya" pitchFamily="2" charset="0"/>
                <a:cs typeface="Sree Krushnadevaraya" pitchFamily="2" charset="0"/>
              </a:rPr>
              <a:t>ఎలెన్ జి. వైట్, పితరులు మరియు ప్రవక్తలు, పుట 480</a:t>
            </a:r>
            <a:endParaRPr lang="en" sz="2400" b="1" dirty="0">
              <a:latin typeface="Sree Krushnadevaraya" pitchFamily="2" charset="0"/>
              <a:cs typeface="Sree Krushnadevaraya" pitchFamily="2" charset="0"/>
            </a:endParaRPr>
          </a:p>
        </p:txBody>
      </p:sp>
    </p:spTree>
    <p:extLst>
      <p:ext uri="{BB962C8B-B14F-4D97-AF65-F5344CB8AC3E}">
        <p14:creationId xmlns:p14="http://schemas.microsoft.com/office/powerpoint/2010/main" val="1704363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BB465F1-0E78-8AE3-40B8-110F89FA14FA}"/>
              </a:ext>
            </a:extLst>
          </p:cNvPr>
          <p:cNvSpPr txBox="1"/>
          <p:nvPr/>
        </p:nvSpPr>
        <p:spPr>
          <a:xfrm>
            <a:off x="4470401" y="169182"/>
            <a:ext cx="7702550" cy="923330"/>
          </a:xfrm>
          <a:prstGeom prst="rect">
            <a:avLst/>
          </a:prstGeom>
          <a:noFill/>
        </p:spPr>
        <p:txBody>
          <a:bodyPr wrap="square" rtlCol="0">
            <a:spAutoFit/>
          </a:bodyPr>
          <a:lstStyle/>
          <a:p>
            <a:pPr algn="ctr"/>
            <a:r>
              <a:rPr lang="te-IN" sz="5400" b="1" dirty="0">
                <a:ln w="10160">
                  <a:solidFill>
                    <a:schemeClr val="accent5"/>
                  </a:solidFill>
                  <a:prstDash val="solid"/>
                </a:ln>
                <a:solidFill>
                  <a:srgbClr val="FFFFFF"/>
                </a:solidFill>
                <a:effectLst>
                  <a:outerShdw blurRad="38100" dist="22860" dir="5400000" algn="tl" rotWithShape="0">
                    <a:srgbClr val="000000">
                      <a:alpha val="66000"/>
                    </a:srgbClr>
                  </a:outerShdw>
                </a:effectLst>
                <a:latin typeface="Sree Krushnadevaraya" pitchFamily="2" charset="0"/>
                <a:cs typeface="Sree Krushnadevaraya" pitchFamily="2" charset="0"/>
              </a:rPr>
              <a:t>యధార్థవంతుడైన యెహోషువ</a:t>
            </a:r>
            <a:endParaRPr lang="en" sz="5400" b="1" dirty="0">
              <a:ln w="10160">
                <a:solidFill>
                  <a:schemeClr val="accent5"/>
                </a:solidFill>
                <a:prstDash val="solid"/>
              </a:ln>
              <a:solidFill>
                <a:srgbClr val="FFFFFF"/>
              </a:solidFill>
              <a:effectLst>
                <a:outerShdw blurRad="38100" dist="22860" dir="5400000" algn="tl" rotWithShape="0">
                  <a:srgbClr val="000000">
                    <a:alpha val="66000"/>
                  </a:srgbClr>
                </a:outerShdw>
              </a:effectLst>
              <a:latin typeface="Sree Krushnadevaraya" pitchFamily="2" charset="0"/>
              <a:cs typeface="Sree Krushnadevaraya" pitchFamily="2" charset="0"/>
            </a:endParaRPr>
          </a:p>
        </p:txBody>
      </p:sp>
      <p:sp>
        <p:nvSpPr>
          <p:cNvPr id="5" name="CuadroTexto 4">
            <a:extLst>
              <a:ext uri="{FF2B5EF4-FFF2-40B4-BE49-F238E27FC236}">
                <a16:creationId xmlns:a16="http://schemas.microsoft.com/office/drawing/2014/main" id="{EE6AA83F-D051-A74F-9BEF-CC081A28306F}"/>
              </a:ext>
            </a:extLst>
          </p:cNvPr>
          <p:cNvSpPr txBox="1"/>
          <p:nvPr/>
        </p:nvSpPr>
        <p:spPr>
          <a:xfrm>
            <a:off x="1135094" y="6337312"/>
            <a:ext cx="4363695" cy="523220"/>
          </a:xfrm>
          <a:prstGeom prst="rect">
            <a:avLst/>
          </a:prstGeom>
          <a:noFill/>
        </p:spPr>
        <p:txBody>
          <a:bodyPr wrap="none" rtlCol="0">
            <a:spAutoFit/>
          </a:bodyPr>
          <a:lstStyle/>
          <a:p>
            <a:pPr algn="ctr"/>
            <a:r>
              <a:rPr lang="te-IN" sz="2800" b="1" dirty="0">
                <a:solidFill>
                  <a:srgbClr val="F0DC93"/>
                </a:solidFill>
                <a:effectLst>
                  <a:outerShdw blurRad="38100" dist="38100" dir="2700000" algn="tl">
                    <a:srgbClr val="000000">
                      <a:alpha val="43137"/>
                    </a:srgbClr>
                  </a:outerShdw>
                </a:effectLst>
                <a:latin typeface="Sree Krushnadevaraya" pitchFamily="2" charset="0"/>
                <a:cs typeface="Sree Krushnadevaraya" pitchFamily="2" charset="0"/>
              </a:rPr>
              <a:t>డిసెంబర్ 6, 2025 నాటి పాఠం 10</a:t>
            </a:r>
            <a:endParaRPr lang="en" sz="2800" b="1" dirty="0">
              <a:solidFill>
                <a:srgbClr val="F0DC93"/>
              </a:solidFill>
              <a:effectLst>
                <a:outerShdw blurRad="38100" dist="38100" dir="2700000" algn="tl">
                  <a:srgbClr val="000000">
                    <a:alpha val="43137"/>
                  </a:srgbClr>
                </a:outerShdw>
              </a:effectLst>
              <a:latin typeface="Sree Krushnadevaraya" pitchFamily="2" charset="0"/>
              <a:cs typeface="Sree Krushnadevaraya" pitchFamily="2" charset="0"/>
            </a:endParaRPr>
          </a:p>
        </p:txBody>
      </p:sp>
    </p:spTree>
    <p:extLst>
      <p:ext uri="{BB962C8B-B14F-4D97-AF65-F5344CB8AC3E}">
        <p14:creationId xmlns:p14="http://schemas.microsoft.com/office/powerpoint/2010/main" val="824785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63472F6-D8DC-8D73-E743-D79F845A6440}"/>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1E9986A5-A7D1-4022-BAC0-885FB7A141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6" name="Imagen 5">
            <a:extLst>
              <a:ext uri="{FF2B5EF4-FFF2-40B4-BE49-F238E27FC236}">
                <a16:creationId xmlns:a16="http://schemas.microsoft.com/office/drawing/2014/main" id="{ACFA70F8-E951-5ADD-88D7-BC4F6D467DB6}"/>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l="16887" r="16887"/>
          <a:stretch/>
        </p:blipFill>
        <p:spPr>
          <a:xfrm>
            <a:off x="95270" y="123824"/>
            <a:ext cx="3975444" cy="4306593"/>
          </a:xfrm>
          <a:custGeom>
            <a:avLst/>
            <a:gdLst/>
            <a:ahLst/>
            <a:cxnLst/>
            <a:rect l="l" t="t" r="r" b="b"/>
            <a:pathLst>
              <a:path w="3975464" h="4365555">
                <a:moveTo>
                  <a:pt x="0" y="0"/>
                </a:moveTo>
                <a:lnTo>
                  <a:pt x="3954724" y="0"/>
                </a:lnTo>
                <a:lnTo>
                  <a:pt x="3944328" y="441228"/>
                </a:lnTo>
                <a:cubicBezTo>
                  <a:pt x="3942781" y="508796"/>
                  <a:pt x="3939430" y="576877"/>
                  <a:pt x="3951159" y="643804"/>
                </a:cubicBezTo>
                <a:cubicBezTo>
                  <a:pt x="3980543" y="810736"/>
                  <a:pt x="3979900" y="978310"/>
                  <a:pt x="3967011" y="1146396"/>
                </a:cubicBezTo>
                <a:cubicBezTo>
                  <a:pt x="3954123" y="1321150"/>
                  <a:pt x="3931569" y="1495262"/>
                  <a:pt x="3940203" y="1671170"/>
                </a:cubicBezTo>
                <a:cubicBezTo>
                  <a:pt x="3945230" y="1770534"/>
                  <a:pt x="3953091" y="1869643"/>
                  <a:pt x="3953091" y="1969263"/>
                </a:cubicBezTo>
                <a:cubicBezTo>
                  <a:pt x="3955799" y="2447623"/>
                  <a:pt x="3948581" y="2926496"/>
                  <a:pt x="3959665" y="3405241"/>
                </a:cubicBezTo>
                <a:cubicBezTo>
                  <a:pt x="3962629" y="3529479"/>
                  <a:pt x="3949097" y="3653076"/>
                  <a:pt x="3946777" y="3777057"/>
                </a:cubicBezTo>
                <a:cubicBezTo>
                  <a:pt x="3944973" y="3878089"/>
                  <a:pt x="3947873" y="3979056"/>
                  <a:pt x="3950499" y="4080023"/>
                </a:cubicBezTo>
                <a:lnTo>
                  <a:pt x="3952324" y="4346210"/>
                </a:lnTo>
                <a:lnTo>
                  <a:pt x="3923793" y="4344582"/>
                </a:lnTo>
                <a:cubicBezTo>
                  <a:pt x="3869166" y="4337251"/>
                  <a:pt x="3813841" y="4336693"/>
                  <a:pt x="3759075" y="4342933"/>
                </a:cubicBezTo>
                <a:cubicBezTo>
                  <a:pt x="3703277" y="4347626"/>
                  <a:pt x="3647607" y="4354981"/>
                  <a:pt x="3591682" y="4357645"/>
                </a:cubicBezTo>
                <a:cubicBezTo>
                  <a:pt x="3349688" y="4370998"/>
                  <a:pt x="3107046" y="4367447"/>
                  <a:pt x="2865549" y="4346991"/>
                </a:cubicBezTo>
                <a:cubicBezTo>
                  <a:pt x="2661378" y="4329084"/>
                  <a:pt x="2456048" y="4328501"/>
                  <a:pt x="2251775" y="4345215"/>
                </a:cubicBezTo>
                <a:cubicBezTo>
                  <a:pt x="2200819" y="4349148"/>
                  <a:pt x="2149862" y="4359293"/>
                  <a:pt x="2098906" y="4351937"/>
                </a:cubicBezTo>
                <a:cubicBezTo>
                  <a:pt x="2025044" y="4342895"/>
                  <a:pt x="1950494" y="4340688"/>
                  <a:pt x="1876224" y="4345343"/>
                </a:cubicBezTo>
                <a:cubicBezTo>
                  <a:pt x="1700042" y="4352318"/>
                  <a:pt x="1523986" y="4361576"/>
                  <a:pt x="1347676" y="4359039"/>
                </a:cubicBezTo>
                <a:cubicBezTo>
                  <a:pt x="1064484" y="4355108"/>
                  <a:pt x="781420" y="4341031"/>
                  <a:pt x="498101" y="4351430"/>
                </a:cubicBezTo>
                <a:cubicBezTo>
                  <a:pt x="364340" y="4356376"/>
                  <a:pt x="230578" y="4360752"/>
                  <a:pt x="96817" y="4355568"/>
                </a:cubicBezTo>
                <a:lnTo>
                  <a:pt x="0" y="4349268"/>
                </a:lnTo>
                <a:close/>
              </a:path>
            </a:pathLst>
          </a:custGeom>
          <a:effectLst>
            <a:outerShdw blurRad="50800" dist="38100" dir="5400000" algn="t" rotWithShape="0">
              <a:prstClr val="black">
                <a:alpha val="40000"/>
              </a:prstClr>
            </a:outerShdw>
          </a:effectLst>
        </p:spPr>
      </p:pic>
      <p:pic>
        <p:nvPicPr>
          <p:cNvPr id="8" name="Imagen 7" descr="Imagen que contiene grupo, hombre, cama, gente&#10;&#10;El contenido generado por IA puede ser incorrecto.">
            <a:extLst>
              <a:ext uri="{FF2B5EF4-FFF2-40B4-BE49-F238E27FC236}">
                <a16:creationId xmlns:a16="http://schemas.microsoft.com/office/drawing/2014/main" id="{71BF3BB6-3B39-2C10-BCAE-9196FE3A6AEA}"/>
              </a:ext>
            </a:extLst>
          </p:cNvPr>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t="8113" b="8113"/>
          <a:stretch>
            <a:fillRect/>
          </a:stretch>
        </p:blipFill>
        <p:spPr>
          <a:xfrm>
            <a:off x="4148881" y="123824"/>
            <a:ext cx="3872656" cy="4306594"/>
          </a:xfrm>
          <a:custGeom>
            <a:avLst/>
            <a:gdLst/>
            <a:ahLst/>
            <a:cxnLst/>
            <a:rect l="l" t="t" r="r" b="b"/>
            <a:pathLst>
              <a:path w="3872656" h="4370715">
                <a:moveTo>
                  <a:pt x="9308" y="0"/>
                </a:moveTo>
                <a:lnTo>
                  <a:pt x="3851998" y="0"/>
                </a:lnTo>
                <a:lnTo>
                  <a:pt x="3841520" y="444702"/>
                </a:lnTo>
                <a:cubicBezTo>
                  <a:pt x="3839973" y="512270"/>
                  <a:pt x="3836622" y="580351"/>
                  <a:pt x="3848351" y="647278"/>
                </a:cubicBezTo>
                <a:cubicBezTo>
                  <a:pt x="3877736" y="814210"/>
                  <a:pt x="3877092" y="981784"/>
                  <a:pt x="3864203" y="1149870"/>
                </a:cubicBezTo>
                <a:cubicBezTo>
                  <a:pt x="3851315" y="1324624"/>
                  <a:pt x="3828761" y="1498736"/>
                  <a:pt x="3837395" y="1674644"/>
                </a:cubicBezTo>
                <a:cubicBezTo>
                  <a:pt x="3842422" y="1774008"/>
                  <a:pt x="3850284" y="1873117"/>
                  <a:pt x="3850284" y="1972737"/>
                </a:cubicBezTo>
                <a:cubicBezTo>
                  <a:pt x="3852991" y="2451097"/>
                  <a:pt x="3845773" y="2929970"/>
                  <a:pt x="3856857" y="3408715"/>
                </a:cubicBezTo>
                <a:cubicBezTo>
                  <a:pt x="3859821" y="3532953"/>
                  <a:pt x="3846289" y="3656550"/>
                  <a:pt x="3843969" y="3780531"/>
                </a:cubicBezTo>
                <a:cubicBezTo>
                  <a:pt x="3842165" y="3881563"/>
                  <a:pt x="3845065" y="3982530"/>
                  <a:pt x="3847691" y="4083497"/>
                </a:cubicBezTo>
                <a:lnTo>
                  <a:pt x="3849494" y="4346466"/>
                </a:lnTo>
                <a:lnTo>
                  <a:pt x="3739963" y="4345485"/>
                </a:lnTo>
                <a:cubicBezTo>
                  <a:pt x="3702780" y="4346420"/>
                  <a:pt x="3665581" y="4348259"/>
                  <a:pt x="3628383" y="4349908"/>
                </a:cubicBezTo>
                <a:cubicBezTo>
                  <a:pt x="3508316" y="4356655"/>
                  <a:pt x="3387918" y="4354828"/>
                  <a:pt x="3268119" y="4344454"/>
                </a:cubicBezTo>
                <a:cubicBezTo>
                  <a:pt x="3196206" y="4335589"/>
                  <a:pt x="3123466" y="4335589"/>
                  <a:pt x="3051553" y="4344454"/>
                </a:cubicBezTo>
                <a:cubicBezTo>
                  <a:pt x="2869715" y="4368829"/>
                  <a:pt x="2685977" y="4376260"/>
                  <a:pt x="2502751" y="4366648"/>
                </a:cubicBezTo>
                <a:cubicBezTo>
                  <a:pt x="2288987" y="4357263"/>
                  <a:pt x="2075733" y="4337859"/>
                  <a:pt x="1861843" y="4332533"/>
                </a:cubicBezTo>
                <a:cubicBezTo>
                  <a:pt x="1726297" y="4329109"/>
                  <a:pt x="1589733" y="4319851"/>
                  <a:pt x="1455972" y="4342552"/>
                </a:cubicBezTo>
                <a:cubicBezTo>
                  <a:pt x="1319536" y="4365887"/>
                  <a:pt x="1184374" y="4354980"/>
                  <a:pt x="1048318" y="4348258"/>
                </a:cubicBezTo>
                <a:cubicBezTo>
                  <a:pt x="946532" y="4340953"/>
                  <a:pt x="844365" y="4340953"/>
                  <a:pt x="742578" y="4348258"/>
                </a:cubicBezTo>
                <a:cubicBezTo>
                  <a:pt x="618869" y="4360661"/>
                  <a:pt x="494432" y="4364263"/>
                  <a:pt x="370214" y="4359038"/>
                </a:cubicBezTo>
                <a:cubicBezTo>
                  <a:pt x="296007" y="4355170"/>
                  <a:pt x="221738" y="4351270"/>
                  <a:pt x="147421" y="4348702"/>
                </a:cubicBezTo>
                <a:lnTo>
                  <a:pt x="13040" y="4347289"/>
                </a:lnTo>
                <a:lnTo>
                  <a:pt x="371" y="4103870"/>
                </a:lnTo>
                <a:cubicBezTo>
                  <a:pt x="-757" y="4012134"/>
                  <a:pt x="886" y="3920334"/>
                  <a:pt x="2690" y="3828598"/>
                </a:cubicBezTo>
                <a:cubicBezTo>
                  <a:pt x="5913" y="3670768"/>
                  <a:pt x="16095" y="3513067"/>
                  <a:pt x="20090" y="3355238"/>
                </a:cubicBezTo>
                <a:cubicBezTo>
                  <a:pt x="25761" y="3127790"/>
                  <a:pt x="3336" y="2900469"/>
                  <a:pt x="10940" y="2573142"/>
                </a:cubicBezTo>
                <a:cubicBezTo>
                  <a:pt x="20218" y="2391979"/>
                  <a:pt x="14032" y="2111578"/>
                  <a:pt x="14677" y="1830024"/>
                </a:cubicBezTo>
                <a:cubicBezTo>
                  <a:pt x="15451" y="1640269"/>
                  <a:pt x="5268" y="1450771"/>
                  <a:pt x="6171" y="1261145"/>
                </a:cubicBezTo>
                <a:cubicBezTo>
                  <a:pt x="6815" y="1121522"/>
                  <a:pt x="19961" y="982540"/>
                  <a:pt x="25374" y="843301"/>
                </a:cubicBezTo>
                <a:cubicBezTo>
                  <a:pt x="30078" y="673215"/>
                  <a:pt x="25426" y="502988"/>
                  <a:pt x="11455" y="333401"/>
                </a:cubicBezTo>
                <a:cubicBezTo>
                  <a:pt x="4817" y="239678"/>
                  <a:pt x="5623" y="145890"/>
                  <a:pt x="8088" y="52087"/>
                </a:cubicBezTo>
                <a:close/>
              </a:path>
            </a:pathLst>
          </a:custGeom>
          <a:effectLst>
            <a:outerShdw blurRad="50800" dist="38100" dir="5400000" algn="t" rotWithShape="0">
              <a:prstClr val="black">
                <a:alpha val="40000"/>
              </a:prstClr>
            </a:outerShdw>
          </a:effectLst>
        </p:spPr>
      </p:pic>
      <p:pic>
        <p:nvPicPr>
          <p:cNvPr id="4" name="Imagen 3">
            <a:extLst>
              <a:ext uri="{FF2B5EF4-FFF2-40B4-BE49-F238E27FC236}">
                <a16:creationId xmlns:a16="http://schemas.microsoft.com/office/drawing/2014/main" id="{D428F61C-2E13-2BE9-1E4D-93A64DA04960}"/>
              </a:ext>
            </a:extLst>
          </p:cNvPr>
          <p:cNvPicPr>
            <a:picLocks noGrp="1" noRot="1" noChangeAspect="1" noMove="1" noResize="1" noEditPoints="1" noAdjustHandles="1" noChangeArrowheads="1" noChangeShapeType="1" noCrop="1"/>
          </p:cNvPicPr>
          <p:nvPr/>
        </p:nvPicPr>
        <p:blipFill rotWithShape="1">
          <a:blip r:embed="rId5">
            <a:extLst>
              <a:ext uri="{28A0092B-C50C-407E-A947-70E740481C1C}">
                <a14:useLocalDpi xmlns:a14="http://schemas.microsoft.com/office/drawing/2010/main" val="0"/>
              </a:ext>
            </a:extLst>
          </a:blip>
          <a:srcRect l="76" t="5373" r="-76" b="13939"/>
          <a:stretch>
            <a:fillRect/>
          </a:stretch>
        </p:blipFill>
        <p:spPr>
          <a:xfrm>
            <a:off x="8099703" y="123824"/>
            <a:ext cx="3997047" cy="4306593"/>
          </a:xfrm>
          <a:custGeom>
            <a:avLst/>
            <a:gdLst/>
            <a:ahLst/>
            <a:cxnLst/>
            <a:rect l="l" t="t" r="r" b="b"/>
            <a:pathLst>
              <a:path w="3997047" h="4358703">
                <a:moveTo>
                  <a:pt x="9389" y="0"/>
                </a:moveTo>
                <a:lnTo>
                  <a:pt x="3997047" y="0"/>
                </a:lnTo>
                <a:lnTo>
                  <a:pt x="3997047" y="4347477"/>
                </a:lnTo>
                <a:lnTo>
                  <a:pt x="3922844" y="4341211"/>
                </a:lnTo>
                <a:cubicBezTo>
                  <a:pt x="3821334" y="4336140"/>
                  <a:pt x="3719771" y="4340396"/>
                  <a:pt x="3618208" y="4343440"/>
                </a:cubicBezTo>
                <a:cubicBezTo>
                  <a:pt x="3488013" y="4347245"/>
                  <a:pt x="3357819" y="4358659"/>
                  <a:pt x="3227370" y="4344455"/>
                </a:cubicBezTo>
                <a:cubicBezTo>
                  <a:pt x="3152388" y="4335717"/>
                  <a:pt x="3076577" y="4336833"/>
                  <a:pt x="3001887" y="4347752"/>
                </a:cubicBezTo>
                <a:cubicBezTo>
                  <a:pt x="2932216" y="4357340"/>
                  <a:pt x="2861768" y="4360092"/>
                  <a:pt x="2791563" y="4355995"/>
                </a:cubicBezTo>
                <a:cubicBezTo>
                  <a:pt x="2658694" y="4350416"/>
                  <a:pt x="2524678" y="4346991"/>
                  <a:pt x="2391171" y="4351303"/>
                </a:cubicBezTo>
                <a:cubicBezTo>
                  <a:pt x="2185433" y="4357898"/>
                  <a:pt x="1979696" y="4363985"/>
                  <a:pt x="1773830" y="4351303"/>
                </a:cubicBezTo>
                <a:cubicBezTo>
                  <a:pt x="1620961" y="4342172"/>
                  <a:pt x="1468090" y="4341031"/>
                  <a:pt x="1315220" y="4345723"/>
                </a:cubicBezTo>
                <a:cubicBezTo>
                  <a:pt x="1162350" y="4350416"/>
                  <a:pt x="1009480" y="4359927"/>
                  <a:pt x="856610" y="4351303"/>
                </a:cubicBezTo>
                <a:cubicBezTo>
                  <a:pt x="678261" y="4341158"/>
                  <a:pt x="499913" y="4342933"/>
                  <a:pt x="321565" y="4344708"/>
                </a:cubicBezTo>
                <a:cubicBezTo>
                  <a:pt x="235449" y="4345596"/>
                  <a:pt x="149428" y="4348323"/>
                  <a:pt x="63422" y="4349686"/>
                </a:cubicBezTo>
                <a:lnTo>
                  <a:pt x="12951" y="4349060"/>
                </a:lnTo>
                <a:lnTo>
                  <a:pt x="371" y="4107346"/>
                </a:lnTo>
                <a:cubicBezTo>
                  <a:pt x="-757" y="4015610"/>
                  <a:pt x="887" y="3923810"/>
                  <a:pt x="2691" y="3832074"/>
                </a:cubicBezTo>
                <a:cubicBezTo>
                  <a:pt x="5913" y="3674244"/>
                  <a:pt x="16095" y="3516543"/>
                  <a:pt x="20090" y="3358714"/>
                </a:cubicBezTo>
                <a:cubicBezTo>
                  <a:pt x="25761" y="3131266"/>
                  <a:pt x="3336" y="2903945"/>
                  <a:pt x="10940" y="2576618"/>
                </a:cubicBezTo>
                <a:cubicBezTo>
                  <a:pt x="20219" y="2395455"/>
                  <a:pt x="14032" y="2115054"/>
                  <a:pt x="14677" y="1833500"/>
                </a:cubicBezTo>
                <a:cubicBezTo>
                  <a:pt x="15451" y="1643745"/>
                  <a:pt x="5269" y="1454247"/>
                  <a:pt x="6171" y="1264621"/>
                </a:cubicBezTo>
                <a:cubicBezTo>
                  <a:pt x="6815" y="1124998"/>
                  <a:pt x="19961" y="986016"/>
                  <a:pt x="25375" y="846777"/>
                </a:cubicBezTo>
                <a:cubicBezTo>
                  <a:pt x="30078" y="676691"/>
                  <a:pt x="25426" y="506464"/>
                  <a:pt x="11455" y="336877"/>
                </a:cubicBezTo>
                <a:cubicBezTo>
                  <a:pt x="4818" y="243154"/>
                  <a:pt x="5623" y="149366"/>
                  <a:pt x="8088" y="55563"/>
                </a:cubicBezTo>
                <a:close/>
              </a:path>
            </a:pathLst>
          </a:custGeom>
          <a:effectLst>
            <a:outerShdw blurRad="50800" dist="38100" dir="5400000" algn="t" rotWithShape="0">
              <a:prstClr val="black">
                <a:alpha val="40000"/>
              </a:prstClr>
            </a:outerShdw>
          </a:effectLst>
        </p:spPr>
      </p:pic>
      <p:sp>
        <p:nvSpPr>
          <p:cNvPr id="15" name="sketch line">
            <a:extLst>
              <a:ext uri="{FF2B5EF4-FFF2-40B4-BE49-F238E27FC236}">
                <a16:creationId xmlns:a16="http://schemas.microsoft.com/office/drawing/2014/main" id="{D2758DA7-6A89-49A1-B9F5-546D993242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rot="5400000">
            <a:off x="-568071" y="5575692"/>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rgbClr val="C00000"/>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sketch line">
            <a:extLst>
              <a:ext uri="{FF2B5EF4-FFF2-40B4-BE49-F238E27FC236}">
                <a16:creationId xmlns:a16="http://schemas.microsoft.com/office/drawing/2014/main" id="{A45E519B-EA1F-33DF-1F18-7C4749A046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rot="5400000">
            <a:off x="11205591" y="5575692"/>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rgbClr val="C00000"/>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 name="CuadroTexto 4">
            <a:extLst>
              <a:ext uri="{FF2B5EF4-FFF2-40B4-BE49-F238E27FC236}">
                <a16:creationId xmlns:a16="http://schemas.microsoft.com/office/drawing/2014/main" id="{9322E626-40EB-C6C8-CD9F-D629B6453044}"/>
              </a:ext>
            </a:extLst>
          </p:cNvPr>
          <p:cNvSpPr txBox="1"/>
          <p:nvPr/>
        </p:nvSpPr>
        <p:spPr>
          <a:xfrm>
            <a:off x="218313" y="4643263"/>
            <a:ext cx="11755373" cy="2308324"/>
          </a:xfrm>
          <a:prstGeom prst="rect">
            <a:avLst/>
          </a:prstGeom>
          <a:noFill/>
        </p:spPr>
        <p:txBody>
          <a:bodyPr wrap="square">
            <a:spAutoFit/>
            <a:scene3d>
              <a:camera prst="orthographicFront"/>
              <a:lightRig rig="threePt" dir="t"/>
            </a:scene3d>
            <a:sp3d extrusionH="57150">
              <a:bevelT w="38100" h="38100"/>
            </a:sp3d>
          </a:bodyPr>
          <a:lstStyle/>
          <a:p>
            <a:pPr lvl="0" algn="ctr">
              <a:spcBef>
                <a:spcPts val="1200"/>
              </a:spcBef>
              <a:defRPr/>
            </a:pPr>
            <a:r>
              <a:rPr kumimoji="0" lang="es-ES" sz="4800" b="1" i="0" u="none" strike="noStrike" kern="1200" cap="none" spc="0" normalizeH="0" baseline="0" noProof="0" dirty="0">
                <a:ln w="12700" cmpd="sng">
                  <a:noFill/>
                  <a:prstDash val="solid"/>
                </a:ln>
                <a:solidFill>
                  <a:srgbClr val="005EA4"/>
                </a:solidFill>
                <a:effectLst/>
                <a:uLnTx/>
                <a:uFillTx/>
                <a:latin typeface="Sree Krushnadevaraya" pitchFamily="2" charset="0"/>
                <a:cs typeface="Sree Krushnadevaraya" pitchFamily="2" charset="0"/>
              </a:rPr>
              <a:t>“</a:t>
            </a:r>
            <a:r>
              <a:rPr lang="te-IN" sz="4800" b="1" dirty="0">
                <a:ln w="12700" cmpd="sng">
                  <a:noFill/>
                  <a:prstDash val="solid"/>
                </a:ln>
                <a:solidFill>
                  <a:srgbClr val="005EA4"/>
                </a:solidFill>
                <a:latin typeface="Sree Krushnadevaraya" pitchFamily="2" charset="0"/>
                <a:cs typeface="Sree Krushnadevaraya" pitchFamily="2" charset="0"/>
              </a:rPr>
              <a:t>ఈ సంగతులు దృష్టాంతములుగా వారికి సంభవించి, యుగాంతమందున్న మనకు బుద్ధికలుగుటకై వ్రాయబడెను.</a:t>
            </a:r>
            <a:r>
              <a:rPr kumimoji="0" lang="es-ES" sz="4800" b="1" i="0" u="none" strike="noStrike" kern="1200" cap="none" spc="0" normalizeH="0" baseline="0" noProof="0" dirty="0">
                <a:ln w="12700" cmpd="sng">
                  <a:noFill/>
                  <a:prstDash val="solid"/>
                </a:ln>
                <a:solidFill>
                  <a:srgbClr val="005EA4"/>
                </a:solidFill>
                <a:effectLst/>
                <a:uLnTx/>
                <a:uFillTx/>
                <a:latin typeface="Sree Krushnadevaraya" pitchFamily="2" charset="0"/>
                <a:cs typeface="Sree Krushnadevaraya" pitchFamily="2" charset="0"/>
              </a:rPr>
              <a:t>” (1 </a:t>
            </a:r>
            <a:r>
              <a:rPr lang="te-IN" sz="4800" b="1" dirty="0">
                <a:ln w="12700" cmpd="sng">
                  <a:noFill/>
                  <a:prstDash val="solid"/>
                </a:ln>
                <a:solidFill>
                  <a:srgbClr val="005EA4"/>
                </a:solidFill>
                <a:latin typeface="Sree Krushnadevaraya" pitchFamily="2" charset="0"/>
                <a:cs typeface="Sree Krushnadevaraya" pitchFamily="2" charset="0"/>
              </a:rPr>
              <a:t>కోరింథీయులకు</a:t>
            </a:r>
            <a:r>
              <a:rPr kumimoji="0" lang="es-ES" sz="4800" b="1" i="0" u="none" strike="noStrike" kern="1200" cap="none" spc="0" normalizeH="0" baseline="0" noProof="0" dirty="0">
                <a:ln w="12700" cmpd="sng">
                  <a:noFill/>
                  <a:prstDash val="solid"/>
                </a:ln>
                <a:solidFill>
                  <a:srgbClr val="005EA4"/>
                </a:solidFill>
                <a:effectLst/>
                <a:uLnTx/>
                <a:uFillTx/>
                <a:latin typeface="Sree Krushnadevaraya" pitchFamily="2" charset="0"/>
                <a:cs typeface="Sree Krushnadevaraya" pitchFamily="2" charset="0"/>
              </a:rPr>
              <a:t> 10:11)</a:t>
            </a:r>
          </a:p>
        </p:txBody>
      </p:sp>
    </p:spTree>
    <p:extLst>
      <p:ext uri="{BB962C8B-B14F-4D97-AF65-F5344CB8AC3E}">
        <p14:creationId xmlns:p14="http://schemas.microsoft.com/office/powerpoint/2010/main" val="329570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6E82BC5-52AD-FE3B-59C9-E69F3F814B7F}"/>
              </a:ext>
            </a:extLst>
          </p:cNvPr>
          <p:cNvSpPr txBox="1"/>
          <p:nvPr/>
        </p:nvSpPr>
        <p:spPr>
          <a:xfrm>
            <a:off x="7556635" y="3848100"/>
            <a:ext cx="4635365" cy="2970044"/>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te-IN" sz="2100" b="1" dirty="0">
                <a:solidFill>
                  <a:srgbClr val="793BF9"/>
                </a:solidFill>
                <a:latin typeface="Sree Krushnadevaraya" pitchFamily="2" charset="0"/>
                <a:cs typeface="Sree Krushnadevaraya" pitchFamily="2" charset="0"/>
              </a:rPr>
              <a:t>బైబిలుసంబంధమైన</a:t>
            </a:r>
            <a:r>
              <a:rPr lang="en-US" sz="2100" b="1" dirty="0">
                <a:solidFill>
                  <a:srgbClr val="793BF9"/>
                </a:solidFill>
                <a:latin typeface="Sree Krushnadevaraya" pitchFamily="2" charset="0"/>
                <a:cs typeface="Sree Krushnadevaraya" pitchFamily="2" charset="0"/>
              </a:rPr>
              <a:t> </a:t>
            </a:r>
            <a:r>
              <a:rPr lang="te-IN" sz="2100" b="1" dirty="0">
                <a:solidFill>
                  <a:srgbClr val="793BF9"/>
                </a:solidFill>
                <a:latin typeface="Sree Krushnadevaraya" pitchFamily="2" charset="0"/>
                <a:cs typeface="Sree Krushnadevaraya" pitchFamily="2" charset="0"/>
              </a:rPr>
              <a:t>ప్రతీకాత్మక</a:t>
            </a:r>
            <a:r>
              <a:rPr lang="en-US" sz="2100" b="1" dirty="0">
                <a:solidFill>
                  <a:srgbClr val="793BF9"/>
                </a:solidFill>
                <a:latin typeface="Sree Krushnadevaraya" pitchFamily="2" charset="0"/>
                <a:cs typeface="Sree Krushnadevaraya" pitchFamily="2" charset="0"/>
              </a:rPr>
              <a:t> </a:t>
            </a:r>
            <a:r>
              <a:rPr lang="en" sz="2100" b="1" dirty="0">
                <a:solidFill>
                  <a:srgbClr val="793BF9"/>
                </a:solidFill>
                <a:latin typeface="Sree Krushnadevaraya" pitchFamily="2" charset="0"/>
                <a:cs typeface="Sree Krushnadevaraya" pitchFamily="2" charset="0"/>
              </a:rPr>
              <a:t>:</a:t>
            </a:r>
          </a:p>
          <a:p>
            <a:pPr lvl="1">
              <a:spcBef>
                <a:spcPts val="600"/>
              </a:spcBef>
            </a:pPr>
            <a:r>
              <a:rPr lang="te-IN" sz="2100" b="1" dirty="0">
                <a:latin typeface="Sree Krushnadevaraya" pitchFamily="2" charset="0"/>
                <a:cs typeface="Sree Krushnadevaraya" pitchFamily="2" charset="0"/>
              </a:rPr>
              <a:t>వర్గీకరణ విధానం</a:t>
            </a:r>
            <a:r>
              <a:rPr lang="en-US" sz="2100" b="1" dirty="0">
                <a:latin typeface="Sree Krushnadevaraya" pitchFamily="2" charset="0"/>
                <a:cs typeface="Sree Krushnadevaraya" pitchFamily="2" charset="0"/>
              </a:rPr>
              <a:t> </a:t>
            </a:r>
            <a:r>
              <a:rPr lang="te-IN" sz="2100" b="1" dirty="0">
                <a:latin typeface="Sree Krushnadevaraya" pitchFamily="2" charset="0"/>
                <a:cs typeface="Sree Krushnadevaraya" pitchFamily="2" charset="0"/>
              </a:rPr>
              <a:t>అంటే ఏమిటి</a:t>
            </a:r>
            <a:r>
              <a:rPr lang="en" sz="2100" b="1" dirty="0">
                <a:latin typeface="Sree Krushnadevaraya" pitchFamily="2" charset="0"/>
                <a:cs typeface="Sree Krushnadevaraya" pitchFamily="2" charset="0"/>
              </a:rPr>
              <a:t>?</a:t>
            </a:r>
          </a:p>
          <a:p>
            <a:pPr lvl="1">
              <a:spcBef>
                <a:spcPts val="600"/>
              </a:spcBef>
            </a:pPr>
            <a:r>
              <a:rPr lang="te-IN" sz="2100" b="1" dirty="0">
                <a:latin typeface="Sree Krushnadevaraya" pitchFamily="2" charset="0"/>
                <a:cs typeface="Sree Krushnadevaraya" pitchFamily="2" charset="0"/>
              </a:rPr>
              <a:t>వర్గీకరణ విధాన</a:t>
            </a:r>
            <a:r>
              <a:rPr lang="en" sz="2100" b="1" dirty="0">
                <a:latin typeface="Sree Krushnadevaraya" pitchFamily="2" charset="0"/>
                <a:cs typeface="Sree Krushnadevaraya" pitchFamily="2" charset="0"/>
              </a:rPr>
              <a:t> </a:t>
            </a:r>
            <a:r>
              <a:rPr lang="te-IN" sz="2100" b="1" dirty="0">
                <a:latin typeface="Sree Krushnadevaraya" pitchFamily="2" charset="0"/>
                <a:cs typeface="Sree Krushnadevaraya" pitchFamily="2" charset="0"/>
              </a:rPr>
              <a:t>తరగతులు</a:t>
            </a:r>
            <a:endParaRPr lang="en" sz="2100" b="1" dirty="0">
              <a:latin typeface="Sree Krushnadevaraya" pitchFamily="2" charset="0"/>
              <a:cs typeface="Sree Krushnadevaraya" pitchFamily="2" charset="0"/>
            </a:endParaRPr>
          </a:p>
          <a:p>
            <a:pPr>
              <a:spcBef>
                <a:spcPts val="1800"/>
              </a:spcBef>
            </a:pPr>
            <a:r>
              <a:rPr lang="te-IN" sz="2100" b="1" dirty="0">
                <a:solidFill>
                  <a:srgbClr val="A80052"/>
                </a:solidFill>
                <a:latin typeface="Sree Krushnadevaraya" pitchFamily="2" charset="0"/>
                <a:cs typeface="Sree Krushnadevaraya" pitchFamily="2" charset="0"/>
              </a:rPr>
              <a:t>ప్రతీకాత్మక</a:t>
            </a:r>
            <a:r>
              <a:rPr lang="en-US" sz="2100" b="1" dirty="0">
                <a:solidFill>
                  <a:srgbClr val="A80052"/>
                </a:solidFill>
                <a:latin typeface="Sree Krushnadevaraya" pitchFamily="2" charset="0"/>
                <a:cs typeface="Sree Krushnadevaraya" pitchFamily="2" charset="0"/>
              </a:rPr>
              <a:t> </a:t>
            </a:r>
            <a:r>
              <a:rPr lang="te-IN" sz="2100" b="1" dirty="0">
                <a:solidFill>
                  <a:srgbClr val="A80052"/>
                </a:solidFill>
                <a:latin typeface="Sree Krushnadevaraya" pitchFamily="2" charset="0"/>
                <a:cs typeface="Sree Krushnadevaraya" pitchFamily="2" charset="0"/>
              </a:rPr>
              <a:t>యెహోషువ</a:t>
            </a:r>
            <a:r>
              <a:rPr lang="en" sz="2100" b="1" dirty="0">
                <a:solidFill>
                  <a:srgbClr val="A80052"/>
                </a:solidFill>
                <a:latin typeface="Sree Krushnadevaraya" pitchFamily="2" charset="0"/>
                <a:cs typeface="Sree Krushnadevaraya" pitchFamily="2" charset="0"/>
              </a:rPr>
              <a:t>:</a:t>
            </a:r>
          </a:p>
          <a:p>
            <a:pPr lvl="1">
              <a:spcBef>
                <a:spcPts val="600"/>
              </a:spcBef>
            </a:pPr>
            <a:r>
              <a:rPr lang="te-IN" sz="2100" b="1" dirty="0">
                <a:latin typeface="Sree Krushnadevaraya" pitchFamily="2" charset="0"/>
                <a:cs typeface="Sree Krushnadevaraya" pitchFamily="2" charset="0"/>
              </a:rPr>
              <a:t>యెహోషువ</a:t>
            </a:r>
            <a:r>
              <a:rPr lang="en-US" sz="2100" b="1" dirty="0">
                <a:latin typeface="Sree Krushnadevaraya" pitchFamily="2" charset="0"/>
                <a:cs typeface="Sree Krushnadevaraya" pitchFamily="2" charset="0"/>
              </a:rPr>
              <a:t> </a:t>
            </a:r>
            <a:r>
              <a:rPr lang="te-IN" sz="2100" b="1" dirty="0">
                <a:latin typeface="Sree Krushnadevaraya" pitchFamily="2" charset="0"/>
                <a:cs typeface="Sree Krushnadevaraya" pitchFamily="2" charset="0"/>
              </a:rPr>
              <a:t>యొక్క రూపాలు</a:t>
            </a:r>
            <a:endParaRPr lang="en-US" sz="2100" b="1" dirty="0">
              <a:latin typeface="Sree Krushnadevaraya" pitchFamily="2" charset="0"/>
              <a:cs typeface="Sree Krushnadevaraya" pitchFamily="2" charset="0"/>
            </a:endParaRPr>
          </a:p>
          <a:p>
            <a:pPr lvl="1">
              <a:spcBef>
                <a:spcPts val="600"/>
              </a:spcBef>
            </a:pPr>
            <a:r>
              <a:rPr lang="te-IN" sz="2100" b="1" dirty="0">
                <a:latin typeface="Sree Krushnadevaraya" pitchFamily="2" charset="0"/>
                <a:cs typeface="Sree Krushnadevaraya" pitchFamily="2" charset="0"/>
              </a:rPr>
              <a:t>యెహోషువ యొక్క</a:t>
            </a:r>
            <a:r>
              <a:rPr lang="en-US" sz="2100" b="1" dirty="0">
                <a:latin typeface="Sree Krushnadevaraya" pitchFamily="2" charset="0"/>
                <a:cs typeface="Sree Krushnadevaraya" pitchFamily="2" charset="0"/>
              </a:rPr>
              <a:t> </a:t>
            </a:r>
            <a:r>
              <a:rPr lang="te-IN" sz="2100" dirty="0">
                <a:latin typeface="Sree Krushnadevaraya" pitchFamily="2" charset="0"/>
                <a:cs typeface="Sree Krushnadevaraya" pitchFamily="2" charset="0"/>
              </a:rPr>
              <a:t>ప్రతిరూపాలు</a:t>
            </a:r>
            <a:endParaRPr lang="es-ES" sz="2100" dirty="0">
              <a:latin typeface="Sree Krushnadevaraya" pitchFamily="2" charset="0"/>
              <a:cs typeface="Sree Krushnadevaraya" pitchFamily="2" charset="0"/>
            </a:endParaRPr>
          </a:p>
          <a:p>
            <a:pPr lvl="1">
              <a:spcBef>
                <a:spcPts val="600"/>
              </a:spcBef>
            </a:pPr>
            <a:r>
              <a:rPr lang="te-IN" sz="2100" b="1" dirty="0">
                <a:latin typeface="Sree Krushnadevaraya" pitchFamily="2" charset="0"/>
                <a:cs typeface="Sree Krushnadevaraya" pitchFamily="2" charset="0"/>
              </a:rPr>
              <a:t>యెహోషువ ఆ రకమైన సంఘమే.</a:t>
            </a:r>
            <a:endParaRPr lang="en" sz="2100" b="1" dirty="0">
              <a:latin typeface="Sree Krushnadevaraya" pitchFamily="2" charset="0"/>
              <a:cs typeface="Sree Krushnadevaraya" pitchFamily="2" charset="0"/>
            </a:endParaRPr>
          </a:p>
        </p:txBody>
      </p:sp>
      <p:sp>
        <p:nvSpPr>
          <p:cNvPr id="3" name="CuadroTexto 2">
            <a:extLst>
              <a:ext uri="{FF2B5EF4-FFF2-40B4-BE49-F238E27FC236}">
                <a16:creationId xmlns:a16="http://schemas.microsoft.com/office/drawing/2014/main" id="{E15F684B-C304-BD48-3A46-A3C33A92389C}"/>
              </a:ext>
            </a:extLst>
          </p:cNvPr>
          <p:cNvSpPr txBox="1"/>
          <p:nvPr/>
        </p:nvSpPr>
        <p:spPr>
          <a:xfrm>
            <a:off x="192505" y="74818"/>
            <a:ext cx="7217945" cy="1107996"/>
          </a:xfrm>
          <a:prstGeom prst="rect">
            <a:avLst/>
          </a:prstGeom>
          <a:noFill/>
        </p:spPr>
        <p:txBody>
          <a:bodyPr wrap="square" rtlCol="0">
            <a:spAutoFit/>
          </a:bodyPr>
          <a:lstStyle/>
          <a:p>
            <a:pPr>
              <a:spcBef>
                <a:spcPts val="600"/>
              </a:spcBef>
            </a:pPr>
            <a:r>
              <a:rPr lang="te-IN" sz="2200" dirty="0">
                <a:latin typeface="Sree Krushnadevaraya" pitchFamily="2" charset="0"/>
                <a:cs typeface="Sree Krushnadevaraya" pitchFamily="2" charset="0"/>
              </a:rPr>
              <a:t>కాండగ్రంథాలలో మరియు యెహోషువ</a:t>
            </a:r>
            <a:r>
              <a:rPr lang="en-US" sz="2200" dirty="0">
                <a:latin typeface="Sree Krushnadevaraya" pitchFamily="2" charset="0"/>
                <a:cs typeface="Sree Krushnadevaraya" pitchFamily="2" charset="0"/>
              </a:rPr>
              <a:t> </a:t>
            </a:r>
            <a:r>
              <a:rPr lang="te-IN" sz="2200" dirty="0">
                <a:latin typeface="Sree Krushnadevaraya" pitchFamily="2" charset="0"/>
                <a:cs typeface="Sree Krushnadevaraya" pitchFamily="2" charset="0"/>
              </a:rPr>
              <a:t>పుస్తకంలోనే వివరించబడిన యెహోషువ జీవితాన్ని మనం రెండు విభిన్న (మరియు పరిపూరక) మార్గాల్లో చదవవచ్చు: చరిత్రగా మరియు ప్రతీకాత్మకంగా.</a:t>
            </a:r>
            <a:endParaRPr lang="en" sz="2200" dirty="0">
              <a:latin typeface="Sree Krushnadevaraya" pitchFamily="2" charset="0"/>
              <a:cs typeface="Sree Krushnadevaraya" pitchFamily="2" charset="0"/>
            </a:endParaRPr>
          </a:p>
        </p:txBody>
      </p:sp>
      <p:pic>
        <p:nvPicPr>
          <p:cNvPr id="5" name="Imagen 4" descr="Dibujo de una persona&#10;&#10;El contenido generado por IA puede ser incorrecto.">
            <a:extLst>
              <a:ext uri="{FF2B5EF4-FFF2-40B4-BE49-F238E27FC236}">
                <a16:creationId xmlns:a16="http://schemas.microsoft.com/office/drawing/2014/main" id="{19641CF5-689C-8136-3EEC-33640D110C4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320"/>
          <a:stretch>
            <a:fillRect/>
          </a:stretch>
        </p:blipFill>
        <p:spPr>
          <a:xfrm>
            <a:off x="192504" y="3576415"/>
            <a:ext cx="6358590" cy="3134007"/>
          </a:xfrm>
          <a:prstGeom prst="ellipse">
            <a:avLst/>
          </a:prstGeom>
          <a:ln w="63500" cap="rnd">
            <a:solidFill>
              <a:srgbClr val="A80052"/>
            </a:solidFill>
          </a:ln>
          <a:effectLst/>
          <a:scene3d>
            <a:camera prst="orthographicFront"/>
            <a:lightRig rig="contrasting" dir="t">
              <a:rot lat="0" lon="0" rev="3000000"/>
            </a:lightRig>
          </a:scene3d>
          <a:sp3d contourW="7620">
            <a:bevelT w="95250" h="31750"/>
            <a:contourClr>
              <a:srgbClr val="333333"/>
            </a:contourClr>
          </a:sp3d>
        </p:spPr>
      </p:pic>
      <p:pic>
        <p:nvPicPr>
          <p:cNvPr id="7" name="Imagen 6" descr="Un grupo de personas con instrumentos musicales y micrófonos en un escenario&#10;&#10;El contenido generado por IA puede ser incorrecto.">
            <a:extLst>
              <a:ext uri="{FF2B5EF4-FFF2-40B4-BE49-F238E27FC236}">
                <a16:creationId xmlns:a16="http://schemas.microsoft.com/office/drawing/2014/main" id="{2106CF59-72DC-6E08-6351-554D246BE27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15"/>
          <a:stretch>
            <a:fillRect/>
          </a:stretch>
        </p:blipFill>
        <p:spPr>
          <a:xfrm>
            <a:off x="7615863" y="223778"/>
            <a:ext cx="4280862" cy="3323987"/>
          </a:xfrm>
          <a:prstGeom prst="roundRect">
            <a:avLst>
              <a:gd name="adj" fmla="val 10296"/>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69850" prstMaterial="matte">
            <a:bevelT w="63500" h="63500" prst="artDeco"/>
            <a:contourClr>
              <a:schemeClr val="bg2">
                <a:lumMod val="40000"/>
                <a:lumOff val="60000"/>
              </a:schemeClr>
            </a:contourClr>
          </a:sp3d>
        </p:spPr>
      </p:pic>
      <p:pic>
        <p:nvPicPr>
          <p:cNvPr id="8" name="Imagen 7" descr="Imagen que contiene Icono&#10;&#10;El contenido generado por IA puede ser incorrecto.">
            <a:extLst>
              <a:ext uri="{FF2B5EF4-FFF2-40B4-BE49-F238E27FC236}">
                <a16:creationId xmlns:a16="http://schemas.microsoft.com/office/drawing/2014/main" id="{3466A924-F5AC-49E3-8562-7B6EF2DC541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7644044" y="4301805"/>
            <a:ext cx="363360" cy="254611"/>
          </a:xfrm>
          <a:prstGeom prst="rect">
            <a:avLst/>
          </a:prstGeom>
        </p:spPr>
      </p:pic>
      <p:pic>
        <p:nvPicPr>
          <p:cNvPr id="11" name="Imagen 10" descr="Forma&#10;&#10;El contenido generado por IA puede ser incorrecto.">
            <a:extLst>
              <a:ext uri="{FF2B5EF4-FFF2-40B4-BE49-F238E27FC236}">
                <a16:creationId xmlns:a16="http://schemas.microsoft.com/office/drawing/2014/main" id="{3E2D0451-5A7A-007C-7F7D-4E95A00FC1B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7644044" y="5966193"/>
            <a:ext cx="363360" cy="254611"/>
          </a:xfrm>
          <a:prstGeom prst="rect">
            <a:avLst/>
          </a:prstGeom>
        </p:spPr>
      </p:pic>
      <p:pic>
        <p:nvPicPr>
          <p:cNvPr id="15" name="Imagen 14" descr="Imagen que contiene Icono&#10;&#10;El contenido generado por IA puede ser incorrecto.">
            <a:extLst>
              <a:ext uri="{FF2B5EF4-FFF2-40B4-BE49-F238E27FC236}">
                <a16:creationId xmlns:a16="http://schemas.microsoft.com/office/drawing/2014/main" id="{F965BA11-4DC0-0FD8-84DE-A0826E42B91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flipH="1">
            <a:off x="7644044" y="5600818"/>
            <a:ext cx="363360" cy="254611"/>
          </a:xfrm>
          <a:prstGeom prst="rect">
            <a:avLst/>
          </a:prstGeom>
        </p:spPr>
      </p:pic>
      <p:pic>
        <p:nvPicPr>
          <p:cNvPr id="16" name="Imagen 15" descr="Icono&#10;&#10;El contenido generado por IA puede ser incorrecto.">
            <a:extLst>
              <a:ext uri="{FF2B5EF4-FFF2-40B4-BE49-F238E27FC236}">
                <a16:creationId xmlns:a16="http://schemas.microsoft.com/office/drawing/2014/main" id="{369C7A25-B4D2-269A-E3B8-EE9C7924859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flipH="1">
            <a:off x="7644044" y="6371276"/>
            <a:ext cx="363360" cy="254611"/>
          </a:xfrm>
          <a:prstGeom prst="rect">
            <a:avLst/>
          </a:prstGeom>
        </p:spPr>
      </p:pic>
      <p:pic>
        <p:nvPicPr>
          <p:cNvPr id="17" name="Imagen 16" descr="Forma, Flecha&#10;&#10;El contenido generado por IA puede ser incorrecto.">
            <a:extLst>
              <a:ext uri="{FF2B5EF4-FFF2-40B4-BE49-F238E27FC236}">
                <a16:creationId xmlns:a16="http://schemas.microsoft.com/office/drawing/2014/main" id="{D2089532-7E84-0CF1-F1DD-16CE43D0D50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flipH="1">
            <a:off x="7644044" y="4690024"/>
            <a:ext cx="363360" cy="254611"/>
          </a:xfrm>
          <a:prstGeom prst="rect">
            <a:avLst/>
          </a:prstGeom>
        </p:spPr>
      </p:pic>
      <p:pic>
        <p:nvPicPr>
          <p:cNvPr id="20" name="Imagen 19" descr="Pantalla de computadora con fondo azul&#10;&#10;El contenido generado por IA puede ser incorrecto.">
            <a:extLst>
              <a:ext uri="{FF2B5EF4-FFF2-40B4-BE49-F238E27FC236}">
                <a16:creationId xmlns:a16="http://schemas.microsoft.com/office/drawing/2014/main" id="{CB5D5DBB-788B-B536-24AF-FF5C400A7BCC}"/>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129954" y="3791996"/>
            <a:ext cx="422114" cy="510655"/>
          </a:xfrm>
          <a:prstGeom prst="rect">
            <a:avLst/>
          </a:prstGeom>
          <a:effectLst>
            <a:outerShdw blurRad="50800" dist="38100" dir="8100000" algn="tr" rotWithShape="0">
              <a:prstClr val="black">
                <a:alpha val="40000"/>
              </a:prstClr>
            </a:outerShdw>
          </a:effectLst>
        </p:spPr>
      </p:pic>
      <p:pic>
        <p:nvPicPr>
          <p:cNvPr id="21" name="Imagen 20" descr="Forma&#10;&#10;El contenido generado por IA puede ser incorrecto.">
            <a:extLst>
              <a:ext uri="{FF2B5EF4-FFF2-40B4-BE49-F238E27FC236}">
                <a16:creationId xmlns:a16="http://schemas.microsoft.com/office/drawing/2014/main" id="{B0B98135-13FF-630A-6FAA-10EC8391A57C}"/>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129954" y="5089032"/>
            <a:ext cx="422114" cy="510655"/>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EBB7E47A-A262-7DB7-CCD0-90B0BEB58F04}"/>
              </a:ext>
            </a:extLst>
          </p:cNvPr>
          <p:cNvSpPr txBox="1"/>
          <p:nvPr/>
        </p:nvSpPr>
        <p:spPr>
          <a:xfrm>
            <a:off x="192504" y="2279436"/>
            <a:ext cx="7122696" cy="1446550"/>
          </a:xfrm>
          <a:prstGeom prst="rect">
            <a:avLst/>
          </a:prstGeom>
          <a:noFill/>
        </p:spPr>
        <p:txBody>
          <a:bodyPr wrap="square">
            <a:spAutoFit/>
          </a:bodyPr>
          <a:lstStyle/>
          <a:p>
            <a:pPr>
              <a:spcBef>
                <a:spcPts val="600"/>
              </a:spcBef>
            </a:pPr>
            <a:r>
              <a:rPr lang="te-IN" sz="2200" dirty="0">
                <a:latin typeface="Sree Krushnadevaraya" pitchFamily="2" charset="0"/>
                <a:cs typeface="Sree Krushnadevaraya" pitchFamily="2" charset="0"/>
              </a:rPr>
              <a:t>ఇది పూర్తయిన తర్వాత, "ప్రతీకాత్మకమైన యెహోషువ" కు సంబంధించి దేవుడు తన వాక్యం ద్వారా మనకు వదిలిపెట్టిన సందేశాలను కనుగొనడానికి, మిగిలిన బైబిల్ అంతటా యెహోషువ యొక్క ప్రతీకవాదాన్ని మనం కనుగొంటాము.</a:t>
            </a:r>
            <a:endParaRPr lang="en" sz="2200" dirty="0">
              <a:latin typeface="Sree Krushnadevaraya" pitchFamily="2" charset="0"/>
              <a:cs typeface="Sree Krushnadevaraya" pitchFamily="2" charset="0"/>
            </a:endParaRPr>
          </a:p>
        </p:txBody>
      </p:sp>
      <p:sp>
        <p:nvSpPr>
          <p:cNvPr id="10" name="CuadroTexto 9">
            <a:extLst>
              <a:ext uri="{FF2B5EF4-FFF2-40B4-BE49-F238E27FC236}">
                <a16:creationId xmlns:a16="http://schemas.microsoft.com/office/drawing/2014/main" id="{9D269AFF-7F8E-4E95-9E13-331E7D25FF33}"/>
              </a:ext>
            </a:extLst>
          </p:cNvPr>
          <p:cNvSpPr txBox="1"/>
          <p:nvPr/>
        </p:nvSpPr>
        <p:spPr>
          <a:xfrm>
            <a:off x="192504" y="1235621"/>
            <a:ext cx="7122696" cy="1107996"/>
          </a:xfrm>
          <a:prstGeom prst="rect">
            <a:avLst/>
          </a:prstGeom>
          <a:noFill/>
        </p:spPr>
        <p:txBody>
          <a:bodyPr wrap="square">
            <a:spAutoFit/>
          </a:bodyPr>
          <a:lstStyle/>
          <a:p>
            <a:pPr>
              <a:spcBef>
                <a:spcPts val="600"/>
              </a:spcBef>
            </a:pPr>
            <a:r>
              <a:rPr lang="te-IN" sz="2200" dirty="0">
                <a:latin typeface="Sree Krushnadevaraya" pitchFamily="2" charset="0"/>
                <a:cs typeface="Sree Krushnadevaraya" pitchFamily="2" charset="0"/>
              </a:rPr>
              <a:t>యెహోషువకు సరైన ప్రతీకాత్మక వివరణ ఇవ్వడానికి, మనం మొదట బైబిల్ ప్రతీకవాదాన్ని నియంత్రించే నియమాలను తెలుసుకోవాలి: రూపాలు</a:t>
            </a:r>
            <a:r>
              <a:rPr lang="en-US" sz="2200" dirty="0">
                <a:latin typeface="Sree Krushnadevaraya" pitchFamily="2" charset="0"/>
                <a:cs typeface="Sree Krushnadevaraya" pitchFamily="2" charset="0"/>
              </a:rPr>
              <a:t> (Types)</a:t>
            </a:r>
            <a:r>
              <a:rPr lang="te-IN" sz="2200" dirty="0">
                <a:latin typeface="Sree Krushnadevaraya" pitchFamily="2" charset="0"/>
                <a:cs typeface="Sree Krushnadevaraya" pitchFamily="2" charset="0"/>
              </a:rPr>
              <a:t> మరియు ప్రతిరూపాలు</a:t>
            </a:r>
            <a:r>
              <a:rPr lang="en-US" sz="2200" dirty="0">
                <a:latin typeface="Sree Krushnadevaraya" pitchFamily="2" charset="0"/>
                <a:cs typeface="Sree Krushnadevaraya" pitchFamily="2" charset="0"/>
              </a:rPr>
              <a:t> (Antitypes)</a:t>
            </a:r>
            <a:endParaRPr lang="en" sz="2200" dirty="0">
              <a:latin typeface="Sree Krushnadevaraya" pitchFamily="2" charset="0"/>
              <a:cs typeface="Sree Krushnadevaraya" pitchFamily="2" charset="0"/>
            </a:endParaRPr>
          </a:p>
        </p:txBody>
      </p:sp>
    </p:spTree>
    <p:extLst>
      <p:ext uri="{BB962C8B-B14F-4D97-AF65-F5344CB8AC3E}">
        <p14:creationId xmlns:p14="http://schemas.microsoft.com/office/powerpoint/2010/main" val="166764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360"/>
                                          </p:val>
                                        </p:tav>
                                        <p:tav tm="100000">
                                          <p:val>
                                            <p:fltVal val="0"/>
                                          </p:val>
                                        </p:tav>
                                      </p:tavLst>
                                    </p:anim>
                                    <p:animEffect transition="in" filter="fade">
                                      <p:cBhvr>
                                        <p:cTn id="10" dur="500"/>
                                        <p:tgtEl>
                                          <p:spTgt spid="7"/>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heel(1)">
                                      <p:cBhvr>
                                        <p:cTn id="24" dur="1000"/>
                                        <p:tgtEl>
                                          <p:spTgt spid="5"/>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7" presetClass="entr" presetSubtype="8"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ppt_x</p:attrName>
                                        </p:attrNameLst>
                                      </p:cBhvr>
                                      <p:tavLst>
                                        <p:tav tm="0">
                                          <p:val>
                                            <p:strVal val="#ppt_x-#ppt_w/2"/>
                                          </p:val>
                                        </p:tav>
                                        <p:tav tm="100000">
                                          <p:val>
                                            <p:strVal val="#ppt_x"/>
                                          </p:val>
                                        </p:tav>
                                      </p:tavLst>
                                    </p:anim>
                                    <p:anim calcmode="lin" valueType="num">
                                      <p:cBhvr>
                                        <p:cTn id="34" dur="500" fill="hold"/>
                                        <p:tgtEl>
                                          <p:spTgt spid="20"/>
                                        </p:tgtEl>
                                        <p:attrNameLst>
                                          <p:attrName>ppt_y</p:attrName>
                                        </p:attrNameLst>
                                      </p:cBhvr>
                                      <p:tavLst>
                                        <p:tav tm="0">
                                          <p:val>
                                            <p:strVal val="#ppt_y"/>
                                          </p:val>
                                        </p:tav>
                                        <p:tav tm="100000">
                                          <p:val>
                                            <p:strVal val="#ppt_y"/>
                                          </p:val>
                                        </p:tav>
                                      </p:tavLst>
                                    </p:anim>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strVal val="#ppt_h"/>
                                          </p:val>
                                        </p:tav>
                                        <p:tav tm="100000">
                                          <p:val>
                                            <p:strVal val="#ppt_h"/>
                                          </p:val>
                                        </p:tav>
                                      </p:tavLst>
                                    </p:anim>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2">
                                            <p:txEl>
                                              <p:pRg st="0" end="0"/>
                                            </p:txEl>
                                          </p:spTgt>
                                        </p:tgtEl>
                                        <p:attrNameLst>
                                          <p:attrName>style.visibility</p:attrName>
                                        </p:attrNameLst>
                                      </p:cBhvr>
                                      <p:to>
                                        <p:strVal val="visible"/>
                                      </p:to>
                                    </p:set>
                                    <p:animEffect transition="in" filter="wipe(left)">
                                      <p:cBhvr>
                                        <p:cTn id="40" dur="500"/>
                                        <p:tgtEl>
                                          <p:spTgt spid="2">
                                            <p:txEl>
                                              <p:pRg st="0" end="0"/>
                                            </p:txEl>
                                          </p:spTgt>
                                        </p:tgtEl>
                                      </p:cBhvr>
                                    </p:animEffect>
                                  </p:childTnLst>
                                </p:cTn>
                              </p:par>
                            </p:childTnLst>
                          </p:cTn>
                        </p:par>
                        <p:par>
                          <p:cTn id="41" fill="hold">
                            <p:stCondLst>
                              <p:cond delay="1000"/>
                            </p:stCondLst>
                            <p:childTnLst>
                              <p:par>
                                <p:cTn id="42" presetID="16" presetClass="entr" presetSubtype="37"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barn(outVertical)">
                                      <p:cBhvr>
                                        <p:cTn id="44" dur="500"/>
                                        <p:tgtEl>
                                          <p:spTgt spid="8"/>
                                        </p:tgtEl>
                                      </p:cBhvr>
                                    </p:animEffect>
                                  </p:childTnLst>
                                </p:cTn>
                              </p:par>
                            </p:childTnLst>
                          </p:cTn>
                        </p:par>
                        <p:par>
                          <p:cTn id="45" fill="hold">
                            <p:stCondLst>
                              <p:cond delay="1500"/>
                            </p:stCondLst>
                            <p:childTnLst>
                              <p:par>
                                <p:cTn id="46" presetID="22" presetClass="entr" presetSubtype="8" fill="hold" grpId="0" nodeType="afterEffect">
                                  <p:stCondLst>
                                    <p:cond delay="0"/>
                                  </p:stCondLst>
                                  <p:childTnLst>
                                    <p:set>
                                      <p:cBhvr>
                                        <p:cTn id="47" dur="1" fill="hold">
                                          <p:stCondLst>
                                            <p:cond delay="0"/>
                                          </p:stCondLst>
                                        </p:cTn>
                                        <p:tgtEl>
                                          <p:spTgt spid="2">
                                            <p:txEl>
                                              <p:pRg st="1" end="1"/>
                                            </p:txEl>
                                          </p:spTgt>
                                        </p:tgtEl>
                                        <p:attrNameLst>
                                          <p:attrName>style.visibility</p:attrName>
                                        </p:attrNameLst>
                                      </p:cBhvr>
                                      <p:to>
                                        <p:strVal val="visible"/>
                                      </p:to>
                                    </p:set>
                                    <p:animEffect transition="in" filter="wipe(left)">
                                      <p:cBhvr>
                                        <p:cTn id="48" dur="500"/>
                                        <p:tgtEl>
                                          <p:spTgt spid="2">
                                            <p:txEl>
                                              <p:pRg st="1" end="1"/>
                                            </p:txEl>
                                          </p:spTgt>
                                        </p:tgtEl>
                                      </p:cBhvr>
                                    </p:animEffect>
                                  </p:childTnLst>
                                </p:cTn>
                              </p:par>
                            </p:childTnLst>
                          </p:cTn>
                        </p:par>
                        <p:par>
                          <p:cTn id="49" fill="hold">
                            <p:stCondLst>
                              <p:cond delay="2000"/>
                            </p:stCondLst>
                            <p:childTnLst>
                              <p:par>
                                <p:cTn id="50" presetID="16" presetClass="entr" presetSubtype="37"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barn(outVertical)">
                                      <p:cBhvr>
                                        <p:cTn id="52" dur="500"/>
                                        <p:tgtEl>
                                          <p:spTgt spid="17"/>
                                        </p:tgtEl>
                                      </p:cBhvr>
                                    </p:animEffect>
                                  </p:childTnLst>
                                </p:cTn>
                              </p:par>
                            </p:childTnLst>
                          </p:cTn>
                        </p:par>
                        <p:par>
                          <p:cTn id="53" fill="hold">
                            <p:stCondLst>
                              <p:cond delay="2500"/>
                            </p:stCondLst>
                            <p:childTnLst>
                              <p:par>
                                <p:cTn id="54" presetID="22" presetClass="entr" presetSubtype="8" fill="hold" grpId="0" nodeType="afterEffect">
                                  <p:stCondLst>
                                    <p:cond delay="0"/>
                                  </p:stCondLst>
                                  <p:childTnLst>
                                    <p:set>
                                      <p:cBhvr>
                                        <p:cTn id="55" dur="1" fill="hold">
                                          <p:stCondLst>
                                            <p:cond delay="0"/>
                                          </p:stCondLst>
                                        </p:cTn>
                                        <p:tgtEl>
                                          <p:spTgt spid="2">
                                            <p:txEl>
                                              <p:pRg st="2" end="2"/>
                                            </p:txEl>
                                          </p:spTgt>
                                        </p:tgtEl>
                                        <p:attrNameLst>
                                          <p:attrName>style.visibility</p:attrName>
                                        </p:attrNameLst>
                                      </p:cBhvr>
                                      <p:to>
                                        <p:strVal val="visible"/>
                                      </p:to>
                                    </p:set>
                                    <p:animEffect transition="in" filter="wipe(left)">
                                      <p:cBhvr>
                                        <p:cTn id="56" dur="500"/>
                                        <p:tgtEl>
                                          <p:spTgt spid="2">
                                            <p:txEl>
                                              <p:pRg st="2" end="2"/>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7" presetClass="entr" presetSubtype="8" fill="hold" nodeType="click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p:cTn id="61" dur="500" fill="hold"/>
                                        <p:tgtEl>
                                          <p:spTgt spid="21"/>
                                        </p:tgtEl>
                                        <p:attrNameLst>
                                          <p:attrName>ppt_x</p:attrName>
                                        </p:attrNameLst>
                                      </p:cBhvr>
                                      <p:tavLst>
                                        <p:tav tm="0">
                                          <p:val>
                                            <p:strVal val="#ppt_x-#ppt_w/2"/>
                                          </p:val>
                                        </p:tav>
                                        <p:tav tm="100000">
                                          <p:val>
                                            <p:strVal val="#ppt_x"/>
                                          </p:val>
                                        </p:tav>
                                      </p:tavLst>
                                    </p:anim>
                                    <p:anim calcmode="lin" valueType="num">
                                      <p:cBhvr>
                                        <p:cTn id="62" dur="500" fill="hold"/>
                                        <p:tgtEl>
                                          <p:spTgt spid="21"/>
                                        </p:tgtEl>
                                        <p:attrNameLst>
                                          <p:attrName>ppt_y</p:attrName>
                                        </p:attrNameLst>
                                      </p:cBhvr>
                                      <p:tavLst>
                                        <p:tav tm="0">
                                          <p:val>
                                            <p:strVal val="#ppt_y"/>
                                          </p:val>
                                        </p:tav>
                                        <p:tav tm="100000">
                                          <p:val>
                                            <p:strVal val="#ppt_y"/>
                                          </p:val>
                                        </p:tav>
                                      </p:tavLst>
                                    </p:anim>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strVal val="#ppt_h"/>
                                          </p:val>
                                        </p:tav>
                                        <p:tav tm="100000">
                                          <p:val>
                                            <p:strVal val="#ppt_h"/>
                                          </p:val>
                                        </p:tav>
                                      </p:tavLst>
                                    </p:anim>
                                  </p:childTnLst>
                                </p:cTn>
                              </p:par>
                            </p:childTnLst>
                          </p:cTn>
                        </p:par>
                        <p:par>
                          <p:cTn id="65" fill="hold">
                            <p:stCondLst>
                              <p:cond delay="500"/>
                            </p:stCondLst>
                            <p:childTnLst>
                              <p:par>
                                <p:cTn id="66" presetID="22" presetClass="entr" presetSubtype="8" fill="hold" grpId="0" nodeType="afterEffect">
                                  <p:stCondLst>
                                    <p:cond delay="0"/>
                                  </p:stCondLst>
                                  <p:childTnLst>
                                    <p:set>
                                      <p:cBhvr>
                                        <p:cTn id="67" dur="1" fill="hold">
                                          <p:stCondLst>
                                            <p:cond delay="0"/>
                                          </p:stCondLst>
                                        </p:cTn>
                                        <p:tgtEl>
                                          <p:spTgt spid="2">
                                            <p:txEl>
                                              <p:pRg st="3" end="3"/>
                                            </p:txEl>
                                          </p:spTgt>
                                        </p:tgtEl>
                                        <p:attrNameLst>
                                          <p:attrName>style.visibility</p:attrName>
                                        </p:attrNameLst>
                                      </p:cBhvr>
                                      <p:to>
                                        <p:strVal val="visible"/>
                                      </p:to>
                                    </p:set>
                                    <p:animEffect transition="in" filter="wipe(left)">
                                      <p:cBhvr>
                                        <p:cTn id="68" dur="500"/>
                                        <p:tgtEl>
                                          <p:spTgt spid="2">
                                            <p:txEl>
                                              <p:pRg st="3" end="3"/>
                                            </p:txEl>
                                          </p:spTgt>
                                        </p:tgtEl>
                                      </p:cBhvr>
                                    </p:animEffect>
                                  </p:childTnLst>
                                </p:cTn>
                              </p:par>
                            </p:childTnLst>
                          </p:cTn>
                        </p:par>
                        <p:par>
                          <p:cTn id="69" fill="hold">
                            <p:stCondLst>
                              <p:cond delay="1000"/>
                            </p:stCondLst>
                            <p:childTnLst>
                              <p:par>
                                <p:cTn id="70" presetID="16" presetClass="entr" presetSubtype="37"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barn(outVertical)">
                                      <p:cBhvr>
                                        <p:cTn id="72" dur="500"/>
                                        <p:tgtEl>
                                          <p:spTgt spid="15"/>
                                        </p:tgtEl>
                                      </p:cBhvr>
                                    </p:animEffect>
                                  </p:childTnLst>
                                </p:cTn>
                              </p:par>
                            </p:childTnLst>
                          </p:cTn>
                        </p:par>
                        <p:par>
                          <p:cTn id="73" fill="hold">
                            <p:stCondLst>
                              <p:cond delay="1500"/>
                            </p:stCondLst>
                            <p:childTnLst>
                              <p:par>
                                <p:cTn id="74" presetID="22" presetClass="entr" presetSubtype="8" fill="hold" grpId="0" nodeType="afterEffect">
                                  <p:stCondLst>
                                    <p:cond delay="0"/>
                                  </p:stCondLst>
                                  <p:childTnLst>
                                    <p:set>
                                      <p:cBhvr>
                                        <p:cTn id="75" dur="1" fill="hold">
                                          <p:stCondLst>
                                            <p:cond delay="0"/>
                                          </p:stCondLst>
                                        </p:cTn>
                                        <p:tgtEl>
                                          <p:spTgt spid="2">
                                            <p:txEl>
                                              <p:pRg st="4" end="4"/>
                                            </p:txEl>
                                          </p:spTgt>
                                        </p:tgtEl>
                                        <p:attrNameLst>
                                          <p:attrName>style.visibility</p:attrName>
                                        </p:attrNameLst>
                                      </p:cBhvr>
                                      <p:to>
                                        <p:strVal val="visible"/>
                                      </p:to>
                                    </p:set>
                                    <p:animEffect transition="in" filter="wipe(left)">
                                      <p:cBhvr>
                                        <p:cTn id="76" dur="500"/>
                                        <p:tgtEl>
                                          <p:spTgt spid="2">
                                            <p:txEl>
                                              <p:pRg st="4" end="4"/>
                                            </p:txEl>
                                          </p:spTgt>
                                        </p:tgtEl>
                                      </p:cBhvr>
                                    </p:animEffect>
                                  </p:childTnLst>
                                </p:cTn>
                              </p:par>
                            </p:childTnLst>
                          </p:cTn>
                        </p:par>
                        <p:par>
                          <p:cTn id="77" fill="hold">
                            <p:stCondLst>
                              <p:cond delay="2000"/>
                            </p:stCondLst>
                            <p:childTnLst>
                              <p:par>
                                <p:cTn id="78" presetID="16" presetClass="entr" presetSubtype="37"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barn(outVertical)">
                                      <p:cBhvr>
                                        <p:cTn id="80" dur="500"/>
                                        <p:tgtEl>
                                          <p:spTgt spid="11"/>
                                        </p:tgtEl>
                                      </p:cBhvr>
                                    </p:animEffect>
                                  </p:childTnLst>
                                </p:cTn>
                              </p:par>
                            </p:childTnLst>
                          </p:cTn>
                        </p:par>
                        <p:par>
                          <p:cTn id="81" fill="hold">
                            <p:stCondLst>
                              <p:cond delay="2500"/>
                            </p:stCondLst>
                            <p:childTnLst>
                              <p:par>
                                <p:cTn id="82" presetID="22" presetClass="entr" presetSubtype="8" fill="hold" grpId="0" nodeType="afterEffect">
                                  <p:stCondLst>
                                    <p:cond delay="0"/>
                                  </p:stCondLst>
                                  <p:childTnLst>
                                    <p:set>
                                      <p:cBhvr>
                                        <p:cTn id="83" dur="1" fill="hold">
                                          <p:stCondLst>
                                            <p:cond delay="0"/>
                                          </p:stCondLst>
                                        </p:cTn>
                                        <p:tgtEl>
                                          <p:spTgt spid="2">
                                            <p:txEl>
                                              <p:pRg st="5" end="5"/>
                                            </p:txEl>
                                          </p:spTgt>
                                        </p:tgtEl>
                                        <p:attrNameLst>
                                          <p:attrName>style.visibility</p:attrName>
                                        </p:attrNameLst>
                                      </p:cBhvr>
                                      <p:to>
                                        <p:strVal val="visible"/>
                                      </p:to>
                                    </p:set>
                                    <p:animEffect transition="in" filter="wipe(left)">
                                      <p:cBhvr>
                                        <p:cTn id="84" dur="500"/>
                                        <p:tgtEl>
                                          <p:spTgt spid="2">
                                            <p:txEl>
                                              <p:pRg st="5" end="5"/>
                                            </p:txEl>
                                          </p:spTgt>
                                        </p:tgtEl>
                                      </p:cBhvr>
                                    </p:animEffect>
                                  </p:childTnLst>
                                </p:cTn>
                              </p:par>
                            </p:childTnLst>
                          </p:cTn>
                        </p:par>
                        <p:par>
                          <p:cTn id="85" fill="hold">
                            <p:stCondLst>
                              <p:cond delay="3000"/>
                            </p:stCondLst>
                            <p:childTnLst>
                              <p:par>
                                <p:cTn id="86" presetID="16" presetClass="entr" presetSubtype="37" fill="hold" nodeType="afterEffect">
                                  <p:stCondLst>
                                    <p:cond delay="0"/>
                                  </p:stCondLst>
                                  <p:childTnLst>
                                    <p:set>
                                      <p:cBhvr>
                                        <p:cTn id="87" dur="1" fill="hold">
                                          <p:stCondLst>
                                            <p:cond delay="0"/>
                                          </p:stCondLst>
                                        </p:cTn>
                                        <p:tgtEl>
                                          <p:spTgt spid="16"/>
                                        </p:tgtEl>
                                        <p:attrNameLst>
                                          <p:attrName>style.visibility</p:attrName>
                                        </p:attrNameLst>
                                      </p:cBhvr>
                                      <p:to>
                                        <p:strVal val="visible"/>
                                      </p:to>
                                    </p:set>
                                    <p:animEffect transition="in" filter="barn(outVertical)">
                                      <p:cBhvr>
                                        <p:cTn id="88" dur="500"/>
                                        <p:tgtEl>
                                          <p:spTgt spid="16"/>
                                        </p:tgtEl>
                                      </p:cBhvr>
                                    </p:animEffect>
                                  </p:childTnLst>
                                </p:cTn>
                              </p:par>
                            </p:childTnLst>
                          </p:cTn>
                        </p:par>
                        <p:par>
                          <p:cTn id="89" fill="hold">
                            <p:stCondLst>
                              <p:cond delay="3500"/>
                            </p:stCondLst>
                            <p:childTnLst>
                              <p:par>
                                <p:cTn id="90" presetID="22" presetClass="entr" presetSubtype="8" fill="hold" grpId="0" nodeType="afterEffect">
                                  <p:stCondLst>
                                    <p:cond delay="0"/>
                                  </p:stCondLst>
                                  <p:childTnLst>
                                    <p:set>
                                      <p:cBhvr>
                                        <p:cTn id="91" dur="1" fill="hold">
                                          <p:stCondLst>
                                            <p:cond delay="0"/>
                                          </p:stCondLst>
                                        </p:cTn>
                                        <p:tgtEl>
                                          <p:spTgt spid="2">
                                            <p:txEl>
                                              <p:pRg st="6" end="6"/>
                                            </p:txEl>
                                          </p:spTgt>
                                        </p:tgtEl>
                                        <p:attrNameLst>
                                          <p:attrName>style.visibility</p:attrName>
                                        </p:attrNameLst>
                                      </p:cBhvr>
                                      <p:to>
                                        <p:strVal val="visible"/>
                                      </p:to>
                                    </p:set>
                                    <p:animEffect transition="in" filter="wipe(left)">
                                      <p:cBhvr>
                                        <p:cTn id="9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E2035EA-A377-4304-9BE9-F447F832D6A8}"/>
              </a:ext>
            </a:extLst>
          </p:cNvPr>
          <p:cNvSpPr txBox="1"/>
          <p:nvPr/>
        </p:nvSpPr>
        <p:spPr>
          <a:xfrm>
            <a:off x="2625713" y="2558119"/>
            <a:ext cx="6823088" cy="2554545"/>
          </a:xfrm>
          <a:prstGeom prst="rect">
            <a:avLst/>
          </a:prstGeom>
          <a:noFill/>
        </p:spPr>
        <p:txBody>
          <a:bodyPr wrap="square">
            <a:spAutoFit/>
            <a:scene3d>
              <a:camera prst="orthographicFront"/>
              <a:lightRig rig="threePt" dir="t"/>
            </a:scene3d>
            <a:sp3d extrusionH="57150">
              <a:bevelT w="69850" h="38100" prst="cross"/>
            </a:sp3d>
          </a:bodyPr>
          <a:lstStyle/>
          <a:p>
            <a:pPr algn="ctr"/>
            <a:r>
              <a:rPr lang="te-IN" sz="8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rgbClr val="1F8337"/>
                  </a:outerShdw>
                </a:effectLst>
                <a:latin typeface="Sree Krushnadevaraya" pitchFamily="2" charset="0"/>
                <a:cs typeface="Sree Krushnadevaraya" pitchFamily="2" charset="0"/>
              </a:rPr>
              <a:t>బైబిలుసంబంధమైన ప్రతీకాత్మక :</a:t>
            </a:r>
          </a:p>
        </p:txBody>
      </p:sp>
    </p:spTree>
    <p:extLst>
      <p:ext uri="{BB962C8B-B14F-4D97-AF65-F5344CB8AC3E}">
        <p14:creationId xmlns:p14="http://schemas.microsoft.com/office/powerpoint/2010/main" val="26563614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93FD23D-AD23-D6BC-7919-68C2211D100D}"/>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A0A90DD8-DC22-F935-B2AA-13B88B70E9FE}"/>
              </a:ext>
            </a:extLst>
          </p:cNvPr>
          <p:cNvSpPr>
            <a:spLocks/>
          </p:cNvSpPr>
          <p:nvPr/>
        </p:nvSpPr>
        <p:spPr>
          <a:xfrm>
            <a:off x="142646" y="109737"/>
            <a:ext cx="8316884" cy="1614582"/>
          </a:xfrm>
          <a:custGeom>
            <a:avLst/>
            <a:gdLst>
              <a:gd name="connsiteX0" fmla="*/ 0 w 8316884"/>
              <a:gd name="connsiteY0" fmla="*/ 0 h 1614582"/>
              <a:gd name="connsiteX1" fmla="*/ 526736 w 8316884"/>
              <a:gd name="connsiteY1" fmla="*/ 0 h 1614582"/>
              <a:gd name="connsiteX2" fmla="*/ 1386147 w 8316884"/>
              <a:gd name="connsiteY2" fmla="*/ 0 h 1614582"/>
              <a:gd name="connsiteX3" fmla="*/ 2079221 w 8316884"/>
              <a:gd name="connsiteY3" fmla="*/ 0 h 1614582"/>
              <a:gd name="connsiteX4" fmla="*/ 2522788 w 8316884"/>
              <a:gd name="connsiteY4" fmla="*/ 0 h 1614582"/>
              <a:gd name="connsiteX5" fmla="*/ 3382199 w 8316884"/>
              <a:gd name="connsiteY5" fmla="*/ 0 h 1614582"/>
              <a:gd name="connsiteX6" fmla="*/ 4075273 w 8316884"/>
              <a:gd name="connsiteY6" fmla="*/ 0 h 1614582"/>
              <a:gd name="connsiteX7" fmla="*/ 4685178 w 8316884"/>
              <a:gd name="connsiteY7" fmla="*/ 0 h 1614582"/>
              <a:gd name="connsiteX8" fmla="*/ 5295083 w 8316884"/>
              <a:gd name="connsiteY8" fmla="*/ 0 h 1614582"/>
              <a:gd name="connsiteX9" fmla="*/ 5904988 w 8316884"/>
              <a:gd name="connsiteY9" fmla="*/ 0 h 1614582"/>
              <a:gd name="connsiteX10" fmla="*/ 6348555 w 8316884"/>
              <a:gd name="connsiteY10" fmla="*/ 0 h 1614582"/>
              <a:gd name="connsiteX11" fmla="*/ 6792122 w 8316884"/>
              <a:gd name="connsiteY11" fmla="*/ 0 h 1614582"/>
              <a:gd name="connsiteX12" fmla="*/ 7485196 w 8316884"/>
              <a:gd name="connsiteY12" fmla="*/ 0 h 1614582"/>
              <a:gd name="connsiteX13" fmla="*/ 8316884 w 8316884"/>
              <a:gd name="connsiteY13" fmla="*/ 0 h 1614582"/>
              <a:gd name="connsiteX14" fmla="*/ 8316884 w 8316884"/>
              <a:gd name="connsiteY14" fmla="*/ 554340 h 1614582"/>
              <a:gd name="connsiteX15" fmla="*/ 8316884 w 8316884"/>
              <a:gd name="connsiteY15" fmla="*/ 1060242 h 1614582"/>
              <a:gd name="connsiteX16" fmla="*/ 8316884 w 8316884"/>
              <a:gd name="connsiteY16" fmla="*/ 1614582 h 1614582"/>
              <a:gd name="connsiteX17" fmla="*/ 7623810 w 8316884"/>
              <a:gd name="connsiteY17" fmla="*/ 1614582 h 1614582"/>
              <a:gd name="connsiteX18" fmla="*/ 7097074 w 8316884"/>
              <a:gd name="connsiteY18" fmla="*/ 1614582 h 1614582"/>
              <a:gd name="connsiteX19" fmla="*/ 6487170 w 8316884"/>
              <a:gd name="connsiteY19" fmla="*/ 1614582 h 1614582"/>
              <a:gd name="connsiteX20" fmla="*/ 5877265 w 8316884"/>
              <a:gd name="connsiteY20" fmla="*/ 1614582 h 1614582"/>
              <a:gd name="connsiteX21" fmla="*/ 5350529 w 8316884"/>
              <a:gd name="connsiteY21" fmla="*/ 1614582 h 1614582"/>
              <a:gd name="connsiteX22" fmla="*/ 4491117 w 8316884"/>
              <a:gd name="connsiteY22" fmla="*/ 1614582 h 1614582"/>
              <a:gd name="connsiteX23" fmla="*/ 3798044 w 8316884"/>
              <a:gd name="connsiteY23" fmla="*/ 1614582 h 1614582"/>
              <a:gd name="connsiteX24" fmla="*/ 2938632 w 8316884"/>
              <a:gd name="connsiteY24" fmla="*/ 1614582 h 1614582"/>
              <a:gd name="connsiteX25" fmla="*/ 2328728 w 8316884"/>
              <a:gd name="connsiteY25" fmla="*/ 1614582 h 1614582"/>
              <a:gd name="connsiteX26" fmla="*/ 1552485 w 8316884"/>
              <a:gd name="connsiteY26" fmla="*/ 1614582 h 1614582"/>
              <a:gd name="connsiteX27" fmla="*/ 776243 w 8316884"/>
              <a:gd name="connsiteY27" fmla="*/ 1614582 h 1614582"/>
              <a:gd name="connsiteX28" fmla="*/ 0 w 8316884"/>
              <a:gd name="connsiteY28" fmla="*/ 1614582 h 1614582"/>
              <a:gd name="connsiteX29" fmla="*/ 0 w 8316884"/>
              <a:gd name="connsiteY29" fmla="*/ 1092534 h 1614582"/>
              <a:gd name="connsiteX30" fmla="*/ 0 w 8316884"/>
              <a:gd name="connsiteY30" fmla="*/ 586631 h 1614582"/>
              <a:gd name="connsiteX31" fmla="*/ 0 w 8316884"/>
              <a:gd name="connsiteY31" fmla="*/ 0 h 1614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316884" h="1614582" fill="none" extrusionOk="0">
                <a:moveTo>
                  <a:pt x="0" y="0"/>
                </a:moveTo>
                <a:cubicBezTo>
                  <a:pt x="142284" y="-6655"/>
                  <a:pt x="293611" y="-21989"/>
                  <a:pt x="526736" y="0"/>
                </a:cubicBezTo>
                <a:cubicBezTo>
                  <a:pt x="759861" y="21989"/>
                  <a:pt x="1176277" y="38070"/>
                  <a:pt x="1386147" y="0"/>
                </a:cubicBezTo>
                <a:cubicBezTo>
                  <a:pt x="1596017" y="-38070"/>
                  <a:pt x="1775645" y="-4609"/>
                  <a:pt x="2079221" y="0"/>
                </a:cubicBezTo>
                <a:cubicBezTo>
                  <a:pt x="2382797" y="4609"/>
                  <a:pt x="2406475" y="16352"/>
                  <a:pt x="2522788" y="0"/>
                </a:cubicBezTo>
                <a:cubicBezTo>
                  <a:pt x="2639101" y="-16352"/>
                  <a:pt x="3059302" y="4722"/>
                  <a:pt x="3382199" y="0"/>
                </a:cubicBezTo>
                <a:cubicBezTo>
                  <a:pt x="3705096" y="-4722"/>
                  <a:pt x="3879119" y="31813"/>
                  <a:pt x="4075273" y="0"/>
                </a:cubicBezTo>
                <a:cubicBezTo>
                  <a:pt x="4271427" y="-31813"/>
                  <a:pt x="4524232" y="18334"/>
                  <a:pt x="4685178" y="0"/>
                </a:cubicBezTo>
                <a:cubicBezTo>
                  <a:pt x="4846125" y="-18334"/>
                  <a:pt x="5063655" y="27954"/>
                  <a:pt x="5295083" y="0"/>
                </a:cubicBezTo>
                <a:cubicBezTo>
                  <a:pt x="5526512" y="-27954"/>
                  <a:pt x="5684368" y="18226"/>
                  <a:pt x="5904988" y="0"/>
                </a:cubicBezTo>
                <a:cubicBezTo>
                  <a:pt x="6125609" y="-18226"/>
                  <a:pt x="6231386" y="17839"/>
                  <a:pt x="6348555" y="0"/>
                </a:cubicBezTo>
                <a:cubicBezTo>
                  <a:pt x="6465724" y="-17839"/>
                  <a:pt x="6632935" y="-15285"/>
                  <a:pt x="6792122" y="0"/>
                </a:cubicBezTo>
                <a:cubicBezTo>
                  <a:pt x="6951309" y="15285"/>
                  <a:pt x="7172610" y="-23002"/>
                  <a:pt x="7485196" y="0"/>
                </a:cubicBezTo>
                <a:cubicBezTo>
                  <a:pt x="7797782" y="23002"/>
                  <a:pt x="8070726" y="-34674"/>
                  <a:pt x="8316884" y="0"/>
                </a:cubicBezTo>
                <a:cubicBezTo>
                  <a:pt x="8330860" y="158166"/>
                  <a:pt x="8307478" y="369955"/>
                  <a:pt x="8316884" y="554340"/>
                </a:cubicBezTo>
                <a:cubicBezTo>
                  <a:pt x="8326290" y="738725"/>
                  <a:pt x="8325111" y="883641"/>
                  <a:pt x="8316884" y="1060242"/>
                </a:cubicBezTo>
                <a:cubicBezTo>
                  <a:pt x="8308657" y="1236843"/>
                  <a:pt x="8331484" y="1372014"/>
                  <a:pt x="8316884" y="1614582"/>
                </a:cubicBezTo>
                <a:cubicBezTo>
                  <a:pt x="8007373" y="1619649"/>
                  <a:pt x="7883627" y="1592394"/>
                  <a:pt x="7623810" y="1614582"/>
                </a:cubicBezTo>
                <a:cubicBezTo>
                  <a:pt x="7363993" y="1636770"/>
                  <a:pt x="7228357" y="1593774"/>
                  <a:pt x="7097074" y="1614582"/>
                </a:cubicBezTo>
                <a:cubicBezTo>
                  <a:pt x="6965791" y="1635390"/>
                  <a:pt x="6688587" y="1591303"/>
                  <a:pt x="6487170" y="1614582"/>
                </a:cubicBezTo>
                <a:cubicBezTo>
                  <a:pt x="6285753" y="1637861"/>
                  <a:pt x="6151146" y="1584278"/>
                  <a:pt x="5877265" y="1614582"/>
                </a:cubicBezTo>
                <a:cubicBezTo>
                  <a:pt x="5603385" y="1644886"/>
                  <a:pt x="5590428" y="1590716"/>
                  <a:pt x="5350529" y="1614582"/>
                </a:cubicBezTo>
                <a:cubicBezTo>
                  <a:pt x="5110630" y="1638448"/>
                  <a:pt x="4775176" y="1617453"/>
                  <a:pt x="4491117" y="1614582"/>
                </a:cubicBezTo>
                <a:cubicBezTo>
                  <a:pt x="4207058" y="1611711"/>
                  <a:pt x="4032500" y="1603346"/>
                  <a:pt x="3798044" y="1614582"/>
                </a:cubicBezTo>
                <a:cubicBezTo>
                  <a:pt x="3563588" y="1625818"/>
                  <a:pt x="3146478" y="1572037"/>
                  <a:pt x="2938632" y="1614582"/>
                </a:cubicBezTo>
                <a:cubicBezTo>
                  <a:pt x="2730786" y="1657127"/>
                  <a:pt x="2543813" y="1595057"/>
                  <a:pt x="2328728" y="1614582"/>
                </a:cubicBezTo>
                <a:cubicBezTo>
                  <a:pt x="2113643" y="1634107"/>
                  <a:pt x="1821526" y="1630871"/>
                  <a:pt x="1552485" y="1614582"/>
                </a:cubicBezTo>
                <a:cubicBezTo>
                  <a:pt x="1283444" y="1598293"/>
                  <a:pt x="1054448" y="1628172"/>
                  <a:pt x="776243" y="1614582"/>
                </a:cubicBezTo>
                <a:cubicBezTo>
                  <a:pt x="498038" y="1600992"/>
                  <a:pt x="188861" y="1639019"/>
                  <a:pt x="0" y="1614582"/>
                </a:cubicBezTo>
                <a:cubicBezTo>
                  <a:pt x="-8494" y="1413544"/>
                  <a:pt x="4587" y="1330051"/>
                  <a:pt x="0" y="1092534"/>
                </a:cubicBezTo>
                <a:cubicBezTo>
                  <a:pt x="-4587" y="855017"/>
                  <a:pt x="2265" y="726382"/>
                  <a:pt x="0" y="586631"/>
                </a:cubicBezTo>
                <a:cubicBezTo>
                  <a:pt x="-2265" y="446880"/>
                  <a:pt x="4709" y="167336"/>
                  <a:pt x="0" y="0"/>
                </a:cubicBezTo>
                <a:close/>
              </a:path>
              <a:path w="8316884" h="1614582" stroke="0" extrusionOk="0">
                <a:moveTo>
                  <a:pt x="0" y="0"/>
                </a:moveTo>
                <a:cubicBezTo>
                  <a:pt x="196665" y="34761"/>
                  <a:pt x="503410" y="13811"/>
                  <a:pt x="859411" y="0"/>
                </a:cubicBezTo>
                <a:cubicBezTo>
                  <a:pt x="1215412" y="-13811"/>
                  <a:pt x="1446505" y="-29108"/>
                  <a:pt x="1635654" y="0"/>
                </a:cubicBezTo>
                <a:cubicBezTo>
                  <a:pt x="1824803" y="29108"/>
                  <a:pt x="2000292" y="-19839"/>
                  <a:pt x="2328728" y="0"/>
                </a:cubicBezTo>
                <a:cubicBezTo>
                  <a:pt x="2657164" y="19839"/>
                  <a:pt x="2800330" y="16540"/>
                  <a:pt x="3104970" y="0"/>
                </a:cubicBezTo>
                <a:cubicBezTo>
                  <a:pt x="3409610" y="-16540"/>
                  <a:pt x="3577390" y="30224"/>
                  <a:pt x="3798044" y="0"/>
                </a:cubicBezTo>
                <a:cubicBezTo>
                  <a:pt x="4018698" y="-30224"/>
                  <a:pt x="4217429" y="-1567"/>
                  <a:pt x="4324780" y="0"/>
                </a:cubicBezTo>
                <a:cubicBezTo>
                  <a:pt x="4432131" y="1567"/>
                  <a:pt x="4708992" y="-34588"/>
                  <a:pt x="5017853" y="0"/>
                </a:cubicBezTo>
                <a:cubicBezTo>
                  <a:pt x="5326714" y="34588"/>
                  <a:pt x="5682833" y="-26730"/>
                  <a:pt x="5877265" y="0"/>
                </a:cubicBezTo>
                <a:cubicBezTo>
                  <a:pt x="6071697" y="26730"/>
                  <a:pt x="6262947" y="-5109"/>
                  <a:pt x="6570338" y="0"/>
                </a:cubicBezTo>
                <a:cubicBezTo>
                  <a:pt x="6877729" y="5109"/>
                  <a:pt x="7183790" y="-26227"/>
                  <a:pt x="7429750" y="0"/>
                </a:cubicBezTo>
                <a:cubicBezTo>
                  <a:pt x="7675710" y="26227"/>
                  <a:pt x="7883460" y="-22749"/>
                  <a:pt x="8316884" y="0"/>
                </a:cubicBezTo>
                <a:cubicBezTo>
                  <a:pt x="8300778" y="139855"/>
                  <a:pt x="8298970" y="334944"/>
                  <a:pt x="8316884" y="522048"/>
                </a:cubicBezTo>
                <a:cubicBezTo>
                  <a:pt x="8334798" y="709152"/>
                  <a:pt x="8324001" y="776299"/>
                  <a:pt x="8316884" y="1011805"/>
                </a:cubicBezTo>
                <a:cubicBezTo>
                  <a:pt x="8309767" y="1247311"/>
                  <a:pt x="8306485" y="1468135"/>
                  <a:pt x="8316884" y="1614582"/>
                </a:cubicBezTo>
                <a:cubicBezTo>
                  <a:pt x="8209968" y="1609068"/>
                  <a:pt x="7902472" y="1636296"/>
                  <a:pt x="7790148" y="1614582"/>
                </a:cubicBezTo>
                <a:cubicBezTo>
                  <a:pt x="7677824" y="1592868"/>
                  <a:pt x="7407736" y="1616143"/>
                  <a:pt x="7263412" y="1614582"/>
                </a:cubicBezTo>
                <a:cubicBezTo>
                  <a:pt x="7119088" y="1613021"/>
                  <a:pt x="7004667" y="1603009"/>
                  <a:pt x="6819845" y="1614582"/>
                </a:cubicBezTo>
                <a:cubicBezTo>
                  <a:pt x="6635023" y="1626155"/>
                  <a:pt x="6449757" y="1631112"/>
                  <a:pt x="6293109" y="1614582"/>
                </a:cubicBezTo>
                <a:cubicBezTo>
                  <a:pt x="6136461" y="1598052"/>
                  <a:pt x="5700508" y="1621071"/>
                  <a:pt x="5516866" y="1614582"/>
                </a:cubicBezTo>
                <a:cubicBezTo>
                  <a:pt x="5333224" y="1608093"/>
                  <a:pt x="5109662" y="1598984"/>
                  <a:pt x="4990130" y="1614582"/>
                </a:cubicBezTo>
                <a:cubicBezTo>
                  <a:pt x="4870598" y="1630180"/>
                  <a:pt x="4571327" y="1593181"/>
                  <a:pt x="4463394" y="1614582"/>
                </a:cubicBezTo>
                <a:cubicBezTo>
                  <a:pt x="4355461" y="1635983"/>
                  <a:pt x="4123041" y="1632224"/>
                  <a:pt x="4019827" y="1614582"/>
                </a:cubicBezTo>
                <a:cubicBezTo>
                  <a:pt x="3916613" y="1596940"/>
                  <a:pt x="3538450" y="1592432"/>
                  <a:pt x="3326754" y="1614582"/>
                </a:cubicBezTo>
                <a:cubicBezTo>
                  <a:pt x="3115058" y="1636732"/>
                  <a:pt x="2910980" y="1586460"/>
                  <a:pt x="2716849" y="1614582"/>
                </a:cubicBezTo>
                <a:cubicBezTo>
                  <a:pt x="2522719" y="1642704"/>
                  <a:pt x="2264357" y="1599389"/>
                  <a:pt x="2106944" y="1614582"/>
                </a:cubicBezTo>
                <a:cubicBezTo>
                  <a:pt x="1949531" y="1629775"/>
                  <a:pt x="1519315" y="1592735"/>
                  <a:pt x="1330701" y="1614582"/>
                </a:cubicBezTo>
                <a:cubicBezTo>
                  <a:pt x="1142087" y="1636429"/>
                  <a:pt x="945794" y="1585557"/>
                  <a:pt x="720797" y="1614582"/>
                </a:cubicBezTo>
                <a:cubicBezTo>
                  <a:pt x="495800" y="1643607"/>
                  <a:pt x="176413" y="1592570"/>
                  <a:pt x="0" y="1614582"/>
                </a:cubicBezTo>
                <a:cubicBezTo>
                  <a:pt x="-12906" y="1478317"/>
                  <a:pt x="23016" y="1306928"/>
                  <a:pt x="0" y="1108680"/>
                </a:cubicBezTo>
                <a:cubicBezTo>
                  <a:pt x="-23016" y="910432"/>
                  <a:pt x="3751" y="819571"/>
                  <a:pt x="0" y="618923"/>
                </a:cubicBezTo>
                <a:cubicBezTo>
                  <a:pt x="-3751" y="418275"/>
                  <a:pt x="11638" y="124459"/>
                  <a:pt x="0" y="0"/>
                </a:cubicBezTo>
                <a:close/>
              </a:path>
            </a:pathLst>
          </a:custGeom>
          <a:blipFill>
            <a:blip r:embed="rId3" cstate="email">
              <a:extLst>
                <a:ext uri="{28A0092B-C50C-407E-A947-70E740481C1C}">
                  <a14:useLocalDpi xmlns:a14="http://schemas.microsoft.com/office/drawing/2010/main"/>
                </a:ext>
              </a:extLst>
            </a:blip>
            <a:stretch>
              <a:fillRect/>
            </a:stretch>
          </a:blipFill>
          <a:ln>
            <a:solidFill>
              <a:schemeClr val="accent5">
                <a:lumMod val="75000"/>
              </a:schemeClr>
            </a:solidFill>
            <a:extLst>
              <a:ext uri="{C807C97D-BFC1-408E-A445-0C87EB9F89A2}">
                <ask:lineSketchStyleProps xmlns:ask="http://schemas.microsoft.com/office/drawing/2018/sketchyshapes" sd="1805210409">
                  <a:prstGeom prst="rect">
                    <a:avLst/>
                  </a:prstGeom>
                  <ask:type>
                    <ask:lineSketchFreehand/>
                  </ask:type>
                </ask:lineSketchStyleProps>
              </a:ext>
            </a:extLst>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latin typeface="Sree Krushnadevaraya" pitchFamily="2" charset="0"/>
              <a:cs typeface="Sree Krushnadevaraya" pitchFamily="2" charset="0"/>
            </a:endParaRPr>
          </a:p>
        </p:txBody>
      </p:sp>
      <p:sp>
        <p:nvSpPr>
          <p:cNvPr id="3" name="CuadroTexto 2">
            <a:extLst>
              <a:ext uri="{FF2B5EF4-FFF2-40B4-BE49-F238E27FC236}">
                <a16:creationId xmlns:a16="http://schemas.microsoft.com/office/drawing/2014/main" id="{3490A9E8-3354-9776-2D60-8AA05CF96EB8}"/>
              </a:ext>
            </a:extLst>
          </p:cNvPr>
          <p:cNvSpPr txBox="1"/>
          <p:nvPr/>
        </p:nvSpPr>
        <p:spPr>
          <a:xfrm>
            <a:off x="-66267" y="121157"/>
            <a:ext cx="8316886"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te-IN" sz="4400" b="1" spc="300" dirty="0">
                <a:ln/>
                <a:solidFill>
                  <a:srgbClr val="C00000"/>
                </a:solidFill>
                <a:latin typeface="Sree Krushnadevaraya" pitchFamily="2" charset="0"/>
                <a:cs typeface="Sree Krushnadevaraya" pitchFamily="2" charset="0"/>
              </a:rPr>
              <a:t>వర్గీకరణ విధానం అంటే ఏమిటి?</a:t>
            </a:r>
          </a:p>
        </p:txBody>
      </p:sp>
      <p:sp>
        <p:nvSpPr>
          <p:cNvPr id="5" name="CuadroTexto 4">
            <a:extLst>
              <a:ext uri="{FF2B5EF4-FFF2-40B4-BE49-F238E27FC236}">
                <a16:creationId xmlns:a16="http://schemas.microsoft.com/office/drawing/2014/main" id="{81448D9F-5E82-5AD2-D434-31248EF5B282}"/>
              </a:ext>
            </a:extLst>
          </p:cNvPr>
          <p:cNvSpPr txBox="1"/>
          <p:nvPr/>
        </p:nvSpPr>
        <p:spPr>
          <a:xfrm>
            <a:off x="38190" y="778526"/>
            <a:ext cx="8525796" cy="830997"/>
          </a:xfrm>
          <a:prstGeom prst="rect">
            <a:avLst/>
          </a:prstGeom>
          <a:noFill/>
        </p:spPr>
        <p:txBody>
          <a:bodyPr wrap="square">
            <a:spAutoFit/>
          </a:bodyPr>
          <a:lstStyle/>
          <a:p>
            <a:pPr algn="ctr"/>
            <a:r>
              <a:rPr lang="en" sz="2400" b="1" dirty="0">
                <a:solidFill>
                  <a:schemeClr val="accent1">
                    <a:lumMod val="50000"/>
                  </a:schemeClr>
                </a:solidFill>
                <a:latin typeface="Sree Krushnadevaraya" pitchFamily="2" charset="0"/>
                <a:cs typeface="Sree Krushnadevaraya" pitchFamily="2" charset="0"/>
              </a:rPr>
              <a:t>“</a:t>
            </a:r>
            <a:r>
              <a:rPr lang="te-IN" sz="2400" b="1" dirty="0">
                <a:solidFill>
                  <a:schemeClr val="accent1">
                    <a:lumMod val="50000"/>
                  </a:schemeClr>
                </a:solidFill>
                <a:latin typeface="Sree Krushnadevaraya" pitchFamily="2" charset="0"/>
                <a:cs typeface="Sree Krushnadevaraya" pitchFamily="2" charset="0"/>
              </a:rPr>
              <a:t>ఈ సంగతులు దృష్టాంతములుగా వారికి సంభవించి, యుగాంతమందున్న మనకు బుద్ధికలుగుటకై వ్రాయబడెను</a:t>
            </a:r>
            <a:r>
              <a:rPr lang="en-US" sz="2400" b="1" dirty="0">
                <a:solidFill>
                  <a:schemeClr val="accent1">
                    <a:lumMod val="50000"/>
                  </a:schemeClr>
                </a:solidFill>
                <a:latin typeface="Sree Krushnadevaraya" pitchFamily="2" charset="0"/>
                <a:cs typeface="Sree Krushnadevaraya" pitchFamily="2" charset="0"/>
              </a:rPr>
              <a:t>.</a:t>
            </a:r>
            <a:r>
              <a:rPr lang="en" sz="2400" b="1" dirty="0">
                <a:solidFill>
                  <a:schemeClr val="accent1">
                    <a:lumMod val="50000"/>
                  </a:schemeClr>
                </a:solidFill>
                <a:latin typeface="Sree Krushnadevaraya" pitchFamily="2" charset="0"/>
                <a:cs typeface="Sree Krushnadevaraya" pitchFamily="2" charset="0"/>
              </a:rPr>
              <a:t>” (1 </a:t>
            </a:r>
            <a:r>
              <a:rPr lang="te-IN" sz="2400" b="1" dirty="0">
                <a:solidFill>
                  <a:schemeClr val="accent1">
                    <a:lumMod val="50000"/>
                  </a:schemeClr>
                </a:solidFill>
                <a:latin typeface="Sree Krushnadevaraya" pitchFamily="2" charset="0"/>
                <a:cs typeface="Sree Krushnadevaraya" pitchFamily="2" charset="0"/>
              </a:rPr>
              <a:t>కోరింథీయులకు</a:t>
            </a:r>
            <a:r>
              <a:rPr lang="en" sz="2400" b="1" dirty="0">
                <a:solidFill>
                  <a:schemeClr val="accent1">
                    <a:lumMod val="50000"/>
                  </a:schemeClr>
                </a:solidFill>
                <a:latin typeface="Sree Krushnadevaraya" pitchFamily="2" charset="0"/>
                <a:cs typeface="Sree Krushnadevaraya" pitchFamily="2" charset="0"/>
              </a:rPr>
              <a:t> 10:11)</a:t>
            </a:r>
            <a:endParaRPr lang="es-ES" sz="2400" b="1" dirty="0">
              <a:solidFill>
                <a:schemeClr val="accent1">
                  <a:lumMod val="50000"/>
                </a:schemeClr>
              </a:solidFill>
              <a:latin typeface="Sree Krushnadevaraya" pitchFamily="2" charset="0"/>
              <a:cs typeface="Sree Krushnadevaraya" pitchFamily="2" charset="0"/>
            </a:endParaRPr>
          </a:p>
        </p:txBody>
      </p:sp>
      <p:sp>
        <p:nvSpPr>
          <p:cNvPr id="6" name="CuadroTexto 5">
            <a:extLst>
              <a:ext uri="{FF2B5EF4-FFF2-40B4-BE49-F238E27FC236}">
                <a16:creationId xmlns:a16="http://schemas.microsoft.com/office/drawing/2014/main" id="{D29BDDDE-CF33-819B-D7B1-F8087DBF0379}"/>
              </a:ext>
            </a:extLst>
          </p:cNvPr>
          <p:cNvSpPr txBox="1"/>
          <p:nvPr/>
        </p:nvSpPr>
        <p:spPr>
          <a:xfrm>
            <a:off x="170447" y="1724319"/>
            <a:ext cx="8289084" cy="1107996"/>
          </a:xfrm>
          <a:prstGeom prst="rect">
            <a:avLst/>
          </a:prstGeom>
          <a:noFill/>
        </p:spPr>
        <p:txBody>
          <a:bodyPr wrap="square" rtlCol="0">
            <a:spAutoFit/>
          </a:bodyPr>
          <a:lstStyle/>
          <a:p>
            <a:pPr>
              <a:spcBef>
                <a:spcPts val="600"/>
              </a:spcBef>
            </a:pPr>
            <a:r>
              <a:rPr lang="te-IN" sz="2200" dirty="0">
                <a:latin typeface="Sree Krushnadevaraya" pitchFamily="2" charset="0"/>
                <a:cs typeface="Sree Krushnadevaraya" pitchFamily="2" charset="0"/>
              </a:rPr>
              <a:t>పౌలు - మరియు ఇతర బైబిల్ రచయితలు - తన సొంత సమయం మరియు/లేదా భవిష్యత్తు నుండి ("ప్రతిరూపం" అని పిలుస్తారు) ఏదైనా లేదా ఒకరిని సూచించే చారిత్రక వ్యక్తి లేదా సంఘటనను సూచించడానికి "రూపం" అనే పదాన్ని ఉపయోగిస్తారు.</a:t>
            </a:r>
            <a:endParaRPr lang="en" sz="2200" dirty="0">
              <a:latin typeface="Sree Krushnadevaraya" pitchFamily="2" charset="0"/>
              <a:cs typeface="Sree Krushnadevaraya" pitchFamily="2" charset="0"/>
            </a:endParaRPr>
          </a:p>
        </p:txBody>
      </p:sp>
      <p:graphicFrame>
        <p:nvGraphicFramePr>
          <p:cNvPr id="7" name="Diagrama 6">
            <a:extLst>
              <a:ext uri="{FF2B5EF4-FFF2-40B4-BE49-F238E27FC236}">
                <a16:creationId xmlns:a16="http://schemas.microsoft.com/office/drawing/2014/main" id="{1A263DF1-C903-3ED5-7A6E-3DEC7AC5E126}"/>
              </a:ext>
            </a:extLst>
          </p:cNvPr>
          <p:cNvGraphicFramePr/>
          <p:nvPr>
            <p:extLst>
              <p:ext uri="{D42A27DB-BD31-4B8C-83A1-F6EECF244321}">
                <p14:modId xmlns:p14="http://schemas.microsoft.com/office/powerpoint/2010/main" val="1321056297"/>
              </p:ext>
            </p:extLst>
          </p:nvPr>
        </p:nvGraphicFramePr>
        <p:xfrm>
          <a:off x="3574245" y="3552557"/>
          <a:ext cx="4050842" cy="31909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Imagen 8" descr="Dibujo de un hombre&#10;&#10;El contenido generado por IA puede ser incorrecto.">
            <a:extLst>
              <a:ext uri="{FF2B5EF4-FFF2-40B4-BE49-F238E27FC236}">
                <a16:creationId xmlns:a16="http://schemas.microsoft.com/office/drawing/2014/main" id="{A3D879BD-2785-5D5B-F85A-A2D3388C6018}"/>
              </a:ext>
            </a:extLst>
          </p:cNvPr>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a:xfrm>
            <a:off x="208912" y="2778082"/>
            <a:ext cx="2832672" cy="1784675"/>
          </a:xfrm>
          <a:prstGeom prst="rect">
            <a:avLst/>
          </a:prstGeom>
          <a:ln w="38100" cap="sq">
            <a:solidFill>
              <a:schemeClr val="accent1">
                <a:lumMod val="75000"/>
              </a:schemeClr>
            </a:solidFill>
            <a:prstDash val="solid"/>
            <a:miter lim="800000"/>
          </a:ln>
          <a:effectLst>
            <a:outerShdw blurRad="50800" dist="38100" dir="2700000" algn="tl" rotWithShape="0">
              <a:srgbClr val="000000">
                <a:alpha val="43000"/>
              </a:srgbClr>
            </a:outerShdw>
          </a:effectLst>
        </p:spPr>
      </p:pic>
      <p:sp>
        <p:nvSpPr>
          <p:cNvPr id="11" name="CuadroTexto 10">
            <a:extLst>
              <a:ext uri="{FF2B5EF4-FFF2-40B4-BE49-F238E27FC236}">
                <a16:creationId xmlns:a16="http://schemas.microsoft.com/office/drawing/2014/main" id="{7FC309A0-19C3-8DAF-B374-26535F934AB0}"/>
              </a:ext>
            </a:extLst>
          </p:cNvPr>
          <p:cNvSpPr txBox="1"/>
          <p:nvPr/>
        </p:nvSpPr>
        <p:spPr>
          <a:xfrm>
            <a:off x="3080049" y="2739982"/>
            <a:ext cx="9111951" cy="830997"/>
          </a:xfrm>
          <a:prstGeom prst="rect">
            <a:avLst/>
          </a:prstGeom>
          <a:noFill/>
        </p:spPr>
        <p:txBody>
          <a:bodyPr wrap="square">
            <a:spAutoFit/>
          </a:bodyPr>
          <a:lstStyle/>
          <a:p>
            <a:pPr>
              <a:spcBef>
                <a:spcPts val="600"/>
              </a:spcBef>
            </a:pPr>
            <a:r>
              <a:rPr lang="te-IN" sz="2400" dirty="0">
                <a:latin typeface="Sree Krushnadevaraya" pitchFamily="2" charset="0"/>
                <a:cs typeface="Sree Krushnadevaraya" pitchFamily="2" charset="0"/>
              </a:rPr>
              <a:t>ఉదాహరణకు, రోమా 5:14 ఆదామును “రాబోవువాని” యొక్క సాదృశ్యంగా “ప్రతిరూపం” మాట్లాడుతుంది, అంటే యేసు—ప్రతిరూపంగా.</a:t>
            </a:r>
            <a:endParaRPr lang="en" sz="2400" dirty="0">
              <a:latin typeface="Sree Krushnadevaraya" pitchFamily="2" charset="0"/>
              <a:cs typeface="Sree Krushnadevaraya" pitchFamily="2" charset="0"/>
            </a:endParaRPr>
          </a:p>
        </p:txBody>
      </p:sp>
      <p:pic>
        <p:nvPicPr>
          <p:cNvPr id="13" name="Imagen 12" descr="Imagen que contiene Calendario&#10;&#10;El contenido generado por IA puede ser incorrecto.">
            <a:extLst>
              <a:ext uri="{FF2B5EF4-FFF2-40B4-BE49-F238E27FC236}">
                <a16:creationId xmlns:a16="http://schemas.microsoft.com/office/drawing/2014/main" id="{8E592614-8134-AD9D-D3E2-594FFDF2256C}"/>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668442" y="176412"/>
            <a:ext cx="3380912" cy="2426680"/>
          </a:xfrm>
          <a:prstGeom prst="rect">
            <a:avLst/>
          </a:prstGeom>
          <a:ln w="38100" cap="sq">
            <a:solidFill>
              <a:srgbClr val="00B0F0"/>
            </a:solidFill>
            <a:prstDash val="solid"/>
            <a:miter lim="800000"/>
          </a:ln>
          <a:effectLst>
            <a:outerShdw blurRad="50800" dist="38100" dir="2700000" algn="tl" rotWithShape="0">
              <a:srgbClr val="000000">
                <a:alpha val="43000"/>
              </a:srgbClr>
            </a:outerShdw>
          </a:effectLst>
        </p:spPr>
      </p:pic>
      <p:sp>
        <p:nvSpPr>
          <p:cNvPr id="15" name="CuadroTexto 14">
            <a:extLst>
              <a:ext uri="{FF2B5EF4-FFF2-40B4-BE49-F238E27FC236}">
                <a16:creationId xmlns:a16="http://schemas.microsoft.com/office/drawing/2014/main" id="{BA638858-ECD0-DFE5-1120-7A8D0FFE1534}"/>
              </a:ext>
            </a:extLst>
          </p:cNvPr>
          <p:cNvSpPr txBox="1"/>
          <p:nvPr/>
        </p:nvSpPr>
        <p:spPr>
          <a:xfrm>
            <a:off x="35661" y="4589743"/>
            <a:ext cx="3415420" cy="2308324"/>
          </a:xfrm>
          <a:prstGeom prst="rect">
            <a:avLst/>
          </a:prstGeom>
          <a:noFill/>
        </p:spPr>
        <p:txBody>
          <a:bodyPr wrap="square">
            <a:spAutoFit/>
          </a:bodyPr>
          <a:lstStyle/>
          <a:p>
            <a:pPr>
              <a:spcBef>
                <a:spcPts val="600"/>
              </a:spcBef>
            </a:pPr>
            <a:r>
              <a:rPr lang="te-IN" sz="2400" dirty="0">
                <a:latin typeface="Sree Krushnadevaraya" pitchFamily="2" charset="0"/>
                <a:cs typeface="Sree Krushnadevaraya" pitchFamily="2" charset="0"/>
              </a:rPr>
              <a:t>అనేక సందర్భాలలో, పాత నిబంధనలో నిర్దిష్ట పాత్రలు లేదా సంఘటనలు రాబోయే వాటికి సంకేతాలు అని మనం కనుగొంటాము. రెండు ఉదాహరణలను చూద్దాం:</a:t>
            </a:r>
            <a:endParaRPr lang="en" sz="2400" dirty="0">
              <a:latin typeface="Sree Krushnadevaraya" pitchFamily="2" charset="0"/>
              <a:cs typeface="Sree Krushnadevaraya" pitchFamily="2" charset="0"/>
            </a:endParaRPr>
          </a:p>
        </p:txBody>
      </p:sp>
      <p:graphicFrame>
        <p:nvGraphicFramePr>
          <p:cNvPr id="2" name="Diagrama 1">
            <a:extLst>
              <a:ext uri="{FF2B5EF4-FFF2-40B4-BE49-F238E27FC236}">
                <a16:creationId xmlns:a16="http://schemas.microsoft.com/office/drawing/2014/main" id="{D3CACF5D-5A79-CA15-350C-F2CC4014E765}"/>
              </a:ext>
            </a:extLst>
          </p:cNvPr>
          <p:cNvGraphicFramePr/>
          <p:nvPr>
            <p:extLst>
              <p:ext uri="{D42A27DB-BD31-4B8C-83A1-F6EECF244321}">
                <p14:modId xmlns:p14="http://schemas.microsoft.com/office/powerpoint/2010/main" val="2299639939"/>
              </p:ext>
            </p:extLst>
          </p:nvPr>
        </p:nvGraphicFramePr>
        <p:xfrm>
          <a:off x="7748252" y="3552557"/>
          <a:ext cx="4388842" cy="3190938"/>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extLst>
      <p:ext uri="{BB962C8B-B14F-4D97-AF65-F5344CB8AC3E}">
        <p14:creationId xmlns:p14="http://schemas.microsoft.com/office/powerpoint/2010/main" val="4107945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par>
                          <p:cTn id="8" fill="hold">
                            <p:stCondLst>
                              <p:cond delay="500"/>
                            </p:stCondLst>
                            <p:childTnLst>
                              <p:par>
                                <p:cTn id="9" presetID="3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800" decel="100000"/>
                                        <p:tgtEl>
                                          <p:spTgt spid="3"/>
                                        </p:tgtEl>
                                      </p:cBhvr>
                                    </p:animEffect>
                                    <p:anim calcmode="lin" valueType="num">
                                      <p:cBhvr>
                                        <p:cTn id="12" dur="800" decel="100000" fill="hold"/>
                                        <p:tgtEl>
                                          <p:spTgt spid="3"/>
                                        </p:tgtEl>
                                        <p:attrNameLst>
                                          <p:attrName>style.rotation</p:attrName>
                                        </p:attrNameLst>
                                      </p:cBhvr>
                                      <p:tavLst>
                                        <p:tav tm="0">
                                          <p:val>
                                            <p:fltVal val="-90"/>
                                          </p:val>
                                        </p:tav>
                                        <p:tav tm="100000">
                                          <p:val>
                                            <p:fltVal val="0"/>
                                          </p:val>
                                        </p:tav>
                                      </p:tavLst>
                                    </p:anim>
                                    <p:anim calcmode="lin" valueType="num">
                                      <p:cBhvr>
                                        <p:cTn id="13" dur="800" decel="100000" fill="hold"/>
                                        <p:tgtEl>
                                          <p:spTgt spid="3"/>
                                        </p:tgtEl>
                                        <p:attrNameLst>
                                          <p:attrName>ppt_x</p:attrName>
                                        </p:attrNameLst>
                                      </p:cBhvr>
                                      <p:tavLst>
                                        <p:tav tm="0">
                                          <p:val>
                                            <p:strVal val="#ppt_x+0.4"/>
                                          </p:val>
                                        </p:tav>
                                        <p:tav tm="100000">
                                          <p:val>
                                            <p:strVal val="#ppt_x-0.05"/>
                                          </p:val>
                                        </p:tav>
                                      </p:tavLst>
                                    </p:anim>
                                    <p:anim calcmode="lin" valueType="num">
                                      <p:cBhvr>
                                        <p:cTn id="14" dur="800" decel="100000" fill="hold"/>
                                        <p:tgtEl>
                                          <p:spTgt spid="3"/>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childTnLst>
                          </p:cTn>
                        </p:par>
                        <p:par>
                          <p:cTn id="21" fill="hold">
                            <p:stCondLst>
                              <p:cond delay="2000"/>
                            </p:stCondLst>
                            <p:childTnLst>
                              <p:par>
                                <p:cTn id="22" presetID="14" presetClass="entr" presetSubtype="5"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randombar(vertical)">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6"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1+#ppt_w/2"/>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par>
                                <p:cTn id="36" presetID="2" presetClass="entr" presetSubtype="6"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1+#ppt_w/2"/>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left)">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528" fill="hold" grpId="0" nodeType="clickEffect">
                                  <p:stCondLst>
                                    <p:cond delay="0"/>
                                  </p:stCondLst>
                                  <p:childTnLst>
                                    <p:set>
                                      <p:cBhvr>
                                        <p:cTn id="48" dur="1" fill="hold">
                                          <p:stCondLst>
                                            <p:cond delay="0"/>
                                          </p:stCondLst>
                                        </p:cTn>
                                        <p:tgtEl>
                                          <p:spTgt spid="7">
                                            <p:graphicEl>
                                              <a:dgm id="{1FD4F4FE-53F9-4AAA-8680-71E59859B706}"/>
                                            </p:graphicEl>
                                          </p:spTgt>
                                        </p:tgtEl>
                                        <p:attrNameLst>
                                          <p:attrName>style.visibility</p:attrName>
                                        </p:attrNameLst>
                                      </p:cBhvr>
                                      <p:to>
                                        <p:strVal val="visible"/>
                                      </p:to>
                                    </p:set>
                                    <p:anim calcmode="lin" valueType="num">
                                      <p:cBhvr>
                                        <p:cTn id="49" dur="500" fill="hold"/>
                                        <p:tgtEl>
                                          <p:spTgt spid="7">
                                            <p:graphicEl>
                                              <a:dgm id="{1FD4F4FE-53F9-4AAA-8680-71E59859B706}"/>
                                            </p:graphicEl>
                                          </p:spTgt>
                                        </p:tgtEl>
                                        <p:attrNameLst>
                                          <p:attrName>ppt_w</p:attrName>
                                        </p:attrNameLst>
                                      </p:cBhvr>
                                      <p:tavLst>
                                        <p:tav tm="0">
                                          <p:val>
                                            <p:fltVal val="0"/>
                                          </p:val>
                                        </p:tav>
                                        <p:tav tm="100000">
                                          <p:val>
                                            <p:strVal val="#ppt_w"/>
                                          </p:val>
                                        </p:tav>
                                      </p:tavLst>
                                    </p:anim>
                                    <p:anim calcmode="lin" valueType="num">
                                      <p:cBhvr>
                                        <p:cTn id="50" dur="500" fill="hold"/>
                                        <p:tgtEl>
                                          <p:spTgt spid="7">
                                            <p:graphicEl>
                                              <a:dgm id="{1FD4F4FE-53F9-4AAA-8680-71E59859B706}"/>
                                            </p:graphicEl>
                                          </p:spTgt>
                                        </p:tgtEl>
                                        <p:attrNameLst>
                                          <p:attrName>ppt_h</p:attrName>
                                        </p:attrNameLst>
                                      </p:cBhvr>
                                      <p:tavLst>
                                        <p:tav tm="0">
                                          <p:val>
                                            <p:fltVal val="0"/>
                                          </p:val>
                                        </p:tav>
                                        <p:tav tm="100000">
                                          <p:val>
                                            <p:strVal val="#ppt_h"/>
                                          </p:val>
                                        </p:tav>
                                      </p:tavLst>
                                    </p:anim>
                                    <p:animEffect transition="in" filter="fade">
                                      <p:cBhvr>
                                        <p:cTn id="51" dur="500"/>
                                        <p:tgtEl>
                                          <p:spTgt spid="7">
                                            <p:graphicEl>
                                              <a:dgm id="{1FD4F4FE-53F9-4AAA-8680-71E59859B706}"/>
                                            </p:graphicEl>
                                          </p:spTgt>
                                        </p:tgtEl>
                                      </p:cBhvr>
                                    </p:animEffect>
                                    <p:anim calcmode="lin" valueType="num">
                                      <p:cBhvr>
                                        <p:cTn id="52" dur="500" fill="hold"/>
                                        <p:tgtEl>
                                          <p:spTgt spid="7">
                                            <p:graphicEl>
                                              <a:dgm id="{1FD4F4FE-53F9-4AAA-8680-71E59859B706}"/>
                                            </p:graphicEl>
                                          </p:spTgt>
                                        </p:tgtEl>
                                        <p:attrNameLst>
                                          <p:attrName>ppt_x</p:attrName>
                                        </p:attrNameLst>
                                      </p:cBhvr>
                                      <p:tavLst>
                                        <p:tav tm="0">
                                          <p:val>
                                            <p:fltVal val="0.5"/>
                                          </p:val>
                                        </p:tav>
                                        <p:tav tm="100000">
                                          <p:val>
                                            <p:strVal val="#ppt_x"/>
                                          </p:val>
                                        </p:tav>
                                      </p:tavLst>
                                    </p:anim>
                                    <p:anim calcmode="lin" valueType="num">
                                      <p:cBhvr>
                                        <p:cTn id="53" dur="500" fill="hold"/>
                                        <p:tgtEl>
                                          <p:spTgt spid="7">
                                            <p:graphicEl>
                                              <a:dgm id="{1FD4F4FE-53F9-4AAA-8680-71E59859B706}"/>
                                            </p:graphicEl>
                                          </p:spTgt>
                                        </p:tgtEl>
                                        <p:attrNameLst>
                                          <p:attrName>ppt_y</p:attrName>
                                        </p:attrNameLst>
                                      </p:cBhvr>
                                      <p:tavLst>
                                        <p:tav tm="0">
                                          <p:val>
                                            <p:fltVal val="0.5"/>
                                          </p:val>
                                        </p:tav>
                                        <p:tav tm="100000">
                                          <p:val>
                                            <p:strVal val="#ppt_y"/>
                                          </p:val>
                                        </p:tav>
                                      </p:tavLst>
                                    </p:anim>
                                  </p:childTnLst>
                                </p:cTn>
                              </p:par>
                              <p:par>
                                <p:cTn id="54" presetID="53" presetClass="entr" presetSubtype="528" fill="hold" grpId="0" nodeType="withEffect">
                                  <p:stCondLst>
                                    <p:cond delay="0"/>
                                  </p:stCondLst>
                                  <p:childTnLst>
                                    <p:set>
                                      <p:cBhvr>
                                        <p:cTn id="55" dur="1" fill="hold">
                                          <p:stCondLst>
                                            <p:cond delay="0"/>
                                          </p:stCondLst>
                                        </p:cTn>
                                        <p:tgtEl>
                                          <p:spTgt spid="7">
                                            <p:graphicEl>
                                              <a:dgm id="{535D401E-D2C7-4C89-9308-34E639C5196F}"/>
                                            </p:graphicEl>
                                          </p:spTgt>
                                        </p:tgtEl>
                                        <p:attrNameLst>
                                          <p:attrName>style.visibility</p:attrName>
                                        </p:attrNameLst>
                                      </p:cBhvr>
                                      <p:to>
                                        <p:strVal val="visible"/>
                                      </p:to>
                                    </p:set>
                                    <p:anim calcmode="lin" valueType="num">
                                      <p:cBhvr>
                                        <p:cTn id="56" dur="500" fill="hold"/>
                                        <p:tgtEl>
                                          <p:spTgt spid="7">
                                            <p:graphicEl>
                                              <a:dgm id="{535D401E-D2C7-4C89-9308-34E639C5196F}"/>
                                            </p:graphicEl>
                                          </p:spTgt>
                                        </p:tgtEl>
                                        <p:attrNameLst>
                                          <p:attrName>ppt_w</p:attrName>
                                        </p:attrNameLst>
                                      </p:cBhvr>
                                      <p:tavLst>
                                        <p:tav tm="0">
                                          <p:val>
                                            <p:fltVal val="0"/>
                                          </p:val>
                                        </p:tav>
                                        <p:tav tm="100000">
                                          <p:val>
                                            <p:strVal val="#ppt_w"/>
                                          </p:val>
                                        </p:tav>
                                      </p:tavLst>
                                    </p:anim>
                                    <p:anim calcmode="lin" valueType="num">
                                      <p:cBhvr>
                                        <p:cTn id="57" dur="500" fill="hold"/>
                                        <p:tgtEl>
                                          <p:spTgt spid="7">
                                            <p:graphicEl>
                                              <a:dgm id="{535D401E-D2C7-4C89-9308-34E639C5196F}"/>
                                            </p:graphicEl>
                                          </p:spTgt>
                                        </p:tgtEl>
                                        <p:attrNameLst>
                                          <p:attrName>ppt_h</p:attrName>
                                        </p:attrNameLst>
                                      </p:cBhvr>
                                      <p:tavLst>
                                        <p:tav tm="0">
                                          <p:val>
                                            <p:fltVal val="0"/>
                                          </p:val>
                                        </p:tav>
                                        <p:tav tm="100000">
                                          <p:val>
                                            <p:strVal val="#ppt_h"/>
                                          </p:val>
                                        </p:tav>
                                      </p:tavLst>
                                    </p:anim>
                                    <p:animEffect transition="in" filter="fade">
                                      <p:cBhvr>
                                        <p:cTn id="58" dur="500"/>
                                        <p:tgtEl>
                                          <p:spTgt spid="7">
                                            <p:graphicEl>
                                              <a:dgm id="{535D401E-D2C7-4C89-9308-34E639C5196F}"/>
                                            </p:graphicEl>
                                          </p:spTgt>
                                        </p:tgtEl>
                                      </p:cBhvr>
                                    </p:animEffect>
                                    <p:anim calcmode="lin" valueType="num">
                                      <p:cBhvr>
                                        <p:cTn id="59" dur="500" fill="hold"/>
                                        <p:tgtEl>
                                          <p:spTgt spid="7">
                                            <p:graphicEl>
                                              <a:dgm id="{535D401E-D2C7-4C89-9308-34E639C5196F}"/>
                                            </p:graphicEl>
                                          </p:spTgt>
                                        </p:tgtEl>
                                        <p:attrNameLst>
                                          <p:attrName>ppt_x</p:attrName>
                                        </p:attrNameLst>
                                      </p:cBhvr>
                                      <p:tavLst>
                                        <p:tav tm="0">
                                          <p:val>
                                            <p:fltVal val="0.5"/>
                                          </p:val>
                                        </p:tav>
                                        <p:tav tm="100000">
                                          <p:val>
                                            <p:strVal val="#ppt_x"/>
                                          </p:val>
                                        </p:tav>
                                      </p:tavLst>
                                    </p:anim>
                                    <p:anim calcmode="lin" valueType="num">
                                      <p:cBhvr>
                                        <p:cTn id="60" dur="500" fill="hold"/>
                                        <p:tgtEl>
                                          <p:spTgt spid="7">
                                            <p:graphicEl>
                                              <a:dgm id="{535D401E-D2C7-4C89-9308-34E639C5196F}"/>
                                            </p:graphicEl>
                                          </p:spTgt>
                                        </p:tgtEl>
                                        <p:attrNameLst>
                                          <p:attrName>ppt_y</p:attrName>
                                        </p:attrNameLst>
                                      </p:cBhvr>
                                      <p:tavLst>
                                        <p:tav tm="0">
                                          <p:val>
                                            <p:fltVal val="0.5"/>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53" presetClass="entr" presetSubtype="528" fill="hold" grpId="0" nodeType="clickEffect">
                                  <p:stCondLst>
                                    <p:cond delay="0"/>
                                  </p:stCondLst>
                                  <p:childTnLst>
                                    <p:set>
                                      <p:cBhvr>
                                        <p:cTn id="64" dur="1" fill="hold">
                                          <p:stCondLst>
                                            <p:cond delay="0"/>
                                          </p:stCondLst>
                                        </p:cTn>
                                        <p:tgtEl>
                                          <p:spTgt spid="7">
                                            <p:graphicEl>
                                              <a:dgm id="{11BF229D-5A04-4096-9D36-D6B19C15A627}"/>
                                            </p:graphicEl>
                                          </p:spTgt>
                                        </p:tgtEl>
                                        <p:attrNameLst>
                                          <p:attrName>style.visibility</p:attrName>
                                        </p:attrNameLst>
                                      </p:cBhvr>
                                      <p:to>
                                        <p:strVal val="visible"/>
                                      </p:to>
                                    </p:set>
                                    <p:anim calcmode="lin" valueType="num">
                                      <p:cBhvr>
                                        <p:cTn id="65" dur="500" fill="hold"/>
                                        <p:tgtEl>
                                          <p:spTgt spid="7">
                                            <p:graphicEl>
                                              <a:dgm id="{11BF229D-5A04-4096-9D36-D6B19C15A627}"/>
                                            </p:graphicEl>
                                          </p:spTgt>
                                        </p:tgtEl>
                                        <p:attrNameLst>
                                          <p:attrName>ppt_w</p:attrName>
                                        </p:attrNameLst>
                                      </p:cBhvr>
                                      <p:tavLst>
                                        <p:tav tm="0">
                                          <p:val>
                                            <p:fltVal val="0"/>
                                          </p:val>
                                        </p:tav>
                                        <p:tav tm="100000">
                                          <p:val>
                                            <p:strVal val="#ppt_w"/>
                                          </p:val>
                                        </p:tav>
                                      </p:tavLst>
                                    </p:anim>
                                    <p:anim calcmode="lin" valueType="num">
                                      <p:cBhvr>
                                        <p:cTn id="66" dur="500" fill="hold"/>
                                        <p:tgtEl>
                                          <p:spTgt spid="7">
                                            <p:graphicEl>
                                              <a:dgm id="{11BF229D-5A04-4096-9D36-D6B19C15A627}"/>
                                            </p:graphicEl>
                                          </p:spTgt>
                                        </p:tgtEl>
                                        <p:attrNameLst>
                                          <p:attrName>ppt_h</p:attrName>
                                        </p:attrNameLst>
                                      </p:cBhvr>
                                      <p:tavLst>
                                        <p:tav tm="0">
                                          <p:val>
                                            <p:fltVal val="0"/>
                                          </p:val>
                                        </p:tav>
                                        <p:tav tm="100000">
                                          <p:val>
                                            <p:strVal val="#ppt_h"/>
                                          </p:val>
                                        </p:tav>
                                      </p:tavLst>
                                    </p:anim>
                                    <p:animEffect transition="in" filter="fade">
                                      <p:cBhvr>
                                        <p:cTn id="67" dur="500"/>
                                        <p:tgtEl>
                                          <p:spTgt spid="7">
                                            <p:graphicEl>
                                              <a:dgm id="{11BF229D-5A04-4096-9D36-D6B19C15A627}"/>
                                            </p:graphicEl>
                                          </p:spTgt>
                                        </p:tgtEl>
                                      </p:cBhvr>
                                    </p:animEffect>
                                    <p:anim calcmode="lin" valueType="num">
                                      <p:cBhvr>
                                        <p:cTn id="68" dur="500" fill="hold"/>
                                        <p:tgtEl>
                                          <p:spTgt spid="7">
                                            <p:graphicEl>
                                              <a:dgm id="{11BF229D-5A04-4096-9D36-D6B19C15A627}"/>
                                            </p:graphicEl>
                                          </p:spTgt>
                                        </p:tgtEl>
                                        <p:attrNameLst>
                                          <p:attrName>ppt_x</p:attrName>
                                        </p:attrNameLst>
                                      </p:cBhvr>
                                      <p:tavLst>
                                        <p:tav tm="0">
                                          <p:val>
                                            <p:fltVal val="0.5"/>
                                          </p:val>
                                        </p:tav>
                                        <p:tav tm="100000">
                                          <p:val>
                                            <p:strVal val="#ppt_x"/>
                                          </p:val>
                                        </p:tav>
                                      </p:tavLst>
                                    </p:anim>
                                    <p:anim calcmode="lin" valueType="num">
                                      <p:cBhvr>
                                        <p:cTn id="69" dur="500" fill="hold"/>
                                        <p:tgtEl>
                                          <p:spTgt spid="7">
                                            <p:graphicEl>
                                              <a:dgm id="{11BF229D-5A04-4096-9D36-D6B19C15A627}"/>
                                            </p:graphicEl>
                                          </p:spTgt>
                                        </p:tgtEl>
                                        <p:attrNameLst>
                                          <p:attrName>ppt_y</p:attrName>
                                        </p:attrNameLst>
                                      </p:cBhvr>
                                      <p:tavLst>
                                        <p:tav tm="0">
                                          <p:val>
                                            <p:fltVal val="0.5"/>
                                          </p:val>
                                        </p:tav>
                                        <p:tav tm="100000">
                                          <p:val>
                                            <p:strVal val="#ppt_y"/>
                                          </p:val>
                                        </p:tav>
                                      </p:tavLst>
                                    </p:anim>
                                  </p:childTnLst>
                                </p:cTn>
                              </p:par>
                              <p:par>
                                <p:cTn id="70" presetID="53" presetClass="entr" presetSubtype="528" fill="hold" grpId="0" nodeType="withEffect">
                                  <p:stCondLst>
                                    <p:cond delay="0"/>
                                  </p:stCondLst>
                                  <p:childTnLst>
                                    <p:set>
                                      <p:cBhvr>
                                        <p:cTn id="71" dur="1" fill="hold">
                                          <p:stCondLst>
                                            <p:cond delay="0"/>
                                          </p:stCondLst>
                                        </p:cTn>
                                        <p:tgtEl>
                                          <p:spTgt spid="7">
                                            <p:graphicEl>
                                              <a:dgm id="{693E6B40-A02D-447B-8DB9-A8557D7D4977}"/>
                                            </p:graphicEl>
                                          </p:spTgt>
                                        </p:tgtEl>
                                        <p:attrNameLst>
                                          <p:attrName>style.visibility</p:attrName>
                                        </p:attrNameLst>
                                      </p:cBhvr>
                                      <p:to>
                                        <p:strVal val="visible"/>
                                      </p:to>
                                    </p:set>
                                    <p:anim calcmode="lin" valueType="num">
                                      <p:cBhvr>
                                        <p:cTn id="72" dur="500" fill="hold"/>
                                        <p:tgtEl>
                                          <p:spTgt spid="7">
                                            <p:graphicEl>
                                              <a:dgm id="{693E6B40-A02D-447B-8DB9-A8557D7D4977}"/>
                                            </p:graphicEl>
                                          </p:spTgt>
                                        </p:tgtEl>
                                        <p:attrNameLst>
                                          <p:attrName>ppt_w</p:attrName>
                                        </p:attrNameLst>
                                      </p:cBhvr>
                                      <p:tavLst>
                                        <p:tav tm="0">
                                          <p:val>
                                            <p:fltVal val="0"/>
                                          </p:val>
                                        </p:tav>
                                        <p:tav tm="100000">
                                          <p:val>
                                            <p:strVal val="#ppt_w"/>
                                          </p:val>
                                        </p:tav>
                                      </p:tavLst>
                                    </p:anim>
                                    <p:anim calcmode="lin" valueType="num">
                                      <p:cBhvr>
                                        <p:cTn id="73" dur="500" fill="hold"/>
                                        <p:tgtEl>
                                          <p:spTgt spid="7">
                                            <p:graphicEl>
                                              <a:dgm id="{693E6B40-A02D-447B-8DB9-A8557D7D4977}"/>
                                            </p:graphicEl>
                                          </p:spTgt>
                                        </p:tgtEl>
                                        <p:attrNameLst>
                                          <p:attrName>ppt_h</p:attrName>
                                        </p:attrNameLst>
                                      </p:cBhvr>
                                      <p:tavLst>
                                        <p:tav tm="0">
                                          <p:val>
                                            <p:fltVal val="0"/>
                                          </p:val>
                                        </p:tav>
                                        <p:tav tm="100000">
                                          <p:val>
                                            <p:strVal val="#ppt_h"/>
                                          </p:val>
                                        </p:tav>
                                      </p:tavLst>
                                    </p:anim>
                                    <p:animEffect transition="in" filter="fade">
                                      <p:cBhvr>
                                        <p:cTn id="74" dur="500"/>
                                        <p:tgtEl>
                                          <p:spTgt spid="7">
                                            <p:graphicEl>
                                              <a:dgm id="{693E6B40-A02D-447B-8DB9-A8557D7D4977}"/>
                                            </p:graphicEl>
                                          </p:spTgt>
                                        </p:tgtEl>
                                      </p:cBhvr>
                                    </p:animEffect>
                                    <p:anim calcmode="lin" valueType="num">
                                      <p:cBhvr>
                                        <p:cTn id="75" dur="500" fill="hold"/>
                                        <p:tgtEl>
                                          <p:spTgt spid="7">
                                            <p:graphicEl>
                                              <a:dgm id="{693E6B40-A02D-447B-8DB9-A8557D7D4977}"/>
                                            </p:graphicEl>
                                          </p:spTgt>
                                        </p:tgtEl>
                                        <p:attrNameLst>
                                          <p:attrName>ppt_x</p:attrName>
                                        </p:attrNameLst>
                                      </p:cBhvr>
                                      <p:tavLst>
                                        <p:tav tm="0">
                                          <p:val>
                                            <p:fltVal val="0.5"/>
                                          </p:val>
                                        </p:tav>
                                        <p:tav tm="100000">
                                          <p:val>
                                            <p:strVal val="#ppt_x"/>
                                          </p:val>
                                        </p:tav>
                                      </p:tavLst>
                                    </p:anim>
                                    <p:anim calcmode="lin" valueType="num">
                                      <p:cBhvr>
                                        <p:cTn id="76" dur="500" fill="hold"/>
                                        <p:tgtEl>
                                          <p:spTgt spid="7">
                                            <p:graphicEl>
                                              <a:dgm id="{693E6B40-A02D-447B-8DB9-A8557D7D4977}"/>
                                            </p:graphicEl>
                                          </p:spTgt>
                                        </p:tgtEl>
                                        <p:attrNameLst>
                                          <p:attrName>ppt_y</p:attrName>
                                        </p:attrNameLst>
                                      </p:cBhvr>
                                      <p:tavLst>
                                        <p:tav tm="0">
                                          <p:val>
                                            <p:fltVal val="0.5"/>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53" presetClass="entr" presetSubtype="528" fill="hold" grpId="0" nodeType="clickEffect">
                                  <p:stCondLst>
                                    <p:cond delay="0"/>
                                  </p:stCondLst>
                                  <p:childTnLst>
                                    <p:set>
                                      <p:cBhvr>
                                        <p:cTn id="80" dur="1" fill="hold">
                                          <p:stCondLst>
                                            <p:cond delay="0"/>
                                          </p:stCondLst>
                                        </p:cTn>
                                        <p:tgtEl>
                                          <p:spTgt spid="7">
                                            <p:graphicEl>
                                              <a:dgm id="{3E26C38E-6D7B-4FD4-8C25-43DD3D455235}"/>
                                            </p:graphicEl>
                                          </p:spTgt>
                                        </p:tgtEl>
                                        <p:attrNameLst>
                                          <p:attrName>style.visibility</p:attrName>
                                        </p:attrNameLst>
                                      </p:cBhvr>
                                      <p:to>
                                        <p:strVal val="visible"/>
                                      </p:to>
                                    </p:set>
                                    <p:anim calcmode="lin" valueType="num">
                                      <p:cBhvr>
                                        <p:cTn id="81" dur="500" fill="hold"/>
                                        <p:tgtEl>
                                          <p:spTgt spid="7">
                                            <p:graphicEl>
                                              <a:dgm id="{3E26C38E-6D7B-4FD4-8C25-43DD3D455235}"/>
                                            </p:graphicEl>
                                          </p:spTgt>
                                        </p:tgtEl>
                                        <p:attrNameLst>
                                          <p:attrName>ppt_w</p:attrName>
                                        </p:attrNameLst>
                                      </p:cBhvr>
                                      <p:tavLst>
                                        <p:tav tm="0">
                                          <p:val>
                                            <p:fltVal val="0"/>
                                          </p:val>
                                        </p:tav>
                                        <p:tav tm="100000">
                                          <p:val>
                                            <p:strVal val="#ppt_w"/>
                                          </p:val>
                                        </p:tav>
                                      </p:tavLst>
                                    </p:anim>
                                    <p:anim calcmode="lin" valueType="num">
                                      <p:cBhvr>
                                        <p:cTn id="82" dur="500" fill="hold"/>
                                        <p:tgtEl>
                                          <p:spTgt spid="7">
                                            <p:graphicEl>
                                              <a:dgm id="{3E26C38E-6D7B-4FD4-8C25-43DD3D455235}"/>
                                            </p:graphicEl>
                                          </p:spTgt>
                                        </p:tgtEl>
                                        <p:attrNameLst>
                                          <p:attrName>ppt_h</p:attrName>
                                        </p:attrNameLst>
                                      </p:cBhvr>
                                      <p:tavLst>
                                        <p:tav tm="0">
                                          <p:val>
                                            <p:fltVal val="0"/>
                                          </p:val>
                                        </p:tav>
                                        <p:tav tm="100000">
                                          <p:val>
                                            <p:strVal val="#ppt_h"/>
                                          </p:val>
                                        </p:tav>
                                      </p:tavLst>
                                    </p:anim>
                                    <p:animEffect transition="in" filter="fade">
                                      <p:cBhvr>
                                        <p:cTn id="83" dur="500"/>
                                        <p:tgtEl>
                                          <p:spTgt spid="7">
                                            <p:graphicEl>
                                              <a:dgm id="{3E26C38E-6D7B-4FD4-8C25-43DD3D455235}"/>
                                            </p:graphicEl>
                                          </p:spTgt>
                                        </p:tgtEl>
                                      </p:cBhvr>
                                    </p:animEffect>
                                    <p:anim calcmode="lin" valueType="num">
                                      <p:cBhvr>
                                        <p:cTn id="84" dur="500" fill="hold"/>
                                        <p:tgtEl>
                                          <p:spTgt spid="7">
                                            <p:graphicEl>
                                              <a:dgm id="{3E26C38E-6D7B-4FD4-8C25-43DD3D455235}"/>
                                            </p:graphicEl>
                                          </p:spTgt>
                                        </p:tgtEl>
                                        <p:attrNameLst>
                                          <p:attrName>ppt_x</p:attrName>
                                        </p:attrNameLst>
                                      </p:cBhvr>
                                      <p:tavLst>
                                        <p:tav tm="0">
                                          <p:val>
                                            <p:fltVal val="0.5"/>
                                          </p:val>
                                        </p:tav>
                                        <p:tav tm="100000">
                                          <p:val>
                                            <p:strVal val="#ppt_x"/>
                                          </p:val>
                                        </p:tav>
                                      </p:tavLst>
                                    </p:anim>
                                    <p:anim calcmode="lin" valueType="num">
                                      <p:cBhvr>
                                        <p:cTn id="85" dur="500" fill="hold"/>
                                        <p:tgtEl>
                                          <p:spTgt spid="7">
                                            <p:graphicEl>
                                              <a:dgm id="{3E26C38E-6D7B-4FD4-8C25-43DD3D455235}"/>
                                            </p:graphicEl>
                                          </p:spTgt>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7">
                                            <p:graphicEl>
                                              <a:dgm id="{0D43EDAF-352E-4151-A43B-2EE75AF7015A}"/>
                                            </p:graphicEl>
                                          </p:spTgt>
                                        </p:tgtEl>
                                        <p:attrNameLst>
                                          <p:attrName>style.visibility</p:attrName>
                                        </p:attrNameLst>
                                      </p:cBhvr>
                                      <p:to>
                                        <p:strVal val="visible"/>
                                      </p:to>
                                    </p:set>
                                    <p:anim calcmode="lin" valueType="num">
                                      <p:cBhvr>
                                        <p:cTn id="88" dur="500" fill="hold"/>
                                        <p:tgtEl>
                                          <p:spTgt spid="7">
                                            <p:graphicEl>
                                              <a:dgm id="{0D43EDAF-352E-4151-A43B-2EE75AF7015A}"/>
                                            </p:graphicEl>
                                          </p:spTgt>
                                        </p:tgtEl>
                                        <p:attrNameLst>
                                          <p:attrName>ppt_w</p:attrName>
                                        </p:attrNameLst>
                                      </p:cBhvr>
                                      <p:tavLst>
                                        <p:tav tm="0">
                                          <p:val>
                                            <p:fltVal val="0"/>
                                          </p:val>
                                        </p:tav>
                                        <p:tav tm="100000">
                                          <p:val>
                                            <p:strVal val="#ppt_w"/>
                                          </p:val>
                                        </p:tav>
                                      </p:tavLst>
                                    </p:anim>
                                    <p:anim calcmode="lin" valueType="num">
                                      <p:cBhvr>
                                        <p:cTn id="89" dur="500" fill="hold"/>
                                        <p:tgtEl>
                                          <p:spTgt spid="7">
                                            <p:graphicEl>
                                              <a:dgm id="{0D43EDAF-352E-4151-A43B-2EE75AF7015A}"/>
                                            </p:graphicEl>
                                          </p:spTgt>
                                        </p:tgtEl>
                                        <p:attrNameLst>
                                          <p:attrName>ppt_h</p:attrName>
                                        </p:attrNameLst>
                                      </p:cBhvr>
                                      <p:tavLst>
                                        <p:tav tm="0">
                                          <p:val>
                                            <p:fltVal val="0"/>
                                          </p:val>
                                        </p:tav>
                                        <p:tav tm="100000">
                                          <p:val>
                                            <p:strVal val="#ppt_h"/>
                                          </p:val>
                                        </p:tav>
                                      </p:tavLst>
                                    </p:anim>
                                    <p:animEffect transition="in" filter="fade">
                                      <p:cBhvr>
                                        <p:cTn id="90" dur="500"/>
                                        <p:tgtEl>
                                          <p:spTgt spid="7">
                                            <p:graphicEl>
                                              <a:dgm id="{0D43EDAF-352E-4151-A43B-2EE75AF7015A}"/>
                                            </p:graphicEl>
                                          </p:spTgt>
                                        </p:tgtEl>
                                      </p:cBhvr>
                                    </p:animEffect>
                                    <p:anim calcmode="lin" valueType="num">
                                      <p:cBhvr>
                                        <p:cTn id="91" dur="500" fill="hold"/>
                                        <p:tgtEl>
                                          <p:spTgt spid="7">
                                            <p:graphicEl>
                                              <a:dgm id="{0D43EDAF-352E-4151-A43B-2EE75AF7015A}"/>
                                            </p:graphicEl>
                                          </p:spTgt>
                                        </p:tgtEl>
                                        <p:attrNameLst>
                                          <p:attrName>ppt_x</p:attrName>
                                        </p:attrNameLst>
                                      </p:cBhvr>
                                      <p:tavLst>
                                        <p:tav tm="0">
                                          <p:val>
                                            <p:fltVal val="0.5"/>
                                          </p:val>
                                        </p:tav>
                                        <p:tav tm="100000">
                                          <p:val>
                                            <p:strVal val="#ppt_x"/>
                                          </p:val>
                                        </p:tav>
                                      </p:tavLst>
                                    </p:anim>
                                    <p:anim calcmode="lin" valueType="num">
                                      <p:cBhvr>
                                        <p:cTn id="92" dur="500" fill="hold"/>
                                        <p:tgtEl>
                                          <p:spTgt spid="7">
                                            <p:graphicEl>
                                              <a:dgm id="{0D43EDAF-352E-4151-A43B-2EE75AF7015A}"/>
                                            </p:graphicEl>
                                          </p:spTgt>
                                        </p:tgtEl>
                                        <p:attrNameLst>
                                          <p:attrName>ppt_y</p:attrName>
                                        </p:attrNameLst>
                                      </p:cBhvr>
                                      <p:tavLst>
                                        <p:tav tm="0">
                                          <p:val>
                                            <p:fltVal val="0.5"/>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53" presetClass="entr" presetSubtype="528" fill="hold" grpId="0" nodeType="clickEffect">
                                  <p:stCondLst>
                                    <p:cond delay="0"/>
                                  </p:stCondLst>
                                  <p:childTnLst>
                                    <p:set>
                                      <p:cBhvr>
                                        <p:cTn id="96" dur="1" fill="hold">
                                          <p:stCondLst>
                                            <p:cond delay="0"/>
                                          </p:stCondLst>
                                        </p:cTn>
                                        <p:tgtEl>
                                          <p:spTgt spid="2">
                                            <p:graphicEl>
                                              <a:dgm id="{1FD4F4FE-53F9-4AAA-8680-71E59859B706}"/>
                                            </p:graphicEl>
                                          </p:spTgt>
                                        </p:tgtEl>
                                        <p:attrNameLst>
                                          <p:attrName>style.visibility</p:attrName>
                                        </p:attrNameLst>
                                      </p:cBhvr>
                                      <p:to>
                                        <p:strVal val="visible"/>
                                      </p:to>
                                    </p:set>
                                    <p:anim calcmode="lin" valueType="num">
                                      <p:cBhvr>
                                        <p:cTn id="97" dur="500" fill="hold"/>
                                        <p:tgtEl>
                                          <p:spTgt spid="2">
                                            <p:graphicEl>
                                              <a:dgm id="{1FD4F4FE-53F9-4AAA-8680-71E59859B706}"/>
                                            </p:graphicEl>
                                          </p:spTgt>
                                        </p:tgtEl>
                                        <p:attrNameLst>
                                          <p:attrName>ppt_w</p:attrName>
                                        </p:attrNameLst>
                                      </p:cBhvr>
                                      <p:tavLst>
                                        <p:tav tm="0">
                                          <p:val>
                                            <p:fltVal val="0"/>
                                          </p:val>
                                        </p:tav>
                                        <p:tav tm="100000">
                                          <p:val>
                                            <p:strVal val="#ppt_w"/>
                                          </p:val>
                                        </p:tav>
                                      </p:tavLst>
                                    </p:anim>
                                    <p:anim calcmode="lin" valueType="num">
                                      <p:cBhvr>
                                        <p:cTn id="98" dur="500" fill="hold"/>
                                        <p:tgtEl>
                                          <p:spTgt spid="2">
                                            <p:graphicEl>
                                              <a:dgm id="{1FD4F4FE-53F9-4AAA-8680-71E59859B706}"/>
                                            </p:graphicEl>
                                          </p:spTgt>
                                        </p:tgtEl>
                                        <p:attrNameLst>
                                          <p:attrName>ppt_h</p:attrName>
                                        </p:attrNameLst>
                                      </p:cBhvr>
                                      <p:tavLst>
                                        <p:tav tm="0">
                                          <p:val>
                                            <p:fltVal val="0"/>
                                          </p:val>
                                        </p:tav>
                                        <p:tav tm="100000">
                                          <p:val>
                                            <p:strVal val="#ppt_h"/>
                                          </p:val>
                                        </p:tav>
                                      </p:tavLst>
                                    </p:anim>
                                    <p:animEffect transition="in" filter="fade">
                                      <p:cBhvr>
                                        <p:cTn id="99" dur="500"/>
                                        <p:tgtEl>
                                          <p:spTgt spid="2">
                                            <p:graphicEl>
                                              <a:dgm id="{1FD4F4FE-53F9-4AAA-8680-71E59859B706}"/>
                                            </p:graphicEl>
                                          </p:spTgt>
                                        </p:tgtEl>
                                      </p:cBhvr>
                                    </p:animEffect>
                                    <p:anim calcmode="lin" valueType="num">
                                      <p:cBhvr>
                                        <p:cTn id="100" dur="500" fill="hold"/>
                                        <p:tgtEl>
                                          <p:spTgt spid="2">
                                            <p:graphicEl>
                                              <a:dgm id="{1FD4F4FE-53F9-4AAA-8680-71E59859B706}"/>
                                            </p:graphicEl>
                                          </p:spTgt>
                                        </p:tgtEl>
                                        <p:attrNameLst>
                                          <p:attrName>ppt_x</p:attrName>
                                        </p:attrNameLst>
                                      </p:cBhvr>
                                      <p:tavLst>
                                        <p:tav tm="0">
                                          <p:val>
                                            <p:fltVal val="0.5"/>
                                          </p:val>
                                        </p:tav>
                                        <p:tav tm="100000">
                                          <p:val>
                                            <p:strVal val="#ppt_x"/>
                                          </p:val>
                                        </p:tav>
                                      </p:tavLst>
                                    </p:anim>
                                    <p:anim calcmode="lin" valueType="num">
                                      <p:cBhvr>
                                        <p:cTn id="101" dur="500" fill="hold"/>
                                        <p:tgtEl>
                                          <p:spTgt spid="2">
                                            <p:graphicEl>
                                              <a:dgm id="{1FD4F4FE-53F9-4AAA-8680-71E59859B706}"/>
                                            </p:graphicEl>
                                          </p:spTgt>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2">
                                            <p:graphicEl>
                                              <a:dgm id="{535D401E-D2C7-4C89-9308-34E639C5196F}"/>
                                            </p:graphicEl>
                                          </p:spTgt>
                                        </p:tgtEl>
                                        <p:attrNameLst>
                                          <p:attrName>style.visibility</p:attrName>
                                        </p:attrNameLst>
                                      </p:cBhvr>
                                      <p:to>
                                        <p:strVal val="visible"/>
                                      </p:to>
                                    </p:set>
                                    <p:anim calcmode="lin" valueType="num">
                                      <p:cBhvr>
                                        <p:cTn id="104" dur="500" fill="hold"/>
                                        <p:tgtEl>
                                          <p:spTgt spid="2">
                                            <p:graphicEl>
                                              <a:dgm id="{535D401E-D2C7-4C89-9308-34E639C5196F}"/>
                                            </p:graphicEl>
                                          </p:spTgt>
                                        </p:tgtEl>
                                        <p:attrNameLst>
                                          <p:attrName>ppt_w</p:attrName>
                                        </p:attrNameLst>
                                      </p:cBhvr>
                                      <p:tavLst>
                                        <p:tav tm="0">
                                          <p:val>
                                            <p:fltVal val="0"/>
                                          </p:val>
                                        </p:tav>
                                        <p:tav tm="100000">
                                          <p:val>
                                            <p:strVal val="#ppt_w"/>
                                          </p:val>
                                        </p:tav>
                                      </p:tavLst>
                                    </p:anim>
                                    <p:anim calcmode="lin" valueType="num">
                                      <p:cBhvr>
                                        <p:cTn id="105" dur="500" fill="hold"/>
                                        <p:tgtEl>
                                          <p:spTgt spid="2">
                                            <p:graphicEl>
                                              <a:dgm id="{535D401E-D2C7-4C89-9308-34E639C5196F}"/>
                                            </p:graphicEl>
                                          </p:spTgt>
                                        </p:tgtEl>
                                        <p:attrNameLst>
                                          <p:attrName>ppt_h</p:attrName>
                                        </p:attrNameLst>
                                      </p:cBhvr>
                                      <p:tavLst>
                                        <p:tav tm="0">
                                          <p:val>
                                            <p:fltVal val="0"/>
                                          </p:val>
                                        </p:tav>
                                        <p:tav tm="100000">
                                          <p:val>
                                            <p:strVal val="#ppt_h"/>
                                          </p:val>
                                        </p:tav>
                                      </p:tavLst>
                                    </p:anim>
                                    <p:animEffect transition="in" filter="fade">
                                      <p:cBhvr>
                                        <p:cTn id="106" dur="500"/>
                                        <p:tgtEl>
                                          <p:spTgt spid="2">
                                            <p:graphicEl>
                                              <a:dgm id="{535D401E-D2C7-4C89-9308-34E639C5196F}"/>
                                            </p:graphicEl>
                                          </p:spTgt>
                                        </p:tgtEl>
                                      </p:cBhvr>
                                    </p:animEffect>
                                    <p:anim calcmode="lin" valueType="num">
                                      <p:cBhvr>
                                        <p:cTn id="107" dur="500" fill="hold"/>
                                        <p:tgtEl>
                                          <p:spTgt spid="2">
                                            <p:graphicEl>
                                              <a:dgm id="{535D401E-D2C7-4C89-9308-34E639C5196F}"/>
                                            </p:graphicEl>
                                          </p:spTgt>
                                        </p:tgtEl>
                                        <p:attrNameLst>
                                          <p:attrName>ppt_x</p:attrName>
                                        </p:attrNameLst>
                                      </p:cBhvr>
                                      <p:tavLst>
                                        <p:tav tm="0">
                                          <p:val>
                                            <p:fltVal val="0.5"/>
                                          </p:val>
                                        </p:tav>
                                        <p:tav tm="100000">
                                          <p:val>
                                            <p:strVal val="#ppt_x"/>
                                          </p:val>
                                        </p:tav>
                                      </p:tavLst>
                                    </p:anim>
                                    <p:anim calcmode="lin" valueType="num">
                                      <p:cBhvr>
                                        <p:cTn id="108" dur="500" fill="hold"/>
                                        <p:tgtEl>
                                          <p:spTgt spid="2">
                                            <p:graphicEl>
                                              <a:dgm id="{535D401E-D2C7-4C89-9308-34E639C5196F}"/>
                                            </p:graphicEl>
                                          </p:spTgt>
                                        </p:tgtEl>
                                        <p:attrNameLst>
                                          <p:attrName>ppt_y</p:attrName>
                                        </p:attrNameLst>
                                      </p:cBhvr>
                                      <p:tavLst>
                                        <p:tav tm="0">
                                          <p:val>
                                            <p:fltVal val="0.5"/>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53" presetClass="entr" presetSubtype="528" fill="hold" grpId="0" nodeType="clickEffect">
                                  <p:stCondLst>
                                    <p:cond delay="0"/>
                                  </p:stCondLst>
                                  <p:childTnLst>
                                    <p:set>
                                      <p:cBhvr>
                                        <p:cTn id="112" dur="1" fill="hold">
                                          <p:stCondLst>
                                            <p:cond delay="0"/>
                                          </p:stCondLst>
                                        </p:cTn>
                                        <p:tgtEl>
                                          <p:spTgt spid="2">
                                            <p:graphicEl>
                                              <a:dgm id="{11BF229D-5A04-4096-9D36-D6B19C15A627}"/>
                                            </p:graphicEl>
                                          </p:spTgt>
                                        </p:tgtEl>
                                        <p:attrNameLst>
                                          <p:attrName>style.visibility</p:attrName>
                                        </p:attrNameLst>
                                      </p:cBhvr>
                                      <p:to>
                                        <p:strVal val="visible"/>
                                      </p:to>
                                    </p:set>
                                    <p:anim calcmode="lin" valueType="num">
                                      <p:cBhvr>
                                        <p:cTn id="113" dur="500" fill="hold"/>
                                        <p:tgtEl>
                                          <p:spTgt spid="2">
                                            <p:graphicEl>
                                              <a:dgm id="{11BF229D-5A04-4096-9D36-D6B19C15A627}"/>
                                            </p:graphicEl>
                                          </p:spTgt>
                                        </p:tgtEl>
                                        <p:attrNameLst>
                                          <p:attrName>ppt_w</p:attrName>
                                        </p:attrNameLst>
                                      </p:cBhvr>
                                      <p:tavLst>
                                        <p:tav tm="0">
                                          <p:val>
                                            <p:fltVal val="0"/>
                                          </p:val>
                                        </p:tav>
                                        <p:tav tm="100000">
                                          <p:val>
                                            <p:strVal val="#ppt_w"/>
                                          </p:val>
                                        </p:tav>
                                      </p:tavLst>
                                    </p:anim>
                                    <p:anim calcmode="lin" valueType="num">
                                      <p:cBhvr>
                                        <p:cTn id="114" dur="500" fill="hold"/>
                                        <p:tgtEl>
                                          <p:spTgt spid="2">
                                            <p:graphicEl>
                                              <a:dgm id="{11BF229D-5A04-4096-9D36-D6B19C15A627}"/>
                                            </p:graphicEl>
                                          </p:spTgt>
                                        </p:tgtEl>
                                        <p:attrNameLst>
                                          <p:attrName>ppt_h</p:attrName>
                                        </p:attrNameLst>
                                      </p:cBhvr>
                                      <p:tavLst>
                                        <p:tav tm="0">
                                          <p:val>
                                            <p:fltVal val="0"/>
                                          </p:val>
                                        </p:tav>
                                        <p:tav tm="100000">
                                          <p:val>
                                            <p:strVal val="#ppt_h"/>
                                          </p:val>
                                        </p:tav>
                                      </p:tavLst>
                                    </p:anim>
                                    <p:animEffect transition="in" filter="fade">
                                      <p:cBhvr>
                                        <p:cTn id="115" dur="500"/>
                                        <p:tgtEl>
                                          <p:spTgt spid="2">
                                            <p:graphicEl>
                                              <a:dgm id="{11BF229D-5A04-4096-9D36-D6B19C15A627}"/>
                                            </p:graphicEl>
                                          </p:spTgt>
                                        </p:tgtEl>
                                      </p:cBhvr>
                                    </p:animEffect>
                                    <p:anim calcmode="lin" valueType="num">
                                      <p:cBhvr>
                                        <p:cTn id="116" dur="500" fill="hold"/>
                                        <p:tgtEl>
                                          <p:spTgt spid="2">
                                            <p:graphicEl>
                                              <a:dgm id="{11BF229D-5A04-4096-9D36-D6B19C15A627}"/>
                                            </p:graphicEl>
                                          </p:spTgt>
                                        </p:tgtEl>
                                        <p:attrNameLst>
                                          <p:attrName>ppt_x</p:attrName>
                                        </p:attrNameLst>
                                      </p:cBhvr>
                                      <p:tavLst>
                                        <p:tav tm="0">
                                          <p:val>
                                            <p:fltVal val="0.5"/>
                                          </p:val>
                                        </p:tav>
                                        <p:tav tm="100000">
                                          <p:val>
                                            <p:strVal val="#ppt_x"/>
                                          </p:val>
                                        </p:tav>
                                      </p:tavLst>
                                    </p:anim>
                                    <p:anim calcmode="lin" valueType="num">
                                      <p:cBhvr>
                                        <p:cTn id="117" dur="500" fill="hold"/>
                                        <p:tgtEl>
                                          <p:spTgt spid="2">
                                            <p:graphicEl>
                                              <a:dgm id="{11BF229D-5A04-4096-9D36-D6B19C15A627}"/>
                                            </p:graphicEl>
                                          </p:spTgt>
                                        </p:tgtEl>
                                        <p:attrNameLst>
                                          <p:attrName>ppt_y</p:attrName>
                                        </p:attrNameLst>
                                      </p:cBhvr>
                                      <p:tavLst>
                                        <p:tav tm="0">
                                          <p:val>
                                            <p:fltVal val="0.5"/>
                                          </p:val>
                                        </p:tav>
                                        <p:tav tm="100000">
                                          <p:val>
                                            <p:strVal val="#ppt_y"/>
                                          </p:val>
                                        </p:tav>
                                      </p:tavLst>
                                    </p:anim>
                                  </p:childTnLst>
                                </p:cTn>
                              </p:par>
                              <p:par>
                                <p:cTn id="118" presetID="53" presetClass="entr" presetSubtype="528" fill="hold" grpId="0" nodeType="withEffect">
                                  <p:stCondLst>
                                    <p:cond delay="0"/>
                                  </p:stCondLst>
                                  <p:childTnLst>
                                    <p:set>
                                      <p:cBhvr>
                                        <p:cTn id="119" dur="1" fill="hold">
                                          <p:stCondLst>
                                            <p:cond delay="0"/>
                                          </p:stCondLst>
                                        </p:cTn>
                                        <p:tgtEl>
                                          <p:spTgt spid="2">
                                            <p:graphicEl>
                                              <a:dgm id="{693E6B40-A02D-447B-8DB9-A8557D7D4977}"/>
                                            </p:graphicEl>
                                          </p:spTgt>
                                        </p:tgtEl>
                                        <p:attrNameLst>
                                          <p:attrName>style.visibility</p:attrName>
                                        </p:attrNameLst>
                                      </p:cBhvr>
                                      <p:to>
                                        <p:strVal val="visible"/>
                                      </p:to>
                                    </p:set>
                                    <p:anim calcmode="lin" valueType="num">
                                      <p:cBhvr>
                                        <p:cTn id="120" dur="500" fill="hold"/>
                                        <p:tgtEl>
                                          <p:spTgt spid="2">
                                            <p:graphicEl>
                                              <a:dgm id="{693E6B40-A02D-447B-8DB9-A8557D7D4977}"/>
                                            </p:graphicEl>
                                          </p:spTgt>
                                        </p:tgtEl>
                                        <p:attrNameLst>
                                          <p:attrName>ppt_w</p:attrName>
                                        </p:attrNameLst>
                                      </p:cBhvr>
                                      <p:tavLst>
                                        <p:tav tm="0">
                                          <p:val>
                                            <p:fltVal val="0"/>
                                          </p:val>
                                        </p:tav>
                                        <p:tav tm="100000">
                                          <p:val>
                                            <p:strVal val="#ppt_w"/>
                                          </p:val>
                                        </p:tav>
                                      </p:tavLst>
                                    </p:anim>
                                    <p:anim calcmode="lin" valueType="num">
                                      <p:cBhvr>
                                        <p:cTn id="121" dur="500" fill="hold"/>
                                        <p:tgtEl>
                                          <p:spTgt spid="2">
                                            <p:graphicEl>
                                              <a:dgm id="{693E6B40-A02D-447B-8DB9-A8557D7D4977}"/>
                                            </p:graphicEl>
                                          </p:spTgt>
                                        </p:tgtEl>
                                        <p:attrNameLst>
                                          <p:attrName>ppt_h</p:attrName>
                                        </p:attrNameLst>
                                      </p:cBhvr>
                                      <p:tavLst>
                                        <p:tav tm="0">
                                          <p:val>
                                            <p:fltVal val="0"/>
                                          </p:val>
                                        </p:tav>
                                        <p:tav tm="100000">
                                          <p:val>
                                            <p:strVal val="#ppt_h"/>
                                          </p:val>
                                        </p:tav>
                                      </p:tavLst>
                                    </p:anim>
                                    <p:animEffect transition="in" filter="fade">
                                      <p:cBhvr>
                                        <p:cTn id="122" dur="500"/>
                                        <p:tgtEl>
                                          <p:spTgt spid="2">
                                            <p:graphicEl>
                                              <a:dgm id="{693E6B40-A02D-447B-8DB9-A8557D7D4977}"/>
                                            </p:graphicEl>
                                          </p:spTgt>
                                        </p:tgtEl>
                                      </p:cBhvr>
                                    </p:animEffect>
                                    <p:anim calcmode="lin" valueType="num">
                                      <p:cBhvr>
                                        <p:cTn id="123" dur="500" fill="hold"/>
                                        <p:tgtEl>
                                          <p:spTgt spid="2">
                                            <p:graphicEl>
                                              <a:dgm id="{693E6B40-A02D-447B-8DB9-A8557D7D4977}"/>
                                            </p:graphicEl>
                                          </p:spTgt>
                                        </p:tgtEl>
                                        <p:attrNameLst>
                                          <p:attrName>ppt_x</p:attrName>
                                        </p:attrNameLst>
                                      </p:cBhvr>
                                      <p:tavLst>
                                        <p:tav tm="0">
                                          <p:val>
                                            <p:fltVal val="0.5"/>
                                          </p:val>
                                        </p:tav>
                                        <p:tav tm="100000">
                                          <p:val>
                                            <p:strVal val="#ppt_x"/>
                                          </p:val>
                                        </p:tav>
                                      </p:tavLst>
                                    </p:anim>
                                    <p:anim calcmode="lin" valueType="num">
                                      <p:cBhvr>
                                        <p:cTn id="124" dur="500" fill="hold"/>
                                        <p:tgtEl>
                                          <p:spTgt spid="2">
                                            <p:graphicEl>
                                              <a:dgm id="{693E6B40-A02D-447B-8DB9-A8557D7D4977}"/>
                                            </p:graphicEl>
                                          </p:spTgt>
                                        </p:tgtEl>
                                        <p:attrNameLst>
                                          <p:attrName>ppt_y</p:attrName>
                                        </p:attrNameLst>
                                      </p:cBhvr>
                                      <p:tavLst>
                                        <p:tav tm="0">
                                          <p:val>
                                            <p:fltVal val="0.5"/>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53" presetClass="entr" presetSubtype="528" fill="hold" grpId="0" nodeType="clickEffect">
                                  <p:stCondLst>
                                    <p:cond delay="0"/>
                                  </p:stCondLst>
                                  <p:childTnLst>
                                    <p:set>
                                      <p:cBhvr>
                                        <p:cTn id="128" dur="1" fill="hold">
                                          <p:stCondLst>
                                            <p:cond delay="0"/>
                                          </p:stCondLst>
                                        </p:cTn>
                                        <p:tgtEl>
                                          <p:spTgt spid="2">
                                            <p:graphicEl>
                                              <a:dgm id="{3E26C38E-6D7B-4FD4-8C25-43DD3D455235}"/>
                                            </p:graphicEl>
                                          </p:spTgt>
                                        </p:tgtEl>
                                        <p:attrNameLst>
                                          <p:attrName>style.visibility</p:attrName>
                                        </p:attrNameLst>
                                      </p:cBhvr>
                                      <p:to>
                                        <p:strVal val="visible"/>
                                      </p:to>
                                    </p:set>
                                    <p:anim calcmode="lin" valueType="num">
                                      <p:cBhvr>
                                        <p:cTn id="129" dur="500" fill="hold"/>
                                        <p:tgtEl>
                                          <p:spTgt spid="2">
                                            <p:graphicEl>
                                              <a:dgm id="{3E26C38E-6D7B-4FD4-8C25-43DD3D455235}"/>
                                            </p:graphicEl>
                                          </p:spTgt>
                                        </p:tgtEl>
                                        <p:attrNameLst>
                                          <p:attrName>ppt_w</p:attrName>
                                        </p:attrNameLst>
                                      </p:cBhvr>
                                      <p:tavLst>
                                        <p:tav tm="0">
                                          <p:val>
                                            <p:fltVal val="0"/>
                                          </p:val>
                                        </p:tav>
                                        <p:tav tm="100000">
                                          <p:val>
                                            <p:strVal val="#ppt_w"/>
                                          </p:val>
                                        </p:tav>
                                      </p:tavLst>
                                    </p:anim>
                                    <p:anim calcmode="lin" valueType="num">
                                      <p:cBhvr>
                                        <p:cTn id="130" dur="500" fill="hold"/>
                                        <p:tgtEl>
                                          <p:spTgt spid="2">
                                            <p:graphicEl>
                                              <a:dgm id="{3E26C38E-6D7B-4FD4-8C25-43DD3D455235}"/>
                                            </p:graphicEl>
                                          </p:spTgt>
                                        </p:tgtEl>
                                        <p:attrNameLst>
                                          <p:attrName>ppt_h</p:attrName>
                                        </p:attrNameLst>
                                      </p:cBhvr>
                                      <p:tavLst>
                                        <p:tav tm="0">
                                          <p:val>
                                            <p:fltVal val="0"/>
                                          </p:val>
                                        </p:tav>
                                        <p:tav tm="100000">
                                          <p:val>
                                            <p:strVal val="#ppt_h"/>
                                          </p:val>
                                        </p:tav>
                                      </p:tavLst>
                                    </p:anim>
                                    <p:animEffect transition="in" filter="fade">
                                      <p:cBhvr>
                                        <p:cTn id="131" dur="500"/>
                                        <p:tgtEl>
                                          <p:spTgt spid="2">
                                            <p:graphicEl>
                                              <a:dgm id="{3E26C38E-6D7B-4FD4-8C25-43DD3D455235}"/>
                                            </p:graphicEl>
                                          </p:spTgt>
                                        </p:tgtEl>
                                      </p:cBhvr>
                                    </p:animEffect>
                                    <p:anim calcmode="lin" valueType="num">
                                      <p:cBhvr>
                                        <p:cTn id="132" dur="500" fill="hold"/>
                                        <p:tgtEl>
                                          <p:spTgt spid="2">
                                            <p:graphicEl>
                                              <a:dgm id="{3E26C38E-6D7B-4FD4-8C25-43DD3D455235}"/>
                                            </p:graphicEl>
                                          </p:spTgt>
                                        </p:tgtEl>
                                        <p:attrNameLst>
                                          <p:attrName>ppt_x</p:attrName>
                                        </p:attrNameLst>
                                      </p:cBhvr>
                                      <p:tavLst>
                                        <p:tav tm="0">
                                          <p:val>
                                            <p:fltVal val="0.5"/>
                                          </p:val>
                                        </p:tav>
                                        <p:tav tm="100000">
                                          <p:val>
                                            <p:strVal val="#ppt_x"/>
                                          </p:val>
                                        </p:tav>
                                      </p:tavLst>
                                    </p:anim>
                                    <p:anim calcmode="lin" valueType="num">
                                      <p:cBhvr>
                                        <p:cTn id="133" dur="500" fill="hold"/>
                                        <p:tgtEl>
                                          <p:spTgt spid="2">
                                            <p:graphicEl>
                                              <a:dgm id="{3E26C38E-6D7B-4FD4-8C25-43DD3D455235}"/>
                                            </p:graphicEl>
                                          </p:spTgt>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2">
                                            <p:graphicEl>
                                              <a:dgm id="{0D43EDAF-352E-4151-A43B-2EE75AF7015A}"/>
                                            </p:graphicEl>
                                          </p:spTgt>
                                        </p:tgtEl>
                                        <p:attrNameLst>
                                          <p:attrName>style.visibility</p:attrName>
                                        </p:attrNameLst>
                                      </p:cBhvr>
                                      <p:to>
                                        <p:strVal val="visible"/>
                                      </p:to>
                                    </p:set>
                                    <p:anim calcmode="lin" valueType="num">
                                      <p:cBhvr>
                                        <p:cTn id="136" dur="500" fill="hold"/>
                                        <p:tgtEl>
                                          <p:spTgt spid="2">
                                            <p:graphicEl>
                                              <a:dgm id="{0D43EDAF-352E-4151-A43B-2EE75AF7015A}"/>
                                            </p:graphicEl>
                                          </p:spTgt>
                                        </p:tgtEl>
                                        <p:attrNameLst>
                                          <p:attrName>ppt_w</p:attrName>
                                        </p:attrNameLst>
                                      </p:cBhvr>
                                      <p:tavLst>
                                        <p:tav tm="0">
                                          <p:val>
                                            <p:fltVal val="0"/>
                                          </p:val>
                                        </p:tav>
                                        <p:tav tm="100000">
                                          <p:val>
                                            <p:strVal val="#ppt_w"/>
                                          </p:val>
                                        </p:tav>
                                      </p:tavLst>
                                    </p:anim>
                                    <p:anim calcmode="lin" valueType="num">
                                      <p:cBhvr>
                                        <p:cTn id="137" dur="500" fill="hold"/>
                                        <p:tgtEl>
                                          <p:spTgt spid="2">
                                            <p:graphicEl>
                                              <a:dgm id="{0D43EDAF-352E-4151-A43B-2EE75AF7015A}"/>
                                            </p:graphicEl>
                                          </p:spTgt>
                                        </p:tgtEl>
                                        <p:attrNameLst>
                                          <p:attrName>ppt_h</p:attrName>
                                        </p:attrNameLst>
                                      </p:cBhvr>
                                      <p:tavLst>
                                        <p:tav tm="0">
                                          <p:val>
                                            <p:fltVal val="0"/>
                                          </p:val>
                                        </p:tav>
                                        <p:tav tm="100000">
                                          <p:val>
                                            <p:strVal val="#ppt_h"/>
                                          </p:val>
                                        </p:tav>
                                      </p:tavLst>
                                    </p:anim>
                                    <p:animEffect transition="in" filter="fade">
                                      <p:cBhvr>
                                        <p:cTn id="138" dur="500"/>
                                        <p:tgtEl>
                                          <p:spTgt spid="2">
                                            <p:graphicEl>
                                              <a:dgm id="{0D43EDAF-352E-4151-A43B-2EE75AF7015A}"/>
                                            </p:graphicEl>
                                          </p:spTgt>
                                        </p:tgtEl>
                                      </p:cBhvr>
                                    </p:animEffect>
                                    <p:anim calcmode="lin" valueType="num">
                                      <p:cBhvr>
                                        <p:cTn id="139" dur="500" fill="hold"/>
                                        <p:tgtEl>
                                          <p:spTgt spid="2">
                                            <p:graphicEl>
                                              <a:dgm id="{0D43EDAF-352E-4151-A43B-2EE75AF7015A}"/>
                                            </p:graphicEl>
                                          </p:spTgt>
                                        </p:tgtEl>
                                        <p:attrNameLst>
                                          <p:attrName>ppt_x</p:attrName>
                                        </p:attrNameLst>
                                      </p:cBhvr>
                                      <p:tavLst>
                                        <p:tav tm="0">
                                          <p:val>
                                            <p:fltVal val="0.5"/>
                                          </p:val>
                                        </p:tav>
                                        <p:tav tm="100000">
                                          <p:val>
                                            <p:strVal val="#ppt_x"/>
                                          </p:val>
                                        </p:tav>
                                      </p:tavLst>
                                    </p:anim>
                                    <p:anim calcmode="lin" valueType="num">
                                      <p:cBhvr>
                                        <p:cTn id="140" dur="500" fill="hold"/>
                                        <p:tgtEl>
                                          <p:spTgt spid="2">
                                            <p:graphicEl>
                                              <a:dgm id="{0D43EDAF-352E-4151-A43B-2EE75AF7015A}"/>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5" grpId="0"/>
      <p:bldP spid="6" grpId="0"/>
      <p:bldGraphic spid="7" grpId="0">
        <p:bldSub>
          <a:bldDgm bld="one"/>
        </p:bldSub>
      </p:bldGraphic>
      <p:bldP spid="11" grpId="0"/>
      <p:bldP spid="15" grpId="0"/>
      <p:bldGraphic spid="2"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8A2C5F66-C660-6659-A2F3-9C32DBDAD1C1}"/>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A17B10B6-9B0F-04F1-CCCC-EDDC56576975}"/>
              </a:ext>
            </a:extLst>
          </p:cNvPr>
          <p:cNvSpPr txBox="1"/>
          <p:nvPr/>
        </p:nvSpPr>
        <p:spPr>
          <a:xfrm>
            <a:off x="0" y="14514"/>
            <a:ext cx="12192000" cy="830997"/>
          </a:xfrm>
          <a:prstGeom prst="rect">
            <a:avLst/>
          </a:prstGeom>
          <a:noFill/>
        </p:spPr>
        <p:txBody>
          <a:bodyPr wrap="square">
            <a:spAutoFit/>
          </a:bodyPr>
          <a:lstStyle/>
          <a:p>
            <a:pPr algn="ctr"/>
            <a:r>
              <a:rPr lang="te-IN" sz="4800" b="1" spc="300" dirty="0">
                <a:ln w="6600">
                  <a:solidFill>
                    <a:schemeClr val="accent1">
                      <a:lumMod val="75000"/>
                    </a:schemeClr>
                  </a:solidFill>
                  <a:prstDash val="solid"/>
                </a:ln>
                <a:solidFill>
                  <a:srgbClr val="FFFFFF"/>
                </a:solidFill>
                <a:effectLst>
                  <a:outerShdw dist="38100" dir="2700000" algn="tl" rotWithShape="0">
                    <a:schemeClr val="accent1"/>
                  </a:outerShdw>
                </a:effectLst>
                <a:latin typeface="Sree Krushnadevaraya" pitchFamily="2" charset="0"/>
                <a:cs typeface="Sree Krushnadevaraya" pitchFamily="2" charset="0"/>
              </a:rPr>
              <a:t>వర్గీకరణ విధాన తరగతులు</a:t>
            </a:r>
          </a:p>
        </p:txBody>
      </p:sp>
      <p:sp>
        <p:nvSpPr>
          <p:cNvPr id="5" name="CuadroTexto 4">
            <a:extLst>
              <a:ext uri="{FF2B5EF4-FFF2-40B4-BE49-F238E27FC236}">
                <a16:creationId xmlns:a16="http://schemas.microsoft.com/office/drawing/2014/main" id="{DF7C3D72-0DC3-4993-FD79-A1A111E4DB2F}"/>
              </a:ext>
            </a:extLst>
          </p:cNvPr>
          <p:cNvSpPr txBox="1"/>
          <p:nvPr/>
        </p:nvSpPr>
        <p:spPr>
          <a:xfrm>
            <a:off x="449943" y="600825"/>
            <a:ext cx="10914743" cy="707886"/>
          </a:xfrm>
          <a:prstGeom prst="rect">
            <a:avLst/>
          </a:prstGeom>
          <a:noFill/>
        </p:spPr>
        <p:txBody>
          <a:bodyPr wrap="square">
            <a:spAutoFit/>
          </a:bodyPr>
          <a:lstStyle/>
          <a:p>
            <a:pPr algn="ctr"/>
            <a:r>
              <a:rPr lang="en" sz="2000" b="1" dirty="0">
                <a:solidFill>
                  <a:schemeClr val="bg2">
                    <a:lumMod val="40000"/>
                    <a:lumOff val="60000"/>
                  </a:schemeClr>
                </a:solidFill>
                <a:effectLst>
                  <a:outerShdw blurRad="38100" dist="38100" dir="2700000" algn="tl">
                    <a:srgbClr val="000000">
                      <a:alpha val="43137"/>
                    </a:srgbClr>
                  </a:outerShdw>
                </a:effectLst>
                <a:latin typeface="Sree Krushnadevaraya" pitchFamily="2" charset="0"/>
                <a:cs typeface="Sree Krushnadevaraya" pitchFamily="2" charset="0"/>
              </a:rPr>
              <a:t>“</a:t>
            </a:r>
            <a:r>
              <a:rPr lang="te-IN" sz="2000" b="1" dirty="0">
                <a:solidFill>
                  <a:schemeClr val="bg2">
                    <a:lumMod val="40000"/>
                    <a:lumOff val="60000"/>
                  </a:schemeClr>
                </a:solidFill>
                <a:effectLst>
                  <a:outerShdw blurRad="38100" dist="38100" dir="2700000" algn="tl">
                    <a:srgbClr val="000000">
                      <a:alpha val="43137"/>
                    </a:srgbClr>
                  </a:outerShdw>
                </a:effectLst>
                <a:latin typeface="Sree Krushnadevaraya" pitchFamily="2" charset="0"/>
                <a:cs typeface="Sree Krushnadevaraya" pitchFamily="2" charset="0"/>
              </a:rPr>
              <a:t>ఐగుప్తునకు వెళ్లి ఐగుప్తులోనుండి నా కుమారుని పిలిచితిని అని ప్రవక్తద్వారా ప్రభువు సెలవిచ్చిన మాట నెరవేర్చబడునట్లు హేరోదు మరణమువరకు అక్కడనుండెను.</a:t>
            </a:r>
            <a:r>
              <a:rPr lang="en" sz="2000" b="1" dirty="0">
                <a:solidFill>
                  <a:schemeClr val="bg2">
                    <a:lumMod val="40000"/>
                    <a:lumOff val="60000"/>
                  </a:schemeClr>
                </a:solidFill>
                <a:effectLst>
                  <a:outerShdw blurRad="38100" dist="38100" dir="2700000" algn="tl">
                    <a:srgbClr val="000000">
                      <a:alpha val="43137"/>
                    </a:srgbClr>
                  </a:outerShdw>
                </a:effectLst>
                <a:latin typeface="Sree Krushnadevaraya" pitchFamily="2" charset="0"/>
                <a:cs typeface="Sree Krushnadevaraya" pitchFamily="2" charset="0"/>
              </a:rPr>
              <a:t>’ ” </a:t>
            </a:r>
            <a:r>
              <a:rPr lang="en" sz="1600" b="1" dirty="0">
                <a:solidFill>
                  <a:schemeClr val="bg2">
                    <a:lumMod val="40000"/>
                    <a:lumOff val="60000"/>
                  </a:schemeClr>
                </a:solidFill>
                <a:effectLst>
                  <a:outerShdw blurRad="38100" dist="38100" dir="2700000" algn="tl">
                    <a:srgbClr val="000000">
                      <a:alpha val="43137"/>
                    </a:srgbClr>
                  </a:outerShdw>
                </a:effectLst>
                <a:latin typeface="Sree Krushnadevaraya" pitchFamily="2" charset="0"/>
                <a:cs typeface="Sree Krushnadevaraya" pitchFamily="2" charset="0"/>
              </a:rPr>
              <a:t>(</a:t>
            </a:r>
            <a:r>
              <a:rPr lang="te-IN" sz="1600" b="1" dirty="0">
                <a:solidFill>
                  <a:schemeClr val="bg2">
                    <a:lumMod val="40000"/>
                    <a:lumOff val="60000"/>
                  </a:schemeClr>
                </a:solidFill>
                <a:effectLst>
                  <a:outerShdw blurRad="38100" dist="38100" dir="2700000" algn="tl">
                    <a:srgbClr val="000000">
                      <a:alpha val="43137"/>
                    </a:srgbClr>
                  </a:outerShdw>
                </a:effectLst>
                <a:latin typeface="Sree Krushnadevaraya" pitchFamily="2" charset="0"/>
                <a:cs typeface="Sree Krushnadevaraya" pitchFamily="2" charset="0"/>
              </a:rPr>
              <a:t>మత్తయి</a:t>
            </a:r>
            <a:r>
              <a:rPr lang="en" sz="1600" b="1" dirty="0">
                <a:solidFill>
                  <a:schemeClr val="bg2">
                    <a:lumMod val="40000"/>
                    <a:lumOff val="60000"/>
                  </a:schemeClr>
                </a:solidFill>
                <a:effectLst>
                  <a:outerShdw blurRad="38100" dist="38100" dir="2700000" algn="tl">
                    <a:srgbClr val="000000">
                      <a:alpha val="43137"/>
                    </a:srgbClr>
                  </a:outerShdw>
                </a:effectLst>
                <a:latin typeface="Sree Krushnadevaraya" pitchFamily="2" charset="0"/>
                <a:cs typeface="Sree Krushnadevaraya" pitchFamily="2" charset="0"/>
              </a:rPr>
              <a:t> 2:15)</a:t>
            </a:r>
          </a:p>
        </p:txBody>
      </p:sp>
      <p:sp>
        <p:nvSpPr>
          <p:cNvPr id="6" name="CuadroTexto 5">
            <a:extLst>
              <a:ext uri="{FF2B5EF4-FFF2-40B4-BE49-F238E27FC236}">
                <a16:creationId xmlns:a16="http://schemas.microsoft.com/office/drawing/2014/main" id="{31463642-5145-4A03-B401-F16A25B4E799}"/>
              </a:ext>
            </a:extLst>
          </p:cNvPr>
          <p:cNvSpPr txBox="1"/>
          <p:nvPr/>
        </p:nvSpPr>
        <p:spPr>
          <a:xfrm>
            <a:off x="0" y="1218128"/>
            <a:ext cx="5810251" cy="1015663"/>
          </a:xfrm>
          <a:prstGeom prst="rect">
            <a:avLst/>
          </a:prstGeom>
          <a:noFill/>
        </p:spPr>
        <p:txBody>
          <a:bodyPr wrap="square" rtlCol="0">
            <a:spAutoFit/>
          </a:bodyPr>
          <a:lstStyle/>
          <a:p>
            <a:pPr algn="ctr">
              <a:spcBef>
                <a:spcPts val="600"/>
              </a:spcBef>
            </a:pPr>
            <a:r>
              <a:rPr lang="te-IN" sz="2000" dirty="0">
                <a:latin typeface="Sree Krushnadevaraya" pitchFamily="2" charset="0"/>
                <a:cs typeface="Sree Krushnadevaraya" pitchFamily="2" charset="0"/>
              </a:rPr>
              <a:t>పాత నిబంధనలోని రూపం క్రొత్త నిబంధనలోని మూడు విభిన్న రకాల ప్రతిరూపాలను సూచిస్తాయి: క్రీస్తు; చర్చి; మరియు అంత్య కాలాలు.</a:t>
            </a:r>
            <a:endParaRPr lang="en" sz="2000" dirty="0">
              <a:latin typeface="Sree Krushnadevaraya" pitchFamily="2" charset="0"/>
              <a:cs typeface="Sree Krushnadevaraya" pitchFamily="2" charset="0"/>
            </a:endParaRPr>
          </a:p>
        </p:txBody>
      </p:sp>
      <p:graphicFrame>
        <p:nvGraphicFramePr>
          <p:cNvPr id="7" name="Diagrama 6">
            <a:extLst>
              <a:ext uri="{FF2B5EF4-FFF2-40B4-BE49-F238E27FC236}">
                <a16:creationId xmlns:a16="http://schemas.microsoft.com/office/drawing/2014/main" id="{FB2228B9-F9C7-FD73-56E0-3D81FBAAABAD}"/>
              </a:ext>
            </a:extLst>
          </p:cNvPr>
          <p:cNvGraphicFramePr/>
          <p:nvPr>
            <p:extLst>
              <p:ext uri="{D42A27DB-BD31-4B8C-83A1-F6EECF244321}">
                <p14:modId xmlns:p14="http://schemas.microsoft.com/office/powerpoint/2010/main" val="2038926927"/>
              </p:ext>
            </p:extLst>
          </p:nvPr>
        </p:nvGraphicFramePr>
        <p:xfrm>
          <a:off x="285750" y="2152650"/>
          <a:ext cx="11753850" cy="46291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Imagen 3" descr="Imagen que contiene edificio, tabla, viejo, conjunto&#10;&#10;El contenido generado por IA puede ser incorrecto.">
            <a:extLst>
              <a:ext uri="{FF2B5EF4-FFF2-40B4-BE49-F238E27FC236}">
                <a16:creationId xmlns:a16="http://schemas.microsoft.com/office/drawing/2014/main" id="{096CA976-FDFB-1879-9A44-7A160244ADD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291762" y="1276945"/>
            <a:ext cx="1704975" cy="1278731"/>
          </a:xfrm>
          <a:prstGeom prst="snip2DiagRect">
            <a:avLst/>
          </a:prstGeom>
          <a:solidFill>
            <a:srgbClr val="FFFFFF">
              <a:shade val="85000"/>
            </a:srgbClr>
          </a:solidFill>
          <a:ln w="38100" cap="sq">
            <a:solidFill>
              <a:srgbClr val="9148C8"/>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Imagen 8" descr="Un grupo de personas disfrazadas&#10;&#10;El contenido generado por IA puede ser incorrecto.">
            <a:extLst>
              <a:ext uri="{FF2B5EF4-FFF2-40B4-BE49-F238E27FC236}">
                <a16:creationId xmlns:a16="http://schemas.microsoft.com/office/drawing/2014/main" id="{7FF262EF-F36A-003B-0B3C-7BFD175D07AF}"/>
              </a:ext>
            </a:extLst>
          </p:cNvPr>
          <p:cNvPicPr>
            <a:picLocks noChangeAspect="1"/>
          </p:cNvPicPr>
          <p:nvPr/>
        </p:nvPicPr>
        <p:blipFill>
          <a:blip r:embed="rId10" cstate="email">
            <a:extLst>
              <a:ext uri="{BEBA8EAE-BF5A-486C-A8C5-ECC9F3942E4B}">
                <a14:imgProps xmlns:a14="http://schemas.microsoft.com/office/drawing/2010/main">
                  <a14:imgLayer r:embed="rId11">
                    <a14:imgEffect>
                      <a14:brightnessContrast bright="20000"/>
                    </a14:imgEffect>
                  </a14:imgLayer>
                </a14:imgProps>
              </a:ext>
              <a:ext uri="{28A0092B-C50C-407E-A947-70E740481C1C}">
                <a14:useLocalDpi xmlns:a14="http://schemas.microsoft.com/office/drawing/2010/main"/>
              </a:ext>
            </a:extLst>
          </a:blip>
          <a:stretch>
            <a:fillRect/>
          </a:stretch>
        </p:blipFill>
        <p:spPr>
          <a:xfrm>
            <a:off x="7853363" y="1270433"/>
            <a:ext cx="2281237" cy="1281056"/>
          </a:xfrm>
          <a:prstGeom prst="snip2DiagRect">
            <a:avLst/>
          </a:prstGeom>
          <a:solidFill>
            <a:srgbClr val="FFFFFF">
              <a:shade val="85000"/>
            </a:srgbClr>
          </a:solidFill>
          <a:ln w="38100" cap="sq">
            <a:solidFill>
              <a:schemeClr val="accent2">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Imagen 10" descr="Un grupo de personas en uniforme posando para fotografia&#10;&#10;El contenido generado por IA puede ser incorrecto.">
            <a:extLst>
              <a:ext uri="{FF2B5EF4-FFF2-40B4-BE49-F238E27FC236}">
                <a16:creationId xmlns:a16="http://schemas.microsoft.com/office/drawing/2014/main" id="{DF8D2BF8-15DF-603C-3DAB-FBE184FDF63B}"/>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a:fillRect/>
          </a:stretch>
        </p:blipFill>
        <p:spPr>
          <a:xfrm>
            <a:off x="5810251" y="1265753"/>
            <a:ext cx="1885950" cy="1285736"/>
          </a:xfrm>
          <a:prstGeom prst="snip2DiagRect">
            <a:avLst/>
          </a:prstGeom>
          <a:solidFill>
            <a:srgbClr val="FFFFFF">
              <a:shade val="85000"/>
            </a:srgbClr>
          </a:solidFill>
          <a:ln w="38100" cap="sq">
            <a:solidFill>
              <a:srgbClr val="B81A7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95833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7">
                                            <p:graphicEl>
                                              <a:dgm id="{82509955-A832-4398-B55F-E63C16952B62}"/>
                                            </p:graphicEl>
                                          </p:spTgt>
                                        </p:tgtEl>
                                        <p:attrNameLst>
                                          <p:attrName>style.visibility</p:attrName>
                                        </p:attrNameLst>
                                      </p:cBhvr>
                                      <p:to>
                                        <p:strVal val="visible"/>
                                      </p:to>
                                    </p:set>
                                    <p:anim calcmode="lin" valueType="num">
                                      <p:cBhvr>
                                        <p:cTn id="26" dur="500" fill="hold"/>
                                        <p:tgtEl>
                                          <p:spTgt spid="7">
                                            <p:graphicEl>
                                              <a:dgm id="{82509955-A832-4398-B55F-E63C16952B62}"/>
                                            </p:graphicEl>
                                          </p:spTgt>
                                        </p:tgtEl>
                                        <p:attrNameLst>
                                          <p:attrName>ppt_w</p:attrName>
                                        </p:attrNameLst>
                                      </p:cBhvr>
                                      <p:tavLst>
                                        <p:tav tm="0">
                                          <p:val>
                                            <p:fltVal val="0"/>
                                          </p:val>
                                        </p:tav>
                                        <p:tav tm="100000">
                                          <p:val>
                                            <p:strVal val="#ppt_w"/>
                                          </p:val>
                                        </p:tav>
                                      </p:tavLst>
                                    </p:anim>
                                    <p:anim calcmode="lin" valueType="num">
                                      <p:cBhvr>
                                        <p:cTn id="27" dur="500" fill="hold"/>
                                        <p:tgtEl>
                                          <p:spTgt spid="7">
                                            <p:graphicEl>
                                              <a:dgm id="{82509955-A832-4398-B55F-E63C16952B62}"/>
                                            </p:graphicEl>
                                          </p:spTgt>
                                        </p:tgtEl>
                                        <p:attrNameLst>
                                          <p:attrName>ppt_h</p:attrName>
                                        </p:attrNameLst>
                                      </p:cBhvr>
                                      <p:tavLst>
                                        <p:tav tm="0">
                                          <p:val>
                                            <p:fltVal val="0"/>
                                          </p:val>
                                        </p:tav>
                                        <p:tav tm="100000">
                                          <p:val>
                                            <p:strVal val="#ppt_h"/>
                                          </p:val>
                                        </p:tav>
                                      </p:tavLst>
                                    </p:anim>
                                    <p:animEffect transition="in" filter="fade">
                                      <p:cBhvr>
                                        <p:cTn id="28" dur="500"/>
                                        <p:tgtEl>
                                          <p:spTgt spid="7">
                                            <p:graphicEl>
                                              <a:dgm id="{82509955-A832-4398-B55F-E63C16952B62}"/>
                                            </p:graphicEl>
                                          </p:spTgt>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7">
                                            <p:graphicEl>
                                              <a:dgm id="{F1CF0A10-B118-44A2-971D-F0E58425E6DB}"/>
                                            </p:graphicEl>
                                          </p:spTgt>
                                        </p:tgtEl>
                                        <p:attrNameLst>
                                          <p:attrName>style.visibility</p:attrName>
                                        </p:attrNameLst>
                                      </p:cBhvr>
                                      <p:to>
                                        <p:strVal val="visible"/>
                                      </p:to>
                                    </p:set>
                                    <p:animEffect transition="in" filter="wipe(left)">
                                      <p:cBhvr>
                                        <p:cTn id="32" dur="500"/>
                                        <p:tgtEl>
                                          <p:spTgt spid="7">
                                            <p:graphicEl>
                                              <a:dgm id="{F1CF0A10-B118-44A2-971D-F0E58425E6DB}"/>
                                            </p:graphic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7">
                                            <p:graphicEl>
                                              <a:dgm id="{2FDECED8-C9DB-409D-A1FE-95628D7E8A3B}"/>
                                            </p:graphicEl>
                                          </p:spTgt>
                                        </p:tgtEl>
                                        <p:attrNameLst>
                                          <p:attrName>style.visibility</p:attrName>
                                        </p:attrNameLst>
                                      </p:cBhvr>
                                      <p:to>
                                        <p:strVal val="visible"/>
                                      </p:to>
                                    </p:set>
                                    <p:animEffect transition="in" filter="wipe(left)">
                                      <p:cBhvr>
                                        <p:cTn id="35" dur="500"/>
                                        <p:tgtEl>
                                          <p:spTgt spid="7">
                                            <p:graphicEl>
                                              <a:dgm id="{2FDECED8-C9DB-409D-A1FE-95628D7E8A3B}"/>
                                            </p:graphicEl>
                                          </p:spTgt>
                                        </p:tgtEl>
                                      </p:cBhvr>
                                    </p:animEffect>
                                  </p:childTnLst>
                                </p:cTn>
                              </p:par>
                            </p:childTnLst>
                          </p:cTn>
                        </p:par>
                        <p:par>
                          <p:cTn id="36" fill="hold">
                            <p:stCondLst>
                              <p:cond delay="1000"/>
                            </p:stCondLst>
                            <p:childTnLst>
                              <p:par>
                                <p:cTn id="37" presetID="22" presetClass="entr" presetSubtype="8" fill="hold" grpId="0" nodeType="afterEffect">
                                  <p:stCondLst>
                                    <p:cond delay="0"/>
                                  </p:stCondLst>
                                  <p:childTnLst>
                                    <p:set>
                                      <p:cBhvr>
                                        <p:cTn id="38" dur="1" fill="hold">
                                          <p:stCondLst>
                                            <p:cond delay="0"/>
                                          </p:stCondLst>
                                        </p:cTn>
                                        <p:tgtEl>
                                          <p:spTgt spid="7">
                                            <p:graphicEl>
                                              <a:dgm id="{1AE142C2-9248-4AC2-A7C2-E9CD653F5538}"/>
                                            </p:graphicEl>
                                          </p:spTgt>
                                        </p:tgtEl>
                                        <p:attrNameLst>
                                          <p:attrName>style.visibility</p:attrName>
                                        </p:attrNameLst>
                                      </p:cBhvr>
                                      <p:to>
                                        <p:strVal val="visible"/>
                                      </p:to>
                                    </p:set>
                                    <p:animEffect transition="in" filter="wipe(left)">
                                      <p:cBhvr>
                                        <p:cTn id="39" dur="500"/>
                                        <p:tgtEl>
                                          <p:spTgt spid="7">
                                            <p:graphicEl>
                                              <a:dgm id="{1AE142C2-9248-4AC2-A7C2-E9CD653F5538}"/>
                                            </p:graphicEl>
                                          </p:spTgt>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7">
                                            <p:graphicEl>
                                              <a:dgm id="{CB854F38-6FB4-42E9-BC99-71441D164C44}"/>
                                            </p:graphicEl>
                                          </p:spTgt>
                                        </p:tgtEl>
                                        <p:attrNameLst>
                                          <p:attrName>style.visibility</p:attrName>
                                        </p:attrNameLst>
                                      </p:cBhvr>
                                      <p:to>
                                        <p:strVal val="visible"/>
                                      </p:to>
                                    </p:set>
                                    <p:animEffect transition="in" filter="wipe(left)">
                                      <p:cBhvr>
                                        <p:cTn id="42" dur="500"/>
                                        <p:tgtEl>
                                          <p:spTgt spid="7">
                                            <p:graphicEl>
                                              <a:dgm id="{CB854F38-6FB4-42E9-BC99-71441D164C44}"/>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49" presetClass="entr" presetSubtype="0" decel="100000"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 calcmode="lin" valueType="num">
                                      <p:cBhvr>
                                        <p:cTn id="49" dur="500" fill="hold"/>
                                        <p:tgtEl>
                                          <p:spTgt spid="11"/>
                                        </p:tgtEl>
                                        <p:attrNameLst>
                                          <p:attrName>style.rotation</p:attrName>
                                        </p:attrNameLst>
                                      </p:cBhvr>
                                      <p:tavLst>
                                        <p:tav tm="0">
                                          <p:val>
                                            <p:fltVal val="360"/>
                                          </p:val>
                                        </p:tav>
                                        <p:tav tm="100000">
                                          <p:val>
                                            <p:fltVal val="0"/>
                                          </p:val>
                                        </p:tav>
                                      </p:tavLst>
                                    </p:anim>
                                    <p:animEffect transition="in" filter="fade">
                                      <p:cBhvr>
                                        <p:cTn id="50" dur="500"/>
                                        <p:tgtEl>
                                          <p:spTgt spid="11"/>
                                        </p:tgtEl>
                                      </p:cBhvr>
                                    </p:animEffect>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7">
                                            <p:graphicEl>
                                              <a:dgm id="{DB26B441-1BA2-4EF2-8D05-87F49C57BBDC}"/>
                                            </p:graphicEl>
                                          </p:spTgt>
                                        </p:tgtEl>
                                        <p:attrNameLst>
                                          <p:attrName>style.visibility</p:attrName>
                                        </p:attrNameLst>
                                      </p:cBhvr>
                                      <p:to>
                                        <p:strVal val="visible"/>
                                      </p:to>
                                    </p:set>
                                    <p:animEffect transition="in" filter="wipe(left)">
                                      <p:cBhvr>
                                        <p:cTn id="54" dur="500"/>
                                        <p:tgtEl>
                                          <p:spTgt spid="7">
                                            <p:graphicEl>
                                              <a:dgm id="{DB26B441-1BA2-4EF2-8D05-87F49C57BBDC}"/>
                                            </p:graphicEl>
                                          </p:spTgt>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7">
                                            <p:graphicEl>
                                              <a:dgm id="{55E9B203-61FB-41AE-8F3B-E196D841F95D}"/>
                                            </p:graphicEl>
                                          </p:spTgt>
                                        </p:tgtEl>
                                        <p:attrNameLst>
                                          <p:attrName>style.visibility</p:attrName>
                                        </p:attrNameLst>
                                      </p:cBhvr>
                                      <p:to>
                                        <p:strVal val="visible"/>
                                      </p:to>
                                    </p:set>
                                    <p:animEffect transition="in" filter="wipe(left)">
                                      <p:cBhvr>
                                        <p:cTn id="57" dur="500"/>
                                        <p:tgtEl>
                                          <p:spTgt spid="7">
                                            <p:graphicEl>
                                              <a:dgm id="{55E9B203-61FB-41AE-8F3B-E196D841F95D}"/>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7">
                                            <p:graphicEl>
                                              <a:dgm id="{DC4ABEEF-6C45-457C-B6FC-AAFCD422179A}"/>
                                            </p:graphicEl>
                                          </p:spTgt>
                                        </p:tgtEl>
                                        <p:attrNameLst>
                                          <p:attrName>style.visibility</p:attrName>
                                        </p:attrNameLst>
                                      </p:cBhvr>
                                      <p:to>
                                        <p:strVal val="visible"/>
                                      </p:to>
                                    </p:set>
                                    <p:animEffect transition="in" filter="wipe(left)">
                                      <p:cBhvr>
                                        <p:cTn id="62" dur="500"/>
                                        <p:tgtEl>
                                          <p:spTgt spid="7">
                                            <p:graphicEl>
                                              <a:dgm id="{DC4ABEEF-6C45-457C-B6FC-AAFCD422179A}"/>
                                            </p:graphicEl>
                                          </p:spTgt>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7">
                                            <p:graphicEl>
                                              <a:dgm id="{554CDCC4-E83C-4FCF-B8A7-F0745A084CA0}"/>
                                            </p:graphicEl>
                                          </p:spTgt>
                                        </p:tgtEl>
                                        <p:attrNameLst>
                                          <p:attrName>style.visibility</p:attrName>
                                        </p:attrNameLst>
                                      </p:cBhvr>
                                      <p:to>
                                        <p:strVal val="visible"/>
                                      </p:to>
                                    </p:set>
                                    <p:animEffect transition="in" filter="wipe(left)">
                                      <p:cBhvr>
                                        <p:cTn id="65" dur="500"/>
                                        <p:tgtEl>
                                          <p:spTgt spid="7">
                                            <p:graphicEl>
                                              <a:dgm id="{554CDCC4-E83C-4FCF-B8A7-F0745A084CA0}"/>
                                            </p:graphicEl>
                                          </p:spTgt>
                                        </p:tgtEl>
                                      </p:cBhvr>
                                    </p:animEffect>
                                  </p:childTnLst>
                                </p:cTn>
                              </p:par>
                            </p:childTnLst>
                          </p:cTn>
                        </p:par>
                        <p:par>
                          <p:cTn id="66" fill="hold">
                            <p:stCondLst>
                              <p:cond delay="500"/>
                            </p:stCondLst>
                            <p:childTnLst>
                              <p:par>
                                <p:cTn id="67" presetID="22" presetClass="entr" presetSubtype="8" fill="hold" grpId="0" nodeType="afterEffect">
                                  <p:stCondLst>
                                    <p:cond delay="0"/>
                                  </p:stCondLst>
                                  <p:childTnLst>
                                    <p:set>
                                      <p:cBhvr>
                                        <p:cTn id="68" dur="1" fill="hold">
                                          <p:stCondLst>
                                            <p:cond delay="0"/>
                                          </p:stCondLst>
                                        </p:cTn>
                                        <p:tgtEl>
                                          <p:spTgt spid="7">
                                            <p:graphicEl>
                                              <a:dgm id="{EC818700-7CC7-424D-97AB-2D98CE5366ED}"/>
                                            </p:graphicEl>
                                          </p:spTgt>
                                        </p:tgtEl>
                                        <p:attrNameLst>
                                          <p:attrName>style.visibility</p:attrName>
                                        </p:attrNameLst>
                                      </p:cBhvr>
                                      <p:to>
                                        <p:strVal val="visible"/>
                                      </p:to>
                                    </p:set>
                                    <p:animEffect transition="in" filter="wipe(left)">
                                      <p:cBhvr>
                                        <p:cTn id="69" dur="500"/>
                                        <p:tgtEl>
                                          <p:spTgt spid="7">
                                            <p:graphicEl>
                                              <a:dgm id="{EC818700-7CC7-424D-97AB-2D98CE5366ED}"/>
                                            </p:graphicEl>
                                          </p:spTgt>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7">
                                            <p:graphicEl>
                                              <a:dgm id="{875AF621-AE25-453B-9AF0-E4E8CB07ADB0}"/>
                                            </p:graphicEl>
                                          </p:spTgt>
                                        </p:tgtEl>
                                        <p:attrNameLst>
                                          <p:attrName>style.visibility</p:attrName>
                                        </p:attrNameLst>
                                      </p:cBhvr>
                                      <p:to>
                                        <p:strVal val="visible"/>
                                      </p:to>
                                    </p:set>
                                    <p:animEffect transition="in" filter="wipe(left)">
                                      <p:cBhvr>
                                        <p:cTn id="72" dur="500"/>
                                        <p:tgtEl>
                                          <p:spTgt spid="7">
                                            <p:graphicEl>
                                              <a:dgm id="{875AF621-AE25-453B-9AF0-E4E8CB07ADB0}"/>
                                            </p:graphicEl>
                                          </p:spTgt>
                                        </p:tgtEl>
                                      </p:cBhvr>
                                    </p:animEffect>
                                  </p:childTnLst>
                                </p:cTn>
                              </p:par>
                            </p:childTnLst>
                          </p:cTn>
                        </p:par>
                        <p:par>
                          <p:cTn id="73" fill="hold">
                            <p:stCondLst>
                              <p:cond delay="1000"/>
                            </p:stCondLst>
                            <p:childTnLst>
                              <p:par>
                                <p:cTn id="74" presetID="22" presetClass="entr" presetSubtype="8" fill="hold" grpId="0" nodeType="afterEffect">
                                  <p:stCondLst>
                                    <p:cond delay="0"/>
                                  </p:stCondLst>
                                  <p:childTnLst>
                                    <p:set>
                                      <p:cBhvr>
                                        <p:cTn id="75" dur="1" fill="hold">
                                          <p:stCondLst>
                                            <p:cond delay="0"/>
                                          </p:stCondLst>
                                        </p:cTn>
                                        <p:tgtEl>
                                          <p:spTgt spid="7">
                                            <p:graphicEl>
                                              <a:dgm id="{99AB79AB-C351-485D-831E-8C79E546E383}"/>
                                            </p:graphicEl>
                                          </p:spTgt>
                                        </p:tgtEl>
                                        <p:attrNameLst>
                                          <p:attrName>style.visibility</p:attrName>
                                        </p:attrNameLst>
                                      </p:cBhvr>
                                      <p:to>
                                        <p:strVal val="visible"/>
                                      </p:to>
                                    </p:set>
                                    <p:animEffect transition="in" filter="wipe(left)">
                                      <p:cBhvr>
                                        <p:cTn id="76" dur="500"/>
                                        <p:tgtEl>
                                          <p:spTgt spid="7">
                                            <p:graphicEl>
                                              <a:dgm id="{99AB79AB-C351-485D-831E-8C79E546E383}"/>
                                            </p:graphicEl>
                                          </p:spTgt>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7">
                                            <p:graphicEl>
                                              <a:dgm id="{0EEDEFE5-AF94-4097-9B3A-182C4F6B02E8}"/>
                                            </p:graphicEl>
                                          </p:spTgt>
                                        </p:tgtEl>
                                        <p:attrNameLst>
                                          <p:attrName>style.visibility</p:attrName>
                                        </p:attrNameLst>
                                      </p:cBhvr>
                                      <p:to>
                                        <p:strVal val="visible"/>
                                      </p:to>
                                    </p:set>
                                    <p:animEffect transition="in" filter="wipe(left)">
                                      <p:cBhvr>
                                        <p:cTn id="79" dur="500"/>
                                        <p:tgtEl>
                                          <p:spTgt spid="7">
                                            <p:graphicEl>
                                              <a:dgm id="{0EEDEFE5-AF94-4097-9B3A-182C4F6B02E8}"/>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7">
                                            <p:graphicEl>
                                              <a:dgm id="{6FF4C709-8099-4DBB-9E16-D5169DB26929}"/>
                                            </p:graphicEl>
                                          </p:spTgt>
                                        </p:tgtEl>
                                        <p:attrNameLst>
                                          <p:attrName>style.visibility</p:attrName>
                                        </p:attrNameLst>
                                      </p:cBhvr>
                                      <p:to>
                                        <p:strVal val="visible"/>
                                      </p:to>
                                    </p:set>
                                    <p:animEffect transition="in" filter="wipe(left)">
                                      <p:cBhvr>
                                        <p:cTn id="84" dur="500"/>
                                        <p:tgtEl>
                                          <p:spTgt spid="7">
                                            <p:graphicEl>
                                              <a:dgm id="{6FF4C709-8099-4DBB-9E16-D5169DB26929}"/>
                                            </p:graphicEl>
                                          </p:spTgt>
                                        </p:tgtEl>
                                      </p:cBhvr>
                                    </p:animEffect>
                                  </p:childTnLst>
                                </p:cTn>
                              </p:par>
                              <p:par>
                                <p:cTn id="85" presetID="22" presetClass="entr" presetSubtype="8" fill="hold" grpId="0" nodeType="withEffect">
                                  <p:stCondLst>
                                    <p:cond delay="0"/>
                                  </p:stCondLst>
                                  <p:childTnLst>
                                    <p:set>
                                      <p:cBhvr>
                                        <p:cTn id="86" dur="1" fill="hold">
                                          <p:stCondLst>
                                            <p:cond delay="0"/>
                                          </p:stCondLst>
                                        </p:cTn>
                                        <p:tgtEl>
                                          <p:spTgt spid="7">
                                            <p:graphicEl>
                                              <a:dgm id="{4BA88EDE-1473-4554-91B3-7E6AFFD5FB49}"/>
                                            </p:graphicEl>
                                          </p:spTgt>
                                        </p:tgtEl>
                                        <p:attrNameLst>
                                          <p:attrName>style.visibility</p:attrName>
                                        </p:attrNameLst>
                                      </p:cBhvr>
                                      <p:to>
                                        <p:strVal val="visible"/>
                                      </p:to>
                                    </p:set>
                                    <p:animEffect transition="in" filter="wipe(left)">
                                      <p:cBhvr>
                                        <p:cTn id="87" dur="500"/>
                                        <p:tgtEl>
                                          <p:spTgt spid="7">
                                            <p:graphicEl>
                                              <a:dgm id="{4BA88EDE-1473-4554-91B3-7E6AFFD5FB49}"/>
                                            </p:graphicEl>
                                          </p:spTgt>
                                        </p:tgtEl>
                                      </p:cBhvr>
                                    </p:animEffect>
                                  </p:childTnLst>
                                </p:cTn>
                              </p:par>
                            </p:childTnLst>
                          </p:cTn>
                        </p:par>
                        <p:par>
                          <p:cTn id="88" fill="hold">
                            <p:stCondLst>
                              <p:cond delay="500"/>
                            </p:stCondLst>
                            <p:childTnLst>
                              <p:par>
                                <p:cTn id="89" presetID="22" presetClass="entr" presetSubtype="8" fill="hold" grpId="0" nodeType="afterEffect">
                                  <p:stCondLst>
                                    <p:cond delay="0"/>
                                  </p:stCondLst>
                                  <p:childTnLst>
                                    <p:set>
                                      <p:cBhvr>
                                        <p:cTn id="90" dur="1" fill="hold">
                                          <p:stCondLst>
                                            <p:cond delay="0"/>
                                          </p:stCondLst>
                                        </p:cTn>
                                        <p:tgtEl>
                                          <p:spTgt spid="7">
                                            <p:graphicEl>
                                              <a:dgm id="{AF56AAED-AAF6-4258-8938-8F38A8134F06}"/>
                                            </p:graphicEl>
                                          </p:spTgt>
                                        </p:tgtEl>
                                        <p:attrNameLst>
                                          <p:attrName>style.visibility</p:attrName>
                                        </p:attrNameLst>
                                      </p:cBhvr>
                                      <p:to>
                                        <p:strVal val="visible"/>
                                      </p:to>
                                    </p:set>
                                    <p:animEffect transition="in" filter="wipe(left)">
                                      <p:cBhvr>
                                        <p:cTn id="91" dur="500"/>
                                        <p:tgtEl>
                                          <p:spTgt spid="7">
                                            <p:graphicEl>
                                              <a:dgm id="{AF56AAED-AAF6-4258-8938-8F38A8134F06}"/>
                                            </p:graphicEl>
                                          </p:spTgt>
                                        </p:tgtEl>
                                      </p:cBhvr>
                                    </p:animEffect>
                                  </p:childTnLst>
                                </p:cTn>
                              </p:par>
                              <p:par>
                                <p:cTn id="92" presetID="22" presetClass="entr" presetSubtype="8" fill="hold" grpId="0" nodeType="withEffect">
                                  <p:stCondLst>
                                    <p:cond delay="0"/>
                                  </p:stCondLst>
                                  <p:childTnLst>
                                    <p:set>
                                      <p:cBhvr>
                                        <p:cTn id="93" dur="1" fill="hold">
                                          <p:stCondLst>
                                            <p:cond delay="0"/>
                                          </p:stCondLst>
                                        </p:cTn>
                                        <p:tgtEl>
                                          <p:spTgt spid="7">
                                            <p:graphicEl>
                                              <a:dgm id="{D4A84265-C1BF-4E59-863F-F24C844EB6A8}"/>
                                            </p:graphicEl>
                                          </p:spTgt>
                                        </p:tgtEl>
                                        <p:attrNameLst>
                                          <p:attrName>style.visibility</p:attrName>
                                        </p:attrNameLst>
                                      </p:cBhvr>
                                      <p:to>
                                        <p:strVal val="visible"/>
                                      </p:to>
                                    </p:set>
                                    <p:animEffect transition="in" filter="wipe(left)">
                                      <p:cBhvr>
                                        <p:cTn id="94" dur="500"/>
                                        <p:tgtEl>
                                          <p:spTgt spid="7">
                                            <p:graphicEl>
                                              <a:dgm id="{D4A84265-C1BF-4E59-863F-F24C844EB6A8}"/>
                                            </p:graphicEl>
                                          </p:spTgt>
                                        </p:tgtEl>
                                      </p:cBhvr>
                                    </p:animEffect>
                                  </p:childTnLst>
                                </p:cTn>
                              </p:par>
                            </p:childTnLst>
                          </p:cTn>
                        </p:par>
                        <p:par>
                          <p:cTn id="95" fill="hold">
                            <p:stCondLst>
                              <p:cond delay="1000"/>
                            </p:stCondLst>
                            <p:childTnLst>
                              <p:par>
                                <p:cTn id="96" presetID="22" presetClass="entr" presetSubtype="8" fill="hold" grpId="0" nodeType="afterEffect">
                                  <p:stCondLst>
                                    <p:cond delay="0"/>
                                  </p:stCondLst>
                                  <p:childTnLst>
                                    <p:set>
                                      <p:cBhvr>
                                        <p:cTn id="97" dur="1" fill="hold">
                                          <p:stCondLst>
                                            <p:cond delay="0"/>
                                          </p:stCondLst>
                                        </p:cTn>
                                        <p:tgtEl>
                                          <p:spTgt spid="7">
                                            <p:graphicEl>
                                              <a:dgm id="{7F15D968-4F8B-4783-80A6-B0154B8522B0}"/>
                                            </p:graphicEl>
                                          </p:spTgt>
                                        </p:tgtEl>
                                        <p:attrNameLst>
                                          <p:attrName>style.visibility</p:attrName>
                                        </p:attrNameLst>
                                      </p:cBhvr>
                                      <p:to>
                                        <p:strVal val="visible"/>
                                      </p:to>
                                    </p:set>
                                    <p:animEffect transition="in" filter="wipe(left)">
                                      <p:cBhvr>
                                        <p:cTn id="98" dur="500"/>
                                        <p:tgtEl>
                                          <p:spTgt spid="7">
                                            <p:graphicEl>
                                              <a:dgm id="{7F15D968-4F8B-4783-80A6-B0154B8522B0}"/>
                                            </p:graphicEl>
                                          </p:spTgt>
                                        </p:tgtEl>
                                      </p:cBhvr>
                                    </p:animEffect>
                                  </p:childTnLst>
                                </p:cTn>
                              </p:par>
                              <p:par>
                                <p:cTn id="99" presetID="22" presetClass="entr" presetSubtype="8" fill="hold" grpId="0" nodeType="withEffect">
                                  <p:stCondLst>
                                    <p:cond delay="0"/>
                                  </p:stCondLst>
                                  <p:childTnLst>
                                    <p:set>
                                      <p:cBhvr>
                                        <p:cTn id="100" dur="1" fill="hold">
                                          <p:stCondLst>
                                            <p:cond delay="0"/>
                                          </p:stCondLst>
                                        </p:cTn>
                                        <p:tgtEl>
                                          <p:spTgt spid="7">
                                            <p:graphicEl>
                                              <a:dgm id="{A6ECC067-25E0-46F7-8668-6AFEB0D4050D}"/>
                                            </p:graphicEl>
                                          </p:spTgt>
                                        </p:tgtEl>
                                        <p:attrNameLst>
                                          <p:attrName>style.visibility</p:attrName>
                                        </p:attrNameLst>
                                      </p:cBhvr>
                                      <p:to>
                                        <p:strVal val="visible"/>
                                      </p:to>
                                    </p:set>
                                    <p:animEffect transition="in" filter="wipe(left)">
                                      <p:cBhvr>
                                        <p:cTn id="101" dur="500"/>
                                        <p:tgtEl>
                                          <p:spTgt spid="7">
                                            <p:graphicEl>
                                              <a:dgm id="{A6ECC067-25E0-46F7-8668-6AFEB0D4050D}"/>
                                            </p:graphicEl>
                                          </p:spTgt>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8" fill="hold" grpId="0" nodeType="clickEffect">
                                  <p:stCondLst>
                                    <p:cond delay="0"/>
                                  </p:stCondLst>
                                  <p:childTnLst>
                                    <p:set>
                                      <p:cBhvr>
                                        <p:cTn id="105" dur="1" fill="hold">
                                          <p:stCondLst>
                                            <p:cond delay="0"/>
                                          </p:stCondLst>
                                        </p:cTn>
                                        <p:tgtEl>
                                          <p:spTgt spid="7">
                                            <p:graphicEl>
                                              <a:dgm id="{B273A122-F638-4F3D-BAD0-640B0362EAFB}"/>
                                            </p:graphicEl>
                                          </p:spTgt>
                                        </p:tgtEl>
                                        <p:attrNameLst>
                                          <p:attrName>style.visibility</p:attrName>
                                        </p:attrNameLst>
                                      </p:cBhvr>
                                      <p:to>
                                        <p:strVal val="visible"/>
                                      </p:to>
                                    </p:set>
                                    <p:animEffect transition="in" filter="wipe(left)">
                                      <p:cBhvr>
                                        <p:cTn id="106" dur="500"/>
                                        <p:tgtEl>
                                          <p:spTgt spid="7">
                                            <p:graphicEl>
                                              <a:dgm id="{B273A122-F638-4F3D-BAD0-640B0362EAFB}"/>
                                            </p:graphicEl>
                                          </p:spTgt>
                                        </p:tgtEl>
                                      </p:cBhvr>
                                    </p:animEffect>
                                  </p:childTnLst>
                                </p:cTn>
                              </p:par>
                              <p:par>
                                <p:cTn id="107" presetID="22" presetClass="entr" presetSubtype="8" fill="hold" grpId="0" nodeType="withEffect">
                                  <p:stCondLst>
                                    <p:cond delay="0"/>
                                  </p:stCondLst>
                                  <p:childTnLst>
                                    <p:set>
                                      <p:cBhvr>
                                        <p:cTn id="108" dur="1" fill="hold">
                                          <p:stCondLst>
                                            <p:cond delay="0"/>
                                          </p:stCondLst>
                                        </p:cTn>
                                        <p:tgtEl>
                                          <p:spTgt spid="7">
                                            <p:graphicEl>
                                              <a:dgm id="{251CC199-34CF-4684-9AAA-173D003927FD}"/>
                                            </p:graphicEl>
                                          </p:spTgt>
                                        </p:tgtEl>
                                        <p:attrNameLst>
                                          <p:attrName>style.visibility</p:attrName>
                                        </p:attrNameLst>
                                      </p:cBhvr>
                                      <p:to>
                                        <p:strVal val="visible"/>
                                      </p:to>
                                    </p:set>
                                    <p:animEffect transition="in" filter="wipe(left)">
                                      <p:cBhvr>
                                        <p:cTn id="109" dur="500"/>
                                        <p:tgtEl>
                                          <p:spTgt spid="7">
                                            <p:graphicEl>
                                              <a:dgm id="{251CC199-34CF-4684-9AAA-173D003927FD}"/>
                                            </p:graphicEl>
                                          </p:spTgt>
                                        </p:tgtEl>
                                      </p:cBhvr>
                                    </p:animEffect>
                                  </p:childTnLst>
                                </p:cTn>
                              </p:par>
                            </p:childTnLst>
                          </p:cTn>
                        </p:par>
                        <p:par>
                          <p:cTn id="110" fill="hold">
                            <p:stCondLst>
                              <p:cond delay="500"/>
                            </p:stCondLst>
                            <p:childTnLst>
                              <p:par>
                                <p:cTn id="111" presetID="22" presetClass="entr" presetSubtype="8" fill="hold" grpId="0" nodeType="afterEffect">
                                  <p:stCondLst>
                                    <p:cond delay="0"/>
                                  </p:stCondLst>
                                  <p:childTnLst>
                                    <p:set>
                                      <p:cBhvr>
                                        <p:cTn id="112" dur="1" fill="hold">
                                          <p:stCondLst>
                                            <p:cond delay="0"/>
                                          </p:stCondLst>
                                        </p:cTn>
                                        <p:tgtEl>
                                          <p:spTgt spid="7">
                                            <p:graphicEl>
                                              <a:dgm id="{0F375551-951C-4608-AB58-0120235CA404}"/>
                                            </p:graphicEl>
                                          </p:spTgt>
                                        </p:tgtEl>
                                        <p:attrNameLst>
                                          <p:attrName>style.visibility</p:attrName>
                                        </p:attrNameLst>
                                      </p:cBhvr>
                                      <p:to>
                                        <p:strVal val="visible"/>
                                      </p:to>
                                    </p:set>
                                    <p:animEffect transition="in" filter="wipe(left)">
                                      <p:cBhvr>
                                        <p:cTn id="113" dur="500"/>
                                        <p:tgtEl>
                                          <p:spTgt spid="7">
                                            <p:graphicEl>
                                              <a:dgm id="{0F375551-951C-4608-AB58-0120235CA404}"/>
                                            </p:graphicEl>
                                          </p:spTgt>
                                        </p:tgtEl>
                                      </p:cBhvr>
                                    </p:animEffect>
                                  </p:childTnLst>
                                </p:cTn>
                              </p:par>
                              <p:par>
                                <p:cTn id="114" presetID="22" presetClass="entr" presetSubtype="8" fill="hold" grpId="0" nodeType="withEffect">
                                  <p:stCondLst>
                                    <p:cond delay="0"/>
                                  </p:stCondLst>
                                  <p:childTnLst>
                                    <p:set>
                                      <p:cBhvr>
                                        <p:cTn id="115" dur="1" fill="hold">
                                          <p:stCondLst>
                                            <p:cond delay="0"/>
                                          </p:stCondLst>
                                        </p:cTn>
                                        <p:tgtEl>
                                          <p:spTgt spid="7">
                                            <p:graphicEl>
                                              <a:dgm id="{AB4C696C-723E-4446-961E-05194B9380D5}"/>
                                            </p:graphicEl>
                                          </p:spTgt>
                                        </p:tgtEl>
                                        <p:attrNameLst>
                                          <p:attrName>style.visibility</p:attrName>
                                        </p:attrNameLst>
                                      </p:cBhvr>
                                      <p:to>
                                        <p:strVal val="visible"/>
                                      </p:to>
                                    </p:set>
                                    <p:animEffect transition="in" filter="wipe(left)">
                                      <p:cBhvr>
                                        <p:cTn id="116" dur="500"/>
                                        <p:tgtEl>
                                          <p:spTgt spid="7">
                                            <p:graphicEl>
                                              <a:dgm id="{AB4C696C-723E-4446-961E-05194B9380D5}"/>
                                            </p:graphicEl>
                                          </p:spTgt>
                                        </p:tgtEl>
                                      </p:cBhvr>
                                    </p:animEffect>
                                  </p:childTnLst>
                                </p:cTn>
                              </p:par>
                            </p:childTnLst>
                          </p:cTn>
                        </p:par>
                        <p:par>
                          <p:cTn id="117" fill="hold">
                            <p:stCondLst>
                              <p:cond delay="1000"/>
                            </p:stCondLst>
                            <p:childTnLst>
                              <p:par>
                                <p:cTn id="118" presetID="22" presetClass="entr" presetSubtype="8" fill="hold" grpId="0" nodeType="afterEffect">
                                  <p:stCondLst>
                                    <p:cond delay="0"/>
                                  </p:stCondLst>
                                  <p:childTnLst>
                                    <p:set>
                                      <p:cBhvr>
                                        <p:cTn id="119" dur="1" fill="hold">
                                          <p:stCondLst>
                                            <p:cond delay="0"/>
                                          </p:stCondLst>
                                        </p:cTn>
                                        <p:tgtEl>
                                          <p:spTgt spid="7">
                                            <p:graphicEl>
                                              <a:dgm id="{89A9B47D-3B13-4C22-B475-A7BC8A1DC456}"/>
                                            </p:graphicEl>
                                          </p:spTgt>
                                        </p:tgtEl>
                                        <p:attrNameLst>
                                          <p:attrName>style.visibility</p:attrName>
                                        </p:attrNameLst>
                                      </p:cBhvr>
                                      <p:to>
                                        <p:strVal val="visible"/>
                                      </p:to>
                                    </p:set>
                                    <p:animEffect transition="in" filter="wipe(left)">
                                      <p:cBhvr>
                                        <p:cTn id="120" dur="500"/>
                                        <p:tgtEl>
                                          <p:spTgt spid="7">
                                            <p:graphicEl>
                                              <a:dgm id="{89A9B47D-3B13-4C22-B475-A7BC8A1DC456}"/>
                                            </p:graphicEl>
                                          </p:spTgt>
                                        </p:tgtEl>
                                      </p:cBhvr>
                                    </p:animEffect>
                                  </p:childTnLst>
                                </p:cTn>
                              </p:par>
                              <p:par>
                                <p:cTn id="121" presetID="22" presetClass="entr" presetSubtype="8" fill="hold" grpId="0" nodeType="withEffect">
                                  <p:stCondLst>
                                    <p:cond delay="0"/>
                                  </p:stCondLst>
                                  <p:childTnLst>
                                    <p:set>
                                      <p:cBhvr>
                                        <p:cTn id="122" dur="1" fill="hold">
                                          <p:stCondLst>
                                            <p:cond delay="0"/>
                                          </p:stCondLst>
                                        </p:cTn>
                                        <p:tgtEl>
                                          <p:spTgt spid="7">
                                            <p:graphicEl>
                                              <a:dgm id="{CB124CA6-1298-4968-AABF-DB575C7436CC}"/>
                                            </p:graphicEl>
                                          </p:spTgt>
                                        </p:tgtEl>
                                        <p:attrNameLst>
                                          <p:attrName>style.visibility</p:attrName>
                                        </p:attrNameLst>
                                      </p:cBhvr>
                                      <p:to>
                                        <p:strVal val="visible"/>
                                      </p:to>
                                    </p:set>
                                    <p:animEffect transition="in" filter="wipe(left)">
                                      <p:cBhvr>
                                        <p:cTn id="123" dur="500"/>
                                        <p:tgtEl>
                                          <p:spTgt spid="7">
                                            <p:graphicEl>
                                              <a:dgm id="{CB124CA6-1298-4968-AABF-DB575C7436CC}"/>
                                            </p:graphicEl>
                                          </p:spTgt>
                                        </p:tgtEl>
                                      </p:cBhvr>
                                    </p:animEffect>
                                  </p:childTnLst>
                                </p:cTn>
                              </p:par>
                            </p:childTnLst>
                          </p:cTn>
                        </p:par>
                      </p:childTnLst>
                    </p:cTn>
                  </p:par>
                  <p:par>
                    <p:cTn id="124" fill="hold">
                      <p:stCondLst>
                        <p:cond delay="indefinite"/>
                      </p:stCondLst>
                      <p:childTnLst>
                        <p:par>
                          <p:cTn id="125" fill="hold">
                            <p:stCondLst>
                              <p:cond delay="0"/>
                            </p:stCondLst>
                            <p:childTnLst>
                              <p:par>
                                <p:cTn id="126" presetID="49" presetClass="entr" presetSubtype="0" decel="100000" fill="hold" nodeType="clickEffect">
                                  <p:stCondLst>
                                    <p:cond delay="0"/>
                                  </p:stCondLst>
                                  <p:childTnLst>
                                    <p:set>
                                      <p:cBhvr>
                                        <p:cTn id="127" dur="1" fill="hold">
                                          <p:stCondLst>
                                            <p:cond delay="0"/>
                                          </p:stCondLst>
                                        </p:cTn>
                                        <p:tgtEl>
                                          <p:spTgt spid="9"/>
                                        </p:tgtEl>
                                        <p:attrNameLst>
                                          <p:attrName>style.visibility</p:attrName>
                                        </p:attrNameLst>
                                      </p:cBhvr>
                                      <p:to>
                                        <p:strVal val="visible"/>
                                      </p:to>
                                    </p:set>
                                    <p:anim calcmode="lin" valueType="num">
                                      <p:cBhvr>
                                        <p:cTn id="128" dur="500" fill="hold"/>
                                        <p:tgtEl>
                                          <p:spTgt spid="9"/>
                                        </p:tgtEl>
                                        <p:attrNameLst>
                                          <p:attrName>ppt_w</p:attrName>
                                        </p:attrNameLst>
                                      </p:cBhvr>
                                      <p:tavLst>
                                        <p:tav tm="0">
                                          <p:val>
                                            <p:fltVal val="0"/>
                                          </p:val>
                                        </p:tav>
                                        <p:tav tm="100000">
                                          <p:val>
                                            <p:strVal val="#ppt_w"/>
                                          </p:val>
                                        </p:tav>
                                      </p:tavLst>
                                    </p:anim>
                                    <p:anim calcmode="lin" valueType="num">
                                      <p:cBhvr>
                                        <p:cTn id="129" dur="500" fill="hold"/>
                                        <p:tgtEl>
                                          <p:spTgt spid="9"/>
                                        </p:tgtEl>
                                        <p:attrNameLst>
                                          <p:attrName>ppt_h</p:attrName>
                                        </p:attrNameLst>
                                      </p:cBhvr>
                                      <p:tavLst>
                                        <p:tav tm="0">
                                          <p:val>
                                            <p:fltVal val="0"/>
                                          </p:val>
                                        </p:tav>
                                        <p:tav tm="100000">
                                          <p:val>
                                            <p:strVal val="#ppt_h"/>
                                          </p:val>
                                        </p:tav>
                                      </p:tavLst>
                                    </p:anim>
                                    <p:anim calcmode="lin" valueType="num">
                                      <p:cBhvr>
                                        <p:cTn id="130" dur="500" fill="hold"/>
                                        <p:tgtEl>
                                          <p:spTgt spid="9"/>
                                        </p:tgtEl>
                                        <p:attrNameLst>
                                          <p:attrName>style.rotation</p:attrName>
                                        </p:attrNameLst>
                                      </p:cBhvr>
                                      <p:tavLst>
                                        <p:tav tm="0">
                                          <p:val>
                                            <p:fltVal val="360"/>
                                          </p:val>
                                        </p:tav>
                                        <p:tav tm="100000">
                                          <p:val>
                                            <p:fltVal val="0"/>
                                          </p:val>
                                        </p:tav>
                                      </p:tavLst>
                                    </p:anim>
                                    <p:animEffect transition="in" filter="fade">
                                      <p:cBhvr>
                                        <p:cTn id="131" dur="500"/>
                                        <p:tgtEl>
                                          <p:spTgt spid="9"/>
                                        </p:tgtEl>
                                      </p:cBhvr>
                                    </p:animEffect>
                                  </p:childTnLst>
                                </p:cTn>
                              </p:par>
                            </p:childTnLst>
                          </p:cTn>
                        </p:par>
                        <p:par>
                          <p:cTn id="132" fill="hold">
                            <p:stCondLst>
                              <p:cond delay="500"/>
                            </p:stCondLst>
                            <p:childTnLst>
                              <p:par>
                                <p:cTn id="133" presetID="22" presetClass="entr" presetSubtype="8" fill="hold" grpId="0" nodeType="afterEffect">
                                  <p:stCondLst>
                                    <p:cond delay="0"/>
                                  </p:stCondLst>
                                  <p:childTnLst>
                                    <p:set>
                                      <p:cBhvr>
                                        <p:cTn id="134" dur="1" fill="hold">
                                          <p:stCondLst>
                                            <p:cond delay="0"/>
                                          </p:stCondLst>
                                        </p:cTn>
                                        <p:tgtEl>
                                          <p:spTgt spid="7">
                                            <p:graphicEl>
                                              <a:dgm id="{7F7AEE85-2D06-458B-90A7-7CE0CBDAA414}"/>
                                            </p:graphicEl>
                                          </p:spTgt>
                                        </p:tgtEl>
                                        <p:attrNameLst>
                                          <p:attrName>style.visibility</p:attrName>
                                        </p:attrNameLst>
                                      </p:cBhvr>
                                      <p:to>
                                        <p:strVal val="visible"/>
                                      </p:to>
                                    </p:set>
                                    <p:animEffect transition="in" filter="wipe(left)">
                                      <p:cBhvr>
                                        <p:cTn id="135" dur="500"/>
                                        <p:tgtEl>
                                          <p:spTgt spid="7">
                                            <p:graphicEl>
                                              <a:dgm id="{7F7AEE85-2D06-458B-90A7-7CE0CBDAA414}"/>
                                            </p:graphicEl>
                                          </p:spTgt>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7">
                                            <p:graphicEl>
                                              <a:dgm id="{3171DB26-B2AD-4896-BE86-7608D95B1E78}"/>
                                            </p:graphicEl>
                                          </p:spTgt>
                                        </p:tgtEl>
                                        <p:attrNameLst>
                                          <p:attrName>style.visibility</p:attrName>
                                        </p:attrNameLst>
                                      </p:cBhvr>
                                      <p:to>
                                        <p:strVal val="visible"/>
                                      </p:to>
                                    </p:set>
                                    <p:animEffect transition="in" filter="wipe(left)">
                                      <p:cBhvr>
                                        <p:cTn id="138" dur="500"/>
                                        <p:tgtEl>
                                          <p:spTgt spid="7">
                                            <p:graphicEl>
                                              <a:dgm id="{3171DB26-B2AD-4896-BE86-7608D95B1E78}"/>
                                            </p:graphicEl>
                                          </p:spTgt>
                                        </p:tgtEl>
                                      </p:cBhvr>
                                    </p:animEffect>
                                  </p:childTnLst>
                                </p:cTn>
                              </p:par>
                            </p:childTnLst>
                          </p:cTn>
                        </p:par>
                      </p:childTnLst>
                    </p:cTn>
                  </p:par>
                  <p:par>
                    <p:cTn id="139" fill="hold">
                      <p:stCondLst>
                        <p:cond delay="indefinite"/>
                      </p:stCondLst>
                      <p:childTnLst>
                        <p:par>
                          <p:cTn id="140" fill="hold">
                            <p:stCondLst>
                              <p:cond delay="0"/>
                            </p:stCondLst>
                            <p:childTnLst>
                              <p:par>
                                <p:cTn id="141" presetID="22" presetClass="entr" presetSubtype="8" fill="hold" grpId="0" nodeType="clickEffect">
                                  <p:stCondLst>
                                    <p:cond delay="0"/>
                                  </p:stCondLst>
                                  <p:childTnLst>
                                    <p:set>
                                      <p:cBhvr>
                                        <p:cTn id="142" dur="1" fill="hold">
                                          <p:stCondLst>
                                            <p:cond delay="0"/>
                                          </p:stCondLst>
                                        </p:cTn>
                                        <p:tgtEl>
                                          <p:spTgt spid="7">
                                            <p:graphicEl>
                                              <a:dgm id="{6B929F33-289A-4981-B953-0FB9995C3B42}"/>
                                            </p:graphicEl>
                                          </p:spTgt>
                                        </p:tgtEl>
                                        <p:attrNameLst>
                                          <p:attrName>style.visibility</p:attrName>
                                        </p:attrNameLst>
                                      </p:cBhvr>
                                      <p:to>
                                        <p:strVal val="visible"/>
                                      </p:to>
                                    </p:set>
                                    <p:animEffect transition="in" filter="wipe(left)">
                                      <p:cBhvr>
                                        <p:cTn id="143" dur="500"/>
                                        <p:tgtEl>
                                          <p:spTgt spid="7">
                                            <p:graphicEl>
                                              <a:dgm id="{6B929F33-289A-4981-B953-0FB9995C3B42}"/>
                                            </p:graphicEl>
                                          </p:spTgt>
                                        </p:tgtEl>
                                      </p:cBhvr>
                                    </p:animEffect>
                                  </p:childTnLst>
                                </p:cTn>
                              </p:par>
                              <p:par>
                                <p:cTn id="144" presetID="22" presetClass="entr" presetSubtype="8" fill="hold" grpId="0" nodeType="withEffect">
                                  <p:stCondLst>
                                    <p:cond delay="0"/>
                                  </p:stCondLst>
                                  <p:childTnLst>
                                    <p:set>
                                      <p:cBhvr>
                                        <p:cTn id="145" dur="1" fill="hold">
                                          <p:stCondLst>
                                            <p:cond delay="0"/>
                                          </p:stCondLst>
                                        </p:cTn>
                                        <p:tgtEl>
                                          <p:spTgt spid="7">
                                            <p:graphicEl>
                                              <a:dgm id="{D3776C98-DAB3-41A6-8F2F-AD7C15FAFF65}"/>
                                            </p:graphicEl>
                                          </p:spTgt>
                                        </p:tgtEl>
                                        <p:attrNameLst>
                                          <p:attrName>style.visibility</p:attrName>
                                        </p:attrNameLst>
                                      </p:cBhvr>
                                      <p:to>
                                        <p:strVal val="visible"/>
                                      </p:to>
                                    </p:set>
                                    <p:animEffect transition="in" filter="wipe(left)">
                                      <p:cBhvr>
                                        <p:cTn id="146" dur="500"/>
                                        <p:tgtEl>
                                          <p:spTgt spid="7">
                                            <p:graphicEl>
                                              <a:dgm id="{D3776C98-DAB3-41A6-8F2F-AD7C15FAFF65}"/>
                                            </p:graphicEl>
                                          </p:spTgt>
                                        </p:tgtEl>
                                      </p:cBhvr>
                                    </p:animEffect>
                                  </p:childTnLst>
                                </p:cTn>
                              </p:par>
                            </p:childTnLst>
                          </p:cTn>
                        </p:par>
                        <p:par>
                          <p:cTn id="147" fill="hold">
                            <p:stCondLst>
                              <p:cond delay="500"/>
                            </p:stCondLst>
                            <p:childTnLst>
                              <p:par>
                                <p:cTn id="148" presetID="22" presetClass="entr" presetSubtype="8" fill="hold" grpId="0" nodeType="afterEffect">
                                  <p:stCondLst>
                                    <p:cond delay="0"/>
                                  </p:stCondLst>
                                  <p:childTnLst>
                                    <p:set>
                                      <p:cBhvr>
                                        <p:cTn id="149" dur="1" fill="hold">
                                          <p:stCondLst>
                                            <p:cond delay="0"/>
                                          </p:stCondLst>
                                        </p:cTn>
                                        <p:tgtEl>
                                          <p:spTgt spid="7">
                                            <p:graphicEl>
                                              <a:dgm id="{3665BA24-D94E-4F60-B4AD-B5A2629E5F33}"/>
                                            </p:graphicEl>
                                          </p:spTgt>
                                        </p:tgtEl>
                                        <p:attrNameLst>
                                          <p:attrName>style.visibility</p:attrName>
                                        </p:attrNameLst>
                                      </p:cBhvr>
                                      <p:to>
                                        <p:strVal val="visible"/>
                                      </p:to>
                                    </p:set>
                                    <p:animEffect transition="in" filter="wipe(left)">
                                      <p:cBhvr>
                                        <p:cTn id="150" dur="500"/>
                                        <p:tgtEl>
                                          <p:spTgt spid="7">
                                            <p:graphicEl>
                                              <a:dgm id="{3665BA24-D94E-4F60-B4AD-B5A2629E5F33}"/>
                                            </p:graphicEl>
                                          </p:spTgt>
                                        </p:tgtEl>
                                      </p:cBhvr>
                                    </p:animEffect>
                                  </p:childTnLst>
                                </p:cTn>
                              </p:par>
                              <p:par>
                                <p:cTn id="151" presetID="22" presetClass="entr" presetSubtype="8" fill="hold" grpId="0" nodeType="withEffect">
                                  <p:stCondLst>
                                    <p:cond delay="0"/>
                                  </p:stCondLst>
                                  <p:childTnLst>
                                    <p:set>
                                      <p:cBhvr>
                                        <p:cTn id="152" dur="1" fill="hold">
                                          <p:stCondLst>
                                            <p:cond delay="0"/>
                                          </p:stCondLst>
                                        </p:cTn>
                                        <p:tgtEl>
                                          <p:spTgt spid="7">
                                            <p:graphicEl>
                                              <a:dgm id="{6151F3CC-8940-4C51-B634-A4C844F32062}"/>
                                            </p:graphicEl>
                                          </p:spTgt>
                                        </p:tgtEl>
                                        <p:attrNameLst>
                                          <p:attrName>style.visibility</p:attrName>
                                        </p:attrNameLst>
                                      </p:cBhvr>
                                      <p:to>
                                        <p:strVal val="visible"/>
                                      </p:to>
                                    </p:set>
                                    <p:animEffect transition="in" filter="wipe(left)">
                                      <p:cBhvr>
                                        <p:cTn id="153" dur="500"/>
                                        <p:tgtEl>
                                          <p:spTgt spid="7">
                                            <p:graphicEl>
                                              <a:dgm id="{6151F3CC-8940-4C51-B634-A4C844F32062}"/>
                                            </p:graphicEl>
                                          </p:spTgt>
                                        </p:tgtEl>
                                      </p:cBhvr>
                                    </p:animEffect>
                                  </p:childTnLst>
                                </p:cTn>
                              </p:par>
                            </p:childTnLst>
                          </p:cTn>
                        </p:par>
                        <p:par>
                          <p:cTn id="154" fill="hold">
                            <p:stCondLst>
                              <p:cond delay="1000"/>
                            </p:stCondLst>
                            <p:childTnLst>
                              <p:par>
                                <p:cTn id="155" presetID="22" presetClass="entr" presetSubtype="8" fill="hold" grpId="0" nodeType="afterEffect">
                                  <p:stCondLst>
                                    <p:cond delay="0"/>
                                  </p:stCondLst>
                                  <p:childTnLst>
                                    <p:set>
                                      <p:cBhvr>
                                        <p:cTn id="156" dur="1" fill="hold">
                                          <p:stCondLst>
                                            <p:cond delay="0"/>
                                          </p:stCondLst>
                                        </p:cTn>
                                        <p:tgtEl>
                                          <p:spTgt spid="7">
                                            <p:graphicEl>
                                              <a:dgm id="{E808EC1A-694B-4791-94C3-786AD443D8AC}"/>
                                            </p:graphicEl>
                                          </p:spTgt>
                                        </p:tgtEl>
                                        <p:attrNameLst>
                                          <p:attrName>style.visibility</p:attrName>
                                        </p:attrNameLst>
                                      </p:cBhvr>
                                      <p:to>
                                        <p:strVal val="visible"/>
                                      </p:to>
                                    </p:set>
                                    <p:animEffect transition="in" filter="wipe(left)">
                                      <p:cBhvr>
                                        <p:cTn id="157" dur="500"/>
                                        <p:tgtEl>
                                          <p:spTgt spid="7">
                                            <p:graphicEl>
                                              <a:dgm id="{E808EC1A-694B-4791-94C3-786AD443D8AC}"/>
                                            </p:graphicEl>
                                          </p:spTgt>
                                        </p:tgtEl>
                                      </p:cBhvr>
                                    </p:animEffect>
                                  </p:childTnLst>
                                </p:cTn>
                              </p:par>
                              <p:par>
                                <p:cTn id="158" presetID="22" presetClass="entr" presetSubtype="8" fill="hold" grpId="0" nodeType="withEffect">
                                  <p:stCondLst>
                                    <p:cond delay="0"/>
                                  </p:stCondLst>
                                  <p:childTnLst>
                                    <p:set>
                                      <p:cBhvr>
                                        <p:cTn id="159" dur="1" fill="hold">
                                          <p:stCondLst>
                                            <p:cond delay="0"/>
                                          </p:stCondLst>
                                        </p:cTn>
                                        <p:tgtEl>
                                          <p:spTgt spid="7">
                                            <p:graphicEl>
                                              <a:dgm id="{718158B0-3F0B-41D8-87C2-CA332C1EADE2}"/>
                                            </p:graphicEl>
                                          </p:spTgt>
                                        </p:tgtEl>
                                        <p:attrNameLst>
                                          <p:attrName>style.visibility</p:attrName>
                                        </p:attrNameLst>
                                      </p:cBhvr>
                                      <p:to>
                                        <p:strVal val="visible"/>
                                      </p:to>
                                    </p:set>
                                    <p:animEffect transition="in" filter="wipe(left)">
                                      <p:cBhvr>
                                        <p:cTn id="160" dur="500"/>
                                        <p:tgtEl>
                                          <p:spTgt spid="7">
                                            <p:graphicEl>
                                              <a:dgm id="{718158B0-3F0B-41D8-87C2-CA332C1EADE2}"/>
                                            </p:graphicEl>
                                          </p:spTgt>
                                        </p:tgtEl>
                                      </p:cBhvr>
                                    </p:animEffect>
                                  </p:childTnLst>
                                </p:cTn>
                              </p:par>
                            </p:childTnLst>
                          </p:cTn>
                        </p:par>
                      </p:childTnLst>
                    </p:cTn>
                  </p:par>
                  <p:par>
                    <p:cTn id="161" fill="hold">
                      <p:stCondLst>
                        <p:cond delay="indefinite"/>
                      </p:stCondLst>
                      <p:childTnLst>
                        <p:par>
                          <p:cTn id="162" fill="hold">
                            <p:stCondLst>
                              <p:cond delay="0"/>
                            </p:stCondLst>
                            <p:childTnLst>
                              <p:par>
                                <p:cTn id="163" presetID="22" presetClass="entr" presetSubtype="8" fill="hold" grpId="0" nodeType="clickEffect">
                                  <p:stCondLst>
                                    <p:cond delay="0"/>
                                  </p:stCondLst>
                                  <p:childTnLst>
                                    <p:set>
                                      <p:cBhvr>
                                        <p:cTn id="164" dur="1" fill="hold">
                                          <p:stCondLst>
                                            <p:cond delay="0"/>
                                          </p:stCondLst>
                                        </p:cTn>
                                        <p:tgtEl>
                                          <p:spTgt spid="7">
                                            <p:graphicEl>
                                              <a:dgm id="{2942936C-5157-4A30-94D4-CF898DBAC622}"/>
                                            </p:graphicEl>
                                          </p:spTgt>
                                        </p:tgtEl>
                                        <p:attrNameLst>
                                          <p:attrName>style.visibility</p:attrName>
                                        </p:attrNameLst>
                                      </p:cBhvr>
                                      <p:to>
                                        <p:strVal val="visible"/>
                                      </p:to>
                                    </p:set>
                                    <p:animEffect transition="in" filter="wipe(left)">
                                      <p:cBhvr>
                                        <p:cTn id="165" dur="500"/>
                                        <p:tgtEl>
                                          <p:spTgt spid="7">
                                            <p:graphicEl>
                                              <a:dgm id="{2942936C-5157-4A30-94D4-CF898DBAC622}"/>
                                            </p:graphicEl>
                                          </p:spTgt>
                                        </p:tgtEl>
                                      </p:cBhvr>
                                    </p:animEffect>
                                  </p:childTnLst>
                                </p:cTn>
                              </p:par>
                              <p:par>
                                <p:cTn id="166" presetID="22" presetClass="entr" presetSubtype="8" fill="hold" grpId="0" nodeType="withEffect">
                                  <p:stCondLst>
                                    <p:cond delay="0"/>
                                  </p:stCondLst>
                                  <p:childTnLst>
                                    <p:set>
                                      <p:cBhvr>
                                        <p:cTn id="167" dur="1" fill="hold">
                                          <p:stCondLst>
                                            <p:cond delay="0"/>
                                          </p:stCondLst>
                                        </p:cTn>
                                        <p:tgtEl>
                                          <p:spTgt spid="7">
                                            <p:graphicEl>
                                              <a:dgm id="{96721EDA-2E13-4E69-9892-7B11B48225C4}"/>
                                            </p:graphicEl>
                                          </p:spTgt>
                                        </p:tgtEl>
                                        <p:attrNameLst>
                                          <p:attrName>style.visibility</p:attrName>
                                        </p:attrNameLst>
                                      </p:cBhvr>
                                      <p:to>
                                        <p:strVal val="visible"/>
                                      </p:to>
                                    </p:set>
                                    <p:animEffect transition="in" filter="wipe(left)">
                                      <p:cBhvr>
                                        <p:cTn id="168" dur="500"/>
                                        <p:tgtEl>
                                          <p:spTgt spid="7">
                                            <p:graphicEl>
                                              <a:dgm id="{96721EDA-2E13-4E69-9892-7B11B48225C4}"/>
                                            </p:graphicEl>
                                          </p:spTgt>
                                        </p:tgtEl>
                                      </p:cBhvr>
                                    </p:animEffect>
                                  </p:childTnLst>
                                </p:cTn>
                              </p:par>
                            </p:childTnLst>
                          </p:cTn>
                        </p:par>
                        <p:par>
                          <p:cTn id="169" fill="hold">
                            <p:stCondLst>
                              <p:cond delay="500"/>
                            </p:stCondLst>
                            <p:childTnLst>
                              <p:par>
                                <p:cTn id="170" presetID="22" presetClass="entr" presetSubtype="8" fill="hold" grpId="0" nodeType="afterEffect">
                                  <p:stCondLst>
                                    <p:cond delay="0"/>
                                  </p:stCondLst>
                                  <p:childTnLst>
                                    <p:set>
                                      <p:cBhvr>
                                        <p:cTn id="171" dur="1" fill="hold">
                                          <p:stCondLst>
                                            <p:cond delay="0"/>
                                          </p:stCondLst>
                                        </p:cTn>
                                        <p:tgtEl>
                                          <p:spTgt spid="7">
                                            <p:graphicEl>
                                              <a:dgm id="{5EBA397B-E530-4838-90F8-24D670A80E83}"/>
                                            </p:graphicEl>
                                          </p:spTgt>
                                        </p:tgtEl>
                                        <p:attrNameLst>
                                          <p:attrName>style.visibility</p:attrName>
                                        </p:attrNameLst>
                                      </p:cBhvr>
                                      <p:to>
                                        <p:strVal val="visible"/>
                                      </p:to>
                                    </p:set>
                                    <p:animEffect transition="in" filter="wipe(left)">
                                      <p:cBhvr>
                                        <p:cTn id="172" dur="500"/>
                                        <p:tgtEl>
                                          <p:spTgt spid="7">
                                            <p:graphicEl>
                                              <a:dgm id="{5EBA397B-E530-4838-90F8-24D670A80E83}"/>
                                            </p:graphicEl>
                                          </p:spTgt>
                                        </p:tgtEl>
                                      </p:cBhvr>
                                    </p:animEffect>
                                  </p:childTnLst>
                                </p:cTn>
                              </p:par>
                              <p:par>
                                <p:cTn id="173" presetID="22" presetClass="entr" presetSubtype="8" fill="hold" grpId="0" nodeType="withEffect">
                                  <p:stCondLst>
                                    <p:cond delay="0"/>
                                  </p:stCondLst>
                                  <p:childTnLst>
                                    <p:set>
                                      <p:cBhvr>
                                        <p:cTn id="174" dur="1" fill="hold">
                                          <p:stCondLst>
                                            <p:cond delay="0"/>
                                          </p:stCondLst>
                                        </p:cTn>
                                        <p:tgtEl>
                                          <p:spTgt spid="7">
                                            <p:graphicEl>
                                              <a:dgm id="{2C2AB4B4-EE90-4211-B64A-F8FDA3FA0FC4}"/>
                                            </p:graphicEl>
                                          </p:spTgt>
                                        </p:tgtEl>
                                        <p:attrNameLst>
                                          <p:attrName>style.visibility</p:attrName>
                                        </p:attrNameLst>
                                      </p:cBhvr>
                                      <p:to>
                                        <p:strVal val="visible"/>
                                      </p:to>
                                    </p:set>
                                    <p:animEffect transition="in" filter="wipe(left)">
                                      <p:cBhvr>
                                        <p:cTn id="175" dur="500"/>
                                        <p:tgtEl>
                                          <p:spTgt spid="7">
                                            <p:graphicEl>
                                              <a:dgm id="{2C2AB4B4-EE90-4211-B64A-F8FDA3FA0FC4}"/>
                                            </p:graphicEl>
                                          </p:spTgt>
                                        </p:tgtEl>
                                      </p:cBhvr>
                                    </p:animEffect>
                                  </p:childTnLst>
                                </p:cTn>
                              </p:par>
                            </p:childTnLst>
                          </p:cTn>
                        </p:par>
                        <p:par>
                          <p:cTn id="176" fill="hold">
                            <p:stCondLst>
                              <p:cond delay="1000"/>
                            </p:stCondLst>
                            <p:childTnLst>
                              <p:par>
                                <p:cTn id="177" presetID="22" presetClass="entr" presetSubtype="8" fill="hold" grpId="0" nodeType="afterEffect">
                                  <p:stCondLst>
                                    <p:cond delay="0"/>
                                  </p:stCondLst>
                                  <p:childTnLst>
                                    <p:set>
                                      <p:cBhvr>
                                        <p:cTn id="178" dur="1" fill="hold">
                                          <p:stCondLst>
                                            <p:cond delay="0"/>
                                          </p:stCondLst>
                                        </p:cTn>
                                        <p:tgtEl>
                                          <p:spTgt spid="7">
                                            <p:graphicEl>
                                              <a:dgm id="{4765B3E2-65F2-4597-916D-FD8DEFFF780F}"/>
                                            </p:graphicEl>
                                          </p:spTgt>
                                        </p:tgtEl>
                                        <p:attrNameLst>
                                          <p:attrName>style.visibility</p:attrName>
                                        </p:attrNameLst>
                                      </p:cBhvr>
                                      <p:to>
                                        <p:strVal val="visible"/>
                                      </p:to>
                                    </p:set>
                                    <p:animEffect transition="in" filter="wipe(left)">
                                      <p:cBhvr>
                                        <p:cTn id="179" dur="500"/>
                                        <p:tgtEl>
                                          <p:spTgt spid="7">
                                            <p:graphicEl>
                                              <a:dgm id="{4765B3E2-65F2-4597-916D-FD8DEFFF780F}"/>
                                            </p:graphicEl>
                                          </p:spTgt>
                                        </p:tgtEl>
                                      </p:cBhvr>
                                    </p:animEffect>
                                  </p:childTnLst>
                                </p:cTn>
                              </p:par>
                              <p:par>
                                <p:cTn id="180" presetID="22" presetClass="entr" presetSubtype="8" fill="hold" grpId="0" nodeType="withEffect">
                                  <p:stCondLst>
                                    <p:cond delay="0"/>
                                  </p:stCondLst>
                                  <p:childTnLst>
                                    <p:set>
                                      <p:cBhvr>
                                        <p:cTn id="181" dur="1" fill="hold">
                                          <p:stCondLst>
                                            <p:cond delay="0"/>
                                          </p:stCondLst>
                                        </p:cTn>
                                        <p:tgtEl>
                                          <p:spTgt spid="7">
                                            <p:graphicEl>
                                              <a:dgm id="{88AC4809-67EF-4762-8D79-0F8D3B8AF657}"/>
                                            </p:graphicEl>
                                          </p:spTgt>
                                        </p:tgtEl>
                                        <p:attrNameLst>
                                          <p:attrName>style.visibility</p:attrName>
                                        </p:attrNameLst>
                                      </p:cBhvr>
                                      <p:to>
                                        <p:strVal val="visible"/>
                                      </p:to>
                                    </p:set>
                                    <p:animEffect transition="in" filter="wipe(left)">
                                      <p:cBhvr>
                                        <p:cTn id="182" dur="500"/>
                                        <p:tgtEl>
                                          <p:spTgt spid="7">
                                            <p:graphicEl>
                                              <a:dgm id="{88AC4809-67EF-4762-8D79-0F8D3B8AF657}"/>
                                            </p:graphicEl>
                                          </p:spTgt>
                                        </p:tgtEl>
                                      </p:cBhvr>
                                    </p:animEffect>
                                  </p:childTnLst>
                                </p:cTn>
                              </p:par>
                            </p:childTnLst>
                          </p:cTn>
                        </p:par>
                      </p:childTnLst>
                    </p:cTn>
                  </p:par>
                  <p:par>
                    <p:cTn id="183" fill="hold">
                      <p:stCondLst>
                        <p:cond delay="indefinite"/>
                      </p:stCondLst>
                      <p:childTnLst>
                        <p:par>
                          <p:cTn id="184" fill="hold">
                            <p:stCondLst>
                              <p:cond delay="0"/>
                            </p:stCondLst>
                            <p:childTnLst>
                              <p:par>
                                <p:cTn id="185" presetID="22" presetClass="entr" presetSubtype="8" fill="hold" grpId="0" nodeType="clickEffect">
                                  <p:stCondLst>
                                    <p:cond delay="0"/>
                                  </p:stCondLst>
                                  <p:childTnLst>
                                    <p:set>
                                      <p:cBhvr>
                                        <p:cTn id="186" dur="1" fill="hold">
                                          <p:stCondLst>
                                            <p:cond delay="0"/>
                                          </p:stCondLst>
                                        </p:cTn>
                                        <p:tgtEl>
                                          <p:spTgt spid="7">
                                            <p:graphicEl>
                                              <a:dgm id="{EFCEF36D-B00B-495F-894D-6E03495EB68A}"/>
                                            </p:graphicEl>
                                          </p:spTgt>
                                        </p:tgtEl>
                                        <p:attrNameLst>
                                          <p:attrName>style.visibility</p:attrName>
                                        </p:attrNameLst>
                                      </p:cBhvr>
                                      <p:to>
                                        <p:strVal val="visible"/>
                                      </p:to>
                                    </p:set>
                                    <p:animEffect transition="in" filter="wipe(left)">
                                      <p:cBhvr>
                                        <p:cTn id="187" dur="500"/>
                                        <p:tgtEl>
                                          <p:spTgt spid="7">
                                            <p:graphicEl>
                                              <a:dgm id="{EFCEF36D-B00B-495F-894D-6E03495EB68A}"/>
                                            </p:graphicEl>
                                          </p:spTgt>
                                        </p:tgtEl>
                                      </p:cBhvr>
                                    </p:animEffect>
                                  </p:childTnLst>
                                </p:cTn>
                              </p:par>
                              <p:par>
                                <p:cTn id="188" presetID="22" presetClass="entr" presetSubtype="8" fill="hold" grpId="0" nodeType="withEffect">
                                  <p:stCondLst>
                                    <p:cond delay="0"/>
                                  </p:stCondLst>
                                  <p:childTnLst>
                                    <p:set>
                                      <p:cBhvr>
                                        <p:cTn id="189" dur="1" fill="hold">
                                          <p:stCondLst>
                                            <p:cond delay="0"/>
                                          </p:stCondLst>
                                        </p:cTn>
                                        <p:tgtEl>
                                          <p:spTgt spid="7">
                                            <p:graphicEl>
                                              <a:dgm id="{5A81E44D-3E45-4736-AF24-E8AE3837A4E8}"/>
                                            </p:graphicEl>
                                          </p:spTgt>
                                        </p:tgtEl>
                                        <p:attrNameLst>
                                          <p:attrName>style.visibility</p:attrName>
                                        </p:attrNameLst>
                                      </p:cBhvr>
                                      <p:to>
                                        <p:strVal val="visible"/>
                                      </p:to>
                                    </p:set>
                                    <p:animEffect transition="in" filter="wipe(left)">
                                      <p:cBhvr>
                                        <p:cTn id="190" dur="500"/>
                                        <p:tgtEl>
                                          <p:spTgt spid="7">
                                            <p:graphicEl>
                                              <a:dgm id="{5A81E44D-3E45-4736-AF24-E8AE3837A4E8}"/>
                                            </p:graphicEl>
                                          </p:spTgt>
                                        </p:tgtEl>
                                      </p:cBhvr>
                                    </p:animEffect>
                                  </p:childTnLst>
                                </p:cTn>
                              </p:par>
                            </p:childTnLst>
                          </p:cTn>
                        </p:par>
                        <p:par>
                          <p:cTn id="191" fill="hold">
                            <p:stCondLst>
                              <p:cond delay="500"/>
                            </p:stCondLst>
                            <p:childTnLst>
                              <p:par>
                                <p:cTn id="192" presetID="22" presetClass="entr" presetSubtype="8" fill="hold" grpId="0" nodeType="afterEffect">
                                  <p:stCondLst>
                                    <p:cond delay="0"/>
                                  </p:stCondLst>
                                  <p:childTnLst>
                                    <p:set>
                                      <p:cBhvr>
                                        <p:cTn id="193" dur="1" fill="hold">
                                          <p:stCondLst>
                                            <p:cond delay="0"/>
                                          </p:stCondLst>
                                        </p:cTn>
                                        <p:tgtEl>
                                          <p:spTgt spid="7">
                                            <p:graphicEl>
                                              <a:dgm id="{43B89DC3-59CB-4BB7-A5D1-B58CE92E280E}"/>
                                            </p:graphicEl>
                                          </p:spTgt>
                                        </p:tgtEl>
                                        <p:attrNameLst>
                                          <p:attrName>style.visibility</p:attrName>
                                        </p:attrNameLst>
                                      </p:cBhvr>
                                      <p:to>
                                        <p:strVal val="visible"/>
                                      </p:to>
                                    </p:set>
                                    <p:animEffect transition="in" filter="wipe(left)">
                                      <p:cBhvr>
                                        <p:cTn id="194" dur="500"/>
                                        <p:tgtEl>
                                          <p:spTgt spid="7">
                                            <p:graphicEl>
                                              <a:dgm id="{43B89DC3-59CB-4BB7-A5D1-B58CE92E280E}"/>
                                            </p:graphicEl>
                                          </p:spTgt>
                                        </p:tgtEl>
                                      </p:cBhvr>
                                    </p:animEffect>
                                  </p:childTnLst>
                                </p:cTn>
                              </p:par>
                              <p:par>
                                <p:cTn id="195" presetID="22" presetClass="entr" presetSubtype="8" fill="hold" grpId="0" nodeType="withEffect">
                                  <p:stCondLst>
                                    <p:cond delay="0"/>
                                  </p:stCondLst>
                                  <p:childTnLst>
                                    <p:set>
                                      <p:cBhvr>
                                        <p:cTn id="196" dur="1" fill="hold">
                                          <p:stCondLst>
                                            <p:cond delay="0"/>
                                          </p:stCondLst>
                                        </p:cTn>
                                        <p:tgtEl>
                                          <p:spTgt spid="7">
                                            <p:graphicEl>
                                              <a:dgm id="{2EDBC206-8498-4BE5-907B-1D0B6EF76F0B}"/>
                                            </p:graphicEl>
                                          </p:spTgt>
                                        </p:tgtEl>
                                        <p:attrNameLst>
                                          <p:attrName>style.visibility</p:attrName>
                                        </p:attrNameLst>
                                      </p:cBhvr>
                                      <p:to>
                                        <p:strVal val="visible"/>
                                      </p:to>
                                    </p:set>
                                    <p:animEffect transition="in" filter="wipe(left)">
                                      <p:cBhvr>
                                        <p:cTn id="197" dur="500"/>
                                        <p:tgtEl>
                                          <p:spTgt spid="7">
                                            <p:graphicEl>
                                              <a:dgm id="{2EDBC206-8498-4BE5-907B-1D0B6EF76F0B}"/>
                                            </p:graphicEl>
                                          </p:spTgt>
                                        </p:tgtEl>
                                      </p:cBhvr>
                                    </p:animEffect>
                                  </p:childTnLst>
                                </p:cTn>
                              </p:par>
                            </p:childTnLst>
                          </p:cTn>
                        </p:par>
                        <p:par>
                          <p:cTn id="198" fill="hold">
                            <p:stCondLst>
                              <p:cond delay="1000"/>
                            </p:stCondLst>
                            <p:childTnLst>
                              <p:par>
                                <p:cTn id="199" presetID="22" presetClass="entr" presetSubtype="8" fill="hold" grpId="0" nodeType="afterEffect">
                                  <p:stCondLst>
                                    <p:cond delay="0"/>
                                  </p:stCondLst>
                                  <p:childTnLst>
                                    <p:set>
                                      <p:cBhvr>
                                        <p:cTn id="200" dur="1" fill="hold">
                                          <p:stCondLst>
                                            <p:cond delay="0"/>
                                          </p:stCondLst>
                                        </p:cTn>
                                        <p:tgtEl>
                                          <p:spTgt spid="7">
                                            <p:graphicEl>
                                              <a:dgm id="{092FA8BA-3BE6-45CB-8BCA-A49C4DBDF710}"/>
                                            </p:graphicEl>
                                          </p:spTgt>
                                        </p:tgtEl>
                                        <p:attrNameLst>
                                          <p:attrName>style.visibility</p:attrName>
                                        </p:attrNameLst>
                                      </p:cBhvr>
                                      <p:to>
                                        <p:strVal val="visible"/>
                                      </p:to>
                                    </p:set>
                                    <p:animEffect transition="in" filter="wipe(left)">
                                      <p:cBhvr>
                                        <p:cTn id="201" dur="500"/>
                                        <p:tgtEl>
                                          <p:spTgt spid="7">
                                            <p:graphicEl>
                                              <a:dgm id="{092FA8BA-3BE6-45CB-8BCA-A49C4DBDF710}"/>
                                            </p:graphicEl>
                                          </p:spTgt>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
                                            <p:graphicEl>
                                              <a:dgm id="{163FE42F-2A89-4442-8481-75554C7A19D9}"/>
                                            </p:graphicEl>
                                          </p:spTgt>
                                        </p:tgtEl>
                                        <p:attrNameLst>
                                          <p:attrName>style.visibility</p:attrName>
                                        </p:attrNameLst>
                                      </p:cBhvr>
                                      <p:to>
                                        <p:strVal val="visible"/>
                                      </p:to>
                                    </p:set>
                                    <p:animEffect transition="in" filter="wipe(left)">
                                      <p:cBhvr>
                                        <p:cTn id="204" dur="500"/>
                                        <p:tgtEl>
                                          <p:spTgt spid="7">
                                            <p:graphicEl>
                                              <a:dgm id="{163FE42F-2A89-4442-8481-75554C7A19D9}"/>
                                            </p:graphicEl>
                                          </p:spTgt>
                                        </p:tgtEl>
                                      </p:cBhvr>
                                    </p:animEffect>
                                  </p:childTnLst>
                                </p:cTn>
                              </p:par>
                            </p:childTnLst>
                          </p:cTn>
                        </p:par>
                      </p:childTnLst>
                    </p:cTn>
                  </p:par>
                  <p:par>
                    <p:cTn id="205" fill="hold">
                      <p:stCondLst>
                        <p:cond delay="indefinite"/>
                      </p:stCondLst>
                      <p:childTnLst>
                        <p:par>
                          <p:cTn id="206" fill="hold">
                            <p:stCondLst>
                              <p:cond delay="0"/>
                            </p:stCondLst>
                            <p:childTnLst>
                              <p:par>
                                <p:cTn id="207" presetID="49" presetClass="entr" presetSubtype="0" decel="100000" fill="hold" nodeType="clickEffect">
                                  <p:stCondLst>
                                    <p:cond delay="0"/>
                                  </p:stCondLst>
                                  <p:childTnLst>
                                    <p:set>
                                      <p:cBhvr>
                                        <p:cTn id="208" dur="1" fill="hold">
                                          <p:stCondLst>
                                            <p:cond delay="0"/>
                                          </p:stCondLst>
                                        </p:cTn>
                                        <p:tgtEl>
                                          <p:spTgt spid="4"/>
                                        </p:tgtEl>
                                        <p:attrNameLst>
                                          <p:attrName>style.visibility</p:attrName>
                                        </p:attrNameLst>
                                      </p:cBhvr>
                                      <p:to>
                                        <p:strVal val="visible"/>
                                      </p:to>
                                    </p:set>
                                    <p:anim calcmode="lin" valueType="num">
                                      <p:cBhvr>
                                        <p:cTn id="209" dur="500" fill="hold"/>
                                        <p:tgtEl>
                                          <p:spTgt spid="4"/>
                                        </p:tgtEl>
                                        <p:attrNameLst>
                                          <p:attrName>ppt_w</p:attrName>
                                        </p:attrNameLst>
                                      </p:cBhvr>
                                      <p:tavLst>
                                        <p:tav tm="0">
                                          <p:val>
                                            <p:fltVal val="0"/>
                                          </p:val>
                                        </p:tav>
                                        <p:tav tm="100000">
                                          <p:val>
                                            <p:strVal val="#ppt_w"/>
                                          </p:val>
                                        </p:tav>
                                      </p:tavLst>
                                    </p:anim>
                                    <p:anim calcmode="lin" valueType="num">
                                      <p:cBhvr>
                                        <p:cTn id="210" dur="500" fill="hold"/>
                                        <p:tgtEl>
                                          <p:spTgt spid="4"/>
                                        </p:tgtEl>
                                        <p:attrNameLst>
                                          <p:attrName>ppt_h</p:attrName>
                                        </p:attrNameLst>
                                      </p:cBhvr>
                                      <p:tavLst>
                                        <p:tav tm="0">
                                          <p:val>
                                            <p:fltVal val="0"/>
                                          </p:val>
                                        </p:tav>
                                        <p:tav tm="100000">
                                          <p:val>
                                            <p:strVal val="#ppt_h"/>
                                          </p:val>
                                        </p:tav>
                                      </p:tavLst>
                                    </p:anim>
                                    <p:anim calcmode="lin" valueType="num">
                                      <p:cBhvr>
                                        <p:cTn id="211" dur="500" fill="hold"/>
                                        <p:tgtEl>
                                          <p:spTgt spid="4"/>
                                        </p:tgtEl>
                                        <p:attrNameLst>
                                          <p:attrName>style.rotation</p:attrName>
                                        </p:attrNameLst>
                                      </p:cBhvr>
                                      <p:tavLst>
                                        <p:tav tm="0">
                                          <p:val>
                                            <p:fltVal val="360"/>
                                          </p:val>
                                        </p:tav>
                                        <p:tav tm="100000">
                                          <p:val>
                                            <p:fltVal val="0"/>
                                          </p:val>
                                        </p:tav>
                                      </p:tavLst>
                                    </p:anim>
                                    <p:animEffect transition="in" filter="fade">
                                      <p:cBhvr>
                                        <p:cTn id="212" dur="500"/>
                                        <p:tgtEl>
                                          <p:spTgt spid="4"/>
                                        </p:tgtEl>
                                      </p:cBhvr>
                                    </p:animEffect>
                                  </p:childTnLst>
                                </p:cTn>
                              </p:par>
                            </p:childTnLst>
                          </p:cTn>
                        </p:par>
                        <p:par>
                          <p:cTn id="213" fill="hold">
                            <p:stCondLst>
                              <p:cond delay="500"/>
                            </p:stCondLst>
                            <p:childTnLst>
                              <p:par>
                                <p:cTn id="214" presetID="22" presetClass="entr" presetSubtype="8" fill="hold" grpId="0" nodeType="afterEffect">
                                  <p:stCondLst>
                                    <p:cond delay="0"/>
                                  </p:stCondLst>
                                  <p:childTnLst>
                                    <p:set>
                                      <p:cBhvr>
                                        <p:cTn id="215" dur="1" fill="hold">
                                          <p:stCondLst>
                                            <p:cond delay="0"/>
                                          </p:stCondLst>
                                        </p:cTn>
                                        <p:tgtEl>
                                          <p:spTgt spid="7">
                                            <p:graphicEl>
                                              <a:dgm id="{2C2DDD95-0016-428C-9014-5857EDAA1A0E}"/>
                                            </p:graphicEl>
                                          </p:spTgt>
                                        </p:tgtEl>
                                        <p:attrNameLst>
                                          <p:attrName>style.visibility</p:attrName>
                                        </p:attrNameLst>
                                      </p:cBhvr>
                                      <p:to>
                                        <p:strVal val="visible"/>
                                      </p:to>
                                    </p:set>
                                    <p:animEffect transition="in" filter="wipe(left)">
                                      <p:cBhvr>
                                        <p:cTn id="216" dur="500"/>
                                        <p:tgtEl>
                                          <p:spTgt spid="7">
                                            <p:graphicEl>
                                              <a:dgm id="{2C2DDD95-0016-428C-9014-5857EDAA1A0E}"/>
                                            </p:graphicEl>
                                          </p:spTgt>
                                        </p:tgtEl>
                                      </p:cBhvr>
                                    </p:animEffect>
                                  </p:childTnLst>
                                </p:cTn>
                              </p:par>
                              <p:par>
                                <p:cTn id="217" presetID="22" presetClass="entr" presetSubtype="8" fill="hold" grpId="0" nodeType="withEffect">
                                  <p:stCondLst>
                                    <p:cond delay="0"/>
                                  </p:stCondLst>
                                  <p:childTnLst>
                                    <p:set>
                                      <p:cBhvr>
                                        <p:cTn id="218" dur="1" fill="hold">
                                          <p:stCondLst>
                                            <p:cond delay="0"/>
                                          </p:stCondLst>
                                        </p:cTn>
                                        <p:tgtEl>
                                          <p:spTgt spid="7">
                                            <p:graphicEl>
                                              <a:dgm id="{565FD0AC-5156-423C-9C4D-DA4439E43AA6}"/>
                                            </p:graphicEl>
                                          </p:spTgt>
                                        </p:tgtEl>
                                        <p:attrNameLst>
                                          <p:attrName>style.visibility</p:attrName>
                                        </p:attrNameLst>
                                      </p:cBhvr>
                                      <p:to>
                                        <p:strVal val="visible"/>
                                      </p:to>
                                    </p:set>
                                    <p:animEffect transition="in" filter="wipe(left)">
                                      <p:cBhvr>
                                        <p:cTn id="219" dur="500"/>
                                        <p:tgtEl>
                                          <p:spTgt spid="7">
                                            <p:graphicEl>
                                              <a:dgm id="{565FD0AC-5156-423C-9C4D-DA4439E43AA6}"/>
                                            </p:graphicEl>
                                          </p:spTgt>
                                        </p:tgtEl>
                                      </p:cBhvr>
                                    </p:animEffect>
                                  </p:childTnLst>
                                </p:cTn>
                              </p:par>
                            </p:childTnLst>
                          </p:cTn>
                        </p:par>
                      </p:childTnLst>
                    </p:cTn>
                  </p:par>
                  <p:par>
                    <p:cTn id="220" fill="hold">
                      <p:stCondLst>
                        <p:cond delay="indefinite"/>
                      </p:stCondLst>
                      <p:childTnLst>
                        <p:par>
                          <p:cTn id="221" fill="hold">
                            <p:stCondLst>
                              <p:cond delay="0"/>
                            </p:stCondLst>
                            <p:childTnLst>
                              <p:par>
                                <p:cTn id="222" presetID="22" presetClass="entr" presetSubtype="8" fill="hold" grpId="0" nodeType="clickEffect">
                                  <p:stCondLst>
                                    <p:cond delay="0"/>
                                  </p:stCondLst>
                                  <p:childTnLst>
                                    <p:set>
                                      <p:cBhvr>
                                        <p:cTn id="223" dur="1" fill="hold">
                                          <p:stCondLst>
                                            <p:cond delay="0"/>
                                          </p:stCondLst>
                                        </p:cTn>
                                        <p:tgtEl>
                                          <p:spTgt spid="7">
                                            <p:graphicEl>
                                              <a:dgm id="{06CF975B-C8F0-410E-B486-B06E0ECDA53E}"/>
                                            </p:graphicEl>
                                          </p:spTgt>
                                        </p:tgtEl>
                                        <p:attrNameLst>
                                          <p:attrName>style.visibility</p:attrName>
                                        </p:attrNameLst>
                                      </p:cBhvr>
                                      <p:to>
                                        <p:strVal val="visible"/>
                                      </p:to>
                                    </p:set>
                                    <p:animEffect transition="in" filter="wipe(left)">
                                      <p:cBhvr>
                                        <p:cTn id="224" dur="500"/>
                                        <p:tgtEl>
                                          <p:spTgt spid="7">
                                            <p:graphicEl>
                                              <a:dgm id="{06CF975B-C8F0-410E-B486-B06E0ECDA53E}"/>
                                            </p:graphicEl>
                                          </p:spTgt>
                                        </p:tgtEl>
                                      </p:cBhvr>
                                    </p:animEffect>
                                  </p:childTnLst>
                                </p:cTn>
                              </p:par>
                              <p:par>
                                <p:cTn id="225" presetID="22" presetClass="entr" presetSubtype="8" fill="hold" grpId="0" nodeType="withEffect">
                                  <p:stCondLst>
                                    <p:cond delay="0"/>
                                  </p:stCondLst>
                                  <p:childTnLst>
                                    <p:set>
                                      <p:cBhvr>
                                        <p:cTn id="226" dur="1" fill="hold">
                                          <p:stCondLst>
                                            <p:cond delay="0"/>
                                          </p:stCondLst>
                                        </p:cTn>
                                        <p:tgtEl>
                                          <p:spTgt spid="7">
                                            <p:graphicEl>
                                              <a:dgm id="{4A47AD15-951B-4BA1-AFA3-6BAE9D4AA4A0}"/>
                                            </p:graphicEl>
                                          </p:spTgt>
                                        </p:tgtEl>
                                        <p:attrNameLst>
                                          <p:attrName>style.visibility</p:attrName>
                                        </p:attrNameLst>
                                      </p:cBhvr>
                                      <p:to>
                                        <p:strVal val="visible"/>
                                      </p:to>
                                    </p:set>
                                    <p:animEffect transition="in" filter="wipe(left)">
                                      <p:cBhvr>
                                        <p:cTn id="227" dur="500"/>
                                        <p:tgtEl>
                                          <p:spTgt spid="7">
                                            <p:graphicEl>
                                              <a:dgm id="{4A47AD15-951B-4BA1-AFA3-6BAE9D4AA4A0}"/>
                                            </p:graphicEl>
                                          </p:spTgt>
                                        </p:tgtEl>
                                      </p:cBhvr>
                                    </p:animEffect>
                                  </p:childTnLst>
                                </p:cTn>
                              </p:par>
                            </p:childTnLst>
                          </p:cTn>
                        </p:par>
                        <p:par>
                          <p:cTn id="228" fill="hold">
                            <p:stCondLst>
                              <p:cond delay="500"/>
                            </p:stCondLst>
                            <p:childTnLst>
                              <p:par>
                                <p:cTn id="229" presetID="22" presetClass="entr" presetSubtype="8" fill="hold" grpId="0" nodeType="afterEffect">
                                  <p:stCondLst>
                                    <p:cond delay="0"/>
                                  </p:stCondLst>
                                  <p:childTnLst>
                                    <p:set>
                                      <p:cBhvr>
                                        <p:cTn id="230" dur="1" fill="hold">
                                          <p:stCondLst>
                                            <p:cond delay="0"/>
                                          </p:stCondLst>
                                        </p:cTn>
                                        <p:tgtEl>
                                          <p:spTgt spid="7">
                                            <p:graphicEl>
                                              <a:dgm id="{1A6F0DA8-C627-4B76-B4CB-217E5DDEFF0B}"/>
                                            </p:graphicEl>
                                          </p:spTgt>
                                        </p:tgtEl>
                                        <p:attrNameLst>
                                          <p:attrName>style.visibility</p:attrName>
                                        </p:attrNameLst>
                                      </p:cBhvr>
                                      <p:to>
                                        <p:strVal val="visible"/>
                                      </p:to>
                                    </p:set>
                                    <p:animEffect transition="in" filter="wipe(left)">
                                      <p:cBhvr>
                                        <p:cTn id="231" dur="500"/>
                                        <p:tgtEl>
                                          <p:spTgt spid="7">
                                            <p:graphicEl>
                                              <a:dgm id="{1A6F0DA8-C627-4B76-B4CB-217E5DDEFF0B}"/>
                                            </p:graphicEl>
                                          </p:spTgt>
                                        </p:tgtEl>
                                      </p:cBhvr>
                                    </p:animEffect>
                                  </p:childTnLst>
                                </p:cTn>
                              </p:par>
                              <p:par>
                                <p:cTn id="232" presetID="22" presetClass="entr" presetSubtype="8" fill="hold" grpId="0" nodeType="withEffect">
                                  <p:stCondLst>
                                    <p:cond delay="0"/>
                                  </p:stCondLst>
                                  <p:childTnLst>
                                    <p:set>
                                      <p:cBhvr>
                                        <p:cTn id="233" dur="1" fill="hold">
                                          <p:stCondLst>
                                            <p:cond delay="0"/>
                                          </p:stCondLst>
                                        </p:cTn>
                                        <p:tgtEl>
                                          <p:spTgt spid="7">
                                            <p:graphicEl>
                                              <a:dgm id="{6C06D458-FE74-458A-B19B-494629D523BE}"/>
                                            </p:graphicEl>
                                          </p:spTgt>
                                        </p:tgtEl>
                                        <p:attrNameLst>
                                          <p:attrName>style.visibility</p:attrName>
                                        </p:attrNameLst>
                                      </p:cBhvr>
                                      <p:to>
                                        <p:strVal val="visible"/>
                                      </p:to>
                                    </p:set>
                                    <p:animEffect transition="in" filter="wipe(left)">
                                      <p:cBhvr>
                                        <p:cTn id="234" dur="500"/>
                                        <p:tgtEl>
                                          <p:spTgt spid="7">
                                            <p:graphicEl>
                                              <a:dgm id="{6C06D458-FE74-458A-B19B-494629D523BE}"/>
                                            </p:graphicEl>
                                          </p:spTgt>
                                        </p:tgtEl>
                                      </p:cBhvr>
                                    </p:animEffect>
                                  </p:childTnLst>
                                </p:cTn>
                              </p:par>
                            </p:childTnLst>
                          </p:cTn>
                        </p:par>
                        <p:par>
                          <p:cTn id="235" fill="hold">
                            <p:stCondLst>
                              <p:cond delay="1000"/>
                            </p:stCondLst>
                            <p:childTnLst>
                              <p:par>
                                <p:cTn id="236" presetID="22" presetClass="entr" presetSubtype="8" fill="hold" grpId="0" nodeType="afterEffect">
                                  <p:stCondLst>
                                    <p:cond delay="0"/>
                                  </p:stCondLst>
                                  <p:childTnLst>
                                    <p:set>
                                      <p:cBhvr>
                                        <p:cTn id="237" dur="1" fill="hold">
                                          <p:stCondLst>
                                            <p:cond delay="0"/>
                                          </p:stCondLst>
                                        </p:cTn>
                                        <p:tgtEl>
                                          <p:spTgt spid="7">
                                            <p:graphicEl>
                                              <a:dgm id="{7B9F681F-FE4A-4032-8D8C-0082D405CC04}"/>
                                            </p:graphicEl>
                                          </p:spTgt>
                                        </p:tgtEl>
                                        <p:attrNameLst>
                                          <p:attrName>style.visibility</p:attrName>
                                        </p:attrNameLst>
                                      </p:cBhvr>
                                      <p:to>
                                        <p:strVal val="visible"/>
                                      </p:to>
                                    </p:set>
                                    <p:animEffect transition="in" filter="wipe(left)">
                                      <p:cBhvr>
                                        <p:cTn id="238" dur="500"/>
                                        <p:tgtEl>
                                          <p:spTgt spid="7">
                                            <p:graphicEl>
                                              <a:dgm id="{7B9F681F-FE4A-4032-8D8C-0082D405CC04}"/>
                                            </p:graphicEl>
                                          </p:spTgt>
                                        </p:tgtEl>
                                      </p:cBhvr>
                                    </p:animEffect>
                                  </p:childTnLst>
                                </p:cTn>
                              </p:par>
                              <p:par>
                                <p:cTn id="239" presetID="22" presetClass="entr" presetSubtype="8" fill="hold" grpId="0" nodeType="withEffect">
                                  <p:stCondLst>
                                    <p:cond delay="0"/>
                                  </p:stCondLst>
                                  <p:childTnLst>
                                    <p:set>
                                      <p:cBhvr>
                                        <p:cTn id="240" dur="1" fill="hold">
                                          <p:stCondLst>
                                            <p:cond delay="0"/>
                                          </p:stCondLst>
                                        </p:cTn>
                                        <p:tgtEl>
                                          <p:spTgt spid="7">
                                            <p:graphicEl>
                                              <a:dgm id="{2FCC901C-16B0-4C0D-9CB2-9EBB69273B4A}"/>
                                            </p:graphicEl>
                                          </p:spTgt>
                                        </p:tgtEl>
                                        <p:attrNameLst>
                                          <p:attrName>style.visibility</p:attrName>
                                        </p:attrNameLst>
                                      </p:cBhvr>
                                      <p:to>
                                        <p:strVal val="visible"/>
                                      </p:to>
                                    </p:set>
                                    <p:animEffect transition="in" filter="wipe(left)">
                                      <p:cBhvr>
                                        <p:cTn id="241" dur="500"/>
                                        <p:tgtEl>
                                          <p:spTgt spid="7">
                                            <p:graphicEl>
                                              <a:dgm id="{2FCC901C-16B0-4C0D-9CB2-9EBB69273B4A}"/>
                                            </p:graphicEl>
                                          </p:spTgt>
                                        </p:tgtEl>
                                      </p:cBhvr>
                                    </p:animEffect>
                                  </p:childTnLst>
                                </p:cTn>
                              </p:par>
                            </p:childTnLst>
                          </p:cTn>
                        </p:par>
                      </p:childTnLst>
                    </p:cTn>
                  </p:par>
                  <p:par>
                    <p:cTn id="242" fill="hold">
                      <p:stCondLst>
                        <p:cond delay="indefinite"/>
                      </p:stCondLst>
                      <p:childTnLst>
                        <p:par>
                          <p:cTn id="243" fill="hold">
                            <p:stCondLst>
                              <p:cond delay="0"/>
                            </p:stCondLst>
                            <p:childTnLst>
                              <p:par>
                                <p:cTn id="244" presetID="22" presetClass="entr" presetSubtype="8" fill="hold" grpId="0" nodeType="clickEffect">
                                  <p:stCondLst>
                                    <p:cond delay="0"/>
                                  </p:stCondLst>
                                  <p:childTnLst>
                                    <p:set>
                                      <p:cBhvr>
                                        <p:cTn id="245" dur="1" fill="hold">
                                          <p:stCondLst>
                                            <p:cond delay="0"/>
                                          </p:stCondLst>
                                        </p:cTn>
                                        <p:tgtEl>
                                          <p:spTgt spid="7">
                                            <p:graphicEl>
                                              <a:dgm id="{1075DB6E-4332-4018-B69A-407CD6A400A4}"/>
                                            </p:graphicEl>
                                          </p:spTgt>
                                        </p:tgtEl>
                                        <p:attrNameLst>
                                          <p:attrName>style.visibility</p:attrName>
                                        </p:attrNameLst>
                                      </p:cBhvr>
                                      <p:to>
                                        <p:strVal val="visible"/>
                                      </p:to>
                                    </p:set>
                                    <p:animEffect transition="in" filter="wipe(left)">
                                      <p:cBhvr>
                                        <p:cTn id="246" dur="500"/>
                                        <p:tgtEl>
                                          <p:spTgt spid="7">
                                            <p:graphicEl>
                                              <a:dgm id="{1075DB6E-4332-4018-B69A-407CD6A400A4}"/>
                                            </p:graphicEl>
                                          </p:spTgt>
                                        </p:tgtEl>
                                      </p:cBhvr>
                                    </p:animEffect>
                                  </p:childTnLst>
                                </p:cTn>
                              </p:par>
                              <p:par>
                                <p:cTn id="247" presetID="22" presetClass="entr" presetSubtype="8" fill="hold" grpId="0" nodeType="withEffect">
                                  <p:stCondLst>
                                    <p:cond delay="0"/>
                                  </p:stCondLst>
                                  <p:childTnLst>
                                    <p:set>
                                      <p:cBhvr>
                                        <p:cTn id="248" dur="1" fill="hold">
                                          <p:stCondLst>
                                            <p:cond delay="0"/>
                                          </p:stCondLst>
                                        </p:cTn>
                                        <p:tgtEl>
                                          <p:spTgt spid="7">
                                            <p:graphicEl>
                                              <a:dgm id="{8A71AF80-77A7-4E4F-AD7E-D79131F4EDAC}"/>
                                            </p:graphicEl>
                                          </p:spTgt>
                                        </p:tgtEl>
                                        <p:attrNameLst>
                                          <p:attrName>style.visibility</p:attrName>
                                        </p:attrNameLst>
                                      </p:cBhvr>
                                      <p:to>
                                        <p:strVal val="visible"/>
                                      </p:to>
                                    </p:set>
                                    <p:animEffect transition="in" filter="wipe(left)">
                                      <p:cBhvr>
                                        <p:cTn id="249" dur="500"/>
                                        <p:tgtEl>
                                          <p:spTgt spid="7">
                                            <p:graphicEl>
                                              <a:dgm id="{8A71AF80-77A7-4E4F-AD7E-D79131F4EDAC}"/>
                                            </p:graphicEl>
                                          </p:spTgt>
                                        </p:tgtEl>
                                      </p:cBhvr>
                                    </p:animEffect>
                                  </p:childTnLst>
                                </p:cTn>
                              </p:par>
                            </p:childTnLst>
                          </p:cTn>
                        </p:par>
                        <p:par>
                          <p:cTn id="250" fill="hold">
                            <p:stCondLst>
                              <p:cond delay="500"/>
                            </p:stCondLst>
                            <p:childTnLst>
                              <p:par>
                                <p:cTn id="251" presetID="22" presetClass="entr" presetSubtype="8" fill="hold" grpId="0" nodeType="afterEffect">
                                  <p:stCondLst>
                                    <p:cond delay="0"/>
                                  </p:stCondLst>
                                  <p:childTnLst>
                                    <p:set>
                                      <p:cBhvr>
                                        <p:cTn id="252" dur="1" fill="hold">
                                          <p:stCondLst>
                                            <p:cond delay="0"/>
                                          </p:stCondLst>
                                        </p:cTn>
                                        <p:tgtEl>
                                          <p:spTgt spid="7">
                                            <p:graphicEl>
                                              <a:dgm id="{5ADF7509-F142-4EA0-A79B-D30088A793D6}"/>
                                            </p:graphicEl>
                                          </p:spTgt>
                                        </p:tgtEl>
                                        <p:attrNameLst>
                                          <p:attrName>style.visibility</p:attrName>
                                        </p:attrNameLst>
                                      </p:cBhvr>
                                      <p:to>
                                        <p:strVal val="visible"/>
                                      </p:to>
                                    </p:set>
                                    <p:animEffect transition="in" filter="wipe(left)">
                                      <p:cBhvr>
                                        <p:cTn id="253" dur="500"/>
                                        <p:tgtEl>
                                          <p:spTgt spid="7">
                                            <p:graphicEl>
                                              <a:dgm id="{5ADF7509-F142-4EA0-A79B-D30088A793D6}"/>
                                            </p:graphicEl>
                                          </p:spTgt>
                                        </p:tgtEl>
                                      </p:cBhvr>
                                    </p:animEffect>
                                  </p:childTnLst>
                                </p:cTn>
                              </p:par>
                              <p:par>
                                <p:cTn id="254" presetID="22" presetClass="entr" presetSubtype="8" fill="hold" grpId="0" nodeType="withEffect">
                                  <p:stCondLst>
                                    <p:cond delay="0"/>
                                  </p:stCondLst>
                                  <p:childTnLst>
                                    <p:set>
                                      <p:cBhvr>
                                        <p:cTn id="255" dur="1" fill="hold">
                                          <p:stCondLst>
                                            <p:cond delay="0"/>
                                          </p:stCondLst>
                                        </p:cTn>
                                        <p:tgtEl>
                                          <p:spTgt spid="7">
                                            <p:graphicEl>
                                              <a:dgm id="{4BA8520E-8D54-443D-9B75-DB07825FC07A}"/>
                                            </p:graphicEl>
                                          </p:spTgt>
                                        </p:tgtEl>
                                        <p:attrNameLst>
                                          <p:attrName>style.visibility</p:attrName>
                                        </p:attrNameLst>
                                      </p:cBhvr>
                                      <p:to>
                                        <p:strVal val="visible"/>
                                      </p:to>
                                    </p:set>
                                    <p:animEffect transition="in" filter="wipe(left)">
                                      <p:cBhvr>
                                        <p:cTn id="256" dur="500"/>
                                        <p:tgtEl>
                                          <p:spTgt spid="7">
                                            <p:graphicEl>
                                              <a:dgm id="{4BA8520E-8D54-443D-9B75-DB07825FC07A}"/>
                                            </p:graphicEl>
                                          </p:spTgt>
                                        </p:tgtEl>
                                      </p:cBhvr>
                                    </p:animEffect>
                                  </p:childTnLst>
                                </p:cTn>
                              </p:par>
                            </p:childTnLst>
                          </p:cTn>
                        </p:par>
                        <p:par>
                          <p:cTn id="257" fill="hold">
                            <p:stCondLst>
                              <p:cond delay="1000"/>
                            </p:stCondLst>
                            <p:childTnLst>
                              <p:par>
                                <p:cTn id="258" presetID="22" presetClass="entr" presetSubtype="8" fill="hold" grpId="0" nodeType="afterEffect">
                                  <p:stCondLst>
                                    <p:cond delay="0"/>
                                  </p:stCondLst>
                                  <p:childTnLst>
                                    <p:set>
                                      <p:cBhvr>
                                        <p:cTn id="259" dur="1" fill="hold">
                                          <p:stCondLst>
                                            <p:cond delay="0"/>
                                          </p:stCondLst>
                                        </p:cTn>
                                        <p:tgtEl>
                                          <p:spTgt spid="7">
                                            <p:graphicEl>
                                              <a:dgm id="{428486B5-AC20-4C4B-AA5A-8F0DF8AD6546}"/>
                                            </p:graphicEl>
                                          </p:spTgt>
                                        </p:tgtEl>
                                        <p:attrNameLst>
                                          <p:attrName>style.visibility</p:attrName>
                                        </p:attrNameLst>
                                      </p:cBhvr>
                                      <p:to>
                                        <p:strVal val="visible"/>
                                      </p:to>
                                    </p:set>
                                    <p:animEffect transition="in" filter="wipe(left)">
                                      <p:cBhvr>
                                        <p:cTn id="260" dur="500"/>
                                        <p:tgtEl>
                                          <p:spTgt spid="7">
                                            <p:graphicEl>
                                              <a:dgm id="{428486B5-AC20-4C4B-AA5A-8F0DF8AD6546}"/>
                                            </p:graphicEl>
                                          </p:spTgt>
                                        </p:tgtEl>
                                      </p:cBhvr>
                                    </p:animEffect>
                                  </p:childTnLst>
                                </p:cTn>
                              </p:par>
                              <p:par>
                                <p:cTn id="261" presetID="22" presetClass="entr" presetSubtype="8" fill="hold" grpId="0" nodeType="withEffect">
                                  <p:stCondLst>
                                    <p:cond delay="0"/>
                                  </p:stCondLst>
                                  <p:childTnLst>
                                    <p:set>
                                      <p:cBhvr>
                                        <p:cTn id="262" dur="1" fill="hold">
                                          <p:stCondLst>
                                            <p:cond delay="0"/>
                                          </p:stCondLst>
                                        </p:cTn>
                                        <p:tgtEl>
                                          <p:spTgt spid="7">
                                            <p:graphicEl>
                                              <a:dgm id="{D168A26B-20BE-4D4E-A66C-5FDFDDE9C321}"/>
                                            </p:graphicEl>
                                          </p:spTgt>
                                        </p:tgtEl>
                                        <p:attrNameLst>
                                          <p:attrName>style.visibility</p:attrName>
                                        </p:attrNameLst>
                                      </p:cBhvr>
                                      <p:to>
                                        <p:strVal val="visible"/>
                                      </p:to>
                                    </p:set>
                                    <p:animEffect transition="in" filter="wipe(left)">
                                      <p:cBhvr>
                                        <p:cTn id="263" dur="500"/>
                                        <p:tgtEl>
                                          <p:spTgt spid="7">
                                            <p:graphicEl>
                                              <a:dgm id="{D168A26B-20BE-4D4E-A66C-5FDFDDE9C321}"/>
                                            </p:graphicEl>
                                          </p:spTgt>
                                        </p:tgtEl>
                                      </p:cBhvr>
                                    </p:animEffect>
                                  </p:childTnLst>
                                </p:cTn>
                              </p:par>
                            </p:childTnLst>
                          </p:cTn>
                        </p:par>
                      </p:childTnLst>
                    </p:cTn>
                  </p:par>
                  <p:par>
                    <p:cTn id="264" fill="hold">
                      <p:stCondLst>
                        <p:cond delay="indefinite"/>
                      </p:stCondLst>
                      <p:childTnLst>
                        <p:par>
                          <p:cTn id="265" fill="hold">
                            <p:stCondLst>
                              <p:cond delay="0"/>
                            </p:stCondLst>
                            <p:childTnLst>
                              <p:par>
                                <p:cTn id="266" presetID="22" presetClass="entr" presetSubtype="8" fill="hold" grpId="0" nodeType="clickEffect">
                                  <p:stCondLst>
                                    <p:cond delay="0"/>
                                  </p:stCondLst>
                                  <p:childTnLst>
                                    <p:set>
                                      <p:cBhvr>
                                        <p:cTn id="267" dur="1" fill="hold">
                                          <p:stCondLst>
                                            <p:cond delay="0"/>
                                          </p:stCondLst>
                                        </p:cTn>
                                        <p:tgtEl>
                                          <p:spTgt spid="7">
                                            <p:graphicEl>
                                              <a:dgm id="{AF1599C4-2432-4CB7-A480-98B73CA6EFFA}"/>
                                            </p:graphicEl>
                                          </p:spTgt>
                                        </p:tgtEl>
                                        <p:attrNameLst>
                                          <p:attrName>style.visibility</p:attrName>
                                        </p:attrNameLst>
                                      </p:cBhvr>
                                      <p:to>
                                        <p:strVal val="visible"/>
                                      </p:to>
                                    </p:set>
                                    <p:animEffect transition="in" filter="wipe(left)">
                                      <p:cBhvr>
                                        <p:cTn id="268" dur="500"/>
                                        <p:tgtEl>
                                          <p:spTgt spid="7">
                                            <p:graphicEl>
                                              <a:dgm id="{AF1599C4-2432-4CB7-A480-98B73CA6EFFA}"/>
                                            </p:graphicEl>
                                          </p:spTgt>
                                        </p:tgtEl>
                                      </p:cBhvr>
                                    </p:animEffect>
                                  </p:childTnLst>
                                </p:cTn>
                              </p:par>
                              <p:par>
                                <p:cTn id="269" presetID="22" presetClass="entr" presetSubtype="8" fill="hold" grpId="0" nodeType="withEffect">
                                  <p:stCondLst>
                                    <p:cond delay="0"/>
                                  </p:stCondLst>
                                  <p:childTnLst>
                                    <p:set>
                                      <p:cBhvr>
                                        <p:cTn id="270" dur="1" fill="hold">
                                          <p:stCondLst>
                                            <p:cond delay="0"/>
                                          </p:stCondLst>
                                        </p:cTn>
                                        <p:tgtEl>
                                          <p:spTgt spid="7">
                                            <p:graphicEl>
                                              <a:dgm id="{B3436EA0-E061-41F5-A681-898EA7260450}"/>
                                            </p:graphicEl>
                                          </p:spTgt>
                                        </p:tgtEl>
                                        <p:attrNameLst>
                                          <p:attrName>style.visibility</p:attrName>
                                        </p:attrNameLst>
                                      </p:cBhvr>
                                      <p:to>
                                        <p:strVal val="visible"/>
                                      </p:to>
                                    </p:set>
                                    <p:animEffect transition="in" filter="wipe(left)">
                                      <p:cBhvr>
                                        <p:cTn id="271" dur="500"/>
                                        <p:tgtEl>
                                          <p:spTgt spid="7">
                                            <p:graphicEl>
                                              <a:dgm id="{B3436EA0-E061-41F5-A681-898EA7260450}"/>
                                            </p:graphicEl>
                                          </p:spTgt>
                                        </p:tgtEl>
                                      </p:cBhvr>
                                    </p:animEffect>
                                  </p:childTnLst>
                                </p:cTn>
                              </p:par>
                            </p:childTnLst>
                          </p:cTn>
                        </p:par>
                        <p:par>
                          <p:cTn id="272" fill="hold">
                            <p:stCondLst>
                              <p:cond delay="500"/>
                            </p:stCondLst>
                            <p:childTnLst>
                              <p:par>
                                <p:cTn id="273" presetID="22" presetClass="entr" presetSubtype="8" fill="hold" grpId="0" nodeType="afterEffect">
                                  <p:stCondLst>
                                    <p:cond delay="0"/>
                                  </p:stCondLst>
                                  <p:childTnLst>
                                    <p:set>
                                      <p:cBhvr>
                                        <p:cTn id="274" dur="1" fill="hold">
                                          <p:stCondLst>
                                            <p:cond delay="0"/>
                                          </p:stCondLst>
                                        </p:cTn>
                                        <p:tgtEl>
                                          <p:spTgt spid="7">
                                            <p:graphicEl>
                                              <a:dgm id="{31F53769-E132-4CEE-8D9E-3F7EE9AD3C36}"/>
                                            </p:graphicEl>
                                          </p:spTgt>
                                        </p:tgtEl>
                                        <p:attrNameLst>
                                          <p:attrName>style.visibility</p:attrName>
                                        </p:attrNameLst>
                                      </p:cBhvr>
                                      <p:to>
                                        <p:strVal val="visible"/>
                                      </p:to>
                                    </p:set>
                                    <p:animEffect transition="in" filter="wipe(left)">
                                      <p:cBhvr>
                                        <p:cTn id="275" dur="500"/>
                                        <p:tgtEl>
                                          <p:spTgt spid="7">
                                            <p:graphicEl>
                                              <a:dgm id="{31F53769-E132-4CEE-8D9E-3F7EE9AD3C36}"/>
                                            </p:graphicEl>
                                          </p:spTgt>
                                        </p:tgtEl>
                                      </p:cBhvr>
                                    </p:animEffect>
                                  </p:childTnLst>
                                </p:cTn>
                              </p:par>
                              <p:par>
                                <p:cTn id="276" presetID="22" presetClass="entr" presetSubtype="8" fill="hold" grpId="0" nodeType="withEffect">
                                  <p:stCondLst>
                                    <p:cond delay="0"/>
                                  </p:stCondLst>
                                  <p:childTnLst>
                                    <p:set>
                                      <p:cBhvr>
                                        <p:cTn id="277" dur="1" fill="hold">
                                          <p:stCondLst>
                                            <p:cond delay="0"/>
                                          </p:stCondLst>
                                        </p:cTn>
                                        <p:tgtEl>
                                          <p:spTgt spid="7">
                                            <p:graphicEl>
                                              <a:dgm id="{AE1F0294-D1F2-43D5-A402-109D2BAD284E}"/>
                                            </p:graphicEl>
                                          </p:spTgt>
                                        </p:tgtEl>
                                        <p:attrNameLst>
                                          <p:attrName>style.visibility</p:attrName>
                                        </p:attrNameLst>
                                      </p:cBhvr>
                                      <p:to>
                                        <p:strVal val="visible"/>
                                      </p:to>
                                    </p:set>
                                    <p:animEffect transition="in" filter="wipe(left)">
                                      <p:cBhvr>
                                        <p:cTn id="278" dur="500"/>
                                        <p:tgtEl>
                                          <p:spTgt spid="7">
                                            <p:graphicEl>
                                              <a:dgm id="{AE1F0294-D1F2-43D5-A402-109D2BAD284E}"/>
                                            </p:graphicEl>
                                          </p:spTgt>
                                        </p:tgtEl>
                                      </p:cBhvr>
                                    </p:animEffect>
                                  </p:childTnLst>
                                </p:cTn>
                              </p:par>
                            </p:childTnLst>
                          </p:cTn>
                        </p:par>
                        <p:par>
                          <p:cTn id="279" fill="hold">
                            <p:stCondLst>
                              <p:cond delay="1000"/>
                            </p:stCondLst>
                            <p:childTnLst>
                              <p:par>
                                <p:cTn id="280" presetID="22" presetClass="entr" presetSubtype="8" fill="hold" grpId="0" nodeType="afterEffect">
                                  <p:stCondLst>
                                    <p:cond delay="0"/>
                                  </p:stCondLst>
                                  <p:childTnLst>
                                    <p:set>
                                      <p:cBhvr>
                                        <p:cTn id="281" dur="1" fill="hold">
                                          <p:stCondLst>
                                            <p:cond delay="0"/>
                                          </p:stCondLst>
                                        </p:cTn>
                                        <p:tgtEl>
                                          <p:spTgt spid="7">
                                            <p:graphicEl>
                                              <a:dgm id="{BAFD54B3-FBCB-4E2C-9818-5E5AEDD77A3B}"/>
                                            </p:graphicEl>
                                          </p:spTgt>
                                        </p:tgtEl>
                                        <p:attrNameLst>
                                          <p:attrName>style.visibility</p:attrName>
                                        </p:attrNameLst>
                                      </p:cBhvr>
                                      <p:to>
                                        <p:strVal val="visible"/>
                                      </p:to>
                                    </p:set>
                                    <p:animEffect transition="in" filter="wipe(left)">
                                      <p:cBhvr>
                                        <p:cTn id="282" dur="500"/>
                                        <p:tgtEl>
                                          <p:spTgt spid="7">
                                            <p:graphicEl>
                                              <a:dgm id="{BAFD54B3-FBCB-4E2C-9818-5E5AEDD77A3B}"/>
                                            </p:graphicEl>
                                          </p:spTgt>
                                        </p:tgtEl>
                                      </p:cBhvr>
                                    </p:animEffect>
                                  </p:childTnLst>
                                </p:cTn>
                              </p:par>
                              <p:par>
                                <p:cTn id="283" presetID="22" presetClass="entr" presetSubtype="8" fill="hold" grpId="0" nodeType="withEffect">
                                  <p:stCondLst>
                                    <p:cond delay="0"/>
                                  </p:stCondLst>
                                  <p:childTnLst>
                                    <p:set>
                                      <p:cBhvr>
                                        <p:cTn id="284" dur="1" fill="hold">
                                          <p:stCondLst>
                                            <p:cond delay="0"/>
                                          </p:stCondLst>
                                        </p:cTn>
                                        <p:tgtEl>
                                          <p:spTgt spid="7">
                                            <p:graphicEl>
                                              <a:dgm id="{137D68CA-DC7B-4A87-848F-B3BF39B64E80}"/>
                                            </p:graphicEl>
                                          </p:spTgt>
                                        </p:tgtEl>
                                        <p:attrNameLst>
                                          <p:attrName>style.visibility</p:attrName>
                                        </p:attrNameLst>
                                      </p:cBhvr>
                                      <p:to>
                                        <p:strVal val="visible"/>
                                      </p:to>
                                    </p:set>
                                    <p:animEffect transition="in" filter="wipe(left)">
                                      <p:cBhvr>
                                        <p:cTn id="285" dur="500"/>
                                        <p:tgtEl>
                                          <p:spTgt spid="7">
                                            <p:graphicEl>
                                              <a:dgm id="{137D68CA-DC7B-4A87-848F-B3BF39B64E8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7" grpId="0" uiExpand="1">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EF1621AC-5915-B8DE-6CBD-530BF2135FAD}"/>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A1C4C3D6-D952-58E4-E723-5ADD30192A91}"/>
              </a:ext>
            </a:extLst>
          </p:cNvPr>
          <p:cNvSpPr txBox="1"/>
          <p:nvPr/>
        </p:nvSpPr>
        <p:spPr>
          <a:xfrm>
            <a:off x="2688658" y="1869996"/>
            <a:ext cx="6699183" cy="3631763"/>
          </a:xfrm>
          <a:prstGeom prst="rect">
            <a:avLst/>
          </a:prstGeom>
          <a:noFill/>
        </p:spPr>
        <p:txBody>
          <a:bodyPr wrap="square">
            <a:spAutoFit/>
            <a:scene3d>
              <a:camera prst="orthographicFront"/>
              <a:lightRig rig="threePt" dir="t"/>
            </a:scene3d>
            <a:sp3d extrusionH="57150">
              <a:bevelT w="69850" h="38100" prst="cross"/>
            </a:sp3d>
          </a:bodyPr>
          <a:lstStyle/>
          <a:p>
            <a:pPr algn="ctr"/>
            <a:r>
              <a:rPr lang="te-IN" sz="11500" b="1" dirty="0">
                <a:ln w="12700">
                  <a:solidFill>
                    <a:srgbClr val="A01761"/>
                  </a:solidFill>
                  <a:prstDash val="solid"/>
                </a:ln>
                <a:pattFill prst="pct50">
                  <a:fgClr>
                    <a:srgbClr val="A01761"/>
                  </a:fgClr>
                  <a:bgClr>
                    <a:srgbClr val="D5C1C7"/>
                  </a:bgClr>
                </a:pattFill>
                <a:effectLst>
                  <a:outerShdw dist="38100" dir="2640000" algn="bl" rotWithShape="0">
                    <a:schemeClr val="accent3">
                      <a:lumMod val="50000"/>
                    </a:schemeClr>
                  </a:outerShdw>
                </a:effectLst>
                <a:latin typeface="Sree Krushnadevaraya" pitchFamily="2" charset="0"/>
                <a:cs typeface="Sree Krushnadevaraya" pitchFamily="2" charset="0"/>
              </a:rPr>
              <a:t>ప్రతీకాత్మక యెహోషువ</a:t>
            </a:r>
            <a:endParaRPr lang="en" sz="11500" b="1" dirty="0">
              <a:ln w="12700">
                <a:solidFill>
                  <a:srgbClr val="A01761"/>
                </a:solidFill>
                <a:prstDash val="solid"/>
              </a:ln>
              <a:pattFill prst="pct50">
                <a:fgClr>
                  <a:srgbClr val="A01761"/>
                </a:fgClr>
                <a:bgClr>
                  <a:srgbClr val="D5C1C7"/>
                </a:bgClr>
              </a:pattFill>
              <a:effectLst>
                <a:outerShdw dist="38100" dir="2640000" algn="bl" rotWithShape="0">
                  <a:schemeClr val="accent3">
                    <a:lumMod val="50000"/>
                  </a:schemeClr>
                </a:outerShdw>
              </a:effectLst>
              <a:latin typeface="Sree Krushnadevaraya" pitchFamily="2" charset="0"/>
              <a:cs typeface="Sree Krushnadevaraya" pitchFamily="2" charset="0"/>
            </a:endParaRPr>
          </a:p>
        </p:txBody>
      </p:sp>
    </p:spTree>
    <p:extLst>
      <p:ext uri="{BB962C8B-B14F-4D97-AF65-F5344CB8AC3E}">
        <p14:creationId xmlns:p14="http://schemas.microsoft.com/office/powerpoint/2010/main" val="414392451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3" name="Rectángulo 22">
            <a:extLst>
              <a:ext uri="{FF2B5EF4-FFF2-40B4-BE49-F238E27FC236}">
                <a16:creationId xmlns:a16="http://schemas.microsoft.com/office/drawing/2014/main" id="{7731A9D4-62B7-BC20-73C9-909ABACDEC0F}"/>
              </a:ext>
            </a:extLst>
          </p:cNvPr>
          <p:cNvSpPr>
            <a:spLocks noGrp="1" noRot="1" noMove="1" noResize="1" noEditPoints="1" noAdjustHandles="1" noChangeArrowheads="1" noChangeShapeType="1"/>
          </p:cNvSpPr>
          <p:nvPr/>
        </p:nvSpPr>
        <p:spPr>
          <a:xfrm>
            <a:off x="0" y="0"/>
            <a:ext cx="12191999" cy="1290123"/>
          </a:xfrm>
          <a:prstGeom prst="rect">
            <a:avLst/>
          </a:prstGeom>
          <a:blipFill>
            <a:blip r:embed="rId3" cstate="email">
              <a:extLst>
                <a:ext uri="{28A0092B-C50C-407E-A947-70E740481C1C}">
                  <a14:useLocalDpi xmlns:a14="http://schemas.microsoft.com/office/drawing/2010/main"/>
                </a:ext>
              </a:extLst>
            </a:blip>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0D5F0AF8-6327-BDA3-3A69-3B9F5808EC22}"/>
              </a:ext>
            </a:extLst>
          </p:cNvPr>
          <p:cNvSpPr txBox="1"/>
          <p:nvPr/>
        </p:nvSpPr>
        <p:spPr>
          <a:xfrm>
            <a:off x="0" y="29028"/>
            <a:ext cx="12191999" cy="830997"/>
          </a:xfrm>
          <a:prstGeom prst="rect">
            <a:avLst/>
          </a:prstGeom>
          <a:noFill/>
        </p:spPr>
        <p:txBody>
          <a:bodyPr wrap="square">
            <a:spAutoFit/>
            <a:scene3d>
              <a:camera prst="orthographicFront"/>
              <a:lightRig rig="threePt" dir="t"/>
            </a:scene3d>
            <a:sp3d extrusionH="57150" contourW="38100">
              <a:bevelT w="82550" h="38100" prst="coolSlant"/>
              <a:contourClr>
                <a:schemeClr val="accent3">
                  <a:lumMod val="50000"/>
                </a:schemeClr>
              </a:contourClr>
            </a:sp3d>
          </a:bodyPr>
          <a:lstStyle/>
          <a:p>
            <a:pPr algn="ctr"/>
            <a:r>
              <a:rPr lang="te-IN" sz="4800" b="1" spc="600" dirty="0">
                <a:ln w="15875">
                  <a:noFill/>
                  <a:prstDash val="solid"/>
                </a:ln>
                <a:solidFill>
                  <a:schemeClr val="bg2">
                    <a:lumMod val="60000"/>
                    <a:lumOff val="40000"/>
                  </a:schemeClr>
                </a:solidFill>
                <a:effectLst>
                  <a:outerShdw blurRad="12700" dist="38100" dir="2700000" algn="tl" rotWithShape="0">
                    <a:schemeClr val="bg1"/>
                  </a:outerShdw>
                </a:effectLst>
                <a:latin typeface="Sree Krushnadevaraya" pitchFamily="2" charset="0"/>
                <a:cs typeface="Sree Krushnadevaraya" pitchFamily="2" charset="0"/>
              </a:rPr>
              <a:t>యెహోషువ యొక్క రూపాలు</a:t>
            </a:r>
          </a:p>
        </p:txBody>
      </p:sp>
      <p:sp>
        <p:nvSpPr>
          <p:cNvPr id="4" name="CuadroTexto 3">
            <a:extLst>
              <a:ext uri="{FF2B5EF4-FFF2-40B4-BE49-F238E27FC236}">
                <a16:creationId xmlns:a16="http://schemas.microsoft.com/office/drawing/2014/main" id="{1A845338-6506-F2E0-3964-8694CDA80227}"/>
              </a:ext>
            </a:extLst>
          </p:cNvPr>
          <p:cNvSpPr txBox="1"/>
          <p:nvPr/>
        </p:nvSpPr>
        <p:spPr>
          <a:xfrm>
            <a:off x="1" y="626566"/>
            <a:ext cx="12191999" cy="830997"/>
          </a:xfrm>
          <a:prstGeom prst="rect">
            <a:avLst/>
          </a:prstGeom>
          <a:noFill/>
        </p:spPr>
        <p:txBody>
          <a:bodyPr wrap="square">
            <a:spAutoFit/>
          </a:bodyPr>
          <a:lstStyle/>
          <a:p>
            <a:pPr algn="ctr"/>
            <a:r>
              <a:rPr lang="en" sz="2400" b="1" dirty="0">
                <a:solidFill>
                  <a:srgbClr val="93E3FF"/>
                </a:solidFill>
                <a:effectLst>
                  <a:glow rad="76200">
                    <a:schemeClr val="accent3">
                      <a:lumMod val="50000"/>
                    </a:schemeClr>
                  </a:glow>
                  <a:outerShdw blurRad="38100" dist="38100" dir="2700000" algn="tl">
                    <a:srgbClr val="000000">
                      <a:alpha val="43137"/>
                    </a:srgbClr>
                  </a:outerShdw>
                </a:effectLst>
                <a:latin typeface="Sree Krushnadevaraya" pitchFamily="2" charset="0"/>
                <a:cs typeface="Sree Krushnadevaraya" pitchFamily="2" charset="0"/>
              </a:rPr>
              <a:t>“</a:t>
            </a:r>
            <a:r>
              <a:rPr lang="te-IN" sz="2400" b="1" dirty="0">
                <a:solidFill>
                  <a:srgbClr val="93E3FF"/>
                </a:solidFill>
                <a:effectLst>
                  <a:glow rad="76200">
                    <a:schemeClr val="accent3">
                      <a:lumMod val="50000"/>
                    </a:schemeClr>
                  </a:glow>
                  <a:outerShdw blurRad="38100" dist="38100" dir="2700000" algn="tl">
                    <a:srgbClr val="000000">
                      <a:alpha val="43137"/>
                    </a:srgbClr>
                  </a:outerShdw>
                </a:effectLst>
                <a:latin typeface="Sree Krushnadevaraya" pitchFamily="2" charset="0"/>
                <a:cs typeface="Sree Krushnadevaraya" pitchFamily="2" charset="0"/>
              </a:rPr>
              <a:t>నీ దేవుడైన యెహోవా నీ మధ్యను నావంటి ప్రవక్తను నీ సహోదరులలో నీకొరకు పుట్టించును, ఆయన మాట నీవు వినవలెను.</a:t>
            </a:r>
            <a:r>
              <a:rPr lang="en" sz="2400" b="1" dirty="0">
                <a:solidFill>
                  <a:srgbClr val="93E3FF"/>
                </a:solidFill>
                <a:effectLst>
                  <a:glow rad="76200">
                    <a:schemeClr val="accent3">
                      <a:lumMod val="50000"/>
                    </a:schemeClr>
                  </a:glow>
                  <a:outerShdw blurRad="38100" dist="38100" dir="2700000" algn="tl">
                    <a:srgbClr val="000000">
                      <a:alpha val="43137"/>
                    </a:srgbClr>
                  </a:outerShdw>
                </a:effectLst>
                <a:latin typeface="Sree Krushnadevaraya" pitchFamily="2" charset="0"/>
                <a:cs typeface="Sree Krushnadevaraya" pitchFamily="2" charset="0"/>
              </a:rPr>
              <a:t>.” (</a:t>
            </a:r>
            <a:r>
              <a:rPr lang="te-IN" sz="2400" b="1" dirty="0">
                <a:solidFill>
                  <a:srgbClr val="93E3FF"/>
                </a:solidFill>
                <a:effectLst>
                  <a:glow rad="76200">
                    <a:schemeClr val="accent3">
                      <a:lumMod val="50000"/>
                    </a:schemeClr>
                  </a:glow>
                  <a:outerShdw blurRad="38100" dist="38100" dir="2700000" algn="tl">
                    <a:srgbClr val="000000">
                      <a:alpha val="43137"/>
                    </a:srgbClr>
                  </a:outerShdw>
                </a:effectLst>
                <a:latin typeface="Sree Krushnadevaraya" pitchFamily="2" charset="0"/>
                <a:cs typeface="Sree Krushnadevaraya" pitchFamily="2" charset="0"/>
              </a:rPr>
              <a:t>ద్వితీయోపదేశకాండము</a:t>
            </a:r>
            <a:r>
              <a:rPr lang="en" sz="2400" b="1" dirty="0">
                <a:solidFill>
                  <a:srgbClr val="93E3FF"/>
                </a:solidFill>
                <a:effectLst>
                  <a:glow rad="76200">
                    <a:schemeClr val="accent3">
                      <a:lumMod val="50000"/>
                    </a:schemeClr>
                  </a:glow>
                  <a:outerShdw blurRad="38100" dist="38100" dir="2700000" algn="tl">
                    <a:srgbClr val="000000">
                      <a:alpha val="43137"/>
                    </a:srgbClr>
                  </a:outerShdw>
                </a:effectLst>
                <a:latin typeface="Sree Krushnadevaraya" pitchFamily="2" charset="0"/>
                <a:cs typeface="Sree Krushnadevaraya" pitchFamily="2" charset="0"/>
              </a:rPr>
              <a:t> 18:16)</a:t>
            </a:r>
            <a:endParaRPr lang="es-ES" sz="2400" b="1" dirty="0">
              <a:solidFill>
                <a:srgbClr val="93E3FF"/>
              </a:solidFill>
              <a:effectLst>
                <a:glow rad="76200">
                  <a:schemeClr val="accent3">
                    <a:lumMod val="50000"/>
                  </a:schemeClr>
                </a:glow>
                <a:outerShdw blurRad="38100" dist="38100" dir="2700000" algn="tl">
                  <a:srgbClr val="000000">
                    <a:alpha val="43137"/>
                  </a:srgbClr>
                </a:outerShdw>
              </a:effectLst>
              <a:latin typeface="Sree Krushnadevaraya" pitchFamily="2" charset="0"/>
              <a:cs typeface="Sree Krushnadevaraya" pitchFamily="2" charset="0"/>
            </a:endParaRPr>
          </a:p>
        </p:txBody>
      </p:sp>
      <p:sp>
        <p:nvSpPr>
          <p:cNvPr id="5" name="CuadroTexto 4">
            <a:extLst>
              <a:ext uri="{FF2B5EF4-FFF2-40B4-BE49-F238E27FC236}">
                <a16:creationId xmlns:a16="http://schemas.microsoft.com/office/drawing/2014/main" id="{557D8832-A79A-385E-AF99-D7EEAAF1BAEC}"/>
              </a:ext>
            </a:extLst>
          </p:cNvPr>
          <p:cNvSpPr txBox="1"/>
          <p:nvPr/>
        </p:nvSpPr>
        <p:spPr>
          <a:xfrm>
            <a:off x="125128" y="1428750"/>
            <a:ext cx="7170821" cy="707886"/>
          </a:xfrm>
          <a:prstGeom prst="rect">
            <a:avLst/>
          </a:prstGeom>
          <a:noFill/>
        </p:spPr>
        <p:txBody>
          <a:bodyPr wrap="square" rtlCol="0">
            <a:spAutoFit/>
          </a:bodyPr>
          <a:lstStyle/>
          <a:p>
            <a:pPr>
              <a:spcBef>
                <a:spcPts val="600"/>
              </a:spcBef>
            </a:pPr>
            <a:r>
              <a:rPr lang="te-IN" sz="2000" dirty="0">
                <a:latin typeface="Sree Krushnadevaraya" pitchFamily="2" charset="0"/>
                <a:cs typeface="Sree Krushnadevaraya" pitchFamily="2" charset="0"/>
              </a:rPr>
              <a:t>ప్రజలను నడిపించే రెండవ ప్రవక్త గురించి మోషే చెప్పిన ప్రవచనాన్ని యెహోషువ పాక్షికంగా నెరవేర్చాడు (ద్వితీ. 18:15-19).</a:t>
            </a:r>
            <a:endParaRPr lang="en" sz="2000" dirty="0">
              <a:latin typeface="Sree Krushnadevaraya" pitchFamily="2" charset="0"/>
              <a:cs typeface="Sree Krushnadevaraya" pitchFamily="2" charset="0"/>
            </a:endParaRPr>
          </a:p>
        </p:txBody>
      </p:sp>
      <p:pic>
        <p:nvPicPr>
          <p:cNvPr id="6" name="Imagen 5" descr="Un dibujo de un grupo de personas en una playa&#10;&#10;El contenido generado por IA puede ser incorrecto.">
            <a:extLst>
              <a:ext uri="{FF2B5EF4-FFF2-40B4-BE49-F238E27FC236}">
                <a16:creationId xmlns:a16="http://schemas.microsoft.com/office/drawing/2014/main" id="{128687D6-97B0-2CFB-8D8B-530886A9873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90359" y="1428750"/>
            <a:ext cx="2204988" cy="1653741"/>
          </a:xfrm>
          <a:prstGeom prst="round2DiagRect">
            <a:avLst>
              <a:gd name="adj1" fmla="val 16667"/>
              <a:gd name="adj2" fmla="val 0"/>
            </a:avLst>
          </a:prstGeom>
          <a:ln w="28575" cap="sq">
            <a:solidFill>
              <a:schemeClr val="accent4">
                <a:lumMod val="75000"/>
              </a:schemeClr>
            </a:solidFill>
            <a:miter lim="800000"/>
          </a:ln>
          <a:effectLst>
            <a:outerShdw blurRad="50800" dist="38100" dir="2700000" algn="tl" rotWithShape="0">
              <a:prstClr val="black">
                <a:alpha val="40000"/>
              </a:prstClr>
            </a:outerShdw>
          </a:effectLst>
        </p:spPr>
      </p:pic>
      <p:pic>
        <p:nvPicPr>
          <p:cNvPr id="8" name="Imagen 7" descr="Imagen que contiene persona, tabla, comida, niño&#10;&#10;El contenido generado por IA puede ser incorrecto.">
            <a:extLst>
              <a:ext uri="{FF2B5EF4-FFF2-40B4-BE49-F238E27FC236}">
                <a16:creationId xmlns:a16="http://schemas.microsoft.com/office/drawing/2014/main" id="{BB8BAF74-1661-8FE7-9DBC-58942F302B2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10974" y="3525382"/>
            <a:ext cx="1946326" cy="1373877"/>
          </a:xfrm>
          <a:prstGeom prst="snip2DiagRect">
            <a:avLst/>
          </a:prstGeom>
          <a:solidFill>
            <a:srgbClr val="FFFFFF">
              <a:shade val="85000"/>
            </a:srgbClr>
          </a:solidFill>
          <a:ln w="57150" cap="sq">
            <a:solidFill>
              <a:schemeClr val="accent1">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Imagen que contiene montaña, paraguas, mujer, sostener&#10;&#10;El contenido generado por IA puede ser incorrecto.">
            <a:extLst>
              <a:ext uri="{FF2B5EF4-FFF2-40B4-BE49-F238E27FC236}">
                <a16:creationId xmlns:a16="http://schemas.microsoft.com/office/drawing/2014/main" id="{B05C8E6B-8B41-CE45-7103-8FF100D7BF0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7490359" y="3212453"/>
            <a:ext cx="1806342" cy="1977992"/>
          </a:xfrm>
          <a:prstGeom prst="round2DiagRect">
            <a:avLst>
              <a:gd name="adj1" fmla="val 0"/>
              <a:gd name="adj2" fmla="val 11975"/>
            </a:avLst>
          </a:prstGeom>
          <a:ln w="28575" cap="sq">
            <a:solidFill>
              <a:schemeClr val="accent2">
                <a:lumMod val="50000"/>
              </a:schemeClr>
            </a:solidFill>
            <a:miter lim="800000"/>
          </a:ln>
          <a:effectLst>
            <a:outerShdw blurRad="50800" dist="38100" dir="2700000" algn="tl" rotWithShape="0">
              <a:prstClr val="black">
                <a:alpha val="40000"/>
              </a:prstClr>
            </a:outerShdw>
          </a:effectLst>
        </p:spPr>
      </p:pic>
      <p:pic>
        <p:nvPicPr>
          <p:cNvPr id="12" name="Imagen 11" descr="Imagen que contiene persona, montaña, hombre, parado&#10;&#10;El contenido generado por IA puede ser incorrecto.">
            <a:extLst>
              <a:ext uri="{FF2B5EF4-FFF2-40B4-BE49-F238E27FC236}">
                <a16:creationId xmlns:a16="http://schemas.microsoft.com/office/drawing/2014/main" id="{81D38D09-3068-80E4-4FF7-930FC4286CB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869004" y="1428750"/>
            <a:ext cx="2237414" cy="1653741"/>
          </a:xfrm>
          <a:prstGeom prst="round2DiagRect">
            <a:avLst>
              <a:gd name="adj1" fmla="val 0"/>
              <a:gd name="adj2" fmla="val 16647"/>
            </a:avLst>
          </a:prstGeom>
          <a:ln w="28575" cap="sq">
            <a:solidFill>
              <a:schemeClr val="accent4">
                <a:lumMod val="75000"/>
              </a:schemeClr>
            </a:solidFill>
            <a:miter lim="800000"/>
          </a:ln>
          <a:effectLst>
            <a:outerShdw blurRad="50800" dist="38100" dir="2700000" algn="tl" rotWithShape="0">
              <a:prstClr val="black">
                <a:alpha val="40000"/>
              </a:prstClr>
            </a:outerShdw>
          </a:effectLst>
        </p:spPr>
      </p:pic>
      <p:pic>
        <p:nvPicPr>
          <p:cNvPr id="14" name="Imagen 13" descr="Imagen que contiene exterior, agua, barco, persona&#10;&#10;El contenido generado por IA puede ser incorrecto.">
            <a:extLst>
              <a:ext uri="{FF2B5EF4-FFF2-40B4-BE49-F238E27FC236}">
                <a16:creationId xmlns:a16="http://schemas.microsoft.com/office/drawing/2014/main" id="{63446DA1-7F1A-FA79-AF06-0902925074C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467528" y="3212453"/>
            <a:ext cx="2637323" cy="1977992"/>
          </a:xfrm>
          <a:prstGeom prst="round2DiagRect">
            <a:avLst>
              <a:gd name="adj1" fmla="val 16667"/>
              <a:gd name="adj2" fmla="val 0"/>
            </a:avLst>
          </a:prstGeom>
          <a:ln w="28575" cap="sq">
            <a:solidFill>
              <a:schemeClr val="accent2">
                <a:lumMod val="50000"/>
              </a:schemeClr>
            </a:solidFill>
            <a:miter lim="800000"/>
          </a:ln>
          <a:effectLst>
            <a:outerShdw blurRad="50800" dist="38100" dir="2700000" algn="tl" rotWithShape="0">
              <a:prstClr val="black">
                <a:alpha val="40000"/>
              </a:prstClr>
            </a:outerShdw>
          </a:effectLst>
        </p:spPr>
      </p:pic>
      <p:sp>
        <p:nvSpPr>
          <p:cNvPr id="16" name="CuadroTexto 15">
            <a:extLst>
              <a:ext uri="{FF2B5EF4-FFF2-40B4-BE49-F238E27FC236}">
                <a16:creationId xmlns:a16="http://schemas.microsoft.com/office/drawing/2014/main" id="{F80CE7C4-D923-99DB-43A0-36B63223E3FE}"/>
              </a:ext>
            </a:extLst>
          </p:cNvPr>
          <p:cNvSpPr txBox="1"/>
          <p:nvPr/>
        </p:nvSpPr>
        <p:spPr>
          <a:xfrm>
            <a:off x="5438275" y="5345155"/>
            <a:ext cx="6753724" cy="1631216"/>
          </a:xfrm>
          <a:prstGeom prst="rect">
            <a:avLst/>
          </a:prstGeom>
          <a:noFill/>
        </p:spPr>
        <p:txBody>
          <a:bodyPr wrap="square">
            <a:spAutoFit/>
          </a:bodyPr>
          <a:lstStyle/>
          <a:p>
            <a:pPr>
              <a:spcBef>
                <a:spcPts val="600"/>
              </a:spcBef>
            </a:pPr>
            <a:r>
              <a:rPr lang="te-IN" sz="2000" dirty="0">
                <a:latin typeface="Sree Krushnadevaraya" pitchFamily="2" charset="0"/>
                <a:cs typeface="Sree Krushnadevaraya" pitchFamily="2" charset="0"/>
              </a:rPr>
              <a:t>కానీ మోషే ప్రవచనం యెహోషువను దాటి విస్తరించిందని ప్రజలు అర్థం చేసుకున్నారు (యోహాను 1:21). ఆ విధంగా, మోషే మరియు యెహోషువ ఇద్దరూ "ప్రవక్త" గురించి మోషేకు ఇవ్వబడిన ప్రవచనాన్ని పూర్తిగా గ్రహించిన నిజమైన ప్రతిరూపానికి సాదృశ్యాలుగా మారారు: యేసు (అపొస్తలుల కార్యములు 3:22-26).</a:t>
            </a:r>
            <a:endParaRPr lang="en" sz="2000" dirty="0">
              <a:latin typeface="Sree Krushnadevaraya" pitchFamily="2" charset="0"/>
              <a:cs typeface="Sree Krushnadevaraya" pitchFamily="2" charset="0"/>
            </a:endParaRPr>
          </a:p>
        </p:txBody>
      </p:sp>
      <p:sp>
        <p:nvSpPr>
          <p:cNvPr id="18" name="CuadroTexto 17">
            <a:extLst>
              <a:ext uri="{FF2B5EF4-FFF2-40B4-BE49-F238E27FC236}">
                <a16:creationId xmlns:a16="http://schemas.microsoft.com/office/drawing/2014/main" id="{C9AB5842-F55F-44FB-37D9-9BF6928FCBBF}"/>
              </a:ext>
            </a:extLst>
          </p:cNvPr>
          <p:cNvSpPr txBox="1"/>
          <p:nvPr/>
        </p:nvSpPr>
        <p:spPr>
          <a:xfrm>
            <a:off x="2192934" y="3752463"/>
            <a:ext cx="5293715" cy="1323439"/>
          </a:xfrm>
          <a:prstGeom prst="rect">
            <a:avLst/>
          </a:prstGeom>
          <a:noFill/>
        </p:spPr>
        <p:txBody>
          <a:bodyPr wrap="square">
            <a:spAutoFit/>
          </a:bodyPr>
          <a:lstStyle/>
          <a:p>
            <a:pPr>
              <a:spcBef>
                <a:spcPts val="600"/>
              </a:spcBef>
            </a:pPr>
            <a:r>
              <a:rPr lang="te-IN" sz="2000" dirty="0">
                <a:latin typeface="Sree Krushnadevaraya" pitchFamily="2" charset="0"/>
                <a:cs typeface="Sree Krushnadevaraya" pitchFamily="2" charset="0"/>
              </a:rPr>
              <a:t>మోషే కింద మన్నా పడటం ప్రారంభించినప్పటికీ, అది యెహోషువ కింద ఆగిపోయింది. ఇంకా, మోషే ఇచ్చిన భూమి విభజన మరియు ఆశ్రయ పురముల గురించిన సూచనలను యెహోషువ అమలు చేశాడు.</a:t>
            </a:r>
            <a:endParaRPr lang="en" sz="2000" dirty="0">
              <a:latin typeface="Sree Krushnadevaraya" pitchFamily="2" charset="0"/>
              <a:cs typeface="Sree Krushnadevaraya" pitchFamily="2" charset="0"/>
            </a:endParaRPr>
          </a:p>
        </p:txBody>
      </p:sp>
      <p:pic>
        <p:nvPicPr>
          <p:cNvPr id="20" name="Imagen 19" descr="Vista de una ciudad&#10;&#10;El contenido generado por IA puede ser incorrecto.">
            <a:extLst>
              <a:ext uri="{FF2B5EF4-FFF2-40B4-BE49-F238E27FC236}">
                <a16:creationId xmlns:a16="http://schemas.microsoft.com/office/drawing/2014/main" id="{E60F8339-FDD6-80D0-BEB1-2DD058BB9142}"/>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210974" y="5075902"/>
            <a:ext cx="1946326" cy="1631216"/>
          </a:xfrm>
          <a:prstGeom prst="snip2DiagRect">
            <a:avLst>
              <a:gd name="adj1" fmla="val 15069"/>
              <a:gd name="adj2" fmla="val 0"/>
            </a:avLst>
          </a:prstGeom>
          <a:solidFill>
            <a:srgbClr val="FFFFFF">
              <a:shade val="85000"/>
            </a:srgbClr>
          </a:solidFill>
          <a:ln w="57150" cap="sq">
            <a:solidFill>
              <a:schemeClr val="accent1">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2" name="Imagen 21" descr="Un grupo de personas disfrazadas&#10;&#10;El contenido generado por IA puede ser incorrecto.">
            <a:extLst>
              <a:ext uri="{FF2B5EF4-FFF2-40B4-BE49-F238E27FC236}">
                <a16:creationId xmlns:a16="http://schemas.microsoft.com/office/drawing/2014/main" id="{88F1960A-A5C1-95A2-A2C0-8EE294DB5A54}"/>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2340179" y="5075902"/>
            <a:ext cx="2986262" cy="1631216"/>
          </a:xfrm>
          <a:prstGeom prst="snip2DiagRect">
            <a:avLst>
              <a:gd name="adj1" fmla="val 15069"/>
              <a:gd name="adj2" fmla="val 12448"/>
            </a:avLst>
          </a:prstGeom>
          <a:solidFill>
            <a:srgbClr val="FFFFFF">
              <a:shade val="85000"/>
            </a:srgbClr>
          </a:solidFill>
          <a:ln w="57150" cap="sq">
            <a:solidFill>
              <a:srgbClr val="B30063"/>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C0AEED85-4EAC-E0F0-050B-9AE2595FD6A6}"/>
              </a:ext>
            </a:extLst>
          </p:cNvPr>
          <p:cNvSpPr txBox="1"/>
          <p:nvPr/>
        </p:nvSpPr>
        <p:spPr>
          <a:xfrm>
            <a:off x="125127" y="2223720"/>
            <a:ext cx="7170821" cy="1323439"/>
          </a:xfrm>
          <a:prstGeom prst="rect">
            <a:avLst/>
          </a:prstGeom>
          <a:noFill/>
        </p:spPr>
        <p:txBody>
          <a:bodyPr wrap="square">
            <a:spAutoFit/>
          </a:bodyPr>
          <a:lstStyle/>
          <a:p>
            <a:pPr>
              <a:spcBef>
                <a:spcPts val="600"/>
              </a:spcBef>
            </a:pPr>
            <a:r>
              <a:rPr lang="te-IN" sz="2000" dirty="0">
                <a:latin typeface="Sree Krushnadevaraya" pitchFamily="2" charset="0"/>
                <a:cs typeface="Sree Krushnadevaraya" pitchFamily="2" charset="0"/>
              </a:rPr>
              <a:t>మోషేలాగే, యెహోషువ దేవుని నుండి ప్రత్యక్ష సందేశాలను అందుకున్నాడు; అతను పస్కాను జరుపుకున్నాడు; అతను జలాలను దాటాడు; అతను ప్రభువు దూతను చూశాడు; అతని చాచిన చేయి విజయాన్ని తెచ్చిపెట్టింది; అతను తన మరణం తర్వాత ప్రజలను నమ్మకంగా ఉండమని ఆహ్వానించాడు; మొదలైనవి.</a:t>
            </a:r>
            <a:endParaRPr lang="en" sz="2000" dirty="0">
              <a:latin typeface="Sree Krushnadevaraya" pitchFamily="2" charset="0"/>
              <a:cs typeface="Sree Krushnadevaraya" pitchFamily="2" charset="0"/>
            </a:endParaRPr>
          </a:p>
        </p:txBody>
      </p:sp>
    </p:spTree>
    <p:extLst>
      <p:ext uri="{BB962C8B-B14F-4D97-AF65-F5344CB8AC3E}">
        <p14:creationId xmlns:p14="http://schemas.microsoft.com/office/powerpoint/2010/main" val="1930084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9"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strips(upLeft)">
                                      <p:cBhvr>
                                        <p:cTn id="29" dur="500"/>
                                        <p:tgtEl>
                                          <p:spTgt spid="6"/>
                                        </p:tgtEl>
                                      </p:cBhvr>
                                    </p:animEffect>
                                  </p:childTnLst>
                                </p:cTn>
                              </p:par>
                              <p:par>
                                <p:cTn id="30" presetID="18" presetClass="entr" presetSubtype="3"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strips(upRight)">
                                      <p:cBhvr>
                                        <p:cTn id="32" dur="500"/>
                                        <p:tgtEl>
                                          <p:spTgt spid="12"/>
                                        </p:tgtEl>
                                      </p:cBhvr>
                                    </p:animEffect>
                                  </p:childTnLst>
                                </p:cTn>
                              </p:par>
                            </p:childTnLst>
                          </p:cTn>
                        </p:par>
                        <p:par>
                          <p:cTn id="33" fill="hold">
                            <p:stCondLst>
                              <p:cond delay="500"/>
                            </p:stCondLst>
                            <p:childTnLst>
                              <p:par>
                                <p:cTn id="34" presetID="18" presetClass="entr" presetSubtype="12" fill="hold"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strips(downLeft)">
                                      <p:cBhvr>
                                        <p:cTn id="36" dur="500"/>
                                        <p:tgtEl>
                                          <p:spTgt spid="10"/>
                                        </p:tgtEl>
                                      </p:cBhvr>
                                    </p:animEffect>
                                  </p:childTnLst>
                                </p:cTn>
                              </p:par>
                              <p:par>
                                <p:cTn id="37" presetID="18" presetClass="entr" presetSubtype="6"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strips(downRight)">
                                      <p:cBhvr>
                                        <p:cTn id="39" dur="500"/>
                                        <p:tgtEl>
                                          <p:spTgt spid="14"/>
                                        </p:tgtEl>
                                      </p:cBhvr>
                                    </p:animEffect>
                                  </p:childTnLst>
                                </p:cTn>
                              </p:par>
                            </p:childTnLst>
                          </p:cTn>
                        </p:par>
                        <p:par>
                          <p:cTn id="40" fill="hold">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left)">
                                      <p:cBhvr>
                                        <p:cTn id="43" dur="5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18" presetClass="entr" presetSubtype="9" fill="hold"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strips(upLeft)">
                                      <p:cBhvr>
                                        <p:cTn id="48" dur="500"/>
                                        <p:tgtEl>
                                          <p:spTgt spid="8"/>
                                        </p:tgtEl>
                                      </p:cBhvr>
                                    </p:animEffect>
                                  </p:childTnLst>
                                </p:cTn>
                              </p:par>
                              <p:par>
                                <p:cTn id="49" presetID="18" presetClass="entr" presetSubtype="12" fill="hold"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strips(downLeft)">
                                      <p:cBhvr>
                                        <p:cTn id="51" dur="500"/>
                                        <p:tgtEl>
                                          <p:spTgt spid="20"/>
                                        </p:tgtEl>
                                      </p:cBhvr>
                                    </p:animEffect>
                                  </p:childTnLst>
                                </p:cTn>
                              </p:par>
                            </p:childTnLst>
                          </p:cTn>
                        </p:par>
                        <p:par>
                          <p:cTn id="52" fill="hold">
                            <p:stCondLst>
                              <p:cond delay="5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par>
                    <p:cTn id="56" fill="hold">
                      <p:stCondLst>
                        <p:cond delay="indefinite"/>
                      </p:stCondLst>
                      <p:childTnLst>
                        <p:par>
                          <p:cTn id="57" fill="hold">
                            <p:stCondLst>
                              <p:cond delay="0"/>
                            </p:stCondLst>
                            <p:childTnLst>
                              <p:par>
                                <p:cTn id="58" presetID="21" presetClass="entr" presetSubtype="8" fill="hold" nodeType="click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wheel(8)">
                                      <p:cBhvr>
                                        <p:cTn id="60" dur="750"/>
                                        <p:tgtEl>
                                          <p:spTgt spid="22"/>
                                        </p:tgtEl>
                                      </p:cBhvr>
                                    </p:animEffect>
                                  </p:childTnLst>
                                </p:cTn>
                              </p:par>
                            </p:childTnLst>
                          </p:cTn>
                        </p:par>
                        <p:par>
                          <p:cTn id="61" fill="hold">
                            <p:stCondLst>
                              <p:cond delay="750"/>
                            </p:stCondLst>
                            <p:childTnLst>
                              <p:par>
                                <p:cTn id="62" presetID="22" presetClass="entr" presetSubtype="8"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wipe(left)">
                                      <p:cBhvr>
                                        <p:cTn id="6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6" grpId="0"/>
      <p:bldP spid="18" grpId="0"/>
      <p:bldP spid="7" grpId="0"/>
    </p:bldLst>
  </p:timing>
</p:sld>
</file>

<file path=ppt/theme/theme1.xml><?xml version="1.0" encoding="utf-8"?>
<a:theme xmlns:a="http://schemas.openxmlformats.org/drawingml/2006/main" name="Tema de Office">
  <a:themeElements>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Personalizado 9">
    <a:dk1>
      <a:sysClr val="windowText" lastClr="000000"/>
    </a:dk1>
    <a:lt1>
      <a:sysClr val="window" lastClr="FFFFFF"/>
    </a:lt1>
    <a:dk2>
      <a:srgbClr val="FF00FF"/>
    </a:dk2>
    <a:lt2>
      <a:srgbClr val="FFFF66"/>
    </a:lt2>
    <a:accent1>
      <a:srgbClr val="2FC753"/>
    </a:accent1>
    <a:accent2>
      <a:srgbClr val="FFCC00"/>
    </a:accent2>
    <a:accent3>
      <a:srgbClr val="B1319F"/>
    </a:accent3>
    <a:accent4>
      <a:srgbClr val="48CEE0"/>
    </a:accent4>
    <a:accent5>
      <a:srgbClr val="D91934"/>
    </a:accent5>
    <a:accent6>
      <a:srgbClr val="635DD3"/>
    </a:accent6>
    <a:hlink>
      <a:srgbClr val="9454C3"/>
    </a:hlink>
    <a:folHlink>
      <a:srgbClr val="3EBBF0"/>
    </a:folHlink>
  </a:clrScheme>
</a:themeOverride>
</file>

<file path=docProps/app.xml><?xml version="1.0" encoding="utf-8"?>
<Properties xmlns="http://schemas.openxmlformats.org/officeDocument/2006/extended-properties" xmlns:vt="http://schemas.openxmlformats.org/officeDocument/2006/docPropsVTypes">
  <TotalTime>731</TotalTime>
  <Words>915</Words>
  <Application>Microsoft Office PowerPoint</Application>
  <PresentationFormat>Panorámica</PresentationFormat>
  <Paragraphs>101</Paragraphs>
  <Slides>12</Slides>
  <Notes>2</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12</vt:i4>
      </vt:variant>
    </vt:vector>
  </HeadingPairs>
  <TitlesOfParts>
    <vt:vector size="18" baseType="lpstr">
      <vt:lpstr>Aptos</vt:lpstr>
      <vt:lpstr>Arial</vt:lpstr>
      <vt:lpstr>Sree Krushnadevaraya</vt:lpstr>
      <vt:lpstr>Aptos Display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dc:title>
  <dc:creator>Pr. K. Samraj Kumar</dc:creator>
  <cp:lastModifiedBy>Sergio</cp:lastModifiedBy>
  <cp:revision>102</cp:revision>
  <dcterms:created xsi:type="dcterms:W3CDTF">2025-11-01T16:23:57Z</dcterms:created>
  <dcterms:modified xsi:type="dcterms:W3CDTF">2025-11-26T06:41:15Z</dcterms:modified>
</cp:coreProperties>
</file>