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309" r:id="rId3"/>
    <p:sldId id="256" r:id="rId4"/>
    <p:sldId id="308" r:id="rId5"/>
    <p:sldId id="257" r:id="rId6"/>
    <p:sldId id="304" r:id="rId7"/>
    <p:sldId id="259" r:id="rId8"/>
    <p:sldId id="260" r:id="rId9"/>
    <p:sldId id="306" r:id="rId10"/>
    <p:sldId id="300" r:id="rId11"/>
    <p:sldId id="305" r:id="rId12"/>
    <p:sldId id="263" r:id="rId13"/>
    <p:sldId id="307" r:id="rId14"/>
    <p:sldId id="301" r:id="rId15"/>
  </p:sldIdLst>
  <p:sldSz cx="12192000" cy="6858000"/>
  <p:notesSz cx="6858000" cy="9144000"/>
  <p:embeddedFontLst>
    <p:embeddedFont>
      <p:font typeface="Sree Krushnadevaraya" panose="020B0604020202020204" charset="0"/>
      <p:regular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138B"/>
    <a:srgbClr val="FFFF99"/>
    <a:srgbClr val="A744E6"/>
    <a:srgbClr val="A40000"/>
    <a:srgbClr val="C04500"/>
    <a:srgbClr val="FFD780"/>
    <a:srgbClr val="977F4F"/>
    <a:srgbClr val="9B9815"/>
    <a:srgbClr val="C2BE1C"/>
    <a:srgbClr val="C8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78" y="1452"/>
      </p:cViewPr>
      <p:guideLst>
        <p:guide orient="horz" pos="2160"/>
        <p:guide pos="3840"/>
      </p:guideLst>
    </p:cSldViewPr>
  </p:slideViewPr>
  <p:notesTextViewPr>
    <p:cViewPr>
      <p:scale>
        <a:sx n="1" d="1"/>
        <a:sy n="1" d="1"/>
      </p:scale>
      <p:origin x="0" y="0"/>
    </p:cViewPr>
  </p:notesTextViewPr>
  <p:sorterViewPr>
    <p:cViewPr>
      <p:scale>
        <a:sx n="150" d="100"/>
        <a:sy n="150" d="100"/>
      </p:scale>
      <p:origin x="0" y="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tIns="216000"/>
        <a:lstStyle/>
        <a:p>
          <a:pPr>
            <a:lnSpc>
              <a:spcPct val="50000"/>
            </a:lnSpc>
          </a:pPr>
          <a:r>
            <a:rPr lang="te-IN" sz="2400" b="0" noProof="0" dirty="0">
              <a:latin typeface="Sree Krushnadevaraya" pitchFamily="2" charset="0"/>
              <a:cs typeface="Sree Krushnadevaraya" pitchFamily="2" charset="0"/>
            </a:rPr>
            <a:t>మీలో ప్రేమ పుష్కలంగా ఉండనివ్వండి</a:t>
          </a:r>
          <a:endParaRPr lang="en" sz="2400" b="0" noProof="0" dirty="0">
            <a:latin typeface="Sree Krushnadevaraya" pitchFamily="2" charset="0"/>
            <a:cs typeface="Sree Krushnadevaraya" pitchFamily="2" charset="0"/>
          </a:endParaRPr>
        </a:p>
      </dgm:t>
    </dgm:pt>
    <dgm:pt modelId="{74BA48BB-6E2E-4193-9C11-DD8C8CDCFC6A}" type="parTrans" cxnId="{7828B781-2061-4E47-AFA1-B965AB4A8B17}">
      <dgm:prSet/>
      <dgm:spPr/>
      <dgm:t>
        <a:bodyPr/>
        <a:lstStyle/>
        <a:p>
          <a:endParaRPr lang="es-ES" sz="2000" b="1"/>
        </a:p>
      </dgm:t>
    </dgm:pt>
    <dgm:pt modelId="{ACECA24E-7C09-4485-8CD0-195620C44F16}" type="sibTrans" cxnId="{7828B781-2061-4E47-AFA1-B965AB4A8B17}">
      <dgm:prSet/>
      <dgm:spPr/>
      <dgm:t>
        <a:bodyPr/>
        <a:lstStyle/>
        <a:p>
          <a:endParaRPr lang="es-ES" sz="2000" b="1"/>
        </a:p>
      </dgm:t>
    </dgm:pt>
    <dgm:pt modelId="{9E66B9BC-61E9-44AC-AC76-0B9746B521E7}">
      <dgm:prSet phldrT="[Texto]" phldr="0" custT="1"/>
      <dgm:spPr/>
      <dgm:t>
        <a:bodyPr tIns="108000"/>
        <a:lstStyle/>
        <a:p>
          <a:pPr>
            <a:lnSpc>
              <a:spcPct val="50000"/>
            </a:lnSpc>
          </a:pPr>
          <a:r>
            <a:rPr lang="te-IN" sz="2400" b="0" noProof="0" dirty="0">
              <a:latin typeface="Sree Krushnadevaraya" pitchFamily="2" charset="0"/>
              <a:cs typeface="Sree Krushnadevaraya" pitchFamily="2" charset="0"/>
            </a:rPr>
            <a:t>అది మిమ్మల్ని జ్ఞానవంతులను చేస్తుంది</a:t>
          </a:r>
          <a:endParaRPr lang="en" sz="2400" b="0" noProof="0" dirty="0">
            <a:latin typeface="Sree Krushnadevaraya" pitchFamily="2" charset="0"/>
            <a:cs typeface="Sree Krushnadevaraya" pitchFamily="2" charset="0"/>
          </a:endParaRPr>
        </a:p>
      </dgm:t>
    </dgm:pt>
    <dgm:pt modelId="{DBFFBED0-1E32-4518-B7E0-EC1D3C7B41CA}" type="parTrans" cxnId="{21A2DE1E-9E6E-49BC-8E26-5D1890A26149}">
      <dgm:prSet/>
      <dgm:spPr/>
      <dgm:t>
        <a:bodyPr/>
        <a:lstStyle/>
        <a:p>
          <a:endParaRPr lang="es-ES" sz="2000" b="1"/>
        </a:p>
      </dgm:t>
    </dgm:pt>
    <dgm:pt modelId="{A9A98F41-43EF-4982-9EF1-311C873B8042}" type="sibTrans" cxnId="{21A2DE1E-9E6E-49BC-8E26-5D1890A26149}">
      <dgm:prSet/>
      <dgm:spPr/>
      <dgm:t>
        <a:bodyPr/>
        <a:lstStyle/>
        <a:p>
          <a:endParaRPr lang="es-ES" sz="2000" b="1"/>
        </a:p>
      </dgm:t>
    </dgm:pt>
    <dgm:pt modelId="{8403EAE0-5385-45F9-BF63-EFE27FD2E761}">
      <dgm:prSet phldrT="[Texto]" phldr="0" custT="1"/>
      <dgm:spPr/>
      <dgm:t>
        <a:bodyPr/>
        <a:lstStyle/>
        <a:p>
          <a:pPr>
            <a:lnSpc>
              <a:spcPct val="50000"/>
            </a:lnSpc>
          </a:pPr>
          <a:r>
            <a:rPr lang="te-IN" sz="2100" b="0" noProof="0" dirty="0">
              <a:latin typeface="Sree Krushnadevaraya" pitchFamily="2" charset="0"/>
              <a:cs typeface="Sree Krushnadevaraya" pitchFamily="2" charset="0"/>
            </a:rPr>
            <a:t>మీరు ఉత్తమమైనదాన్ని గుర్తిస్తారు</a:t>
          </a:r>
          <a:endParaRPr lang="en" sz="2100" b="0" noProof="0" dirty="0">
            <a:latin typeface="Sree Krushnadevaraya" pitchFamily="2" charset="0"/>
            <a:cs typeface="Sree Krushnadevaraya" pitchFamily="2" charset="0"/>
          </a:endParaRPr>
        </a:p>
      </dgm:t>
    </dgm:pt>
    <dgm:pt modelId="{6CC774D1-8AC0-438C-921C-616A3E58FC7B}" type="parTrans" cxnId="{749CE038-90AE-49BD-8CA1-7AF604688B4E}">
      <dgm:prSet/>
      <dgm:spPr/>
      <dgm:t>
        <a:bodyPr/>
        <a:lstStyle/>
        <a:p>
          <a:endParaRPr lang="es-ES" sz="2000" b="1"/>
        </a:p>
      </dgm:t>
    </dgm:pt>
    <dgm:pt modelId="{2D3ECEAE-E2FA-4590-BBD4-98E9372269B8}" type="sibTrans" cxnId="{749CE038-90AE-49BD-8CA1-7AF604688B4E}">
      <dgm:prSet/>
      <dgm:spPr/>
      <dgm:t>
        <a:bodyPr/>
        <a:lstStyle/>
        <a:p>
          <a:endParaRPr lang="es-ES"/>
        </a:p>
      </dgm:t>
    </dgm:pt>
    <dgm:pt modelId="{D11A2E7F-6145-4BDB-ABC8-C02E52E37B0E}">
      <dgm:prSet phldrT="[Texto]" phldr="0" custT="1"/>
      <dgm:spPr/>
      <dgm:t>
        <a:bodyPr/>
        <a:lstStyle/>
        <a:p>
          <a:pPr>
            <a:lnSpc>
              <a:spcPct val="50000"/>
            </a:lnSpc>
          </a:pPr>
          <a:r>
            <a:rPr lang="te-IN" sz="2000" b="0" noProof="0" dirty="0">
              <a:latin typeface="Sree Krushnadevaraya" pitchFamily="2" charset="0"/>
              <a:cs typeface="Sree Krushnadevaraya" pitchFamily="2" charset="0"/>
            </a:rPr>
            <a:t>మీరు పవిత్రంగా మరియు నిజాయితీగా ఉంటారు</a:t>
          </a:r>
          <a:endParaRPr lang="en" sz="2000" b="0" noProof="0" dirty="0">
            <a:latin typeface="Sree Krushnadevaraya" pitchFamily="2" charset="0"/>
            <a:cs typeface="Sree Krushnadevaraya" pitchFamily="2" charset="0"/>
          </a:endParaRPr>
        </a:p>
      </dgm:t>
    </dgm:pt>
    <dgm:pt modelId="{CDBDC9C1-26AE-4F3B-BDD6-125B7F4A7C70}" type="parTrans" cxnId="{FB4B60A7-D560-4D72-AA24-4383A89BCE57}">
      <dgm:prSet/>
      <dgm:spPr/>
      <dgm:t>
        <a:bodyPr/>
        <a:lstStyle/>
        <a:p>
          <a:endParaRPr lang="es-ES" sz="2000" b="1"/>
        </a:p>
      </dgm:t>
    </dgm:pt>
    <dgm:pt modelId="{5D745443-8E69-4665-B502-EE16E97DB88E}" type="sibTrans" cxnId="{FB4B60A7-D560-4D72-AA24-4383A89BCE57}">
      <dgm:prSet/>
      <dgm:spPr/>
      <dgm:t>
        <a:bodyPr/>
        <a:lstStyle/>
        <a:p>
          <a:endParaRPr lang="es-ES" sz="2000" b="1"/>
        </a:p>
      </dgm:t>
    </dgm:pt>
    <dgm:pt modelId="{D9618F52-55B1-4448-8A7B-6F4DE42E674B}">
      <dgm:prSet phldrT="[Texto]" phldr="0" custT="1"/>
      <dgm:spPr/>
      <dgm:t>
        <a:bodyPr/>
        <a:lstStyle/>
        <a:p>
          <a:pPr>
            <a:lnSpc>
              <a:spcPct val="50000"/>
            </a:lnSpc>
          </a:pPr>
          <a:r>
            <a:rPr lang="te-IN" sz="2000" b="0" noProof="0" dirty="0">
              <a:latin typeface="Sree Krushnadevaraya" pitchFamily="2" charset="0"/>
              <a:cs typeface="Sree Krushnadevaraya" pitchFamily="2" charset="0"/>
            </a:rPr>
            <a:t>మీరు యేసుక్రీస్తు ద్వారా ఫలాలను ఇస్తారు</a:t>
          </a:r>
          <a:endParaRPr lang="en" sz="2000" b="0" noProof="0" dirty="0">
            <a:latin typeface="Sree Krushnadevaraya" pitchFamily="2" charset="0"/>
            <a:cs typeface="Sree Krushnadevaraya" pitchFamily="2" charset="0"/>
          </a:endParaRPr>
        </a:p>
      </dgm:t>
    </dgm:pt>
    <dgm:pt modelId="{F01BB8BB-359E-4640-B140-2F96E0B97A7E}" type="parTrans" cxnId="{FB08DD50-F36F-4131-93E1-1EC29363D213}">
      <dgm:prSet/>
      <dgm:spPr/>
      <dgm:t>
        <a:bodyPr/>
        <a:lstStyle/>
        <a:p>
          <a:endParaRPr lang="es-ES" sz="2000" b="1"/>
        </a:p>
      </dgm:t>
    </dgm:pt>
    <dgm:pt modelId="{F3A55AD3-F6F7-47A9-8094-B4FD1F13AC85}" type="sibTrans" cxnId="{FB08DD50-F36F-4131-93E1-1EC29363D213}">
      <dgm:prSet/>
      <dgm:spPr/>
      <dgm:t>
        <a:bodyPr/>
        <a:lstStyle/>
        <a:p>
          <a:endParaRPr lang="es-ES" sz="2000" b="1"/>
        </a:p>
      </dgm:t>
    </dgm:pt>
    <dgm:pt modelId="{99B19406-8AB7-4B2A-B561-A5DD98DE9C64}">
      <dgm:prSet phldrT="[Texto]" phldr="0" custT="1"/>
      <dgm:spPr/>
      <dgm:t>
        <a:bodyPr/>
        <a:lstStyle/>
        <a:p>
          <a:pPr>
            <a:lnSpc>
              <a:spcPct val="50000"/>
            </a:lnSpc>
          </a:pPr>
          <a:r>
            <a:rPr lang="te-IN" sz="2000" b="0" noProof="0" dirty="0">
              <a:latin typeface="Sree Krushnadevaraya" pitchFamily="2" charset="0"/>
              <a:cs typeface="Sree Krushnadevaraya" pitchFamily="2" charset="0"/>
            </a:rPr>
            <a:t>దీని వలన దేవునికి మహిమ మరియు స్తుతి కలుగును</a:t>
          </a:r>
          <a:endParaRPr lang="en" sz="2000" b="0" noProof="0" dirty="0">
            <a:latin typeface="Sree Krushnadevaraya" pitchFamily="2" charset="0"/>
            <a:cs typeface="Sree Krushnadevaraya" pitchFamily="2" charset="0"/>
          </a:endParaRPr>
        </a:p>
      </dgm:t>
    </dgm:pt>
    <dgm:pt modelId="{2DAF21E5-152B-41FA-8566-F956FE90AF3B}" type="parTrans" cxnId="{5C19176B-FC7E-40EB-A524-D77CA7EC1E37}">
      <dgm:prSet/>
      <dgm:spPr/>
      <dgm:t>
        <a:bodyPr/>
        <a:lstStyle/>
        <a:p>
          <a:endParaRPr lang="es-ES" sz="2000" b="1"/>
        </a:p>
      </dgm:t>
    </dgm:pt>
    <dgm:pt modelId="{981A18B7-2BAE-49B0-9AA8-5DA9ED3F4AA3}" type="sibTrans" cxnId="{5C19176B-FC7E-40EB-A524-D77CA7EC1E37}">
      <dgm:prSet/>
      <dgm:spPr/>
      <dgm:t>
        <a:bodyPr/>
        <a:lstStyle/>
        <a:p>
          <a:endParaRPr lang="es-ES" sz="2000" b="1"/>
        </a:p>
      </dgm:t>
    </dgm:pt>
    <dgm:pt modelId="{F246B898-4B04-4856-826F-BA46643C4F12}" type="pres">
      <dgm:prSet presAssocID="{6D9B5D0E-7939-48BC-84E4-4A48E0E77280}" presName="rootnode" presStyleCnt="0">
        <dgm:presLayoutVars>
          <dgm:chMax/>
          <dgm:chPref/>
          <dgm:dir/>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custScaleX="107206" custLinFactNeighborX="2796" custLinFactNeighborY="5315">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custLinFactNeighborY="8504">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custLinFactNeighborY="8504">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custLinFactNeighborY="10630">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tIns="288000"/>
        <a:lstStyle/>
        <a:p>
          <a:pPr>
            <a:lnSpc>
              <a:spcPct val="5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వారు దేవుని జ్ఞానాన్ని పొందుగాక, అది వారికి జ్ఞానాన్ని మరియు ఆధ్యాత్మిక అవగాహనను ఇస్తుంది.</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28DFB9E0-3B0B-49E3-A416-223DB54C16DC}" type="par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81DB7285-8B35-4418-AEC0-01E9CA77FE33}">
      <dgm:prSet custT="1"/>
      <dgm:spPr/>
      <dgm:t>
        <a:bodyPr tIns="684000" anchor="b"/>
        <a:lstStyle/>
        <a:p>
          <a:pPr>
            <a:lnSpc>
              <a:spcPct val="5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దేవుని పిల్లలుగా జీవించండి, అన్ని విధాలుగా ఆయనను సంతోషపెట్టండి</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EDBF5BB8-A1B8-4019-AA44-7F293AE6F5E1}" type="par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73FCDED8-FAE2-4789-896A-6B08D6368C8C}">
      <dgm:prSet custT="1"/>
      <dgm:spPr/>
      <dgm:t>
        <a:bodyPr/>
        <a:lstStyle/>
        <a:p>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వారు ఫలాలను ఇచ్చి జ్ఞానంలో ఎదగాలి</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A7880790-97B1-44C1-B886-721272C62FD1}" type="par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వారు ఓపికగా ఉండేలా దేవుని శక్తితో వారు బలపరచబడతారు గాక.</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D64BE45D-B068-434F-8E42-44542B2744AE}" type="par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tIns="144000" anchor="t"/>
        <a:lstStyle/>
        <a:p>
          <a:pPr>
            <a:lnSpc>
              <a:spcPct val="5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బైబిలు </a:t>
          </a:r>
          <a:endParaRPr lang="en-IN" sz="1800" b="1" noProof="0" dirty="0">
            <a:effectLst>
              <a:outerShdw blurRad="38100" dist="38100" dir="2700000" algn="tl">
                <a:srgbClr val="000000">
                  <a:alpha val="43137"/>
                </a:srgbClr>
              </a:outerShdw>
            </a:effectLst>
            <a:latin typeface="Sree Krushnadevaraya" pitchFamily="2" charset="0"/>
            <a:cs typeface="Sree Krushnadevaraya" pitchFamily="2" charset="0"/>
          </a:endParaRPr>
        </a:p>
        <a:p>
          <a:pPr>
            <a:lnSpc>
              <a:spcPct val="5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(కీర్తన 119:105)</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1E8FE497-D1DE-446F-B4D7-3B09E34240AE}" type="par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tIns="216000"/>
        <a:lstStyle/>
        <a:p>
          <a:pPr>
            <a:lnSpc>
              <a:spcPct val="5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ప్రవచన స్ఫూర్తి (ప్రకటన 19:10), ఎల్లెన్ జి. వైట్ ద్వారా వ్యక్తమైంది.</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59E255C1-F4FB-4EB8-BE5F-26AF5D69E222}" type="par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tIns="216000"/>
        <a:lstStyle/>
        <a:p>
          <a:pPr>
            <a:lnSpc>
              <a:spcPct val="50000"/>
            </a:lnSpc>
          </a:pPr>
          <a:r>
            <a:rPr lang="te-IN" sz="1600" b="1" noProof="0" dirty="0">
              <a:effectLst>
                <a:outerShdw blurRad="38100" dist="38100" dir="2700000" algn="tl">
                  <a:srgbClr val="000000">
                    <a:alpha val="43137"/>
                  </a:srgbClr>
                </a:outerShdw>
              </a:effectLst>
              <a:latin typeface="Sree Krushnadevaraya" pitchFamily="2" charset="0"/>
              <a:cs typeface="Sree Krushnadevaraya" pitchFamily="2" charset="0"/>
            </a:rPr>
            <a:t>దేవుని సంరక్షక మార్గదర్శకత్వం (కొలొ. 4:3)</a:t>
          </a:r>
          <a:endParaRPr lang="en" sz="16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77E83FF5-EDCF-4C9C-B787-D1CE9C34CD49}" type="par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tIns="360000" anchor="b"/>
        <a:lstStyle/>
        <a:p>
          <a:pPr>
            <a:lnSpc>
              <a:spcPct val="3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పరిశుద్ధాత్మ</a:t>
          </a:r>
          <a:endParaRPr lang="en-IN" sz="1800" b="1" noProof="0" dirty="0">
            <a:effectLst>
              <a:outerShdw blurRad="38100" dist="38100" dir="2700000" algn="tl">
                <a:srgbClr val="000000">
                  <a:alpha val="43137"/>
                </a:srgbClr>
              </a:outerShdw>
            </a:effectLst>
            <a:latin typeface="Sree Krushnadevaraya" pitchFamily="2" charset="0"/>
            <a:cs typeface="Sree Krushnadevaraya" pitchFamily="2" charset="0"/>
          </a:endParaRPr>
        </a:p>
        <a:p>
          <a:pPr>
            <a:lnSpc>
              <a:spcPct val="30000"/>
            </a:lnSpc>
          </a:pPr>
          <a:r>
            <a:rPr lang="te-IN" sz="1800" b="1" noProof="0" dirty="0">
              <a:effectLst>
                <a:outerShdw blurRad="38100" dist="38100" dir="2700000" algn="tl">
                  <a:srgbClr val="000000">
                    <a:alpha val="43137"/>
                  </a:srgbClr>
                </a:outerShdw>
              </a:effectLst>
              <a:latin typeface="Sree Krushnadevaraya" pitchFamily="2" charset="0"/>
              <a:cs typeface="Sree Krushnadevaraya" pitchFamily="2" charset="0"/>
            </a:rPr>
            <a:t>(యెష. 30:21)</a:t>
          </a:r>
          <a:endParaRPr lang="en" sz="1800" noProof="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7D7E83FC-8824-44EB-85E3-42A008F26938}" type="par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4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Y="114718" custLinFactNeighborX="5460">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405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4697" custScaleY="114718" custLinFactNeighborX="4550">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5400000">
          <a:off x="488602" y="2018205"/>
          <a:ext cx="1037069" cy="1725660"/>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315490" y="2533806"/>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216000" rIns="91440" bIns="91440" numCol="1" spcCol="1270" anchor="t" anchorCtr="0">
          <a:noAutofit/>
        </a:bodyPr>
        <a:lstStyle/>
        <a:p>
          <a:pPr marL="0" lvl="0" indent="0" algn="l" defTabSz="1066800">
            <a:lnSpc>
              <a:spcPct val="50000"/>
            </a:lnSpc>
            <a:spcBef>
              <a:spcPct val="0"/>
            </a:spcBef>
            <a:spcAft>
              <a:spcPct val="35000"/>
            </a:spcAft>
            <a:buNone/>
          </a:pPr>
          <a:r>
            <a:rPr lang="te-IN" sz="2400" b="0" kern="1200" noProof="0" dirty="0">
              <a:latin typeface="Sree Krushnadevaraya" pitchFamily="2" charset="0"/>
              <a:cs typeface="Sree Krushnadevaraya" pitchFamily="2" charset="0"/>
            </a:rPr>
            <a:t>మీలో ప్రేమ పుష్కలంగా ఉండనివ్వండి</a:t>
          </a:r>
          <a:endParaRPr lang="en" sz="2400" b="0" kern="1200" noProof="0" dirty="0">
            <a:latin typeface="Sree Krushnadevaraya" pitchFamily="2" charset="0"/>
            <a:cs typeface="Sree Krushnadevaraya" pitchFamily="2" charset="0"/>
          </a:endParaRPr>
        </a:p>
      </dsp:txBody>
      <dsp:txXfrm>
        <a:off x="315490" y="2533806"/>
        <a:ext cx="1557936" cy="1365622"/>
      </dsp:txXfrm>
    </dsp:sp>
    <dsp:sp modelId="{47D75436-2C5A-4374-8BE3-B4A2753A70D8}">
      <dsp:nvSpPr>
        <dsp:cNvPr id="0" name=""/>
        <dsp:cNvSpPr/>
      </dsp:nvSpPr>
      <dsp:spPr>
        <a:xfrm>
          <a:off x="1579476" y="1891160"/>
          <a:ext cx="293950" cy="293950"/>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5400000">
          <a:off x="2395821" y="1546262"/>
          <a:ext cx="1037069" cy="1725660"/>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2222708" y="2061862"/>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108000" rIns="91440" bIns="91440" numCol="1" spcCol="1270" anchor="t" anchorCtr="0">
          <a:noAutofit/>
        </a:bodyPr>
        <a:lstStyle/>
        <a:p>
          <a:pPr marL="0" lvl="0" indent="0" algn="l" defTabSz="1066800">
            <a:lnSpc>
              <a:spcPct val="50000"/>
            </a:lnSpc>
            <a:spcBef>
              <a:spcPct val="0"/>
            </a:spcBef>
            <a:spcAft>
              <a:spcPct val="35000"/>
            </a:spcAft>
            <a:buNone/>
          </a:pPr>
          <a:r>
            <a:rPr lang="te-IN" sz="2400" b="0" kern="1200" noProof="0" dirty="0">
              <a:latin typeface="Sree Krushnadevaraya" pitchFamily="2" charset="0"/>
              <a:cs typeface="Sree Krushnadevaraya" pitchFamily="2" charset="0"/>
            </a:rPr>
            <a:t>అది మిమ్మల్ని జ్ఞానవంతులను చేస్తుంది</a:t>
          </a:r>
          <a:endParaRPr lang="en" sz="2400" b="0" kern="1200" noProof="0" dirty="0">
            <a:latin typeface="Sree Krushnadevaraya" pitchFamily="2" charset="0"/>
            <a:cs typeface="Sree Krushnadevaraya" pitchFamily="2" charset="0"/>
          </a:endParaRPr>
        </a:p>
      </dsp:txBody>
      <dsp:txXfrm>
        <a:off x="2222708" y="2061862"/>
        <a:ext cx="1557936" cy="1365622"/>
      </dsp:txXfrm>
    </dsp:sp>
    <dsp:sp modelId="{7647920E-FF91-4C18-85D4-B46630961676}">
      <dsp:nvSpPr>
        <dsp:cNvPr id="0" name=""/>
        <dsp:cNvSpPr/>
      </dsp:nvSpPr>
      <dsp:spPr>
        <a:xfrm>
          <a:off x="3486694" y="1419217"/>
          <a:ext cx="293950" cy="293950"/>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5400000">
          <a:off x="4303039" y="1074319"/>
          <a:ext cx="1037069" cy="1725660"/>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4117354" y="1662502"/>
          <a:ext cx="1670201"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50000"/>
            </a:lnSpc>
            <a:spcBef>
              <a:spcPct val="0"/>
            </a:spcBef>
            <a:spcAft>
              <a:spcPct val="35000"/>
            </a:spcAft>
            <a:buNone/>
          </a:pPr>
          <a:r>
            <a:rPr lang="te-IN" sz="2100" b="0" kern="1200" noProof="0" dirty="0">
              <a:latin typeface="Sree Krushnadevaraya" pitchFamily="2" charset="0"/>
              <a:cs typeface="Sree Krushnadevaraya" pitchFamily="2" charset="0"/>
            </a:rPr>
            <a:t>మీరు ఉత్తమమైనదాన్ని గుర్తిస్తారు</a:t>
          </a:r>
          <a:endParaRPr lang="en" sz="2100" b="0" kern="1200" noProof="0" dirty="0">
            <a:latin typeface="Sree Krushnadevaraya" pitchFamily="2" charset="0"/>
            <a:cs typeface="Sree Krushnadevaraya" pitchFamily="2" charset="0"/>
          </a:endParaRPr>
        </a:p>
      </dsp:txBody>
      <dsp:txXfrm>
        <a:off x="4117354" y="1662502"/>
        <a:ext cx="1670201" cy="1365622"/>
      </dsp:txXfrm>
    </dsp:sp>
    <dsp:sp modelId="{FC4AA45B-22E2-4660-BD73-56E5D53B53C4}">
      <dsp:nvSpPr>
        <dsp:cNvPr id="0" name=""/>
        <dsp:cNvSpPr/>
      </dsp:nvSpPr>
      <dsp:spPr>
        <a:xfrm>
          <a:off x="5393912" y="947274"/>
          <a:ext cx="293950" cy="293950"/>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5400000">
          <a:off x="6210257" y="602376"/>
          <a:ext cx="1037069" cy="1725660"/>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6037144" y="1234109"/>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50000"/>
            </a:lnSpc>
            <a:spcBef>
              <a:spcPct val="0"/>
            </a:spcBef>
            <a:spcAft>
              <a:spcPct val="35000"/>
            </a:spcAft>
            <a:buNone/>
          </a:pPr>
          <a:r>
            <a:rPr lang="te-IN" sz="2000" b="0" kern="1200" noProof="0" dirty="0">
              <a:latin typeface="Sree Krushnadevaraya" pitchFamily="2" charset="0"/>
              <a:cs typeface="Sree Krushnadevaraya" pitchFamily="2" charset="0"/>
            </a:rPr>
            <a:t>మీరు పవిత్రంగా మరియు నిజాయితీగా ఉంటారు</a:t>
          </a:r>
          <a:endParaRPr lang="en" sz="2000" b="0" kern="1200" noProof="0" dirty="0">
            <a:latin typeface="Sree Krushnadevaraya" pitchFamily="2" charset="0"/>
            <a:cs typeface="Sree Krushnadevaraya" pitchFamily="2" charset="0"/>
          </a:endParaRPr>
        </a:p>
      </dsp:txBody>
      <dsp:txXfrm>
        <a:off x="6037144" y="1234109"/>
        <a:ext cx="1557936" cy="1365622"/>
      </dsp:txXfrm>
    </dsp:sp>
    <dsp:sp modelId="{ACFCC498-7F3E-4F24-BC13-0EA9A2BF0B69}">
      <dsp:nvSpPr>
        <dsp:cNvPr id="0" name=""/>
        <dsp:cNvSpPr/>
      </dsp:nvSpPr>
      <dsp:spPr>
        <a:xfrm>
          <a:off x="7301130" y="475331"/>
          <a:ext cx="293950" cy="293950"/>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5400000">
          <a:off x="8117475" y="130433"/>
          <a:ext cx="1037069" cy="1725660"/>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7944363" y="762166"/>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50000"/>
            </a:lnSpc>
            <a:spcBef>
              <a:spcPct val="0"/>
            </a:spcBef>
            <a:spcAft>
              <a:spcPct val="35000"/>
            </a:spcAft>
            <a:buNone/>
          </a:pPr>
          <a:r>
            <a:rPr lang="te-IN" sz="2000" b="0" kern="1200" noProof="0" dirty="0">
              <a:latin typeface="Sree Krushnadevaraya" pitchFamily="2" charset="0"/>
              <a:cs typeface="Sree Krushnadevaraya" pitchFamily="2" charset="0"/>
            </a:rPr>
            <a:t>మీరు యేసుక్రీస్తు ద్వారా ఫలాలను ఇస్తారు</a:t>
          </a:r>
          <a:endParaRPr lang="en" sz="2000" b="0" kern="1200" noProof="0" dirty="0">
            <a:latin typeface="Sree Krushnadevaraya" pitchFamily="2" charset="0"/>
            <a:cs typeface="Sree Krushnadevaraya" pitchFamily="2" charset="0"/>
          </a:endParaRPr>
        </a:p>
      </dsp:txBody>
      <dsp:txXfrm>
        <a:off x="7944363" y="762166"/>
        <a:ext cx="1557936" cy="1365622"/>
      </dsp:txXfrm>
    </dsp:sp>
    <dsp:sp modelId="{AE7C1B98-0BD6-4D32-9954-4FBDDD521E46}">
      <dsp:nvSpPr>
        <dsp:cNvPr id="0" name=""/>
        <dsp:cNvSpPr/>
      </dsp:nvSpPr>
      <dsp:spPr>
        <a:xfrm>
          <a:off x="9208349" y="3387"/>
          <a:ext cx="293950" cy="293950"/>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5400000">
          <a:off x="10024694" y="-341510"/>
          <a:ext cx="1037069" cy="1725660"/>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9851581" y="319256"/>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50000"/>
            </a:lnSpc>
            <a:spcBef>
              <a:spcPct val="0"/>
            </a:spcBef>
            <a:spcAft>
              <a:spcPct val="35000"/>
            </a:spcAft>
            <a:buNone/>
          </a:pPr>
          <a:r>
            <a:rPr lang="te-IN" sz="2000" b="0" kern="1200" noProof="0" dirty="0">
              <a:latin typeface="Sree Krushnadevaraya" pitchFamily="2" charset="0"/>
              <a:cs typeface="Sree Krushnadevaraya" pitchFamily="2" charset="0"/>
            </a:rPr>
            <a:t>దీని వలన దేవునికి మహిమ మరియు స్తుతి కలుగును</a:t>
          </a:r>
          <a:endParaRPr lang="en" sz="2000" b="0" kern="1200" noProof="0" dirty="0">
            <a:latin typeface="Sree Krushnadevaraya" pitchFamily="2" charset="0"/>
            <a:cs typeface="Sree Krushnadevaraya" pitchFamily="2" charset="0"/>
          </a:endParaRPr>
        </a:p>
      </dsp:txBody>
      <dsp:txXfrm>
        <a:off x="9851581" y="319256"/>
        <a:ext cx="1557936" cy="136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2270"/>
          <a:ext cx="5447488" cy="68118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88000" rIns="68580" bIns="68580" numCol="1" spcCol="1270" anchor="ctr" anchorCtr="0">
          <a:noAutofit/>
        </a:bodyPr>
        <a:lstStyle/>
        <a:p>
          <a:pPr marL="0" lvl="0" indent="0" algn="l" defTabSz="800100">
            <a:lnSpc>
              <a:spcPct val="5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వారు దేవుని జ్ఞానాన్ని పొందుగాక, అది వారికి జ్ఞానాన్ని మరియు ఆధ్యాత్మిక అవగాహనను ఇస్తుంది.</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3253" y="35523"/>
        <a:ext cx="5380982" cy="614681"/>
      </dsp:txXfrm>
    </dsp:sp>
    <dsp:sp modelId="{8ED814D4-24A7-4EE6-98D6-F5EF96E58A5E}">
      <dsp:nvSpPr>
        <dsp:cNvPr id="0" name=""/>
        <dsp:cNvSpPr/>
      </dsp:nvSpPr>
      <dsp:spPr>
        <a:xfrm>
          <a:off x="0" y="690419"/>
          <a:ext cx="5447488" cy="681187"/>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4000" rIns="68580" bIns="68580" numCol="1" spcCol="1270" anchor="b" anchorCtr="0">
          <a:noAutofit/>
        </a:bodyPr>
        <a:lstStyle/>
        <a:p>
          <a:pPr marL="0" lvl="0" indent="0" algn="l" defTabSz="800100">
            <a:lnSpc>
              <a:spcPct val="5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దేవుని పిల్లలుగా జీవించండి, అన్ని విధాలుగా ఆయనను సంతోషపెట్టండి</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3253" y="723672"/>
        <a:ext cx="5380982" cy="614681"/>
      </dsp:txXfrm>
    </dsp:sp>
    <dsp:sp modelId="{D6B98BC7-4DD1-46DD-9A75-7E74C926B220}">
      <dsp:nvSpPr>
        <dsp:cNvPr id="0" name=""/>
        <dsp:cNvSpPr/>
      </dsp:nvSpPr>
      <dsp:spPr>
        <a:xfrm>
          <a:off x="0" y="1378569"/>
          <a:ext cx="5447488" cy="681187"/>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వారు ఫలాలను ఇచ్చి జ్ఞానంలో ఎదగాలి</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3253" y="1411822"/>
        <a:ext cx="5380982" cy="614681"/>
      </dsp:txXfrm>
    </dsp:sp>
    <dsp:sp modelId="{51C553D5-6DF9-4050-9DE4-1DCE1A8DC5FD}">
      <dsp:nvSpPr>
        <dsp:cNvPr id="0" name=""/>
        <dsp:cNvSpPr/>
      </dsp:nvSpPr>
      <dsp:spPr>
        <a:xfrm>
          <a:off x="0" y="2066718"/>
          <a:ext cx="5447488" cy="681187"/>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వారు ఓపికగా ఉండేలా దేవుని శక్తితో వారు బలపరచబడతారు గాక.</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3253" y="2099971"/>
        <a:ext cx="5380982" cy="614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698450" y="321"/>
          <a:ext cx="2353593" cy="188287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910260" y="1646412"/>
          <a:ext cx="2094698" cy="75599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144000" rIns="68580" bIns="68580" numCol="1" spcCol="1270" anchor="t" anchorCtr="0">
          <a:noAutofit/>
        </a:bodyPr>
        <a:lstStyle/>
        <a:p>
          <a:pPr marL="0" lvl="0" indent="0" algn="ctr" defTabSz="800100">
            <a:lnSpc>
              <a:spcPct val="5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బైబిలు </a:t>
          </a:r>
          <a:endParaRPr lang="en-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a:p>
          <a:pPr marL="0" lvl="0" indent="0" algn="ctr" defTabSz="800100">
            <a:lnSpc>
              <a:spcPct val="5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(కీర్తన 119:105)</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910260" y="1646412"/>
        <a:ext cx="2094698" cy="755998"/>
      </dsp:txXfrm>
    </dsp:sp>
    <dsp:sp modelId="{68A2714C-A2A2-4460-842C-53874DC714E7}">
      <dsp:nvSpPr>
        <dsp:cNvPr id="0" name=""/>
        <dsp:cNvSpPr/>
      </dsp:nvSpPr>
      <dsp:spPr>
        <a:xfrm>
          <a:off x="3419914" y="321"/>
          <a:ext cx="2353593" cy="188287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3268327" y="1646412"/>
          <a:ext cx="2821495" cy="755998"/>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216000" rIns="68580" bIns="68580" numCol="1" spcCol="1270" anchor="ctr" anchorCtr="0">
          <a:noAutofit/>
        </a:bodyPr>
        <a:lstStyle/>
        <a:p>
          <a:pPr marL="0" lvl="0" indent="0" algn="ctr" defTabSz="800100">
            <a:lnSpc>
              <a:spcPct val="5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ప్రవచన స్ఫూర్తి (ప్రకటన 19:10), ఎల్లెన్ జి. వైట్ ద్వారా వ్యక్తమైంది.</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268327" y="1646412"/>
        <a:ext cx="2821495" cy="755998"/>
      </dsp:txXfrm>
    </dsp:sp>
    <dsp:sp modelId="{29760ED7-9D83-46E7-BA8F-3196B005E7F3}">
      <dsp:nvSpPr>
        <dsp:cNvPr id="0" name=""/>
        <dsp:cNvSpPr/>
      </dsp:nvSpPr>
      <dsp:spPr>
        <a:xfrm>
          <a:off x="6229874" y="321"/>
          <a:ext cx="2353593" cy="188287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6441697" y="1646412"/>
          <a:ext cx="2094698" cy="755998"/>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216000" rIns="60960" bIns="60960" numCol="1" spcCol="1270" anchor="ctr" anchorCtr="0">
          <a:noAutofit/>
        </a:bodyPr>
        <a:lstStyle/>
        <a:p>
          <a:pPr marL="0" lvl="0" indent="0" algn="ctr" defTabSz="711200">
            <a:lnSpc>
              <a:spcPct val="50000"/>
            </a:lnSpc>
            <a:spcBef>
              <a:spcPct val="0"/>
            </a:spcBef>
            <a:spcAft>
              <a:spcPct val="35000"/>
            </a:spcAft>
            <a:buNone/>
          </a:pPr>
          <a:r>
            <a:rPr lang="te-IN" sz="16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దేవుని సంరక్షక మార్గదర్శకత్వం (కొలొ. 4:3)</a:t>
          </a:r>
          <a:endParaRPr lang="en" sz="16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6441697" y="1646412"/>
        <a:ext cx="2094698" cy="755998"/>
      </dsp:txXfrm>
    </dsp:sp>
    <dsp:sp modelId="{43E7D701-2AE7-4034-B6A7-FEDA8EBADCE7}">
      <dsp:nvSpPr>
        <dsp:cNvPr id="0" name=""/>
        <dsp:cNvSpPr/>
      </dsp:nvSpPr>
      <dsp:spPr>
        <a:xfrm>
          <a:off x="8818827" y="321"/>
          <a:ext cx="2353593" cy="188287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9030650" y="1646412"/>
          <a:ext cx="2094698" cy="755998"/>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60000" rIns="68580" bIns="68580" numCol="1" spcCol="1270" anchor="b" anchorCtr="0">
          <a:noAutofit/>
        </a:bodyPr>
        <a:lstStyle/>
        <a:p>
          <a:pPr marL="0" lvl="0" indent="0" algn="ctr" defTabSz="800100">
            <a:lnSpc>
              <a:spcPct val="3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పరిశుద్ధాత్మ</a:t>
          </a:r>
          <a:endParaRPr lang="en-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a:p>
          <a:pPr marL="0" lvl="0" indent="0" algn="ctr" defTabSz="800100">
            <a:lnSpc>
              <a:spcPct val="30000"/>
            </a:lnSpc>
            <a:spcBef>
              <a:spcPct val="0"/>
            </a:spcBef>
            <a:spcAft>
              <a:spcPct val="35000"/>
            </a:spcAft>
            <a:buNone/>
          </a:pPr>
          <a:r>
            <a:rPr lang="te-IN" sz="1800" b="1" kern="1200" noProof="0" dirty="0">
              <a:effectLst>
                <a:outerShdw blurRad="38100" dist="38100" dir="2700000" algn="tl">
                  <a:srgbClr val="000000">
                    <a:alpha val="43137"/>
                  </a:srgbClr>
                </a:outerShdw>
              </a:effectLst>
              <a:latin typeface="Sree Krushnadevaraya" pitchFamily="2" charset="0"/>
              <a:cs typeface="Sree Krushnadevaraya" pitchFamily="2" charset="0"/>
            </a:rPr>
            <a:t>(యెష. 30:21)</a:t>
          </a:r>
          <a:endParaRPr lang="en" sz="1800" kern="1200" noProof="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9030650" y="1646412"/>
        <a:ext cx="2094698" cy="7559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30/12/2025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4</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7</a:t>
            </a:fld>
            <a:endParaRPr lang="es-ES"/>
          </a:p>
        </p:txBody>
      </p:sp>
    </p:spTree>
    <p:extLst>
      <p:ext uri="{BB962C8B-B14F-4D97-AF65-F5344CB8AC3E}">
        <p14:creationId xmlns:p14="http://schemas.microsoft.com/office/powerpoint/2010/main" val="241486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30/12/2025</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30/12/2025</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diagramLayout" Target="../diagrams/layout1.xml"/><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3.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2.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68788" y="1"/>
            <a:ext cx="6023212" cy="17144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360000" bIns="0" rtlCol="0" anchor="b" anchorCtr="1"/>
          <a:lstStyle/>
          <a:p>
            <a:pPr algn="ctr">
              <a:tabLst>
                <a:tab pos="1082675" algn="l"/>
              </a:tabLst>
            </a:pPr>
            <a:r>
              <a:rPr lang="te-IN" sz="2800" b="1" dirty="0">
                <a:solidFill>
                  <a:schemeClr val="accent4">
                    <a:lumMod val="40000"/>
                    <a:lumOff val="60000"/>
                  </a:schemeClr>
                </a:solidFill>
                <a:latin typeface="Sree Krushnadevaraya" pitchFamily="2" charset="0"/>
                <a:cs typeface="Sree Krushnadevaraya" pitchFamily="2" charset="0"/>
              </a:rPr>
              <a:t>పరలోకము మరియు భూమి ఐక్యపర్చబడెను </a:t>
            </a:r>
            <a:r>
              <a:rPr lang="te-IN" sz="2800" b="1" dirty="0">
                <a:solidFill>
                  <a:schemeClr val="bg1"/>
                </a:solidFill>
                <a:latin typeface="Sree Krushnadevaraya" pitchFamily="2" charset="0"/>
                <a:cs typeface="Sree Krushnadevaraya" pitchFamily="2" charset="0"/>
              </a:rPr>
              <a:t>ఫిలిప్పీయులకు మరియు కొలొస్సయులకు వ్రాసిన పత్రికలలో యేసును గూర్చి నేర్చుకొనుడి</a:t>
            </a:r>
          </a:p>
        </p:txBody>
      </p:sp>
      <p:sp>
        <p:nvSpPr>
          <p:cNvPr id="3" name="Rounded Rectangle 2"/>
          <p:cNvSpPr/>
          <p:nvPr/>
        </p:nvSpPr>
        <p:spPr>
          <a:xfrm>
            <a:off x="6168788" y="3428941"/>
            <a:ext cx="6023212" cy="34290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solidFill>
                <a:prstClr val="white"/>
              </a:solidFill>
            </a:endParaRPr>
          </a:p>
        </p:txBody>
      </p:sp>
      <p:sp>
        <p:nvSpPr>
          <p:cNvPr id="4" name="Rounded Rectangle 3"/>
          <p:cNvSpPr/>
          <p:nvPr/>
        </p:nvSpPr>
        <p:spPr>
          <a:xfrm>
            <a:off x="6704514" y="1714472"/>
            <a:ext cx="5076967" cy="2448096"/>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tIns="360000" bIns="108000" rtlCol="0" anchor="ctr"/>
          <a:lstStyle/>
          <a:p>
            <a:pPr lvl="0" algn="ctr"/>
            <a:r>
              <a:rPr lang="en-US" sz="48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Sree Krushnadevaraya" pitchFamily="2" charset="0"/>
                <a:cs typeface="Sree Krushnadevaraya" pitchFamily="2" charset="0"/>
              </a:rPr>
              <a:t>2</a:t>
            </a:r>
            <a:r>
              <a:rPr lang="en-US" sz="36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Sree Krushnadevaraya" pitchFamily="2" charset="0"/>
                <a:cs typeface="Sree Krushnadevaraya" pitchFamily="2" charset="0"/>
              </a:rPr>
              <a:t>- </a:t>
            </a:r>
            <a:r>
              <a:rPr lang="en-US" sz="3600" b="1" dirty="0">
                <a:solidFill>
                  <a:prstClr val="white"/>
                </a:solidFill>
                <a:latin typeface="Sree Krushnadevaraya" pitchFamily="2" charset="0"/>
                <a:cs typeface="Sree Krushnadevaraya" pitchFamily="2" charset="0"/>
              </a:rPr>
              <a:t>“</a:t>
            </a:r>
            <a:r>
              <a:rPr lang="te-IN" sz="3600"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Sree Krushnadevaraya" pitchFamily="2" charset="0"/>
                <a:cs typeface="Sree Krushnadevaraya" pitchFamily="2" charset="0"/>
              </a:rPr>
              <a:t>ప్రార్థించుటకు మరియు కృతజ్ఞతాస్తుతులు చెల్లించుటకు కారణములు</a:t>
            </a:r>
            <a:r>
              <a:rPr lang="en-US" sz="3600" b="1" dirty="0">
                <a:solidFill>
                  <a:prstClr val="white"/>
                </a:solidFill>
                <a:latin typeface="Sree Krushnadevaraya" pitchFamily="2" charset="0"/>
                <a:cs typeface="Sree Krushnadevaraya" pitchFamily="2" charset="0"/>
              </a:rPr>
              <a:t>”</a:t>
            </a:r>
            <a:endParaRPr lang="en" sz="3600" b="1" dirty="0">
              <a:solidFill>
                <a:prstClr val="white"/>
              </a:solidFill>
              <a:latin typeface="Sree Krushnadevaraya" pitchFamily="2" charset="0"/>
              <a:cs typeface="Sree Krushnadevaraya" pitchFamily="2" charset="0"/>
            </a:endParaRPr>
          </a:p>
        </p:txBody>
      </p:sp>
      <p:sp>
        <p:nvSpPr>
          <p:cNvPr id="5" name="Rectangle 4"/>
          <p:cNvSpPr/>
          <p:nvPr/>
        </p:nvSpPr>
        <p:spPr>
          <a:xfrm>
            <a:off x="6265173" y="4420195"/>
            <a:ext cx="5830442" cy="1600438"/>
          </a:xfrm>
          <a:prstGeom prst="rect">
            <a:avLst/>
          </a:prstGeom>
          <a:noFill/>
        </p:spPr>
        <p:txBody>
          <a:bodyPr wrap="none" lIns="91440" tIns="45720" rIns="91440" bIns="45720">
            <a:spAutoFit/>
          </a:bodyPr>
          <a:lstStyle/>
          <a:p>
            <a:pPr algn="ctr"/>
            <a:r>
              <a:rPr lang="te-IN"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పెద్దల సబ్బాతుబడి పాఠములు </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a:p>
            <a:pPr algn="ctr"/>
            <a:r>
              <a:rPr lang="te-IN" sz="5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మొదటి త్రిమాసం</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p:txBody>
      </p:sp>
      <p:sp>
        <p:nvSpPr>
          <p:cNvPr id="6" name="Rectangle 5"/>
          <p:cNvSpPr/>
          <p:nvPr/>
        </p:nvSpPr>
        <p:spPr>
          <a:xfrm>
            <a:off x="6300441" y="5860662"/>
            <a:ext cx="575991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జనవరి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ఫిబ్రవరి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మార్చి</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- 2026</a:t>
            </a:r>
          </a:p>
        </p:txBody>
      </p:sp>
      <p:pic>
        <p:nvPicPr>
          <p:cNvPr id="2050" name="Picture 2" descr="Uniting Heaven and Earth: Christ in Philippians and Colossians (1st Quarter 2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6878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1"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8)">
                                      <p:cBhvr>
                                        <p:cTn id="15" dur="2000"/>
                                        <p:tgtEl>
                                          <p:spTgt spid="3"/>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p:stCondLst>
                              <p:cond delay="7000"/>
                            </p:stCondLst>
                            <p:childTnLst>
                              <p:par>
                                <p:cTn id="25" presetID="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2175364" y="3577838"/>
            <a:ext cx="42159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te-IN" sz="3600" b="1" dirty="0">
                <a:ln/>
                <a:solidFill>
                  <a:schemeClr val="accent6">
                    <a:lumMod val="50000"/>
                  </a:schemeClr>
                </a:solidFill>
              </a:rPr>
              <a:t>కొలొస్సయులకు రాసిన లేఖలో కృతజ్ఞతలు చెప్పడానికి మరియు ప్రార్థించడానికి కారణాలు</a:t>
            </a:r>
            <a:endParaRPr lang="en" sz="3600" b="1" noProof="0" dirty="0">
              <a:ln/>
              <a:solidFill>
                <a:schemeClr val="accent6">
                  <a:lumMod val="50000"/>
                </a:schemeClr>
              </a:solidFill>
            </a:endParaRP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2000" noProof="0" dirty="0">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85898E66-D5E7-42A9-2633-2C4CB31D24A5}"/>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a:bevelT w="38100" h="38100"/>
            </a:sp3d>
          </a:bodyPr>
          <a:lstStyle/>
          <a:p>
            <a:pPr algn="ctr"/>
            <a:r>
              <a:rPr lang="te-IN"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కృతజ్ఞత కలిగి ఉండటానికి కారణాలు</a:t>
            </a:r>
            <a:endParaRPr lang="en" sz="44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A344FECA-FFE9-1235-CA75-0A75F28F8F53}"/>
              </a:ext>
            </a:extLst>
          </p:cNvPr>
          <p:cNvSpPr txBox="1"/>
          <p:nvPr/>
        </p:nvSpPr>
        <p:spPr>
          <a:xfrm>
            <a:off x="0" y="523348"/>
            <a:ext cx="12191998" cy="707886"/>
          </a:xfrm>
          <a:prstGeom prst="rect">
            <a:avLst/>
          </a:prstGeom>
          <a:noFill/>
        </p:spPr>
        <p:txBody>
          <a:bodyPr wrap="square">
            <a:spAutoFit/>
          </a:bodyPr>
          <a:lstStyle/>
          <a:p>
            <a:pPr algn="ctr"/>
            <a:r>
              <a:rPr lang="en" sz="2000" b="1" noProof="0" dirty="0">
                <a:solidFill>
                  <a:schemeClr val="accent3">
                    <a:lumMod val="40000"/>
                    <a:lumOff val="60000"/>
                  </a:schemeClr>
                </a:solidFill>
                <a:effectLst>
                  <a:glow rad="101600">
                    <a:srgbClr val="5D138B"/>
                  </a:glow>
                </a:effectLst>
                <a:latin typeface="Sree Krushnadevaraya" pitchFamily="2" charset="0"/>
                <a:cs typeface="Sree Krushnadevaraya" pitchFamily="2" charset="0"/>
              </a:rPr>
              <a:t>“</a:t>
            </a:r>
            <a:r>
              <a:rPr lang="te-IN" sz="2000" b="1" dirty="0">
                <a:solidFill>
                  <a:schemeClr val="accent3">
                    <a:lumMod val="40000"/>
                    <a:lumOff val="60000"/>
                  </a:schemeClr>
                </a:solidFill>
                <a:effectLst>
                  <a:glow rad="101600">
                    <a:srgbClr val="5D138B"/>
                  </a:glow>
                </a:effectLst>
                <a:latin typeface="Sree Krushnadevaraya" pitchFamily="2" charset="0"/>
                <a:cs typeface="Sree Krushnadevaraya" pitchFamily="2" charset="0"/>
              </a:rPr>
              <a:t>పరలోకమందు మీకొరకు ఉంచబడిన నిరీక్షణనుబట్టి, క్రీస్తుయేసునందు మీకు కలిగియున్న విశ్వాసమును గూర్చియు, పరిశుద్ధులందరిమీద మీకున్న ప్రేమను గూర్చియు, మేమువిని యెల్లప్పుడు మీ నిమిత్తము ప్రార్థనచేయుచు,</a:t>
            </a:r>
            <a:r>
              <a:rPr lang="en" sz="2000" b="1" noProof="0" dirty="0">
                <a:solidFill>
                  <a:schemeClr val="accent3">
                    <a:lumMod val="40000"/>
                    <a:lumOff val="60000"/>
                  </a:schemeClr>
                </a:solidFill>
                <a:effectLst>
                  <a:glow rad="101600">
                    <a:srgbClr val="5D138B"/>
                  </a:glow>
                </a:effectLst>
                <a:latin typeface="Sree Krushnadevaraya" pitchFamily="2" charset="0"/>
                <a:cs typeface="Sree Krushnadevaraya" pitchFamily="2" charset="0"/>
              </a:rPr>
              <a:t>” (</a:t>
            </a:r>
            <a:r>
              <a:rPr lang="te-IN" sz="2000" b="1" dirty="0">
                <a:solidFill>
                  <a:schemeClr val="accent3">
                    <a:lumMod val="40000"/>
                    <a:lumOff val="60000"/>
                  </a:schemeClr>
                </a:solidFill>
                <a:effectLst>
                  <a:glow rad="101600">
                    <a:srgbClr val="5D138B"/>
                  </a:glow>
                </a:effectLst>
                <a:latin typeface="Sree Krushnadevaraya" pitchFamily="2" charset="0"/>
                <a:cs typeface="Sree Krushnadevaraya" pitchFamily="2" charset="0"/>
              </a:rPr>
              <a:t>కొలొస్సయులకు</a:t>
            </a:r>
            <a:r>
              <a:rPr lang="en" sz="2000" b="1" noProof="0" dirty="0">
                <a:solidFill>
                  <a:schemeClr val="accent3">
                    <a:lumMod val="40000"/>
                    <a:lumOff val="60000"/>
                  </a:schemeClr>
                </a:solidFill>
                <a:effectLst>
                  <a:glow rad="101600">
                    <a:srgbClr val="5D138B"/>
                  </a:glow>
                </a:effectLst>
                <a:latin typeface="Sree Krushnadevaraya" pitchFamily="2" charset="0"/>
                <a:cs typeface="Sree Krushnadevaraya" pitchFamily="2" charset="0"/>
              </a:rPr>
              <a:t> 1:3)</a:t>
            </a:r>
          </a:p>
        </p:txBody>
      </p:sp>
      <p:sp>
        <p:nvSpPr>
          <p:cNvPr id="6" name="CuadroTexto 5">
            <a:extLst>
              <a:ext uri="{FF2B5EF4-FFF2-40B4-BE49-F238E27FC236}">
                <a16:creationId xmlns:a16="http://schemas.microsoft.com/office/drawing/2014/main" id="{FF5D1943-4169-D232-E392-7CFBFA040C97}"/>
              </a:ext>
            </a:extLst>
          </p:cNvPr>
          <p:cNvSpPr txBox="1"/>
          <p:nvPr/>
        </p:nvSpPr>
        <p:spPr>
          <a:xfrm>
            <a:off x="266700" y="1321417"/>
            <a:ext cx="8096250" cy="1015663"/>
          </a:xfrm>
          <a:prstGeom prst="rect">
            <a:avLst/>
          </a:prstGeom>
          <a:noFill/>
        </p:spPr>
        <p:txBody>
          <a:bodyPr wrap="square" rtlCol="0">
            <a:spAutoFit/>
          </a:bodyPr>
          <a:lstStyle/>
          <a:p>
            <a:pPr>
              <a:spcBef>
                <a:spcPts val="600"/>
              </a:spcBef>
            </a:pPr>
            <a:r>
              <a:rPr lang="te-IN" sz="2000" b="1" dirty="0">
                <a:latin typeface="Sree Krushnadevaraya" pitchFamily="2" charset="0"/>
                <a:cs typeface="Sree Krushnadevaraya" pitchFamily="2" charset="0"/>
              </a:rPr>
              <a:t>1 కొరింథీయులు 13:13 లోని మాటలను ప్రతిధ్వనిస్తూ, కొలొస్సయులు ఈ మూడు క్రైస్తవ సద్గుణాలను కలిగి ఉన్నారని పౌలు దేవునికి కృతజ్ఞతలు తెలుపుతున్నాడు: విశ్వాసం, నిరీక్షణ మరియు ప్రేమ (కొలొ. 1:4-5).</a:t>
            </a:r>
            <a:endParaRPr lang="en" sz="2000" b="1" noProof="0" dirty="0">
              <a:latin typeface="Sree Krushnadevaraya" pitchFamily="2" charset="0"/>
              <a:cs typeface="Sree Krushnadevaraya" pitchFamily="2" charset="0"/>
            </a:endParaRPr>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03166" y="1350706"/>
            <a:ext cx="3544628"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99600"/>
            <a:ext cx="5156058" cy="1323439"/>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ఈ సద్గుణాలు “క్రీస్తుయేసునందు” ఉద్భవిస్తాయి, “సమస్త పరిశుద్ధులతో” మన సంబంధాలను ప్రభావితం చేస్తాయి మరియు “సువార్త యొక్క నిజమైన వాక్యము” ద్వారా మనకు ప్రసారం చేయబడ్డాయి.</a:t>
            </a:r>
            <a:endParaRPr lang="en" sz="2000" noProof="0" dirty="0">
              <a:latin typeface="Sree Krushnadevaraya" pitchFamily="2" charset="0"/>
              <a:cs typeface="Sree Krushnadevaraya" pitchFamily="2" charset="0"/>
            </a:endParaRPr>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5130574"/>
            <a:ext cx="6156183" cy="1631216"/>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పరిశుద్ధాత్మ కార్యము ద్వారా సువార్త ద్వారా ప్రసారం చేయబడిన దేవుని శక్తి, బైబిలును “జీవవాక్యము”గా చేస్తుంది (ఫిలి. 2:16). దీని అర్థం, సువార్తను అంగీకరించడం ద్వారా, మనకు నిత్యజీవము మరియు “మీ కొరకు పరలోకమందు నిల్వ చేయబడిన” వారసత్వం ఉంది (కొలొ. 1:5).</a:t>
            </a:r>
            <a:endParaRPr lang="en" sz="2000" noProof="0" dirty="0">
              <a:latin typeface="Sree Krushnadevaraya" pitchFamily="2" charset="0"/>
              <a:cs typeface="Sree Krushnadevaraya" pitchFamily="2" charset="0"/>
            </a:endParaRPr>
          </a:p>
        </p:txBody>
      </p:sp>
      <p:sp>
        <p:nvSpPr>
          <p:cNvPr id="13" name="CuadroTexto 12">
            <a:extLst>
              <a:ext uri="{FF2B5EF4-FFF2-40B4-BE49-F238E27FC236}">
                <a16:creationId xmlns:a16="http://schemas.microsoft.com/office/drawing/2014/main" id="{05B09734-52EC-F1AA-5DEA-EF07C590E940}"/>
              </a:ext>
            </a:extLst>
          </p:cNvPr>
          <p:cNvSpPr txBox="1"/>
          <p:nvPr/>
        </p:nvSpPr>
        <p:spPr>
          <a:xfrm>
            <a:off x="3206892" y="3771911"/>
            <a:ext cx="5156058" cy="1323439"/>
          </a:xfrm>
          <a:prstGeom prst="rect">
            <a:avLst/>
          </a:prstGeom>
          <a:noFill/>
        </p:spPr>
        <p:txBody>
          <a:bodyPr wrap="square">
            <a:spAutoFit/>
          </a:bodyPr>
          <a:lstStyle/>
          <a:p>
            <a:pPr>
              <a:spcBef>
                <a:spcPts val="600"/>
              </a:spcBef>
            </a:pPr>
            <a:r>
              <a:rPr lang="te-IN" sz="2000" b="1" dirty="0">
                <a:latin typeface="Sree Krushnadevaraya" pitchFamily="2" charset="0"/>
                <a:cs typeface="Sree Krushnadevaraya" pitchFamily="2" charset="0"/>
              </a:rPr>
              <a:t>ఈ సువార్త కొలొస్సయులకు మాత్రమే కాదు, "లోకమంతట" (కొలొస్సయులు 1:6)... మరియు కేవలం 30 సంవత్సరాలలో ప్రకటించబడిందని పౌలు నొక్కి చెబుతున్నాడు!</a:t>
            </a:r>
            <a:endParaRPr lang="en" sz="2000" b="1" noProof="0" dirty="0">
              <a:latin typeface="Sree Krushnadevaraya" pitchFamily="2" charset="0"/>
              <a:cs typeface="Sree Krushnadevaraya" pitchFamily="2" charset="0"/>
            </a:endParaRPr>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3"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0" y="0"/>
            <a:ext cx="12191999" cy="769441"/>
          </a:xfrm>
          <a:prstGeom prst="rect">
            <a:avLst/>
          </a:prstGeom>
          <a:noFill/>
        </p:spPr>
        <p:txBody>
          <a:bodyPr wrap="square">
            <a:spAutoFit/>
            <a:scene3d>
              <a:camera prst="orthographicFront"/>
              <a:lightRig rig="soft" dir="t"/>
            </a:scene3d>
            <a:sp3d extrusionH="57150">
              <a:bevelT w="38100" h="38100" prst="slope"/>
            </a:sp3d>
          </a:bodyPr>
          <a:lstStyle/>
          <a:p>
            <a:pPr algn="ctr"/>
            <a:r>
              <a:rPr lang="te-IN" sz="4400" b="1" spc="60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rPr>
              <a:t>ప్రార్థన అభ్యర్థనలు </a:t>
            </a:r>
            <a:endParaRPr lang="en"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4796E3B3-EDDF-77E9-3818-5329237074B6}"/>
              </a:ext>
            </a:extLst>
          </p:cNvPr>
          <p:cNvSpPr txBox="1"/>
          <p:nvPr/>
        </p:nvSpPr>
        <p:spPr>
          <a:xfrm>
            <a:off x="0" y="648349"/>
            <a:ext cx="12191998" cy="769441"/>
          </a:xfrm>
          <a:prstGeom prst="rect">
            <a:avLst/>
          </a:prstGeom>
          <a:noFill/>
        </p:spPr>
        <p:txBody>
          <a:bodyPr wrap="square">
            <a:spAutoFit/>
            <a:scene3d>
              <a:camera prst="orthographicFront"/>
              <a:lightRig rig="threePt" dir="t"/>
            </a:scene3d>
            <a:sp3d extrusionH="57150">
              <a:bevelT w="38100" h="38100"/>
            </a:sp3d>
          </a:bodyPr>
          <a:lstStyle/>
          <a:p>
            <a:pPr algn="ctr"/>
            <a:r>
              <a:rPr lang="en" sz="2200" b="1" noProof="0" dirty="0">
                <a:solidFill>
                  <a:schemeClr val="accent5">
                    <a:lumMod val="75000"/>
                  </a:schemeClr>
                </a:solidFill>
                <a:latin typeface="Sree Krushnadevaraya" pitchFamily="2" charset="0"/>
                <a:cs typeface="Sree Krushnadevaraya" pitchFamily="2" charset="0"/>
              </a:rPr>
              <a:t>“</a:t>
            </a:r>
            <a:r>
              <a:rPr lang="te-IN" sz="2200" b="1" dirty="0">
                <a:solidFill>
                  <a:schemeClr val="accent5">
                    <a:lumMod val="75000"/>
                  </a:schemeClr>
                </a:solidFill>
                <a:latin typeface="Sree Krushnadevaraya" pitchFamily="2" charset="0"/>
                <a:cs typeface="Sree Krushnadevaraya" pitchFamily="2" charset="0"/>
              </a:rPr>
              <a:t>అందుచేత ఈ సంగతి వినిన నాటనుండి మేమును మీ నిమిత్తము ప్రార్థన చేయుట మానక, మీరు సంపూర్ణ జ్ఞానమును ఆత్మ సంబంధమైన వివేకముగనులవారును,</a:t>
            </a:r>
            <a:r>
              <a:rPr lang="en" sz="2200" b="1" noProof="0" dirty="0">
                <a:solidFill>
                  <a:schemeClr val="accent5">
                    <a:lumMod val="75000"/>
                  </a:schemeClr>
                </a:solidFill>
                <a:latin typeface="Sree Krushnadevaraya" pitchFamily="2" charset="0"/>
                <a:cs typeface="Sree Krushnadevaraya" pitchFamily="2" charset="0"/>
              </a:rPr>
              <a:t>.” (</a:t>
            </a:r>
            <a:r>
              <a:rPr lang="te-IN" sz="2200" b="1" dirty="0">
                <a:solidFill>
                  <a:schemeClr val="accent5">
                    <a:lumMod val="75000"/>
                  </a:schemeClr>
                </a:solidFill>
                <a:latin typeface="Sree Krushnadevaraya" pitchFamily="2" charset="0"/>
                <a:cs typeface="Sree Krushnadevaraya" pitchFamily="2" charset="0"/>
              </a:rPr>
              <a:t>కొలొస్సయులకు</a:t>
            </a:r>
            <a:r>
              <a:rPr lang="en" sz="2200" b="1" noProof="0" dirty="0">
                <a:solidFill>
                  <a:schemeClr val="accent5">
                    <a:lumMod val="75000"/>
                  </a:schemeClr>
                </a:solidFill>
                <a:latin typeface="Sree Krushnadevaraya" pitchFamily="2" charset="0"/>
                <a:cs typeface="Sree Krushnadevaraya" pitchFamily="2" charset="0"/>
              </a:rPr>
              <a:t> 1:9)</a:t>
            </a:r>
          </a:p>
        </p:txBody>
      </p:sp>
      <p:sp>
        <p:nvSpPr>
          <p:cNvPr id="6" name="CuadroTexto 5">
            <a:extLst>
              <a:ext uri="{FF2B5EF4-FFF2-40B4-BE49-F238E27FC236}">
                <a16:creationId xmlns:a16="http://schemas.microsoft.com/office/drawing/2014/main" id="{8AA19A7C-6B61-8582-8601-EAEC1B737040}"/>
              </a:ext>
            </a:extLst>
          </p:cNvPr>
          <p:cNvSpPr txBox="1"/>
          <p:nvPr/>
        </p:nvSpPr>
        <p:spPr>
          <a:xfrm>
            <a:off x="257175" y="1402764"/>
            <a:ext cx="6289540" cy="707886"/>
          </a:xfrm>
          <a:prstGeom prst="rect">
            <a:avLst/>
          </a:prstGeom>
          <a:noFill/>
        </p:spPr>
        <p:txBody>
          <a:bodyPr wrap="square" rtlCol="0">
            <a:spAutoFit/>
          </a:bodyPr>
          <a:lstStyle/>
          <a:p>
            <a:pPr>
              <a:spcBef>
                <a:spcPts val="600"/>
              </a:spcBef>
            </a:pPr>
            <a:r>
              <a:rPr lang="te-IN" sz="2000" dirty="0">
                <a:latin typeface="Sree Krushnadevaraya" pitchFamily="2" charset="0"/>
                <a:cs typeface="Sree Krushnadevaraya" pitchFamily="2" charset="0"/>
              </a:rPr>
              <a:t>పౌలు ప్రార్థన అభ్యర్థనలో కొలొస్సయులకు అనేక మంచి విషయాలు ఉన్నాయి (కొలొ. 1:5-11):</a:t>
            </a:r>
            <a:endParaRPr lang="en" sz="2000" noProof="0" dirty="0">
              <a:latin typeface="Sree Krushnadevaraya" pitchFamily="2" charset="0"/>
              <a:cs typeface="Sree Krushnadevaraya" pitchFamily="2" charset="0"/>
            </a:endParaRPr>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2287152648"/>
              </p:ext>
            </p:extLst>
          </p:nvPr>
        </p:nvGraphicFramePr>
        <p:xfrm>
          <a:off x="6620078" y="1402764"/>
          <a:ext cx="5447488" cy="2750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4641310" y="2178122"/>
            <a:ext cx="1861226" cy="1938992"/>
          </a:xfrm>
          <a:prstGeom prst="rect">
            <a:avLst/>
          </a:prstGeom>
          <a:noFill/>
        </p:spPr>
        <p:txBody>
          <a:bodyPr wrap="square" rtlCol="0">
            <a:spAutoFit/>
          </a:bodyPr>
          <a:lstStyle/>
          <a:p>
            <a:pPr>
              <a:spcBef>
                <a:spcPts val="600"/>
              </a:spcBef>
            </a:pPr>
            <a:r>
              <a:rPr lang="te-IN" sz="2000" dirty="0">
                <a:latin typeface="Sree Krushnadevaraya" pitchFamily="2" charset="0"/>
                <a:cs typeface="Sree Krushnadevaraya" pitchFamily="2" charset="0"/>
              </a:rPr>
              <a:t>ఈ ప్రార్థన "తండ్రికి ఆనందముతో కృతజ్ఞతాస్తుతులు చెల్లించుట" (కొలొ. 1:12) గా చేయబడింది.</a:t>
            </a:r>
            <a:endParaRPr lang="en" sz="2000" noProof="0" dirty="0">
              <a:latin typeface="Sree Krushnadevaraya" pitchFamily="2" charset="0"/>
              <a:cs typeface="Sree Krushnadevaraya" pitchFamily="2" charset="0"/>
            </a:endParaRPr>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2567927634"/>
              </p:ext>
            </p:extLst>
          </p:nvPr>
        </p:nvGraphicFramePr>
        <p:xfrm>
          <a:off x="957566" y="4319081"/>
          <a:ext cx="11756487" cy="24027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19452" y="3983071"/>
            <a:ext cx="1599797" cy="2800767"/>
          </a:xfrm>
          <a:prstGeom prst="rect">
            <a:avLst/>
          </a:prstGeom>
          <a:noFill/>
        </p:spPr>
        <p:txBody>
          <a:bodyPr wrap="square">
            <a:spAutoFit/>
          </a:bodyPr>
          <a:lstStyle/>
          <a:p>
            <a:pPr>
              <a:spcBef>
                <a:spcPts val="600"/>
              </a:spcBef>
            </a:pPr>
            <a:r>
              <a:rPr lang="te-IN" sz="2200" dirty="0">
                <a:latin typeface="Sree Krushnadevaraya" pitchFamily="2" charset="0"/>
                <a:cs typeface="Sree Krushnadevaraya" pitchFamily="2" charset="0"/>
              </a:rPr>
              <a:t>పౌలు ప్రార్థన మనలో వాస్తవంగా మారడానికి దేవుడు నాలుగు మార్గాల ద్వారా పనిచేస్తాడు:</a:t>
            </a:r>
            <a:endParaRPr lang="en" sz="2200" noProof="0" dirty="0">
              <a:latin typeface="Sree Krushnadevaraya" pitchFamily="2" charset="0"/>
              <a:cs typeface="Sree Krushnadevaraya" pitchFamily="2" charset="0"/>
            </a:endParaRPr>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29184" y="2090666"/>
            <a:ext cx="4657519"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664814" y="606736"/>
            <a:ext cx="11236900" cy="5693866"/>
          </a:xfrm>
          <a:prstGeom prst="rect">
            <a:avLst/>
          </a:prstGeom>
          <a:noFill/>
        </p:spPr>
        <p:txBody>
          <a:bodyPr wrap="square">
            <a:spAutoFit/>
          </a:bodyPr>
          <a:lstStyle/>
          <a:p>
            <a:pPr>
              <a:spcBef>
                <a:spcPts val="600"/>
              </a:spcBef>
            </a:pPr>
            <a:r>
              <a:rPr lang="en-US" sz="2800" dirty="0">
                <a:latin typeface="Sree Krushnadevaraya" pitchFamily="2" charset="0"/>
                <a:cs typeface="Sree Krushnadevaraya" pitchFamily="2" charset="0"/>
              </a:rPr>
              <a:t>“</a:t>
            </a:r>
            <a:r>
              <a:rPr lang="te-IN" sz="2800" dirty="0">
                <a:latin typeface="Sree Krushnadevaraya" pitchFamily="2" charset="0"/>
                <a:cs typeface="Sree Krushnadevaraya" pitchFamily="2" charset="0"/>
              </a:rPr>
              <a:t>మన జీవితం క్రీస్తు జీవితంతో ముడిపడి ఉండాలి; మనం నిరంతరం ఆయన నుండి తీసుకోవాలి, ఆయనలో పాలుపంచుకోవాలి, పరలోకం నుండి దిగి వచ్చిన జీవ రొట్టె, ఎల్లప్పుడూ తాజాగా ఉన్న నీటి బుగ్గ నుండి తీసి, ఎల్లప్పుడూ దాని సమృద్ధిగా సంపదలను ఇస్తుంది. మనం ప్రభువును ఎల్లప్పుడూ మన ముందు ఉంచుకుంటే, మన హృదయాలు ఆయనకు కృతజ్ఞతలు చెల్లించడానికి మరియు స్తుతించడానికి అనుమతిస్తే, మన మత జీవితంలో మనకు నిరంతర తాజాదనం ఉంటుంది. మన ప్రార్థనలు మనం ఒక స్నేహితుడితో మాట్లాడినట్లుగా దేవునితో సంభాషణ రూపంలో ఉంటాయి. ఆయన తన రహస్యాలను మనకు వ్యక్తిగతంగా చెబుతాడు. తరచుగా యేసు ఉనికి యొక్క మధురమైన ఆనందకరమైన భావన మనకు వస్తుంది. ఆయన హనోకుతో చేసినట్లుగా మనతో సంభాషించడానికి దగ్గరగా వచ్చినప్పుడు తరచుగా మన హృదయాలు మనలో మండుతాయి. ఇది నిజంగా క్రైస్తవుడి అనుభవం అయినప్పుడు, అతని జీవితంలో సరళత, వినయం, సాత్వికత మరియు హృదయ వినయం కనిపిస్తాయి, ఇది అతను యేసుతో ఉన్నాడని మరియు ఆయన గురించి నేర్చుకున్నాడని అతను సహవాసం చేసే వారందరికీ చూపిస్తుంది.</a:t>
            </a:r>
            <a:r>
              <a:rPr lang="en-US" sz="2800" dirty="0">
                <a:latin typeface="Sree Krushnadevaraya" pitchFamily="2" charset="0"/>
                <a:cs typeface="Sree Krushnadevaraya" pitchFamily="2" charset="0"/>
              </a:rPr>
              <a:t>”</a:t>
            </a:r>
            <a:endParaRPr lang="en" sz="2800" noProof="0" dirty="0">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9E3123D6-5231-E355-4E6C-B9157863F64C}"/>
              </a:ext>
            </a:extLst>
          </p:cNvPr>
          <p:cNvSpPr txBox="1"/>
          <p:nvPr/>
        </p:nvSpPr>
        <p:spPr>
          <a:xfrm>
            <a:off x="8668984" y="6215971"/>
            <a:ext cx="3523016" cy="338554"/>
          </a:xfrm>
          <a:prstGeom prst="rect">
            <a:avLst/>
          </a:prstGeom>
          <a:noFill/>
        </p:spPr>
        <p:txBody>
          <a:bodyPr wrap="none" rtlCol="0">
            <a:spAutoFit/>
          </a:bodyPr>
          <a:lstStyle/>
          <a:p>
            <a:pPr algn="r"/>
            <a:r>
              <a:rPr lang="en" sz="1600" b="1" noProof="0" dirty="0"/>
              <a:t>EGW (Christ’s Object Lessons, p. 129)</a:t>
            </a:r>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556B8F-FE6B-F356-6296-FC0EC44A9637}"/>
              </a:ext>
            </a:extLst>
          </p:cNvPr>
          <p:cNvSpPr txBox="1"/>
          <p:nvPr/>
        </p:nvSpPr>
        <p:spPr>
          <a:xfrm>
            <a:off x="937136" y="664316"/>
            <a:ext cx="9458326" cy="684015"/>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tIns="144000" rtlCol="0" anchor="t">
            <a:spAutoFit/>
          </a:bodyPr>
          <a:lstStyle/>
          <a:p>
            <a:pPr algn="ctr"/>
            <a:r>
              <a:rPr lang="te-IN" sz="3200" b="1"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latin typeface="Sree Krushnadevaraya" pitchFamily="2" charset="0"/>
                <a:cs typeface="Sree Krushnadevaraya" pitchFamily="2" charset="0"/>
              </a:rPr>
              <a:t>ప్రార్థించుటకు మరియు కృతజ్ఞతాస్తుతులు చెల్లించుటకు కారణములు</a:t>
            </a:r>
            <a:endParaRPr lang="en" sz="3200" b="1" noProof="0"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51D6E10F-357C-F365-B8E1-517CC317737F}"/>
              </a:ext>
            </a:extLst>
          </p:cNvPr>
          <p:cNvSpPr txBox="1"/>
          <p:nvPr/>
        </p:nvSpPr>
        <p:spPr>
          <a:xfrm>
            <a:off x="848236" y="5944695"/>
            <a:ext cx="4171949" cy="523220"/>
          </a:xfrm>
          <a:prstGeom prst="rect">
            <a:avLst/>
          </a:prstGeom>
          <a:noFill/>
        </p:spPr>
        <p:txBody>
          <a:bodyPr wrap="square" rtlCol="0">
            <a:spAutoFit/>
          </a:bodyPr>
          <a:lstStyle/>
          <a:p>
            <a:pPr algn="ctr"/>
            <a:r>
              <a:rPr lang="te-IN" sz="2800" b="1" dirty="0">
                <a:solidFill>
                  <a:schemeClr val="accent5">
                    <a:lumMod val="60000"/>
                    <a:lumOff val="40000"/>
                  </a:schemeClr>
                </a:solidFill>
                <a:effectLst>
                  <a:outerShdw blurRad="38100" dist="38100" dir="2700000" algn="tl">
                    <a:srgbClr val="000000">
                      <a:alpha val="43137"/>
                    </a:srgbClr>
                  </a:outerShdw>
                </a:effectLst>
                <a:latin typeface="Sree Krushnadevaraya" pitchFamily="2" charset="0"/>
                <a:cs typeface="Sree Krushnadevaraya" pitchFamily="2" charset="0"/>
              </a:rPr>
              <a:t>జనవరి 10, 2026 నాటి పాఠం 2</a:t>
            </a:r>
            <a:endParaRPr lang="en" sz="2800" b="1" noProof="0" dirty="0">
              <a:solidFill>
                <a:schemeClr val="accent5">
                  <a:lumMod val="60000"/>
                  <a:lumOff val="40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Tree>
    <p:extLst>
      <p:ext uri="{BB962C8B-B14F-4D97-AF65-F5344CB8AC3E}">
        <p14:creationId xmlns:p14="http://schemas.microsoft.com/office/powerpoint/2010/main" val="6735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104776" y="329237"/>
            <a:ext cx="3777794" cy="6309420"/>
          </a:xfrm>
          <a:prstGeom prst="rect">
            <a:avLst/>
          </a:prstGeom>
          <a:noFill/>
        </p:spPr>
        <p:txBody>
          <a:bodyPr wrap="square">
            <a:spAutoFit/>
          </a:bodyPr>
          <a:lstStyle/>
          <a:p>
            <a:pPr lvl="0" algn="ctr">
              <a:spcBef>
                <a:spcPts val="1200"/>
              </a:spcBef>
              <a:defRPr/>
            </a:pPr>
            <a:r>
              <a:rPr kumimoji="0" lang="en" sz="4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4400" b="1" dirty="0">
                <a:ln w="12700" cmpd="sng">
                  <a:noFill/>
                  <a:prstDash val="solid"/>
                </a:ln>
                <a:solidFill>
                  <a:srgbClr val="FFD49D"/>
                </a:solidFill>
                <a:effectLst>
                  <a:outerShdw blurRad="38100" dist="38100" dir="2700000" algn="tl">
                    <a:srgbClr val="000000">
                      <a:alpha val="43137"/>
                    </a:srgbClr>
                  </a:outerShdw>
                </a:effectLst>
                <a:latin typeface="Sree Krushnadevaraya" pitchFamily="2" charset="0"/>
                <a:cs typeface="Sree Krushnadevaraya" pitchFamily="2" charset="0"/>
              </a:rPr>
              <a:t>మీలో ఈ సత్‌క్రియ నారంభించినవాడు యేసుక్రీస్తు దినము వరకు దానిని కొనసాగించునని రూఢిగా నమ్ముచున్నాను.</a:t>
            </a:r>
            <a:r>
              <a:rPr kumimoji="0" lang="en" sz="4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p>
          <a:p>
            <a:pPr lvl="0" algn="ctr">
              <a:spcBef>
                <a:spcPts val="2400"/>
              </a:spcBef>
              <a:defRPr/>
            </a:pPr>
            <a:r>
              <a:rPr lang="te-IN" sz="3600" b="1" dirty="0">
                <a:ln w="12700" cmpd="sng">
                  <a:noFill/>
                  <a:prstDash val="solid"/>
                </a:ln>
                <a:solidFill>
                  <a:srgbClr val="FFD49D"/>
                </a:solidFill>
                <a:effectLst>
                  <a:outerShdw blurRad="38100" dist="38100" dir="2700000" algn="tl">
                    <a:srgbClr val="000000">
                      <a:alpha val="43137"/>
                    </a:srgbClr>
                  </a:outerShdw>
                </a:effectLst>
                <a:latin typeface="Sree Krushnadevaraya" pitchFamily="2" charset="0"/>
                <a:cs typeface="Sree Krushnadevaraya" pitchFamily="2" charset="0"/>
              </a:rPr>
              <a:t>ఫిలిప్పీయులకు</a:t>
            </a:r>
            <a:r>
              <a:rPr kumimoji="0" lang="en"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Sree Krushnadevaraya" pitchFamily="2" charset="0"/>
                <a:cs typeface="Sree Krushnadevaraya" pitchFamily="2" charset="0"/>
              </a:rPr>
              <a:t> 1:</a:t>
            </a:r>
            <a:r>
              <a:rPr lang="en" sz="3600" b="1" dirty="0">
                <a:ln w="12700" cmpd="sng">
                  <a:noFill/>
                  <a:prstDash val="solid"/>
                </a:ln>
                <a:solidFill>
                  <a:srgbClr val="FFD49D"/>
                </a:solidFill>
                <a:effectLst>
                  <a:outerShdw blurRad="38100" dist="38100" dir="2700000" algn="tl">
                    <a:srgbClr val="000000">
                      <a:alpha val="43137"/>
                    </a:srgbClr>
                  </a:outerShdw>
                </a:effectLst>
                <a:latin typeface="Sree Krushnadevaraya" pitchFamily="2" charset="0"/>
                <a:cs typeface="Sree Krushnadevaraya" pitchFamily="2" charset="0"/>
                <a:sym typeface="Wingdings" pitchFamily="2" charset="2"/>
              </a:rPr>
              <a:t>(</a:t>
            </a:r>
            <a:r>
              <a:rPr kumimoji="0" lang="en"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Sree Krushnadevaraya" pitchFamily="2" charset="0"/>
                <a:cs typeface="Sree Krushnadevaraya" pitchFamily="2" charset="0"/>
                <a:sym typeface="Wingdings" pitchFamily="2" charset="2"/>
              </a:rPr>
              <a:t>4)</a:t>
            </a:r>
            <a:endParaRPr kumimoji="0" lang="en"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4348395" y="3488427"/>
            <a:ext cx="7742005" cy="320857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te-IN" sz="2000" b="1" dirty="0">
                <a:solidFill>
                  <a:srgbClr val="00BD53"/>
                </a:solidFill>
                <a:latin typeface="Sree Krushnadevaraya" pitchFamily="2" charset="0"/>
                <a:cs typeface="Sree Krushnadevaraya" pitchFamily="2" charset="0"/>
              </a:rPr>
              <a:t>ఫిలిప్పీయులకు రాసిన లేఖలో కృతజ్ఞతలు చెప్పడానికి మరియు ప్రార్థించడానికి కారణాలు</a:t>
            </a:r>
            <a:r>
              <a:rPr lang="en" sz="2000" b="1" noProof="0" dirty="0">
                <a:solidFill>
                  <a:srgbClr val="00BD53"/>
                </a:solidFill>
                <a:latin typeface="Sree Krushnadevaraya" pitchFamily="2" charset="0"/>
                <a:cs typeface="Sree Krushnadevaraya" pitchFamily="2" charset="0"/>
              </a:rPr>
              <a:t>:</a:t>
            </a:r>
          </a:p>
          <a:p>
            <a:pPr lvl="1">
              <a:spcBef>
                <a:spcPts val="600"/>
              </a:spcBef>
            </a:pPr>
            <a:r>
              <a:rPr lang="te-IN" sz="2000" b="1" dirty="0">
                <a:latin typeface="Sree Krushnadevaraya" pitchFamily="2" charset="0"/>
                <a:cs typeface="Sree Krushnadevaraya" pitchFamily="2" charset="0"/>
              </a:rPr>
              <a:t>కృతజ్ఞత కలిగి ఉండటానికి కారణాలు (ఫిలిప్పీయులు 1:3-8)</a:t>
            </a:r>
            <a:endParaRPr lang="en" sz="2000" b="1" noProof="0" dirty="0">
              <a:latin typeface="Sree Krushnadevaraya" pitchFamily="2" charset="0"/>
              <a:cs typeface="Sree Krushnadevaraya" pitchFamily="2" charset="0"/>
            </a:endParaRPr>
          </a:p>
          <a:p>
            <a:pPr lvl="1">
              <a:spcBef>
                <a:spcPts val="600"/>
              </a:spcBef>
            </a:pPr>
            <a:r>
              <a:rPr lang="te-IN" sz="2000" b="1" dirty="0">
                <a:latin typeface="Sree Krushnadevaraya" pitchFamily="2" charset="0"/>
                <a:cs typeface="Sree Krushnadevaraya" pitchFamily="2" charset="0"/>
              </a:rPr>
              <a:t>ప్రార్థన అభ్యర్థనలు (ఫిలిప్పీయులు 1:9-11)</a:t>
            </a:r>
            <a:endParaRPr lang="en-US" sz="2000" b="1" dirty="0">
              <a:latin typeface="Sree Krushnadevaraya" pitchFamily="2" charset="0"/>
              <a:cs typeface="Sree Krushnadevaraya" pitchFamily="2" charset="0"/>
            </a:endParaRPr>
          </a:p>
          <a:p>
            <a:pPr lvl="1">
              <a:spcBef>
                <a:spcPts val="600"/>
              </a:spcBef>
            </a:pPr>
            <a:endParaRPr lang="en" sz="1100" b="1" noProof="0" dirty="0">
              <a:latin typeface="Sree Krushnadevaraya" pitchFamily="2" charset="0"/>
              <a:cs typeface="Sree Krushnadevaraya" pitchFamily="2" charset="0"/>
            </a:endParaRPr>
          </a:p>
          <a:p>
            <a:pPr>
              <a:spcBef>
                <a:spcPts val="600"/>
              </a:spcBef>
            </a:pPr>
            <a:r>
              <a:rPr lang="te-IN" sz="2000" b="1" dirty="0">
                <a:solidFill>
                  <a:srgbClr val="BA9B00"/>
                </a:solidFill>
                <a:latin typeface="Sree Krushnadevaraya" pitchFamily="2" charset="0"/>
                <a:cs typeface="Sree Krushnadevaraya" pitchFamily="2" charset="0"/>
              </a:rPr>
              <a:t>కష్ట సమయాల్లో కృతజ్ఞతలు చెల్లించడం మరియు ప్రార్థించడం (ఫిలిప్పీయులు 1:12-18)</a:t>
            </a:r>
            <a:endParaRPr lang="en-US" sz="2000" b="1" dirty="0">
              <a:solidFill>
                <a:srgbClr val="BA9B00"/>
              </a:solidFill>
              <a:latin typeface="Sree Krushnadevaraya" pitchFamily="2" charset="0"/>
              <a:cs typeface="Sree Krushnadevaraya" pitchFamily="2" charset="0"/>
            </a:endParaRPr>
          </a:p>
          <a:p>
            <a:pPr>
              <a:spcBef>
                <a:spcPts val="600"/>
              </a:spcBef>
            </a:pPr>
            <a:endParaRPr lang="en" sz="1050" b="1" noProof="0" dirty="0">
              <a:solidFill>
                <a:srgbClr val="BA9B00"/>
              </a:solidFill>
              <a:latin typeface="Sree Krushnadevaraya" pitchFamily="2" charset="0"/>
              <a:cs typeface="Sree Krushnadevaraya" pitchFamily="2" charset="0"/>
            </a:endParaRPr>
          </a:p>
          <a:p>
            <a:pPr>
              <a:spcBef>
                <a:spcPts val="600"/>
              </a:spcBef>
            </a:pPr>
            <a:r>
              <a:rPr lang="te-IN" sz="2000" b="1" dirty="0">
                <a:solidFill>
                  <a:srgbClr val="A400B9"/>
                </a:solidFill>
                <a:latin typeface="Sree Krushnadevaraya" pitchFamily="2" charset="0"/>
                <a:cs typeface="Sree Krushnadevaraya" pitchFamily="2" charset="0"/>
              </a:rPr>
              <a:t>కొలొస్సయులకు రాసిన లేఖలో కృతజ్ఞతలు చెప్పడానికి మరియు ప్రార్థించడానికి కారణాలు</a:t>
            </a:r>
            <a:r>
              <a:rPr lang="en" sz="2000" b="1" noProof="0" dirty="0">
                <a:solidFill>
                  <a:srgbClr val="A400B9"/>
                </a:solidFill>
                <a:latin typeface="Sree Krushnadevaraya" pitchFamily="2" charset="0"/>
                <a:cs typeface="Sree Krushnadevaraya" pitchFamily="2" charset="0"/>
              </a:rPr>
              <a:t>:</a:t>
            </a:r>
          </a:p>
          <a:p>
            <a:pPr lvl="1">
              <a:spcBef>
                <a:spcPts val="600"/>
              </a:spcBef>
            </a:pPr>
            <a:r>
              <a:rPr lang="te-IN" sz="2000" b="1" dirty="0">
                <a:latin typeface="Sree Krushnadevaraya" pitchFamily="2" charset="0"/>
                <a:cs typeface="Sree Krushnadevaraya" pitchFamily="2" charset="0"/>
              </a:rPr>
              <a:t>కృతజ్ఞత కలిగి ఉండటానికి కారణాలు (కొలొస్సయులు 1:3-8)</a:t>
            </a:r>
            <a:endParaRPr lang="en" sz="2000" b="1" noProof="0" dirty="0">
              <a:latin typeface="Sree Krushnadevaraya" pitchFamily="2" charset="0"/>
              <a:cs typeface="Sree Krushnadevaraya" pitchFamily="2" charset="0"/>
            </a:endParaRPr>
          </a:p>
          <a:p>
            <a:pPr lvl="1">
              <a:spcBef>
                <a:spcPts val="600"/>
              </a:spcBef>
            </a:pPr>
            <a:r>
              <a:rPr lang="te-IN" sz="2000" b="1" dirty="0">
                <a:latin typeface="Sree Krushnadevaraya" pitchFamily="2" charset="0"/>
                <a:cs typeface="Sree Krushnadevaraya" pitchFamily="2" charset="0"/>
              </a:rPr>
              <a:t>ప్రార్థన అభ్యర్థనలు (కొలొస్సయులు 1:9-12)</a:t>
            </a:r>
            <a:endParaRPr lang="en" sz="2000" b="1" noProof="0" dirty="0">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C0B9E93C-72E0-2BA3-AB6E-4BC76622062C}"/>
              </a:ext>
            </a:extLst>
          </p:cNvPr>
          <p:cNvSpPr txBox="1"/>
          <p:nvPr/>
        </p:nvSpPr>
        <p:spPr>
          <a:xfrm>
            <a:off x="371475" y="209550"/>
            <a:ext cx="6772275" cy="830997"/>
          </a:xfrm>
          <a:prstGeom prst="rect">
            <a:avLst/>
          </a:prstGeom>
          <a:noFill/>
        </p:spPr>
        <p:txBody>
          <a:bodyPr wrap="square" rtlCol="0">
            <a:spAutoFit/>
          </a:bodyPr>
          <a:lstStyle/>
          <a:p>
            <a:pPr>
              <a:spcBef>
                <a:spcPts val="600"/>
              </a:spcBef>
            </a:pPr>
            <a:r>
              <a:rPr lang="te-IN" sz="2400" dirty="0">
                <a:latin typeface="Sree Krushnadevaraya" pitchFamily="2" charset="0"/>
                <a:cs typeface="Sree Krushnadevaraya" pitchFamily="2" charset="0"/>
              </a:rPr>
              <a:t>పౌలుకు ఇవి అంత సులభమైన సమయాలు కావు. తన స్వేచ్ఛను కోల్పోయినందుకు నిరాశ చెందడం సులభం.</a:t>
            </a:r>
            <a:endParaRPr lang="en" sz="2400" noProof="0" dirty="0">
              <a:latin typeface="Sree Krushnadevaraya" pitchFamily="2" charset="0"/>
              <a:cs typeface="Sree Krushnadevaraya" pitchFamily="2" charset="0"/>
            </a:endParaRPr>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3387925"/>
            <a:ext cx="3301959"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96690"/>
            <a:ext cx="4571004" cy="290936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4480430" y="5907548"/>
            <a:ext cx="291082"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4480430" y="4274462"/>
            <a:ext cx="291082"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480430" y="3888066"/>
            <a:ext cx="291082"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4480430" y="6301372"/>
            <a:ext cx="291082"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3757610" y="4888776"/>
            <a:ext cx="586828"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3780941" y="3551484"/>
            <a:ext cx="586828"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3788996" y="5488711"/>
            <a:ext cx="586828" cy="266700"/>
          </a:xfrm>
          <a:prstGeom prst="rect">
            <a:avLst/>
          </a:prstGeom>
          <a:effectLst>
            <a:outerShdw blurRad="25400" dist="25400" dir="8100000" algn="tr" rotWithShape="0">
              <a:prstClr val="black"/>
            </a:outerShdw>
          </a:effectLst>
        </p:spPr>
      </p:pic>
      <p:sp>
        <p:nvSpPr>
          <p:cNvPr id="6" name="CuadroTexto 5">
            <a:extLst>
              <a:ext uri="{FF2B5EF4-FFF2-40B4-BE49-F238E27FC236}">
                <a16:creationId xmlns:a16="http://schemas.microsoft.com/office/drawing/2014/main" id="{E0E609EE-4F11-F8F1-6373-096EDA13D6E7}"/>
              </a:ext>
            </a:extLst>
          </p:cNvPr>
          <p:cNvSpPr txBox="1"/>
          <p:nvPr/>
        </p:nvSpPr>
        <p:spPr>
          <a:xfrm>
            <a:off x="371474" y="2241670"/>
            <a:ext cx="6772274" cy="1200329"/>
          </a:xfrm>
          <a:prstGeom prst="rect">
            <a:avLst/>
          </a:prstGeom>
          <a:noFill/>
        </p:spPr>
        <p:txBody>
          <a:bodyPr wrap="square">
            <a:spAutoFit/>
          </a:bodyPr>
          <a:lstStyle/>
          <a:p>
            <a:pPr>
              <a:spcBef>
                <a:spcPts val="600"/>
              </a:spcBef>
            </a:pPr>
            <a:r>
              <a:rPr lang="te-IN" sz="2400" dirty="0">
                <a:latin typeface="Sree Krushnadevaraya" pitchFamily="2" charset="0"/>
                <a:cs typeface="Sree Krushnadevaraya" pitchFamily="2" charset="0"/>
              </a:rPr>
              <a:t>అతని జైలు శిక్ష అతని తండ్రితో సంభాషించకుండా మరియు ప్రార్థన ద్వారా ఇతరుల కోసం విజ్ఞాపన చేయకుండా నిరోధించలేదు.</a:t>
            </a:r>
            <a:endParaRPr lang="en" sz="2400" noProof="0" dirty="0">
              <a:latin typeface="Sree Krushnadevaraya" pitchFamily="2" charset="0"/>
              <a:cs typeface="Sree Krushnadevaraya" pitchFamily="2" charset="0"/>
            </a:endParaRPr>
          </a:p>
        </p:txBody>
      </p:sp>
      <p:sp>
        <p:nvSpPr>
          <p:cNvPr id="8" name="CuadroTexto 7">
            <a:extLst>
              <a:ext uri="{FF2B5EF4-FFF2-40B4-BE49-F238E27FC236}">
                <a16:creationId xmlns:a16="http://schemas.microsoft.com/office/drawing/2014/main" id="{B10BE0CB-C5B8-226E-80B5-BD305CAD5D3A}"/>
              </a:ext>
            </a:extLst>
          </p:cNvPr>
          <p:cNvSpPr txBox="1"/>
          <p:nvPr/>
        </p:nvSpPr>
        <p:spPr>
          <a:xfrm>
            <a:off x="371474" y="1019431"/>
            <a:ext cx="6772273" cy="1200329"/>
          </a:xfrm>
          <a:prstGeom prst="rect">
            <a:avLst/>
          </a:prstGeom>
          <a:noFill/>
        </p:spPr>
        <p:txBody>
          <a:bodyPr wrap="square">
            <a:spAutoFit/>
          </a:bodyPr>
          <a:lstStyle/>
          <a:p>
            <a:pPr>
              <a:spcBef>
                <a:spcPts val="600"/>
              </a:spcBef>
            </a:pPr>
            <a:r>
              <a:rPr lang="te-IN" sz="2400" b="1" dirty="0">
                <a:latin typeface="Sree Krushnadevaraya" pitchFamily="2" charset="0"/>
                <a:cs typeface="Sree Krushnadevaraya" pitchFamily="2" charset="0"/>
              </a:rPr>
              <a:t>అయితే, తన భయంకరమైన ఫిలిప్పీ జైలులో కీర్తనలు పాడినట్లే, ఫిలిప్పీ మరియు కొలొస్సయిలోని తన సహోదర సహోదరీలకు కృతజ్ఞత తెలియజేయడానికి పౌలు కారణాలను కనుగొన్నాడు.</a:t>
            </a:r>
            <a:endParaRPr lang="en" sz="2400" b="1" noProof="0" dirty="0">
              <a:latin typeface="Sree Krushnadevaraya" pitchFamily="2" charset="0"/>
              <a:cs typeface="Sree Krushnadevaraya" pitchFamily="2" charset="0"/>
            </a:endParaRPr>
          </a:p>
        </p:txBody>
      </p:sp>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4" end="4"/>
                                            </p:txEl>
                                          </p:spTgt>
                                        </p:tgtEl>
                                        <p:attrNameLst>
                                          <p:attrName>style.visibility</p:attrName>
                                        </p:attrNameLst>
                                      </p:cBhvr>
                                      <p:to>
                                        <p:strVal val="visible"/>
                                      </p:to>
                                    </p:set>
                                    <p:animEffect transition="in" filter="wipe(left)">
                                      <p:cBhvr>
                                        <p:cTn id="70" dur="500"/>
                                        <p:tgtEl>
                                          <p:spTgt spid="2">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6" end="6"/>
                                            </p:txEl>
                                          </p:spTgt>
                                        </p:tgtEl>
                                        <p:attrNameLst>
                                          <p:attrName>style.visibility</p:attrName>
                                        </p:attrNameLst>
                                      </p:cBhvr>
                                      <p:to>
                                        <p:strVal val="visible"/>
                                      </p:to>
                                    </p:set>
                                    <p:animEffect transition="in" filter="wipe(left)">
                                      <p:cBhvr>
                                        <p:cTn id="82" dur="500"/>
                                        <p:tgtEl>
                                          <p:spTgt spid="2">
                                            <p:txEl>
                                              <p:pRg st="6" end="6"/>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7" end="7"/>
                                            </p:txEl>
                                          </p:spTgt>
                                        </p:tgtEl>
                                        <p:attrNameLst>
                                          <p:attrName>style.visibility</p:attrName>
                                        </p:attrNameLst>
                                      </p:cBhvr>
                                      <p:to>
                                        <p:strVal val="visible"/>
                                      </p:to>
                                    </p:set>
                                    <p:animEffect transition="in" filter="wipe(left)">
                                      <p:cBhvr>
                                        <p:cTn id="91" dur="500"/>
                                        <p:tgtEl>
                                          <p:spTgt spid="2">
                                            <p:txEl>
                                              <p:pRg st="7" end="7"/>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8" end="8"/>
                                            </p:txEl>
                                          </p:spTgt>
                                        </p:tgtEl>
                                        <p:attrNameLst>
                                          <p:attrName>style.visibility</p:attrName>
                                        </p:attrNameLst>
                                      </p:cBhvr>
                                      <p:to>
                                        <p:strVal val="visible"/>
                                      </p:to>
                                    </p:set>
                                    <p:animEffect transition="in" filter="wipe(left)">
                                      <p:cBhvr>
                                        <p:cTn id="10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2330935" y="3587363"/>
            <a:ext cx="47112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te-IN" sz="4000" b="1" dirty="0">
                <a:ln/>
                <a:solidFill>
                  <a:schemeClr val="accent4"/>
                </a:solidFill>
                <a:effectLst>
                  <a:outerShdw blurRad="38100" dist="38100" dir="2700000" algn="tl">
                    <a:srgbClr val="000000">
                      <a:alpha val="43137"/>
                    </a:srgbClr>
                  </a:outerShdw>
                </a:effectLst>
                <a:latin typeface="Sree Krushnadevaraya" pitchFamily="2" charset="0"/>
                <a:cs typeface="Sree Krushnadevaraya" pitchFamily="2" charset="0"/>
              </a:rPr>
              <a:t>ఫిలిప్పీయులకు రాసిన లేఖలో కృతజ్ఞతలు చెప్పడానికి మరియు ప్రార్థించడానికి కారణాలు</a:t>
            </a:r>
            <a:endParaRPr lang="en" sz="4000" b="1" noProof="0" dirty="0">
              <a:ln/>
              <a:solidFill>
                <a:schemeClr val="accent4"/>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1604395" y="80998"/>
            <a:ext cx="9096792"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te-IN" sz="4800" b="1" dirty="0">
                <a:ln/>
                <a:solidFill>
                  <a:schemeClr val="accent4"/>
                </a:solidFill>
                <a:latin typeface="Sree Krushnadevaraya" pitchFamily="2" charset="0"/>
                <a:cs typeface="Sree Krushnadevaraya" pitchFamily="2" charset="0"/>
              </a:rPr>
              <a:t>కృతజ్ఞత కలిగి ఉండటానికి కారణాలు </a:t>
            </a:r>
            <a:endParaRPr lang="en" sz="4800" b="1" noProof="0" dirty="0">
              <a:ln/>
              <a:solidFill>
                <a:schemeClr val="accent4"/>
              </a:solidFill>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D3113A8F-1674-457A-7E7B-5DFC18E1A23A}"/>
              </a:ext>
            </a:extLst>
          </p:cNvPr>
          <p:cNvSpPr txBox="1"/>
          <p:nvPr/>
        </p:nvSpPr>
        <p:spPr>
          <a:xfrm>
            <a:off x="1792438" y="700373"/>
            <a:ext cx="8720705" cy="865584"/>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nchor="ctr">
            <a:spAutoFit/>
            <a:scene3d>
              <a:camera prst="orthographicFront"/>
              <a:lightRig rig="threePt" dir="t"/>
            </a:scene3d>
            <a:sp3d extrusionH="57150">
              <a:bevelT w="38100" h="38100"/>
            </a:sp3d>
          </a:bodyPr>
          <a:lstStyle/>
          <a:p>
            <a:pPr algn="ctr"/>
            <a:r>
              <a:rPr lang="en" sz="2000" b="1" noProof="0" dirty="0">
                <a:solidFill>
                  <a:srgbClr val="5D138B"/>
                </a:solidFill>
                <a:latin typeface="Sree Krushnadevaraya" pitchFamily="2" charset="0"/>
                <a:cs typeface="Sree Krushnadevaraya" pitchFamily="2" charset="0"/>
              </a:rPr>
              <a:t>“</a:t>
            </a:r>
            <a:r>
              <a:rPr lang="te-IN" sz="2000" b="1" dirty="0">
                <a:solidFill>
                  <a:srgbClr val="5D138B"/>
                </a:solidFill>
                <a:latin typeface="Sree Krushnadevaraya" pitchFamily="2" charset="0"/>
                <a:cs typeface="Sree Krushnadevaraya" pitchFamily="2" charset="0"/>
              </a:rPr>
              <a:t>మీలో ఈ సత్‌క్రియ నారంభించినవాడు యేసుక్రీస్తు దినము వరకు దానిని కొనసాగించునని రూఢిగా నమ్ముచున్నాను</a:t>
            </a:r>
            <a:r>
              <a:rPr lang="en-US" sz="2000" b="1" dirty="0">
                <a:solidFill>
                  <a:srgbClr val="5D138B"/>
                </a:solidFill>
                <a:latin typeface="Sree Krushnadevaraya" pitchFamily="2" charset="0"/>
                <a:cs typeface="Sree Krushnadevaraya" pitchFamily="2" charset="0"/>
              </a:rPr>
              <a:t>…</a:t>
            </a:r>
            <a:r>
              <a:rPr lang="en" sz="2000" b="1" noProof="0" dirty="0">
                <a:solidFill>
                  <a:srgbClr val="5D138B"/>
                </a:solidFill>
                <a:latin typeface="Sree Krushnadevaraya" pitchFamily="2" charset="0"/>
                <a:cs typeface="Sree Krushnadevaraya" pitchFamily="2" charset="0"/>
              </a:rPr>
              <a:t>” </a:t>
            </a:r>
            <a:r>
              <a:rPr lang="en" sz="1600" b="1" noProof="0" dirty="0">
                <a:solidFill>
                  <a:srgbClr val="5D138B"/>
                </a:solidFill>
                <a:latin typeface="Sree Krushnadevaraya" pitchFamily="2" charset="0"/>
                <a:cs typeface="Sree Krushnadevaraya" pitchFamily="2" charset="0"/>
              </a:rPr>
              <a:t>(</a:t>
            </a:r>
            <a:r>
              <a:rPr lang="te-IN" sz="1600" b="1" dirty="0">
                <a:solidFill>
                  <a:srgbClr val="5D138B"/>
                </a:solidFill>
                <a:latin typeface="Sree Krushnadevaraya" pitchFamily="2" charset="0"/>
                <a:cs typeface="Sree Krushnadevaraya" pitchFamily="2" charset="0"/>
              </a:rPr>
              <a:t>ఫిలిప్పీయులకు</a:t>
            </a:r>
            <a:r>
              <a:rPr lang="en" sz="1600" b="1" noProof="0" dirty="0">
                <a:solidFill>
                  <a:srgbClr val="5D138B"/>
                </a:solidFill>
                <a:latin typeface="Sree Krushnadevaraya" pitchFamily="2" charset="0"/>
                <a:cs typeface="Sree Krushnadevaraya" pitchFamily="2" charset="0"/>
              </a:rPr>
              <a:t> 1</a:t>
            </a:r>
            <a:r>
              <a:rPr lang="en" sz="1600" b="1" dirty="0">
                <a:solidFill>
                  <a:srgbClr val="5D138B"/>
                </a:solidFill>
                <a:latin typeface="Sree Krushnadevaraya" pitchFamily="2" charset="0"/>
                <a:cs typeface="Sree Krushnadevaraya" pitchFamily="2" charset="0"/>
                <a:sym typeface="Wingdings" pitchFamily="2" charset="2"/>
              </a:rPr>
              <a:t>:4</a:t>
            </a:r>
            <a:r>
              <a:rPr lang="en" sz="1600" b="1" noProof="0" dirty="0">
                <a:solidFill>
                  <a:srgbClr val="5D138B"/>
                </a:solidFill>
                <a:latin typeface="Sree Krushnadevaraya" pitchFamily="2" charset="0"/>
                <a:cs typeface="Sree Krushnadevaraya" pitchFamily="2" charset="0"/>
              </a:rPr>
              <a:t>)</a:t>
            </a:r>
          </a:p>
        </p:txBody>
      </p:sp>
      <p:sp>
        <p:nvSpPr>
          <p:cNvPr id="6" name="CuadroTexto 5">
            <a:extLst>
              <a:ext uri="{FF2B5EF4-FFF2-40B4-BE49-F238E27FC236}">
                <a16:creationId xmlns:a16="http://schemas.microsoft.com/office/drawing/2014/main" id="{04C7B81A-E2A1-1550-7F48-4721DF6F4D10}"/>
              </a:ext>
            </a:extLst>
          </p:cNvPr>
          <p:cNvSpPr txBox="1"/>
          <p:nvPr/>
        </p:nvSpPr>
        <p:spPr>
          <a:xfrm>
            <a:off x="1792437" y="1601277"/>
            <a:ext cx="8449751" cy="707886"/>
          </a:xfrm>
          <a:prstGeom prst="rect">
            <a:avLst/>
          </a:prstGeom>
          <a:noFill/>
        </p:spPr>
        <p:txBody>
          <a:bodyPr wrap="square" rtlCol="0">
            <a:spAutoFit/>
          </a:bodyPr>
          <a:lstStyle/>
          <a:p>
            <a:pPr>
              <a:spcBef>
                <a:spcPts val="600"/>
              </a:spcBef>
            </a:pPr>
            <a:r>
              <a:rPr lang="te-IN" sz="2000" dirty="0">
                <a:latin typeface="Sree Krushnadevaraya" pitchFamily="2" charset="0"/>
                <a:cs typeface="Sree Krushnadevaraya" pitchFamily="2" charset="0"/>
              </a:rPr>
              <a:t>పౌలు తాను ఎంతో ప్రేమించే (ఫిలి. 1:8) ఫిలిప్పీలోని విశ్వాసుల కోసం దేవునికి కృతజ్ఞతలు తెలుపుతూ తన లేఖను ప్రారంభించాడు (ఫిలి. 1:3).</a:t>
            </a:r>
            <a:endParaRPr lang="en" sz="2000" noProof="0" dirty="0">
              <a:latin typeface="Sree Krushnadevaraya" pitchFamily="2" charset="0"/>
              <a:cs typeface="Sree Krushnadevaraya" pitchFamily="2" charset="0"/>
            </a:endParaRPr>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39106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236593"/>
            <a:ext cx="3722456" cy="45178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4004491" y="2497845"/>
            <a:ext cx="5675840" cy="1938992"/>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ప్రధాన యాజకుడు దేవుని ముందు నిలబడినప్పుడు రత్నాలపై చెక్కబడిన ఇశ్రాయేలు గోత్రాల పేర్లను తన హృదయం పక్కన తన రొమ్ము కవచంపై ధరించినట్లే, పౌలు దేవుని ముందు ప్రార్థనలో నిలబడినప్పుడు సంఘంలోని ప్రతి సభ్యుడిని వారి కోసం మధ్యవర్తిత్వం వహించమని "తన హృదయంలో" మోసుకున్నాడు (ఫిలి. 1:7).</a:t>
            </a:r>
            <a:endParaRPr lang="en" sz="2000" noProof="0" dirty="0">
              <a:latin typeface="Sree Krushnadevaraya" pitchFamily="2" charset="0"/>
              <a:cs typeface="Sree Krushnadevaraya" pitchFamily="2" charset="0"/>
            </a:endParaRPr>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2047B0E-7265-519D-D05E-3259D2B90F9A}"/>
              </a:ext>
            </a:extLst>
          </p:cNvPr>
          <p:cNvSpPr txBox="1"/>
          <p:nvPr/>
        </p:nvSpPr>
        <p:spPr>
          <a:xfrm>
            <a:off x="4004491" y="5704810"/>
            <a:ext cx="5675840" cy="1015663"/>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కృతజ్ఞతకు మూడవ కారణం ఏమిటంటే, ఫిలిప్పీయులకు “నా బంధకాలలోను, సువార్త పక్షవాతము మరియు స్థిరీకరణలోను” (ఫిలి. 1:7) అతనితో పాలుపంచుకున్నారు.</a:t>
            </a:r>
            <a:endParaRPr lang="en" sz="2000" noProof="0" dirty="0">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252384CA-8486-A819-6895-A28CF18908DC}"/>
              </a:ext>
            </a:extLst>
          </p:cNvPr>
          <p:cNvSpPr txBox="1"/>
          <p:nvPr/>
        </p:nvSpPr>
        <p:spPr>
          <a:xfrm>
            <a:off x="4004491" y="4467160"/>
            <a:ext cx="5428952" cy="1015663"/>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అతని కృతజ్ఞతలో ఫిలిప్పీయులు సువార్తకు నమ్మకంగా ఉన్నారనే వాస్తవం మరియు దేవుడు వారిని ప్రతిరోజూ పరిపూర్ణం చేస్తున్నాడని కూడా ఉంది (ఫిలి. 1:5-6).</a:t>
            </a:r>
            <a:endParaRPr lang="en" sz="2000" noProof="0" dirty="0">
              <a:latin typeface="Sree Krushnadevaraya" pitchFamily="2" charset="0"/>
              <a:cs typeface="Sree Krushnadevaraya" pitchFamily="2" charset="0"/>
            </a:endParaRPr>
          </a:p>
        </p:txBody>
      </p:sp>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uiExpand="1" build="p"/>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Sree Krushnadevaraya" pitchFamily="2" charset="0"/>
              <a:cs typeface="Sree Krushnadevaraya" pitchFamily="2" charset="0"/>
            </a:endParaRPr>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3274858366"/>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e-IN" sz="4400" b="1" spc="300" dirty="0">
                <a:ln/>
                <a:solidFill>
                  <a:schemeClr val="accent3"/>
                </a:solidFill>
                <a:effectLst>
                  <a:reflection blurRad="6350" stA="55000" endA="300" endPos="24000" dir="5400000" sy="-100000" algn="bl" rotWithShape="0"/>
                </a:effectLst>
                <a:latin typeface="Sree Krushnadevaraya" pitchFamily="2" charset="0"/>
                <a:cs typeface="Sree Krushnadevaraya" pitchFamily="2" charset="0"/>
              </a:rPr>
              <a:t>ప్రార్థన అభ్యర్థనలు </a:t>
            </a:r>
            <a:endParaRPr lang="en" sz="4400" b="1" spc="300" noProof="0" dirty="0">
              <a:ln/>
              <a:solidFill>
                <a:schemeClr val="accent3"/>
              </a:solidFill>
              <a:effectLst>
                <a:reflection blurRad="6350" stA="55000" endA="300" endPos="24000" dir="5400000" sy="-100000" algn="bl" rotWithShape="0"/>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ADA4E1B1-B7CF-0D9D-90DD-35A37765B24C}"/>
              </a:ext>
            </a:extLst>
          </p:cNvPr>
          <p:cNvSpPr txBox="1"/>
          <p:nvPr/>
        </p:nvSpPr>
        <p:spPr>
          <a:xfrm>
            <a:off x="190500" y="680174"/>
            <a:ext cx="11814071" cy="1323439"/>
          </a:xfrm>
          <a:prstGeom prst="rect">
            <a:avLst/>
          </a:prstGeom>
          <a:noFill/>
        </p:spPr>
        <p:txBody>
          <a:bodyPr wrap="square">
            <a:spAutoFit/>
            <a:scene3d>
              <a:camera prst="orthographicFront"/>
              <a:lightRig rig="threePt" dir="t"/>
            </a:scene3d>
            <a:sp3d extrusionH="57150">
              <a:bevelT w="38100" h="38100"/>
            </a:sp3d>
          </a:bodyPr>
          <a:lstStyle/>
          <a:p>
            <a:pPr algn="ctr">
              <a:tabLst>
                <a:tab pos="3497263" algn="l"/>
              </a:tabLst>
            </a:pPr>
            <a:r>
              <a:rPr lang="en" sz="2000" b="1" noProof="0" dirty="0">
                <a:solidFill>
                  <a:srgbClr val="7030A0"/>
                </a:solidFill>
                <a:latin typeface="Sree Krushnadevaraya" pitchFamily="2" charset="0"/>
                <a:cs typeface="Sree Krushnadevaraya" pitchFamily="2" charset="0"/>
              </a:rPr>
              <a:t>“</a:t>
            </a:r>
            <a:r>
              <a:rPr lang="te-IN" sz="2000" b="1" dirty="0">
                <a:solidFill>
                  <a:srgbClr val="7030A0"/>
                </a:solidFill>
                <a:latin typeface="Sree Krushnadevaraya" pitchFamily="2" charset="0"/>
                <a:cs typeface="Sree Krushnadevaraya" pitchFamily="2" charset="0"/>
              </a:rPr>
              <a:t>మీరు శ్రేష్ఠమైన కార్యములను వివేచింపగల వారగుటకు, మీ ప్రేమ తెలివితోను, సకలవిధములైన అనుభవజ్ఞానముతోను కూడినదై, అంతకంతకు అభివృద్ధిపొందవలెననియు,</a:t>
            </a:r>
            <a:r>
              <a:rPr lang="en-US" sz="2000" b="1" dirty="0">
                <a:solidFill>
                  <a:srgbClr val="7030A0"/>
                </a:solidFill>
                <a:latin typeface="Sree Krushnadevaraya" pitchFamily="2" charset="0"/>
                <a:cs typeface="Sree Krushnadevaraya" pitchFamily="2" charset="0"/>
              </a:rPr>
              <a:t> </a:t>
            </a:r>
            <a:r>
              <a:rPr lang="te-IN" sz="2000" b="1" dirty="0">
                <a:solidFill>
                  <a:srgbClr val="7030A0"/>
                </a:solidFill>
                <a:latin typeface="Sree Krushnadevaraya" pitchFamily="2" charset="0"/>
                <a:cs typeface="Sree Krushnadevaraya" pitchFamily="2" charset="0"/>
              </a:rPr>
              <a:t>ఇందువలన దేవునికి మహిమయు స్తోత్రమును కలుగునట్లు, మీరు యేసు క్రీస్తువలననైన నీతిఫలములతో నిండికొనిన</a:t>
            </a:r>
            <a:r>
              <a:rPr lang="en-US" sz="2000" b="1" dirty="0">
                <a:solidFill>
                  <a:srgbClr val="7030A0"/>
                </a:solidFill>
                <a:latin typeface="Sree Krushnadevaraya" pitchFamily="2" charset="0"/>
                <a:cs typeface="Sree Krushnadevaraya" pitchFamily="2" charset="0"/>
              </a:rPr>
              <a:t> </a:t>
            </a:r>
            <a:r>
              <a:rPr lang="te-IN" sz="2000" b="1" dirty="0">
                <a:solidFill>
                  <a:srgbClr val="7030A0"/>
                </a:solidFill>
                <a:latin typeface="Sree Krushnadevaraya" pitchFamily="2" charset="0"/>
                <a:cs typeface="Sree Krushnadevaraya" pitchFamily="2" charset="0"/>
              </a:rPr>
              <a:t>వారై క్రీస్తు దినమునకు నిష్కపటులును నిర్దోషులును కావలెననియు ప్రార్థించుచున్నాను</a:t>
            </a:r>
            <a:r>
              <a:rPr lang="en" sz="2000" b="1" noProof="0" dirty="0">
                <a:solidFill>
                  <a:srgbClr val="7030A0"/>
                </a:solidFill>
                <a:latin typeface="Sree Krushnadevaraya" pitchFamily="2" charset="0"/>
                <a:cs typeface="Sree Krushnadevaraya" pitchFamily="2" charset="0"/>
              </a:rPr>
              <a:t>.” </a:t>
            </a:r>
          </a:p>
          <a:p>
            <a:pPr algn="ctr">
              <a:tabLst>
                <a:tab pos="3497263" algn="l"/>
              </a:tabLst>
            </a:pPr>
            <a:r>
              <a:rPr lang="en" sz="2000" b="1" noProof="0" dirty="0">
                <a:solidFill>
                  <a:srgbClr val="7030A0"/>
                </a:solidFill>
                <a:latin typeface="Sree Krushnadevaraya" pitchFamily="2" charset="0"/>
                <a:cs typeface="Sree Krushnadevaraya" pitchFamily="2" charset="0"/>
              </a:rPr>
              <a:t>(</a:t>
            </a:r>
            <a:r>
              <a:rPr lang="te-IN" sz="2000" b="1" dirty="0">
                <a:solidFill>
                  <a:srgbClr val="7030A0"/>
                </a:solidFill>
                <a:latin typeface="Sree Krushnadevaraya" pitchFamily="2" charset="0"/>
                <a:cs typeface="Sree Krushnadevaraya" pitchFamily="2" charset="0"/>
              </a:rPr>
              <a:t>ఫిలిప్పీయులకు</a:t>
            </a:r>
            <a:r>
              <a:rPr lang="en" sz="2000" b="1" noProof="0" dirty="0">
                <a:solidFill>
                  <a:srgbClr val="7030A0"/>
                </a:solidFill>
                <a:latin typeface="Sree Krushnadevaraya" pitchFamily="2" charset="0"/>
                <a:cs typeface="Sree Krushnadevaraya" pitchFamily="2" charset="0"/>
              </a:rPr>
              <a:t> 1:9-11)</a:t>
            </a:r>
          </a:p>
        </p:txBody>
      </p:sp>
      <p:sp>
        <p:nvSpPr>
          <p:cNvPr id="6" name="CuadroTexto 5">
            <a:extLst>
              <a:ext uri="{FF2B5EF4-FFF2-40B4-BE49-F238E27FC236}">
                <a16:creationId xmlns:a16="http://schemas.microsoft.com/office/drawing/2014/main" id="{719F2F77-725B-4961-E0CC-8E81AFE088D9}"/>
              </a:ext>
            </a:extLst>
          </p:cNvPr>
          <p:cNvSpPr txBox="1"/>
          <p:nvPr/>
        </p:nvSpPr>
        <p:spPr>
          <a:xfrm>
            <a:off x="3147260" y="2134432"/>
            <a:ext cx="4821084" cy="830997"/>
          </a:xfrm>
          <a:prstGeom prst="rect">
            <a:avLst/>
          </a:prstGeom>
          <a:noFill/>
        </p:spPr>
        <p:txBody>
          <a:bodyPr wrap="square" rtlCol="0">
            <a:spAutoFit/>
          </a:bodyPr>
          <a:lstStyle/>
          <a:p>
            <a:pPr>
              <a:spcBef>
                <a:spcPts val="600"/>
              </a:spcBef>
            </a:pPr>
            <a:r>
              <a:rPr lang="te-IN" sz="2400" dirty="0">
                <a:latin typeface="Sree Krushnadevaraya" pitchFamily="2" charset="0"/>
                <a:cs typeface="Sree Krushnadevaraya" pitchFamily="2" charset="0"/>
              </a:rPr>
              <a:t>పౌలు ప్రార్థన ప్రేరణను మనం “బంధించబడిన కారణం”గా పరిగణించవచ్చు (ఫిలి. 1:9-11</a:t>
            </a:r>
            <a:r>
              <a:rPr lang="en-IN" sz="2400" dirty="0">
                <a:latin typeface="Sree Krushnadevaraya" pitchFamily="2" charset="0"/>
                <a:cs typeface="Sree Krushnadevaraya" pitchFamily="2" charset="0"/>
              </a:rPr>
              <a:t>):</a:t>
            </a:r>
            <a:endParaRPr lang="en" sz="2400" noProof="0" dirty="0">
              <a:latin typeface="Sree Krushnadevaraya" pitchFamily="2" charset="0"/>
              <a:cs typeface="Sree Krushnadevaraya" pitchFamily="2" charset="0"/>
            </a:endParaRPr>
          </a:p>
        </p:txBody>
      </p:sp>
      <p:sp>
        <p:nvSpPr>
          <p:cNvPr id="8" name="CuadroTexto 7">
            <a:extLst>
              <a:ext uri="{FF2B5EF4-FFF2-40B4-BE49-F238E27FC236}">
                <a16:creationId xmlns:a16="http://schemas.microsoft.com/office/drawing/2014/main" id="{5C49D64B-C201-2445-FB75-E7C219B263DB}"/>
              </a:ext>
            </a:extLst>
          </p:cNvPr>
          <p:cNvSpPr txBox="1"/>
          <p:nvPr/>
        </p:nvSpPr>
        <p:spPr>
          <a:xfrm>
            <a:off x="352424" y="6012582"/>
            <a:ext cx="4571999" cy="770774"/>
          </a:xfrm>
          <a:custGeom>
            <a:avLst/>
            <a:gdLst>
              <a:gd name="csX0" fmla="*/ 0 w 4571999"/>
              <a:gd name="csY0" fmla="*/ 0 h 770774"/>
              <a:gd name="csX1" fmla="*/ 525780 w 4571999"/>
              <a:gd name="csY1" fmla="*/ 0 h 770774"/>
              <a:gd name="csX2" fmla="*/ 1097280 w 4571999"/>
              <a:gd name="csY2" fmla="*/ 0 h 770774"/>
              <a:gd name="csX3" fmla="*/ 1714500 w 4571999"/>
              <a:gd name="csY3" fmla="*/ 0 h 770774"/>
              <a:gd name="csX4" fmla="*/ 2331719 w 4571999"/>
              <a:gd name="csY4" fmla="*/ 0 h 770774"/>
              <a:gd name="csX5" fmla="*/ 2766059 w 4571999"/>
              <a:gd name="csY5" fmla="*/ 0 h 770774"/>
              <a:gd name="csX6" fmla="*/ 3246119 w 4571999"/>
              <a:gd name="csY6" fmla="*/ 0 h 770774"/>
              <a:gd name="csX7" fmla="*/ 3771899 w 4571999"/>
              <a:gd name="csY7" fmla="*/ 0 h 770774"/>
              <a:gd name="csX8" fmla="*/ 4571999 w 4571999"/>
              <a:gd name="csY8" fmla="*/ 0 h 770774"/>
              <a:gd name="csX9" fmla="*/ 4571999 w 4571999"/>
              <a:gd name="csY9" fmla="*/ 385387 h 770774"/>
              <a:gd name="csX10" fmla="*/ 4571999 w 4571999"/>
              <a:gd name="csY10" fmla="*/ 770774 h 770774"/>
              <a:gd name="csX11" fmla="*/ 3954779 w 4571999"/>
              <a:gd name="csY11" fmla="*/ 770774 h 770774"/>
              <a:gd name="csX12" fmla="*/ 3474719 w 4571999"/>
              <a:gd name="csY12" fmla="*/ 770774 h 770774"/>
              <a:gd name="csX13" fmla="*/ 2857499 w 4571999"/>
              <a:gd name="csY13" fmla="*/ 770774 h 770774"/>
              <a:gd name="csX14" fmla="*/ 2286000 w 4571999"/>
              <a:gd name="csY14" fmla="*/ 770774 h 770774"/>
              <a:gd name="csX15" fmla="*/ 1851660 w 4571999"/>
              <a:gd name="csY15" fmla="*/ 770774 h 770774"/>
              <a:gd name="csX16" fmla="*/ 1280160 w 4571999"/>
              <a:gd name="csY16" fmla="*/ 770774 h 770774"/>
              <a:gd name="csX17" fmla="*/ 800100 w 4571999"/>
              <a:gd name="csY17" fmla="*/ 770774 h 770774"/>
              <a:gd name="csX18" fmla="*/ 0 w 4571999"/>
              <a:gd name="csY18" fmla="*/ 770774 h 770774"/>
              <a:gd name="csX19" fmla="*/ 0 w 4571999"/>
              <a:gd name="csY19" fmla="*/ 408510 h 770774"/>
              <a:gd name="csX20" fmla="*/ 0 w 4571999"/>
              <a:gd name="csY20" fmla="*/ 0 h 770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71999" h="770774" extrusionOk="0">
                <a:moveTo>
                  <a:pt x="0" y="0"/>
                </a:moveTo>
                <a:cubicBezTo>
                  <a:pt x="163338" y="-54232"/>
                  <a:pt x="331081" y="24228"/>
                  <a:pt x="525780" y="0"/>
                </a:cubicBezTo>
                <a:cubicBezTo>
                  <a:pt x="720479" y="-24228"/>
                  <a:pt x="924540" y="16379"/>
                  <a:pt x="1097280" y="0"/>
                </a:cubicBezTo>
                <a:cubicBezTo>
                  <a:pt x="1270020" y="-16379"/>
                  <a:pt x="1582858" y="59514"/>
                  <a:pt x="1714500" y="0"/>
                </a:cubicBezTo>
                <a:cubicBezTo>
                  <a:pt x="1846142" y="-59514"/>
                  <a:pt x="2057904" y="48543"/>
                  <a:pt x="2331719" y="0"/>
                </a:cubicBezTo>
                <a:cubicBezTo>
                  <a:pt x="2605534" y="-48543"/>
                  <a:pt x="2614362" y="42851"/>
                  <a:pt x="2766059" y="0"/>
                </a:cubicBezTo>
                <a:cubicBezTo>
                  <a:pt x="2917756" y="-42851"/>
                  <a:pt x="3020063" y="19337"/>
                  <a:pt x="3246119" y="0"/>
                </a:cubicBezTo>
                <a:cubicBezTo>
                  <a:pt x="3472175" y="-19337"/>
                  <a:pt x="3643406" y="45754"/>
                  <a:pt x="3771899" y="0"/>
                </a:cubicBezTo>
                <a:cubicBezTo>
                  <a:pt x="3900392" y="-45754"/>
                  <a:pt x="4381680" y="21551"/>
                  <a:pt x="4571999" y="0"/>
                </a:cubicBezTo>
                <a:cubicBezTo>
                  <a:pt x="4599350" y="165326"/>
                  <a:pt x="4538959" y="299722"/>
                  <a:pt x="4571999" y="385387"/>
                </a:cubicBezTo>
                <a:cubicBezTo>
                  <a:pt x="4605039" y="471052"/>
                  <a:pt x="4527634" y="589683"/>
                  <a:pt x="4571999" y="770774"/>
                </a:cubicBezTo>
                <a:cubicBezTo>
                  <a:pt x="4286151" y="775781"/>
                  <a:pt x="4200049" y="703595"/>
                  <a:pt x="3954779" y="770774"/>
                </a:cubicBezTo>
                <a:cubicBezTo>
                  <a:pt x="3709509" y="837953"/>
                  <a:pt x="3657704" y="732305"/>
                  <a:pt x="3474719" y="770774"/>
                </a:cubicBezTo>
                <a:cubicBezTo>
                  <a:pt x="3291734" y="809243"/>
                  <a:pt x="3083194" y="737352"/>
                  <a:pt x="2857499" y="770774"/>
                </a:cubicBezTo>
                <a:cubicBezTo>
                  <a:pt x="2631804" y="804196"/>
                  <a:pt x="2541215" y="725926"/>
                  <a:pt x="2286000" y="770774"/>
                </a:cubicBezTo>
                <a:cubicBezTo>
                  <a:pt x="2030785" y="815622"/>
                  <a:pt x="1951642" y="720437"/>
                  <a:pt x="1851660" y="770774"/>
                </a:cubicBezTo>
                <a:cubicBezTo>
                  <a:pt x="1751678" y="821111"/>
                  <a:pt x="1564295" y="738472"/>
                  <a:pt x="1280160" y="770774"/>
                </a:cubicBezTo>
                <a:cubicBezTo>
                  <a:pt x="996025" y="803076"/>
                  <a:pt x="986615" y="742900"/>
                  <a:pt x="800100" y="770774"/>
                </a:cubicBezTo>
                <a:cubicBezTo>
                  <a:pt x="613585" y="798648"/>
                  <a:pt x="275494" y="757540"/>
                  <a:pt x="0" y="770774"/>
                </a:cubicBezTo>
                <a:cubicBezTo>
                  <a:pt x="-25071" y="595964"/>
                  <a:pt x="33754" y="492307"/>
                  <a:pt x="0" y="408510"/>
                </a:cubicBezTo>
                <a:cubicBezTo>
                  <a:pt x="-33754" y="324713"/>
                  <a:pt x="25149" y="94856"/>
                  <a:pt x="0" y="0"/>
                </a:cubicBezTo>
                <a:close/>
              </a:path>
            </a:pathLst>
          </a:custGeom>
          <a:noFill/>
          <a:ln w="38100">
            <a:solidFill>
              <a:srgbClr val="7030A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tIns="108000" rtlCol="0">
            <a:spAutoFit/>
          </a:bodyPr>
          <a:lstStyle/>
          <a:p>
            <a:pPr algn="ctr">
              <a:spcBef>
                <a:spcPts val="600"/>
              </a:spcBef>
            </a:pPr>
            <a:r>
              <a:rPr lang="te-IN" sz="2000" b="1" dirty="0">
                <a:latin typeface="Sree Krushnadevaraya" pitchFamily="2" charset="0"/>
                <a:cs typeface="Sree Krushnadevaraya" pitchFamily="2" charset="0"/>
              </a:rPr>
              <a:t>మన ప్రేమ ఎలా “ఇంకా ఎక్కువై” పోతుంది? క్రైస్తవ జీవితానికి అది ఎందుకు అంత ముఖ్యమైనది?</a:t>
            </a:r>
            <a:endParaRPr lang="en" sz="2000" b="1" noProof="0" dirty="0">
              <a:latin typeface="Sree Krushnadevaraya" pitchFamily="2" charset="0"/>
              <a:cs typeface="Sree Krushnadevaraya" pitchFamily="2" charset="0"/>
            </a:endParaRPr>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9384"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5252095" y="4746170"/>
            <a:ext cx="2131931" cy="1974297"/>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750" y="2110517"/>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left)">
                                      <p:cBhvr>
                                        <p:cTn id="31" dur="500"/>
                                        <p:tgtEl>
                                          <p:spTgt spid="7">
                                            <p:graphicEl>
                                              <a:dgm id="{CDEDEE18-2F4A-4842-908F-40437515B9B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left)">
                                      <p:cBhvr>
                                        <p:cTn id="34" dur="500"/>
                                        <p:tgtEl>
                                          <p:spTgt spid="7">
                                            <p:graphicEl>
                                              <a:dgm id="{47D75436-2C5A-4374-8BE3-B4A2753A70D8}"/>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lef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left)">
                                      <p:cBhvr>
                                        <p:cTn id="42" dur="500"/>
                                        <p:tgtEl>
                                          <p:spTgt spid="7">
                                            <p:graphicEl>
                                              <a:dgm id="{DCA00E30-EAB0-4E3A-A2F1-BEA78C727435}"/>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left)">
                                      <p:cBhvr>
                                        <p:cTn id="45" dur="500"/>
                                        <p:tgtEl>
                                          <p:spTgt spid="7">
                                            <p:graphicEl>
                                              <a:dgm id="{7647920E-FF91-4C18-85D4-B46630961676}"/>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lef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left)">
                                      <p:cBhvr>
                                        <p:cTn id="53" dur="500"/>
                                        <p:tgtEl>
                                          <p:spTgt spid="7">
                                            <p:graphicEl>
                                              <a:dgm id="{FC4AA45B-22E2-4660-BD73-56E5D53B53C4}"/>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left)">
                                      <p:cBhvr>
                                        <p:cTn id="56" dur="500"/>
                                        <p:tgtEl>
                                          <p:spTgt spid="7">
                                            <p:graphicEl>
                                              <a:dgm id="{F602706B-F6E9-4C52-BA43-CECC909FA77F}"/>
                                            </p:graphic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lef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left)">
                                      <p:cBhvr>
                                        <p:cTn id="64" dur="500"/>
                                        <p:tgtEl>
                                          <p:spTgt spid="7">
                                            <p:graphicEl>
                                              <a:dgm id="{ACFCC498-7F3E-4F24-BC13-0EA9A2BF0B69}"/>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left)">
                                      <p:cBhvr>
                                        <p:cTn id="67" dur="500"/>
                                        <p:tgtEl>
                                          <p:spTgt spid="7">
                                            <p:graphicEl>
                                              <a:dgm id="{AA1F59CF-AF52-45A7-9C1E-D6FA18C09F4B}"/>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lef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left)">
                                      <p:cBhvr>
                                        <p:cTn id="81" dur="500"/>
                                        <p:tgtEl>
                                          <p:spTgt spid="7">
                                            <p:graphicEl>
                                              <a:dgm id="{AE7C1B98-0BD6-4D32-9954-4FBDDD521E46}"/>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left)">
                                      <p:cBhvr>
                                        <p:cTn id="84" dur="500"/>
                                        <p:tgtEl>
                                          <p:spTgt spid="7">
                                            <p:graphicEl>
                                              <a:dgm id="{9404D6B4-34B7-4FEB-8D8B-FE766A754DAE}"/>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lef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left)">
                                      <p:cBhvr>
                                        <p:cTn id="92" dur="500"/>
                                        <p:tgtEl>
                                          <p:spTgt spid="7">
                                            <p:graphicEl>
                                              <a:dgm id="{321C2226-C9D3-4142-9F23-19C9BECAB2C1}"/>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lef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4038599"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a:r>
              <a:rPr lang="te-IN" sz="4800" b="1" dirty="0">
                <a:ln/>
                <a:solidFill>
                  <a:schemeClr val="accent3">
                    <a:lumMod val="75000"/>
                  </a:schemeClr>
                </a:solidFill>
                <a:latin typeface="Sree Krushnadevaraya" pitchFamily="2" charset="0"/>
                <a:cs typeface="Sree Krushnadevaraya" pitchFamily="2" charset="0"/>
              </a:rPr>
              <a:t>కష్ట సమయాల్లో కృతజ్ఞతలు చెల్లించడం మరియు ప్రార్థించడం </a:t>
            </a:r>
            <a:endParaRPr lang="en" sz="4800" b="1" noProof="0" dirty="0">
              <a:ln/>
              <a:solidFill>
                <a:schemeClr val="accent3">
                  <a:lumMod val="75000"/>
                </a:schemeClr>
              </a:solidFill>
              <a:latin typeface="Sree Krushnadevaraya" pitchFamily="2" charset="0"/>
              <a:cs typeface="Sree Krushnadevaraya" pitchFamily="2" charset="0"/>
            </a:endParaRP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770774"/>
          </a:xfrm>
          <a:prstGeom prst="rect">
            <a:avLst/>
          </a:prstGeom>
        </p:spPr>
        <p:style>
          <a:lnRef idx="0">
            <a:schemeClr val="accent3"/>
          </a:lnRef>
          <a:fillRef idx="3">
            <a:schemeClr val="accent3"/>
          </a:fillRef>
          <a:effectRef idx="3">
            <a:schemeClr val="accent3"/>
          </a:effectRef>
          <a:fontRef idx="minor">
            <a:schemeClr val="lt1"/>
          </a:fontRef>
        </p:style>
        <p:txBody>
          <a:bodyPr wrap="square" tIns="108000">
            <a:spAutoFit/>
          </a:bodyPr>
          <a:lstStyle/>
          <a:p>
            <a:pPr algn="ctr"/>
            <a:r>
              <a:rPr lang="en" sz="2000" b="1" noProof="0" dirty="0">
                <a:effectLst>
                  <a:outerShdw blurRad="38100" dist="38100" dir="2700000" algn="tl">
                    <a:srgbClr val="000000">
                      <a:alpha val="43137"/>
                    </a:srgbClr>
                  </a:outerShdw>
                </a:effectLst>
                <a:latin typeface="Sree Krushnadevaraya" pitchFamily="2" charset="0"/>
                <a:cs typeface="Sree Krushnadevaraya" pitchFamily="2" charset="0"/>
              </a:rPr>
              <a:t>“</a:t>
            </a: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సహోదరులారా, నాకు సంభవించినవి సువార్త మరి యెక్కువగా ప్రబలమగుటకే సమకూడెనని మీరు తెలిసికొనగోరుచున్నాను</a:t>
            </a:r>
            <a:r>
              <a:rPr lang="en" sz="2000" b="1" noProof="0" dirty="0">
                <a:effectLst>
                  <a:outerShdw blurRad="38100" dist="38100" dir="2700000" algn="tl">
                    <a:srgbClr val="000000">
                      <a:alpha val="43137"/>
                    </a:srgbClr>
                  </a:outerShdw>
                </a:effectLst>
                <a:latin typeface="Sree Krushnadevaraya" pitchFamily="2" charset="0"/>
                <a:cs typeface="Sree Krushnadevaraya" pitchFamily="2" charset="0"/>
              </a:rPr>
              <a:t>.”       (</a:t>
            </a: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ఫిలిప్పీయులకు</a:t>
            </a:r>
            <a:r>
              <a:rPr lang="en" sz="2000" b="1" noProof="0" dirty="0">
                <a:effectLst>
                  <a:outerShdw blurRad="38100" dist="38100" dir="2700000" algn="tl">
                    <a:srgbClr val="000000">
                      <a:alpha val="43137"/>
                    </a:srgbClr>
                  </a:outerShdw>
                </a:effectLst>
                <a:latin typeface="Sree Krushnadevaraya" pitchFamily="2" charset="0"/>
                <a:cs typeface="Sree Krushnadevaraya" pitchFamily="2" charset="0"/>
              </a:rPr>
              <a:t> 1:12)</a:t>
            </a: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769441"/>
          </a:xfrm>
          <a:prstGeom prst="rect">
            <a:avLst/>
          </a:prstGeom>
          <a:noFill/>
        </p:spPr>
        <p:txBody>
          <a:bodyPr wrap="square" rtlCol="0">
            <a:spAutoFit/>
          </a:bodyPr>
          <a:lstStyle/>
          <a:p>
            <a:pPr algn="ctr"/>
            <a:r>
              <a:rPr lang="te-IN" sz="4400" b="1"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latin typeface="Sree Krushnadevaraya" pitchFamily="2" charset="0"/>
                <a:cs typeface="Sree Krushnadevaraya" pitchFamily="2" charset="0"/>
              </a:rPr>
              <a:t>సువార్తను సమర్థించడానికి ఒక అవకాశం</a:t>
            </a:r>
            <a:endParaRPr lang="en" sz="44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506798FA-E70B-8959-C5CC-A79EAB3587AF}"/>
              </a:ext>
            </a:extLst>
          </p:cNvPr>
          <p:cNvSpPr txBox="1"/>
          <p:nvPr/>
        </p:nvSpPr>
        <p:spPr>
          <a:xfrm>
            <a:off x="175654" y="1447800"/>
            <a:ext cx="7972425" cy="1015663"/>
          </a:xfrm>
          <a:prstGeom prst="rect">
            <a:avLst/>
          </a:prstGeom>
          <a:noFill/>
        </p:spPr>
        <p:txBody>
          <a:bodyPr wrap="square" rtlCol="0">
            <a:spAutoFit/>
          </a:bodyPr>
          <a:lstStyle/>
          <a:p>
            <a:pPr>
              <a:spcBef>
                <a:spcPts val="600"/>
              </a:spcBef>
            </a:pPr>
            <a:r>
              <a:rPr lang="te-IN" sz="2000" b="1" dirty="0">
                <a:latin typeface="Sree Krushnadevaraya" pitchFamily="2" charset="0"/>
                <a:cs typeface="Sree Krushnadevaraya" pitchFamily="2" charset="0"/>
              </a:rPr>
              <a:t>పౌలు రోములో ఖైదు చేయబడ్డాడని ఫిలిప్పీయులు తెలుసుకున్నప్పుడు, వారు చాలా దుఃఖించారు, మరియు వారు అపొస్తలుని సహాయం కోసం ఎపఫ్రొదితును పంపారు (ఫిలి. 4:18).</a:t>
            </a:r>
            <a:endParaRPr lang="en" sz="2000" b="1" noProof="0" dirty="0">
              <a:latin typeface="Sree Krushnadevaraya" pitchFamily="2" charset="0"/>
              <a:cs typeface="Sree Krushnadevaraya" pitchFamily="2" charset="0"/>
            </a:endParaRPr>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278760" y="624184"/>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63" y="2490611"/>
            <a:ext cx="2968927" cy="2870349"/>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127870" y="3683558"/>
            <a:ext cx="4888476" cy="2963048"/>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3307425" y="2514907"/>
            <a:ext cx="8640612" cy="1015663"/>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పౌలు బాధపడటానికి బదులుగా, తన జైలు శిక్షకు దేవునికి కృతజ్ఞతలు తెలిపాడు. ఎందుకు కృతజ్ఞతలు చెప్పాలి? ఎందుకంటే ఈ విధంగా అతను ఎవరికైనా ప్రకటించగలిగాడు, లేకపోతే, అతను ఎప్పటికీ చేరుకోలేడు (ఫిలి. 1:13).</a:t>
            </a:r>
            <a:endParaRPr lang="en" sz="2000" noProof="0" dirty="0">
              <a:latin typeface="Sree Krushnadevaraya" pitchFamily="2" charset="0"/>
              <a:cs typeface="Sree Krushnadevaraya" pitchFamily="2" charset="0"/>
            </a:endParaRPr>
          </a:p>
        </p:txBody>
      </p:sp>
      <p:sp>
        <p:nvSpPr>
          <p:cNvPr id="13" name="CuadroTexto 12">
            <a:extLst>
              <a:ext uri="{FF2B5EF4-FFF2-40B4-BE49-F238E27FC236}">
                <a16:creationId xmlns:a16="http://schemas.microsoft.com/office/drawing/2014/main" id="{D2B67381-4836-A4C5-E2F3-6F258978A750}"/>
              </a:ext>
            </a:extLst>
          </p:cNvPr>
          <p:cNvSpPr txBox="1"/>
          <p:nvPr/>
        </p:nvSpPr>
        <p:spPr>
          <a:xfrm>
            <a:off x="3307426" y="3622958"/>
            <a:ext cx="3752136" cy="1631216"/>
          </a:xfrm>
          <a:prstGeom prst="rect">
            <a:avLst/>
          </a:prstGeom>
          <a:noFill/>
        </p:spPr>
        <p:txBody>
          <a:bodyPr wrap="square">
            <a:spAutoFit/>
          </a:bodyPr>
          <a:lstStyle/>
          <a:p>
            <a:pPr>
              <a:spcBef>
                <a:spcPts val="600"/>
              </a:spcBef>
            </a:pPr>
            <a:r>
              <a:rPr lang="te-IN" sz="2000" b="1" dirty="0">
                <a:latin typeface="Sree Krushnadevaraya" pitchFamily="2" charset="0"/>
                <a:cs typeface="Sree Krushnadevaraya" pitchFamily="2" charset="0"/>
              </a:rPr>
              <a:t>ఇంకా, అపొస్తలుడి వైఖరిని చూసి, ఇతర విశ్వాసులైన సహోదరులు ప్రోత్సహించబడ్డారు మరియు ఉన్న ఇబ్బందులను లెక్కచేయకుండా సువార్తను ప్రకటించడం ప్రారంభించారు (ఫిలి. 1:14).</a:t>
            </a:r>
            <a:endParaRPr lang="en" sz="2000" b="1" noProof="0" dirty="0">
              <a:latin typeface="Sree Krushnadevaraya" pitchFamily="2" charset="0"/>
              <a:cs typeface="Sree Krushnadevaraya" pitchFamily="2" charset="0"/>
            </a:endParaRPr>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69926" y="5579970"/>
            <a:ext cx="4857944" cy="1323439"/>
          </a:xfrm>
          <a:prstGeom prst="rect">
            <a:avLst/>
          </a:prstGeom>
          <a:noFill/>
        </p:spPr>
        <p:txBody>
          <a:bodyPr wrap="square">
            <a:spAutoFit/>
          </a:bodyPr>
          <a:lstStyle/>
          <a:p>
            <a:pPr>
              <a:spcBef>
                <a:spcPts val="600"/>
              </a:spcBef>
            </a:pPr>
            <a:r>
              <a:rPr lang="te-IN" sz="2000" dirty="0">
                <a:latin typeface="Sree Krushnadevaraya" pitchFamily="2" charset="0"/>
                <a:cs typeface="Sree Krushnadevaraya" pitchFamily="2" charset="0"/>
              </a:rPr>
              <a:t>మరికొందరు, సువార్త గురించి బహిరంగంగా మాట్లాడటం పౌలుకు ఇబ్బందులను తెస్తుందని భావించి, - అనుకోకుండా - దానిని వ్యాప్తి చేయడానికి సహాయపడ్డారు (ఫిలి. 1:15-18).</a:t>
            </a:r>
            <a:endParaRPr lang="en" sz="2000" noProof="0" dirty="0">
              <a:latin typeface="Sree Krushnadevaraya" pitchFamily="2" charset="0"/>
              <a:cs typeface="Sree Krushnadevaraya" pitchFamily="2" charset="0"/>
            </a:endParaRPr>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43963"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562</TotalTime>
  <Words>980</Words>
  <Application>Microsoft Office PowerPoint</Application>
  <PresentationFormat>Panorámica</PresentationFormat>
  <Paragraphs>73</Paragraphs>
  <Slides>13</Slides>
  <Notes>3</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13</vt:i4>
      </vt:variant>
    </vt:vector>
  </HeadingPairs>
  <TitlesOfParts>
    <vt:vector size="19" baseType="lpstr">
      <vt:lpstr>Aptos</vt:lpstr>
      <vt:lpstr>Arial</vt:lpstr>
      <vt:lpstr>Sree Krushnadevaraya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Presentations</dc:title>
  <dc:creator>PR. K. SAMRAJ KUMAR</dc:creator>
  <cp:lastModifiedBy>Isabel Laveda</cp:lastModifiedBy>
  <cp:revision>103</cp:revision>
  <dcterms:created xsi:type="dcterms:W3CDTF">2025-12-29T07:58:33Z</dcterms:created>
  <dcterms:modified xsi:type="dcterms:W3CDTF">2025-12-30T15:35:35Z</dcterms:modified>
</cp:coreProperties>
</file>