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2" r:id="rId3"/>
    <p:sldId id="256" r:id="rId4"/>
    <p:sldId id="321" r:id="rId5"/>
    <p:sldId id="257" r:id="rId6"/>
    <p:sldId id="258" r:id="rId7"/>
    <p:sldId id="259" r:id="rId8"/>
    <p:sldId id="260" r:id="rId9"/>
    <p:sldId id="320" r:id="rId10"/>
    <p:sldId id="318" r:id="rId11"/>
    <p:sldId id="263" r:id="rId12"/>
    <p:sldId id="264" r:id="rId13"/>
    <p:sldId id="317" r:id="rId14"/>
  </p:sldIdLst>
  <p:sldSz cx="12192000" cy="6858000"/>
  <p:notesSz cx="6858000" cy="9144000"/>
  <p:embeddedFontLst>
    <p:embeddedFont>
      <p:font typeface="Sree Krushnadevaraya" panose="02000600000000000000" pitchFamily="2" charset="0"/>
      <p:regular r:id="rId15"/>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25F"/>
    <a:srgbClr val="76483F"/>
    <a:srgbClr val="00E668"/>
    <a:srgbClr val="009AD0"/>
    <a:srgbClr val="00D05E"/>
    <a:srgbClr val="5DD5FF"/>
    <a:srgbClr val="652593"/>
    <a:srgbClr val="F6EBBC"/>
    <a:srgbClr val="A82522"/>
    <a:srgbClr val="EEBB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76" autoAdjust="0"/>
  </p:normalViewPr>
  <p:slideViewPr>
    <p:cSldViewPr snapToGrid="0">
      <p:cViewPr varScale="1">
        <p:scale>
          <a:sx n="93" d="100"/>
          <a:sy n="93" d="100"/>
        </p:scale>
        <p:origin x="66" y="2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B050"/>
        </a:solidFill>
      </dgm:spPr>
      <dgm:t>
        <a:bodyPr anchor="t"/>
        <a:lstStyle/>
        <a:p>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వెళ్లిపోవడానికి</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00E668"/>
        </a:solidFill>
      </dgm:spPr>
      <dgm:t>
        <a:bodyPr/>
        <a:lstStyle/>
        <a:p>
          <a:endParaRPr lang="es-ES" sz="2000" b="1">
            <a:solidFill>
              <a:schemeClr val="tx1"/>
            </a:solidFill>
          </a:endParaRPr>
        </a:p>
      </dgm:t>
    </dgm:pt>
    <dgm:pt modelId="{16CF567E-AD34-4988-8D19-859FB26B818E}">
      <dgm:prSet phldrT="[Texto]" phldr="0" custT="1"/>
      <dgm:spPr>
        <a:solidFill>
          <a:schemeClr val="accent3">
            <a:lumMod val="60000"/>
            <a:lumOff val="40000"/>
          </a:schemeClr>
        </a:solidFill>
      </dgm:spPr>
      <dgm:t>
        <a:bodyPr anchor="t"/>
        <a:lstStyle/>
        <a:p>
          <a:r>
            <a:rPr lang="te-IN" sz="2000" b="1" dirty="0">
              <a:solidFill>
                <a:schemeClr val="tx1"/>
              </a:solidFill>
              <a:latin typeface="Sree Krushnadevaraya" pitchFamily="2" charset="0"/>
              <a:cs typeface="Sree Krushnadevaraya" pitchFamily="2" charset="0"/>
            </a:rPr>
            <a:t>క్రీస్తుతో ఉండటానికి</a:t>
          </a:r>
          <a:endParaRPr lang="en" sz="2000" b="1" dirty="0">
            <a:solidFill>
              <a:schemeClr val="tx1"/>
            </a:solidFill>
            <a:latin typeface="Sree Krushnadevaraya" pitchFamily="2" charset="0"/>
            <a:cs typeface="Sree Krushnadevaraya" pitchFamily="2"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24452">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24452">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6B77F7-8B51-4F74-9E95-CB19FCAF5C28}" type="doc">
      <dgm:prSet loTypeId="urn:microsoft.com/office/officeart/2005/8/layout/process2" loCatId="process" qsTypeId="urn:microsoft.com/office/officeart/2005/8/quickstyle/simple5" qsCatId="simple" csTypeId="urn:microsoft.com/office/officeart/2005/8/colors/colorful1" csCatId="colorful" phldr="1"/>
      <dgm:spPr/>
      <dgm:t>
        <a:bodyPr/>
        <a:lstStyle/>
        <a:p>
          <a:endParaRPr lang="es-ES"/>
        </a:p>
      </dgm:t>
    </dgm:pt>
    <dgm:pt modelId="{7862A119-C6B3-4692-87FD-D32CB6141F9E}">
      <dgm:prSet phldrT="[Texto]" phldr="0" custT="1"/>
      <dgm:spPr>
        <a:solidFill>
          <a:srgbClr val="009AD0"/>
        </a:solidFill>
      </dgm:spPr>
      <dgm:t>
        <a:bodyPr anchor="t"/>
        <a:lstStyle/>
        <a:p>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ఉండడానికి</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51D7B3A9-D3B4-46E0-A9BD-AA0E168EECB8}" type="parTrans" cxnId="{B14C3F3F-9BF0-4277-8A2C-FE258C3BC057}">
      <dgm:prSet/>
      <dgm:spPr/>
      <dgm:t>
        <a:bodyPr/>
        <a:lstStyle/>
        <a:p>
          <a:endParaRPr lang="es-ES" sz="2000" b="1">
            <a:solidFill>
              <a:schemeClr val="tx1"/>
            </a:solidFill>
          </a:endParaRPr>
        </a:p>
      </dgm:t>
    </dgm:pt>
    <dgm:pt modelId="{042314DA-A6BA-4B26-BD50-7F6BCC4A2188}" type="sibTrans" cxnId="{B14C3F3F-9BF0-4277-8A2C-FE258C3BC057}">
      <dgm:prSet custT="1"/>
      <dgm:spPr>
        <a:solidFill>
          <a:srgbClr val="5DD5FF"/>
        </a:solidFill>
      </dgm:spPr>
      <dgm:t>
        <a:bodyPr/>
        <a:lstStyle/>
        <a:p>
          <a:endParaRPr lang="es-ES" sz="2000" b="1">
            <a:solidFill>
              <a:schemeClr val="tx1"/>
            </a:solidFill>
          </a:endParaRPr>
        </a:p>
      </dgm:t>
    </dgm:pt>
    <dgm:pt modelId="{16CF567E-AD34-4988-8D19-859FB26B818E}">
      <dgm:prSet phldrT="[Texto]" phldr="0" custT="1"/>
      <dgm:spPr>
        <a:solidFill>
          <a:schemeClr val="accent5">
            <a:lumMod val="20000"/>
            <a:lumOff val="80000"/>
          </a:schemeClr>
        </a:solidFill>
      </dgm:spPr>
      <dgm:t>
        <a:bodyPr anchor="t"/>
        <a:lstStyle/>
        <a:p>
          <a:r>
            <a:rPr lang="te-IN" sz="1800" b="1" dirty="0">
              <a:solidFill>
                <a:schemeClr val="tx1"/>
              </a:solidFill>
              <a:latin typeface="Sree Krushnadevaraya" pitchFamily="2" charset="0"/>
              <a:cs typeface="Sree Krushnadevaraya" pitchFamily="2" charset="0"/>
            </a:rPr>
            <a:t>సంఘంకి ప్రయోజనం చేకూర్చడానికి</a:t>
          </a:r>
          <a:endParaRPr lang="en" sz="1800" b="1" dirty="0">
            <a:solidFill>
              <a:schemeClr val="tx1"/>
            </a:solidFill>
            <a:latin typeface="Sree Krushnadevaraya" pitchFamily="2" charset="0"/>
            <a:cs typeface="Sree Krushnadevaraya" pitchFamily="2" charset="0"/>
          </a:endParaRPr>
        </a:p>
      </dgm:t>
    </dgm:pt>
    <dgm:pt modelId="{5E2FBC21-14F9-4AF7-A3DC-65AF3BAFE9C4}" type="parTrans" cxnId="{20B5B77C-24AC-4823-B096-ADF10D3502B6}">
      <dgm:prSet/>
      <dgm:spPr/>
      <dgm:t>
        <a:bodyPr/>
        <a:lstStyle/>
        <a:p>
          <a:endParaRPr lang="es-ES" sz="2000" b="1">
            <a:solidFill>
              <a:schemeClr val="tx1"/>
            </a:solidFill>
          </a:endParaRPr>
        </a:p>
      </dgm:t>
    </dgm:pt>
    <dgm:pt modelId="{C93B6163-EDF2-4FCA-AC0A-4BBDDF77FD4B}" type="sibTrans" cxnId="{20B5B77C-24AC-4823-B096-ADF10D3502B6}">
      <dgm:prSet custT="1"/>
      <dgm:spPr/>
      <dgm:t>
        <a:bodyPr/>
        <a:lstStyle/>
        <a:p>
          <a:endParaRPr lang="es-ES" sz="2000" b="1">
            <a:solidFill>
              <a:schemeClr val="tx1"/>
            </a:solidFill>
          </a:endParaRPr>
        </a:p>
      </dgm:t>
    </dgm:pt>
    <dgm:pt modelId="{575DA3DA-800E-41E9-BBA6-6E260C4823EA}" type="pres">
      <dgm:prSet presAssocID="{1A6B77F7-8B51-4F74-9E95-CB19FCAF5C28}" presName="linearFlow" presStyleCnt="0">
        <dgm:presLayoutVars>
          <dgm:resizeHandles val="exact"/>
        </dgm:presLayoutVars>
      </dgm:prSet>
      <dgm:spPr/>
    </dgm:pt>
    <dgm:pt modelId="{83E88046-A194-415E-8A92-A3662C26B427}" type="pres">
      <dgm:prSet presAssocID="{7862A119-C6B3-4692-87FD-D32CB6141F9E}" presName="node" presStyleLbl="node1" presStyleIdx="0" presStyleCnt="2" custScaleX="164598">
        <dgm:presLayoutVars>
          <dgm:bulletEnabled val="1"/>
        </dgm:presLayoutVars>
      </dgm:prSet>
      <dgm:spPr/>
    </dgm:pt>
    <dgm:pt modelId="{10A9572C-7F60-4466-8174-9ED95DEE32E9}" type="pres">
      <dgm:prSet presAssocID="{042314DA-A6BA-4B26-BD50-7F6BCC4A2188}" presName="sibTrans" presStyleLbl="sibTrans2D1" presStyleIdx="0" presStyleCnt="1"/>
      <dgm:spPr/>
    </dgm:pt>
    <dgm:pt modelId="{3511744A-1D3C-4C7B-A13A-DD0B05389C7B}" type="pres">
      <dgm:prSet presAssocID="{042314DA-A6BA-4B26-BD50-7F6BCC4A2188}" presName="connectorText" presStyleLbl="sibTrans2D1" presStyleIdx="0" presStyleCnt="1"/>
      <dgm:spPr/>
    </dgm:pt>
    <dgm:pt modelId="{128B0986-78E7-436E-BDAD-33EA69DEFAB2}" type="pres">
      <dgm:prSet presAssocID="{16CF567E-AD34-4988-8D19-859FB26B818E}" presName="node" presStyleLbl="node1" presStyleIdx="1" presStyleCnt="2" custScaleX="164598">
        <dgm:presLayoutVars>
          <dgm:bulletEnabled val="1"/>
        </dgm:presLayoutVars>
      </dgm:prSet>
      <dgm:spPr/>
    </dgm:pt>
  </dgm:ptLst>
  <dgm:cxnLst>
    <dgm:cxn modelId="{670DEC12-408A-4D8A-BAB0-16D5F3809C4E}" type="presOf" srcId="{042314DA-A6BA-4B26-BD50-7F6BCC4A2188}" destId="{3511744A-1D3C-4C7B-A13A-DD0B05389C7B}" srcOrd="1" destOrd="0" presId="urn:microsoft.com/office/officeart/2005/8/layout/process2"/>
    <dgm:cxn modelId="{BE0DB330-5F1F-43AE-939A-3F7A0F060AC7}" type="presOf" srcId="{1A6B77F7-8B51-4F74-9E95-CB19FCAF5C28}" destId="{575DA3DA-800E-41E9-BBA6-6E260C4823EA}" srcOrd="0" destOrd="0" presId="urn:microsoft.com/office/officeart/2005/8/layout/process2"/>
    <dgm:cxn modelId="{B14C3F3F-9BF0-4277-8A2C-FE258C3BC057}" srcId="{1A6B77F7-8B51-4F74-9E95-CB19FCAF5C28}" destId="{7862A119-C6B3-4692-87FD-D32CB6141F9E}" srcOrd="0" destOrd="0" parTransId="{51D7B3A9-D3B4-46E0-A9BD-AA0E168EECB8}" sibTransId="{042314DA-A6BA-4B26-BD50-7F6BCC4A2188}"/>
    <dgm:cxn modelId="{4E1E0A6C-56D3-450C-91FE-CD52ACB6AC4E}" type="presOf" srcId="{7862A119-C6B3-4692-87FD-D32CB6141F9E}" destId="{83E88046-A194-415E-8A92-A3662C26B427}" srcOrd="0" destOrd="0" presId="urn:microsoft.com/office/officeart/2005/8/layout/process2"/>
    <dgm:cxn modelId="{20B5B77C-24AC-4823-B096-ADF10D3502B6}" srcId="{1A6B77F7-8B51-4F74-9E95-CB19FCAF5C28}" destId="{16CF567E-AD34-4988-8D19-859FB26B818E}" srcOrd="1" destOrd="0" parTransId="{5E2FBC21-14F9-4AF7-A3DC-65AF3BAFE9C4}" sibTransId="{C93B6163-EDF2-4FCA-AC0A-4BBDDF77FD4B}"/>
    <dgm:cxn modelId="{F149BF9C-24E4-4517-B8F6-5883311D64E2}" type="presOf" srcId="{042314DA-A6BA-4B26-BD50-7F6BCC4A2188}" destId="{10A9572C-7F60-4466-8174-9ED95DEE32E9}" srcOrd="0" destOrd="0" presId="urn:microsoft.com/office/officeart/2005/8/layout/process2"/>
    <dgm:cxn modelId="{F4772BCB-61E3-4837-87AA-C61D3C00A045}" type="presOf" srcId="{16CF567E-AD34-4988-8D19-859FB26B818E}" destId="{128B0986-78E7-436E-BDAD-33EA69DEFAB2}" srcOrd="0" destOrd="0" presId="urn:microsoft.com/office/officeart/2005/8/layout/process2"/>
    <dgm:cxn modelId="{F641093E-554D-4F1A-9697-272E948AC50E}" type="presParOf" srcId="{575DA3DA-800E-41E9-BBA6-6E260C4823EA}" destId="{83E88046-A194-415E-8A92-A3662C26B427}" srcOrd="0" destOrd="0" presId="urn:microsoft.com/office/officeart/2005/8/layout/process2"/>
    <dgm:cxn modelId="{C0EC0485-EF13-4167-9851-093B953F209C}" type="presParOf" srcId="{575DA3DA-800E-41E9-BBA6-6E260C4823EA}" destId="{10A9572C-7F60-4466-8174-9ED95DEE32E9}" srcOrd="1" destOrd="0" presId="urn:microsoft.com/office/officeart/2005/8/layout/process2"/>
    <dgm:cxn modelId="{B7143F06-8DBC-42CB-8B6C-C24075004212}" type="presParOf" srcId="{10A9572C-7F60-4466-8174-9ED95DEE32E9}" destId="{3511744A-1D3C-4C7B-A13A-DD0B05389C7B}" srcOrd="0" destOrd="0" presId="urn:microsoft.com/office/officeart/2005/8/layout/process2"/>
    <dgm:cxn modelId="{04424B9B-E578-47BA-A0EE-2A6F4F43E8F1}" type="presParOf" srcId="{575DA3DA-800E-41E9-BBA6-6E260C4823EA}" destId="{128B0986-78E7-436E-BDAD-33EA69DEFAB2}" srcOrd="2" destOrd="0" presId="urn:microsoft.com/office/officeart/2005/8/layout/process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D501E4-A89D-44DD-A5D9-F45136449A98}" type="doc">
      <dgm:prSet loTypeId="urn:microsoft.com/office/officeart/2005/8/layout/vList2" loCatId="list" qsTypeId="urn:microsoft.com/office/officeart/2005/8/quickstyle/3d7" qsCatId="3D" csTypeId="urn:microsoft.com/office/officeart/2005/8/colors/colorful3" csCatId="colorful" phldr="1"/>
      <dgm:spPr/>
      <dgm:t>
        <a:bodyPr/>
        <a:lstStyle/>
        <a:p>
          <a:endParaRPr lang="es-ES"/>
        </a:p>
      </dgm:t>
    </dgm:pt>
    <dgm:pt modelId="{36BA3A60-13A5-412D-9739-8935AD8296BC}">
      <dgm:prSet custT="1"/>
      <dgm:spPr/>
      <dgm:t>
        <a:bodyPr tIns="36000" anchor="t"/>
        <a:lstStyle/>
        <a:p>
          <a:pPr algn="ctr"/>
          <a:r>
            <a:rPr lang="te-IN" sz="2100" b="1" dirty="0">
              <a:latin typeface="Sree Krushnadevaraya" pitchFamily="2" charset="0"/>
              <a:cs typeface="Sree Krushnadevaraya" pitchFamily="2" charset="0"/>
            </a:rPr>
            <a:t>ఆత్మవిషయమై దీనులైనవారు</a:t>
          </a:r>
          <a:endParaRPr lang="en" sz="2100" b="1" dirty="0">
            <a:latin typeface="Sree Krushnadevaraya" pitchFamily="2" charset="0"/>
            <a:cs typeface="Sree Krushnadevaraya" pitchFamily="2" charset="0"/>
          </a:endParaRPr>
        </a:p>
      </dgm:t>
    </dgm:pt>
    <dgm:pt modelId="{BC65A720-0404-4A25-9D85-24D34C97B14D}" type="parTrans" cxnId="{85020EF7-1496-40CF-9716-610702B17C12}">
      <dgm:prSet/>
      <dgm:spPr/>
      <dgm:t>
        <a:bodyPr/>
        <a:lstStyle/>
        <a:p>
          <a:pPr algn="ctr"/>
          <a:endParaRPr lang="es-ES" sz="2100" b="1"/>
        </a:p>
      </dgm:t>
    </dgm:pt>
    <dgm:pt modelId="{5453CCD2-38B8-46B0-897E-6EDF6D6C4C96}" type="sibTrans" cxnId="{85020EF7-1496-40CF-9716-610702B17C12}">
      <dgm:prSet/>
      <dgm:spPr/>
      <dgm:t>
        <a:bodyPr/>
        <a:lstStyle/>
        <a:p>
          <a:pPr algn="ctr"/>
          <a:endParaRPr lang="es-ES" sz="2100" b="1"/>
        </a:p>
      </dgm:t>
    </dgm:pt>
    <dgm:pt modelId="{D605189D-BA28-4D95-B0D4-FAEA89698C6F}">
      <dgm:prSet custT="1"/>
      <dgm:spPr/>
      <dgm:t>
        <a:bodyPr tIns="36000" anchor="t"/>
        <a:lstStyle/>
        <a:p>
          <a:pPr algn="ctr"/>
          <a:r>
            <a:rPr lang="te-IN" sz="2100" b="1" dirty="0">
              <a:latin typeface="Sree Krushnadevaraya" pitchFamily="2" charset="0"/>
              <a:cs typeface="Sree Krushnadevaraya" pitchFamily="2" charset="0"/>
            </a:rPr>
            <a:t>సాత్వికులు</a:t>
          </a:r>
          <a:endParaRPr lang="en" sz="2100" b="1" dirty="0">
            <a:latin typeface="Sree Krushnadevaraya" pitchFamily="2" charset="0"/>
            <a:cs typeface="Sree Krushnadevaraya" pitchFamily="2" charset="0"/>
          </a:endParaRPr>
        </a:p>
      </dgm:t>
    </dgm:pt>
    <dgm:pt modelId="{F7205F0F-C09D-45B8-A090-1D9CF58D8401}" type="parTrans" cxnId="{C3864CC5-8BCD-44A0-895A-E7E454A5673F}">
      <dgm:prSet/>
      <dgm:spPr/>
      <dgm:t>
        <a:bodyPr/>
        <a:lstStyle/>
        <a:p>
          <a:pPr algn="ctr"/>
          <a:endParaRPr lang="es-ES" sz="2100" b="1"/>
        </a:p>
      </dgm:t>
    </dgm:pt>
    <dgm:pt modelId="{71FF53E8-22D3-4146-8EF5-0EA74779D3BD}" type="sibTrans" cxnId="{C3864CC5-8BCD-44A0-895A-E7E454A5673F}">
      <dgm:prSet/>
      <dgm:spPr/>
      <dgm:t>
        <a:bodyPr/>
        <a:lstStyle/>
        <a:p>
          <a:pPr algn="ctr"/>
          <a:endParaRPr lang="es-ES" sz="2100" b="1"/>
        </a:p>
      </dgm:t>
    </dgm:pt>
    <dgm:pt modelId="{7DF6EDBB-D664-4DC8-BF4E-2E32B04511AD}">
      <dgm:prSet custT="1"/>
      <dgm:spPr/>
      <dgm:t>
        <a:bodyPr tIns="36000" anchor="t"/>
        <a:lstStyle/>
        <a:p>
          <a:pPr algn="ctr"/>
          <a:r>
            <a:rPr lang="te-IN" sz="2100" b="1" dirty="0">
              <a:latin typeface="Sree Krushnadevaraya" pitchFamily="2" charset="0"/>
              <a:cs typeface="Sree Krushnadevaraya" pitchFamily="2" charset="0"/>
            </a:rPr>
            <a:t>నీతికొరకు ఆకలిదప్పులు గలవారు</a:t>
          </a:r>
          <a:endParaRPr lang="en" sz="2100" b="1" dirty="0">
            <a:latin typeface="Sree Krushnadevaraya" pitchFamily="2" charset="0"/>
            <a:cs typeface="Sree Krushnadevaraya" pitchFamily="2" charset="0"/>
          </a:endParaRPr>
        </a:p>
      </dgm:t>
    </dgm:pt>
    <dgm:pt modelId="{C5B11A01-51AE-47BD-9E62-2477FC472E28}" type="parTrans" cxnId="{5B9D177F-44F0-48B3-A866-B2E7B67E1744}">
      <dgm:prSet/>
      <dgm:spPr/>
      <dgm:t>
        <a:bodyPr/>
        <a:lstStyle/>
        <a:p>
          <a:pPr algn="ctr"/>
          <a:endParaRPr lang="es-ES" sz="2100" b="1"/>
        </a:p>
      </dgm:t>
    </dgm:pt>
    <dgm:pt modelId="{B6F5BE15-E2BA-46EF-A36D-3511AAEE5383}" type="sibTrans" cxnId="{5B9D177F-44F0-48B3-A866-B2E7B67E1744}">
      <dgm:prSet/>
      <dgm:spPr/>
      <dgm:t>
        <a:bodyPr/>
        <a:lstStyle/>
        <a:p>
          <a:pPr algn="ctr"/>
          <a:endParaRPr lang="es-ES" sz="2100" b="1"/>
        </a:p>
      </dgm:t>
    </dgm:pt>
    <dgm:pt modelId="{0C77043D-B92D-4613-9434-AD71AA278509}">
      <dgm:prSet custT="1"/>
      <dgm:spPr/>
      <dgm:t>
        <a:bodyPr tIns="36000" anchor="t"/>
        <a:lstStyle/>
        <a:p>
          <a:pPr algn="ctr"/>
          <a:r>
            <a:rPr lang="te-IN" sz="2100" b="1" dirty="0">
              <a:latin typeface="Sree Krushnadevaraya" pitchFamily="2" charset="0"/>
              <a:cs typeface="Sree Krushnadevaraya" pitchFamily="2" charset="0"/>
            </a:rPr>
            <a:t>కనికరముగలవారు</a:t>
          </a:r>
          <a:endParaRPr lang="en" sz="2100" b="1" dirty="0">
            <a:latin typeface="Sree Krushnadevaraya" pitchFamily="2" charset="0"/>
            <a:cs typeface="Sree Krushnadevaraya" pitchFamily="2" charset="0"/>
          </a:endParaRPr>
        </a:p>
      </dgm:t>
    </dgm:pt>
    <dgm:pt modelId="{507C165F-88C2-4507-8FD1-51B6D5EE46AD}" type="parTrans" cxnId="{B1410D78-69C8-41BD-9AEA-A9686F053657}">
      <dgm:prSet/>
      <dgm:spPr/>
      <dgm:t>
        <a:bodyPr/>
        <a:lstStyle/>
        <a:p>
          <a:pPr algn="ctr"/>
          <a:endParaRPr lang="es-ES" sz="2100" b="1"/>
        </a:p>
      </dgm:t>
    </dgm:pt>
    <dgm:pt modelId="{02D51A73-BD9A-46A8-90C6-CF8785A85DBF}" type="sibTrans" cxnId="{B1410D78-69C8-41BD-9AEA-A9686F053657}">
      <dgm:prSet/>
      <dgm:spPr/>
      <dgm:t>
        <a:bodyPr/>
        <a:lstStyle/>
        <a:p>
          <a:pPr algn="ctr"/>
          <a:endParaRPr lang="es-ES" sz="2100" b="1"/>
        </a:p>
      </dgm:t>
    </dgm:pt>
    <dgm:pt modelId="{DF9B35FD-7D71-49CE-8CFC-5F90B261DD32}">
      <dgm:prSet custT="1"/>
      <dgm:spPr/>
      <dgm:t>
        <a:bodyPr tIns="36000" anchor="t"/>
        <a:lstStyle/>
        <a:p>
          <a:pPr algn="ctr"/>
          <a:r>
            <a:rPr lang="te-IN" sz="2100" b="1" dirty="0">
              <a:latin typeface="Sree Krushnadevaraya" pitchFamily="2" charset="0"/>
              <a:cs typeface="Sree Krushnadevaraya" pitchFamily="2" charset="0"/>
            </a:rPr>
            <a:t>హృదయశుద్ధిగలవారు</a:t>
          </a:r>
          <a:endParaRPr lang="en" sz="2100" b="1" dirty="0">
            <a:latin typeface="Sree Krushnadevaraya" pitchFamily="2" charset="0"/>
            <a:cs typeface="Sree Krushnadevaraya" pitchFamily="2" charset="0"/>
          </a:endParaRPr>
        </a:p>
      </dgm:t>
    </dgm:pt>
    <dgm:pt modelId="{97BC9C92-5AB0-40E2-8AEA-048EE30420C6}" type="parTrans" cxnId="{4C2B8294-9DBC-46A6-AEA3-6AB5ACC4C76C}">
      <dgm:prSet/>
      <dgm:spPr/>
      <dgm:t>
        <a:bodyPr/>
        <a:lstStyle/>
        <a:p>
          <a:pPr algn="ctr"/>
          <a:endParaRPr lang="es-ES" sz="2100" b="1"/>
        </a:p>
      </dgm:t>
    </dgm:pt>
    <dgm:pt modelId="{3088DD00-82DF-4425-980A-8CAC4800BD61}" type="sibTrans" cxnId="{4C2B8294-9DBC-46A6-AEA3-6AB5ACC4C76C}">
      <dgm:prSet/>
      <dgm:spPr/>
      <dgm:t>
        <a:bodyPr/>
        <a:lstStyle/>
        <a:p>
          <a:pPr algn="ctr"/>
          <a:endParaRPr lang="es-ES" sz="2100" b="1"/>
        </a:p>
      </dgm:t>
    </dgm:pt>
    <dgm:pt modelId="{A40E33E1-D6BA-4F36-8C08-B30F4D704593}">
      <dgm:prSet custT="1"/>
      <dgm:spPr/>
      <dgm:t>
        <a:bodyPr tIns="36000" anchor="t"/>
        <a:lstStyle/>
        <a:p>
          <a:pPr algn="ctr"/>
          <a:r>
            <a:rPr lang="te-IN" sz="2100" b="1" dirty="0">
              <a:latin typeface="Sree Krushnadevaraya" pitchFamily="2" charset="0"/>
              <a:cs typeface="Sree Krushnadevaraya" pitchFamily="2" charset="0"/>
            </a:rPr>
            <a:t>సమాధానపరచువారు</a:t>
          </a:r>
          <a:endParaRPr lang="en" sz="2100" b="1" dirty="0">
            <a:latin typeface="Sree Krushnadevaraya" pitchFamily="2" charset="0"/>
            <a:cs typeface="Sree Krushnadevaraya" pitchFamily="2" charset="0"/>
          </a:endParaRPr>
        </a:p>
      </dgm:t>
    </dgm:pt>
    <dgm:pt modelId="{483EB769-6997-45AA-AC8F-9989A1DEF1CC}" type="parTrans" cxnId="{546F5CF6-2191-4798-9A44-818E6A460A79}">
      <dgm:prSet/>
      <dgm:spPr/>
      <dgm:t>
        <a:bodyPr/>
        <a:lstStyle/>
        <a:p>
          <a:pPr algn="ctr"/>
          <a:endParaRPr lang="es-ES" sz="2100" b="1"/>
        </a:p>
      </dgm:t>
    </dgm:pt>
    <dgm:pt modelId="{21994283-99FB-4B3E-A592-14F14C32FA1E}" type="sibTrans" cxnId="{546F5CF6-2191-4798-9A44-818E6A460A79}">
      <dgm:prSet/>
      <dgm:spPr/>
      <dgm:t>
        <a:bodyPr/>
        <a:lstStyle/>
        <a:p>
          <a:pPr algn="ctr"/>
          <a:endParaRPr lang="es-ES" sz="2100" b="1"/>
        </a:p>
      </dgm:t>
    </dgm:pt>
    <dgm:pt modelId="{FC9541EA-09D3-4B4D-B6D3-D4AAA0988E95}">
      <dgm:prSet custT="1"/>
      <dgm:spPr/>
      <dgm:t>
        <a:bodyPr tIns="36000" anchor="t"/>
        <a:lstStyle/>
        <a:p>
          <a:pPr algn="ctr"/>
          <a:r>
            <a:rPr lang="te-IN" sz="2100" b="1" dirty="0">
              <a:latin typeface="Sree Krushnadevaraya" pitchFamily="2" charset="0"/>
              <a:cs typeface="Sree Krushnadevaraya" pitchFamily="2" charset="0"/>
            </a:rPr>
            <a:t>మరో చెంపను తిప్పడానికి ఇష్టపడటం</a:t>
          </a:r>
          <a:endParaRPr lang="en" sz="2100" b="1" dirty="0">
            <a:latin typeface="Sree Krushnadevaraya" pitchFamily="2" charset="0"/>
            <a:cs typeface="Sree Krushnadevaraya" pitchFamily="2" charset="0"/>
          </a:endParaRPr>
        </a:p>
      </dgm:t>
    </dgm:pt>
    <dgm:pt modelId="{ED5F9B2C-A389-4D6B-9148-E614532A087C}" type="parTrans" cxnId="{6B5953C9-F52B-452E-8EC9-D84D55DC71FE}">
      <dgm:prSet/>
      <dgm:spPr/>
      <dgm:t>
        <a:bodyPr/>
        <a:lstStyle/>
        <a:p>
          <a:pPr algn="ctr"/>
          <a:endParaRPr lang="es-ES" sz="2100" b="1"/>
        </a:p>
      </dgm:t>
    </dgm:pt>
    <dgm:pt modelId="{FCFAB097-2C8E-43CD-9F37-7D21FAA7EADF}" type="sibTrans" cxnId="{6B5953C9-F52B-452E-8EC9-D84D55DC71FE}">
      <dgm:prSet/>
      <dgm:spPr/>
      <dgm:t>
        <a:bodyPr/>
        <a:lstStyle/>
        <a:p>
          <a:pPr algn="ctr"/>
          <a:endParaRPr lang="es-ES" sz="2100" b="1"/>
        </a:p>
      </dgm:t>
    </dgm:pt>
    <dgm:pt modelId="{88C2659B-16AC-4B2D-ACED-7BFB6255A381}">
      <dgm:prSet custT="1"/>
      <dgm:spPr/>
      <dgm:t>
        <a:bodyPr tIns="36000" anchor="t"/>
        <a:lstStyle/>
        <a:p>
          <a:pPr algn="ctr"/>
          <a:r>
            <a:rPr lang="te-IN" sz="2100" b="1" dirty="0">
              <a:latin typeface="Sree Krushnadevaraya" pitchFamily="2" charset="0"/>
              <a:cs typeface="Sree Krushnadevaraya" pitchFamily="2" charset="0"/>
            </a:rPr>
            <a:t>మన శత్రువులను ప్రేమించడం</a:t>
          </a:r>
          <a:endParaRPr lang="en" sz="2100" b="1" dirty="0">
            <a:latin typeface="Sree Krushnadevaraya" pitchFamily="2" charset="0"/>
            <a:cs typeface="Sree Krushnadevaraya" pitchFamily="2" charset="0"/>
          </a:endParaRPr>
        </a:p>
      </dgm:t>
    </dgm:pt>
    <dgm:pt modelId="{5195A564-F9BB-44A2-A962-23880D5CABA3}" type="parTrans" cxnId="{EEEF31AC-EF37-4285-B6D8-725F77B39EC1}">
      <dgm:prSet/>
      <dgm:spPr/>
      <dgm:t>
        <a:bodyPr/>
        <a:lstStyle/>
        <a:p>
          <a:pPr algn="ctr"/>
          <a:endParaRPr lang="es-ES" sz="2100" b="1"/>
        </a:p>
      </dgm:t>
    </dgm:pt>
    <dgm:pt modelId="{313D6F82-1B20-4EC5-BE3A-D8CB4923DC62}" type="sibTrans" cxnId="{EEEF31AC-EF37-4285-B6D8-725F77B39EC1}">
      <dgm:prSet/>
      <dgm:spPr/>
      <dgm:t>
        <a:bodyPr/>
        <a:lstStyle/>
        <a:p>
          <a:pPr algn="ctr"/>
          <a:endParaRPr lang="es-ES" sz="2100" b="1"/>
        </a:p>
      </dgm:t>
    </dgm:pt>
    <dgm:pt modelId="{65AB6D04-64CF-4933-ABF1-17D72569A0A2}">
      <dgm:prSet custT="1"/>
      <dgm:spPr/>
      <dgm:t>
        <a:bodyPr tIns="36000" anchor="t"/>
        <a:lstStyle/>
        <a:p>
          <a:pPr algn="ctr"/>
          <a:r>
            <a:rPr lang="te-IN" sz="2100" b="1" dirty="0">
              <a:latin typeface="Sree Krushnadevaraya" pitchFamily="2" charset="0"/>
              <a:cs typeface="Sree Krushnadevaraya" pitchFamily="2" charset="0"/>
            </a:rPr>
            <a:t>మనల్ని శపించే వారిని దీవించుము</a:t>
          </a:r>
          <a:endParaRPr lang="en" sz="2100" b="1" dirty="0">
            <a:latin typeface="Sree Krushnadevaraya" pitchFamily="2" charset="0"/>
            <a:cs typeface="Sree Krushnadevaraya" pitchFamily="2" charset="0"/>
          </a:endParaRPr>
        </a:p>
      </dgm:t>
    </dgm:pt>
    <dgm:pt modelId="{9F2EB5F9-770E-4E39-9F20-B2F6B8EDECFD}" type="parTrans" cxnId="{9EA4A4DE-CAF2-4B3B-9E60-2CC28482E203}">
      <dgm:prSet/>
      <dgm:spPr/>
      <dgm:t>
        <a:bodyPr/>
        <a:lstStyle/>
        <a:p>
          <a:pPr algn="ctr"/>
          <a:endParaRPr lang="es-ES" sz="2100" b="1"/>
        </a:p>
      </dgm:t>
    </dgm:pt>
    <dgm:pt modelId="{CE8210AD-BEEE-415A-B09A-3ED1E6471210}" type="sibTrans" cxnId="{9EA4A4DE-CAF2-4B3B-9E60-2CC28482E203}">
      <dgm:prSet/>
      <dgm:spPr/>
      <dgm:t>
        <a:bodyPr/>
        <a:lstStyle/>
        <a:p>
          <a:pPr algn="ctr"/>
          <a:endParaRPr lang="es-ES" sz="2100" b="1"/>
        </a:p>
      </dgm:t>
    </dgm:pt>
    <dgm:pt modelId="{71415572-3F06-43FD-AF3A-62F0268DAE82}">
      <dgm:prSet custT="1"/>
      <dgm:spPr/>
      <dgm:t>
        <a:bodyPr tIns="36000" anchor="t"/>
        <a:lstStyle/>
        <a:p>
          <a:pPr algn="ctr"/>
          <a:r>
            <a:rPr lang="te-IN" sz="2100" b="1" dirty="0">
              <a:latin typeface="Sree Krushnadevaraya" pitchFamily="2" charset="0"/>
              <a:cs typeface="Sree Krushnadevaraya" pitchFamily="2" charset="0"/>
            </a:rPr>
            <a:t>మనల్ని ద్వేషించేవారికి మంచి చేయడం</a:t>
          </a:r>
          <a:endParaRPr lang="en" sz="2100" b="1" dirty="0">
            <a:latin typeface="Sree Krushnadevaraya" pitchFamily="2" charset="0"/>
            <a:cs typeface="Sree Krushnadevaraya" pitchFamily="2" charset="0"/>
          </a:endParaRPr>
        </a:p>
      </dgm:t>
    </dgm:pt>
    <dgm:pt modelId="{168EC5DC-AB6A-4162-825E-E8B6CB07170B}" type="parTrans" cxnId="{35BCEE4B-0E69-4132-8DD7-79884799304C}">
      <dgm:prSet/>
      <dgm:spPr/>
      <dgm:t>
        <a:bodyPr/>
        <a:lstStyle/>
        <a:p>
          <a:pPr algn="ctr"/>
          <a:endParaRPr lang="es-ES" sz="2100" b="1"/>
        </a:p>
      </dgm:t>
    </dgm:pt>
    <dgm:pt modelId="{7A66C399-C624-4476-91F6-C10806C8273B}" type="sibTrans" cxnId="{35BCEE4B-0E69-4132-8DD7-79884799304C}">
      <dgm:prSet/>
      <dgm:spPr/>
      <dgm:t>
        <a:bodyPr/>
        <a:lstStyle/>
        <a:p>
          <a:pPr algn="ctr"/>
          <a:endParaRPr lang="es-ES" sz="2100" b="1"/>
        </a:p>
      </dgm:t>
    </dgm:pt>
    <dgm:pt modelId="{D2F464B4-954F-4219-94F5-21662D79ED25}">
      <dgm:prSet custT="1"/>
      <dgm:spPr/>
      <dgm:t>
        <a:bodyPr tIns="36000" anchor="t"/>
        <a:lstStyle/>
        <a:p>
          <a:pPr algn="ctr"/>
          <a:r>
            <a:rPr lang="te-IN" sz="2100" b="1" dirty="0">
              <a:latin typeface="Sree Krushnadevaraya" pitchFamily="2" charset="0"/>
              <a:cs typeface="Sree Krushnadevaraya" pitchFamily="2" charset="0"/>
            </a:rPr>
            <a:t>ప్రేమతో మరియు ఉదారంగా ఉండటం</a:t>
          </a:r>
          <a:endParaRPr lang="en" sz="2100" b="1" dirty="0">
            <a:latin typeface="Sree Krushnadevaraya" pitchFamily="2" charset="0"/>
            <a:cs typeface="Sree Krushnadevaraya" pitchFamily="2" charset="0"/>
          </a:endParaRPr>
        </a:p>
      </dgm:t>
    </dgm:pt>
    <dgm:pt modelId="{18B8846A-6DC5-464A-A5C1-B9AC6E856FE1}" type="parTrans" cxnId="{6C86464C-5D2C-4003-892E-04044E01599E}">
      <dgm:prSet/>
      <dgm:spPr/>
      <dgm:t>
        <a:bodyPr/>
        <a:lstStyle/>
        <a:p>
          <a:pPr algn="ctr"/>
          <a:endParaRPr lang="es-ES" sz="2100" b="1"/>
        </a:p>
      </dgm:t>
    </dgm:pt>
    <dgm:pt modelId="{247481BE-38DA-469F-B226-48D02587187D}" type="sibTrans" cxnId="{6C86464C-5D2C-4003-892E-04044E01599E}">
      <dgm:prSet/>
      <dgm:spPr/>
      <dgm:t>
        <a:bodyPr/>
        <a:lstStyle/>
        <a:p>
          <a:pPr algn="ctr"/>
          <a:endParaRPr lang="es-ES" sz="2100" b="1"/>
        </a:p>
      </dgm:t>
    </dgm:pt>
    <dgm:pt modelId="{682FCB04-7312-4496-A84F-C363591B97C4}">
      <dgm:prSet custT="1"/>
      <dgm:spPr/>
      <dgm:t>
        <a:bodyPr tIns="36000" anchor="t"/>
        <a:lstStyle/>
        <a:p>
          <a:pPr algn="ctr"/>
          <a:r>
            <a:rPr lang="te-IN" sz="2100" b="1" dirty="0">
              <a:latin typeface="Sree Krushnadevaraya" pitchFamily="2" charset="0"/>
              <a:cs typeface="Sree Krushnadevaraya" pitchFamily="2" charset="0"/>
            </a:rPr>
            <a:t>కరుణతో మరియు వినయంగా ఉండటం</a:t>
          </a:r>
          <a:endParaRPr lang="en" sz="2100" b="1" dirty="0">
            <a:latin typeface="Sree Krushnadevaraya" pitchFamily="2" charset="0"/>
            <a:cs typeface="Sree Krushnadevaraya" pitchFamily="2" charset="0"/>
          </a:endParaRPr>
        </a:p>
      </dgm:t>
    </dgm:pt>
    <dgm:pt modelId="{4D87F9FE-2313-48D4-AE76-0F40C09F5CD0}" type="parTrans" cxnId="{B7928130-F3A0-4334-87AB-66B9E9343237}">
      <dgm:prSet/>
      <dgm:spPr/>
      <dgm:t>
        <a:bodyPr/>
        <a:lstStyle/>
        <a:p>
          <a:pPr algn="ctr"/>
          <a:endParaRPr lang="es-ES" sz="2100" b="1"/>
        </a:p>
      </dgm:t>
    </dgm:pt>
    <dgm:pt modelId="{458A540D-2C31-4884-ACA8-242E7B538E6F}" type="sibTrans" cxnId="{B7928130-F3A0-4334-87AB-66B9E9343237}">
      <dgm:prSet/>
      <dgm:spPr/>
      <dgm:t>
        <a:bodyPr/>
        <a:lstStyle/>
        <a:p>
          <a:pPr algn="ctr"/>
          <a:endParaRPr lang="es-ES" sz="2100" b="1"/>
        </a:p>
      </dgm:t>
    </dgm:pt>
    <dgm:pt modelId="{FB1E1859-8FBE-4DD6-82E8-81B64BEEDDA5}">
      <dgm:prSet custT="1"/>
      <dgm:spPr/>
      <dgm:t>
        <a:bodyPr tIns="36000" anchor="t"/>
        <a:lstStyle/>
        <a:p>
          <a:pPr algn="ctr"/>
          <a:r>
            <a:rPr lang="te-IN" sz="2100" b="1" dirty="0">
              <a:latin typeface="Sree Krushnadevaraya" pitchFamily="2" charset="0"/>
              <a:cs typeface="Sree Krushnadevaraya" pitchFamily="2" charset="0"/>
            </a:rPr>
            <a:t>మొదలైనవి</a:t>
          </a:r>
          <a:endParaRPr lang="en" sz="2100" b="1" dirty="0">
            <a:latin typeface="Sree Krushnadevaraya" pitchFamily="2" charset="0"/>
            <a:cs typeface="Sree Krushnadevaraya" pitchFamily="2" charset="0"/>
          </a:endParaRPr>
        </a:p>
      </dgm:t>
    </dgm:pt>
    <dgm:pt modelId="{728FBF30-8970-4281-A383-8EA77F45ABEE}" type="parTrans" cxnId="{6D9CBE62-A2CE-4840-B5C6-39C5994598A8}">
      <dgm:prSet/>
      <dgm:spPr/>
      <dgm:t>
        <a:bodyPr/>
        <a:lstStyle/>
        <a:p>
          <a:pPr algn="ctr"/>
          <a:endParaRPr lang="es-ES" sz="2100" b="1"/>
        </a:p>
      </dgm:t>
    </dgm:pt>
    <dgm:pt modelId="{EDB0BE47-1340-4E6F-90F5-74C689C324AF}" type="sibTrans" cxnId="{6D9CBE62-A2CE-4840-B5C6-39C5994598A8}">
      <dgm:prSet/>
      <dgm:spPr/>
      <dgm:t>
        <a:bodyPr/>
        <a:lstStyle/>
        <a:p>
          <a:pPr algn="ctr"/>
          <a:endParaRPr lang="es-ES" sz="2100" b="1"/>
        </a:p>
      </dgm:t>
    </dgm:pt>
    <dgm:pt modelId="{73BF0226-4A21-4FE6-92BB-08621B8D8FC8}" type="pres">
      <dgm:prSet presAssocID="{40D501E4-A89D-44DD-A5D9-F45136449A98}" presName="linear" presStyleCnt="0">
        <dgm:presLayoutVars>
          <dgm:animLvl val="lvl"/>
          <dgm:resizeHandles val="exact"/>
        </dgm:presLayoutVars>
      </dgm:prSet>
      <dgm:spPr/>
    </dgm:pt>
    <dgm:pt modelId="{F5281E67-1297-409F-A645-84E6F03B3DD8}" type="pres">
      <dgm:prSet presAssocID="{36BA3A60-13A5-412D-9739-8935AD8296BC}" presName="parentText" presStyleLbl="node1" presStyleIdx="0" presStyleCnt="13">
        <dgm:presLayoutVars>
          <dgm:chMax val="0"/>
          <dgm:bulletEnabled val="1"/>
        </dgm:presLayoutVars>
      </dgm:prSet>
      <dgm:spPr/>
    </dgm:pt>
    <dgm:pt modelId="{B5139A84-2976-4E3B-A385-29524E9568B4}" type="pres">
      <dgm:prSet presAssocID="{5453CCD2-38B8-46B0-897E-6EDF6D6C4C96}" presName="spacer" presStyleCnt="0"/>
      <dgm:spPr/>
    </dgm:pt>
    <dgm:pt modelId="{CF7405FA-29A5-4AC8-81EA-015E145AB192}" type="pres">
      <dgm:prSet presAssocID="{D605189D-BA28-4D95-B0D4-FAEA89698C6F}" presName="parentText" presStyleLbl="node1" presStyleIdx="1" presStyleCnt="13">
        <dgm:presLayoutVars>
          <dgm:chMax val="0"/>
          <dgm:bulletEnabled val="1"/>
        </dgm:presLayoutVars>
      </dgm:prSet>
      <dgm:spPr/>
    </dgm:pt>
    <dgm:pt modelId="{7CBAD807-D24E-449E-9A04-20875F6FE86D}" type="pres">
      <dgm:prSet presAssocID="{71FF53E8-22D3-4146-8EF5-0EA74779D3BD}" presName="spacer" presStyleCnt="0"/>
      <dgm:spPr/>
    </dgm:pt>
    <dgm:pt modelId="{A79F61FF-67C8-4E94-A7F4-EF124B0472CE}" type="pres">
      <dgm:prSet presAssocID="{7DF6EDBB-D664-4DC8-BF4E-2E32B04511AD}" presName="parentText" presStyleLbl="node1" presStyleIdx="2" presStyleCnt="13">
        <dgm:presLayoutVars>
          <dgm:chMax val="0"/>
          <dgm:bulletEnabled val="1"/>
        </dgm:presLayoutVars>
      </dgm:prSet>
      <dgm:spPr/>
    </dgm:pt>
    <dgm:pt modelId="{D338AA61-7410-4663-8F92-97E05BA63920}" type="pres">
      <dgm:prSet presAssocID="{B6F5BE15-E2BA-46EF-A36D-3511AAEE5383}" presName="spacer" presStyleCnt="0"/>
      <dgm:spPr/>
    </dgm:pt>
    <dgm:pt modelId="{1B20B733-CB77-40DA-9183-28D7BCA4FFD3}" type="pres">
      <dgm:prSet presAssocID="{0C77043D-B92D-4613-9434-AD71AA278509}" presName="parentText" presStyleLbl="node1" presStyleIdx="3" presStyleCnt="13">
        <dgm:presLayoutVars>
          <dgm:chMax val="0"/>
          <dgm:bulletEnabled val="1"/>
        </dgm:presLayoutVars>
      </dgm:prSet>
      <dgm:spPr/>
    </dgm:pt>
    <dgm:pt modelId="{B9789031-38EF-46C1-A879-0CE5EB9957F5}" type="pres">
      <dgm:prSet presAssocID="{02D51A73-BD9A-46A8-90C6-CF8785A85DBF}" presName="spacer" presStyleCnt="0"/>
      <dgm:spPr/>
    </dgm:pt>
    <dgm:pt modelId="{11CD8606-9A25-41B4-BD22-9840D73DAD43}" type="pres">
      <dgm:prSet presAssocID="{DF9B35FD-7D71-49CE-8CFC-5F90B261DD32}" presName="parentText" presStyleLbl="node1" presStyleIdx="4" presStyleCnt="13">
        <dgm:presLayoutVars>
          <dgm:chMax val="0"/>
          <dgm:bulletEnabled val="1"/>
        </dgm:presLayoutVars>
      </dgm:prSet>
      <dgm:spPr/>
    </dgm:pt>
    <dgm:pt modelId="{49F5283D-269D-42C6-9CAD-F346429ED7E4}" type="pres">
      <dgm:prSet presAssocID="{3088DD00-82DF-4425-980A-8CAC4800BD61}" presName="spacer" presStyleCnt="0"/>
      <dgm:spPr/>
    </dgm:pt>
    <dgm:pt modelId="{0017A204-F19F-40B4-90D9-23A7DA14A727}" type="pres">
      <dgm:prSet presAssocID="{A40E33E1-D6BA-4F36-8C08-B30F4D704593}" presName="parentText" presStyleLbl="node1" presStyleIdx="5" presStyleCnt="13">
        <dgm:presLayoutVars>
          <dgm:chMax val="0"/>
          <dgm:bulletEnabled val="1"/>
        </dgm:presLayoutVars>
      </dgm:prSet>
      <dgm:spPr/>
    </dgm:pt>
    <dgm:pt modelId="{28494305-189D-4E78-9155-562C5C95D16F}" type="pres">
      <dgm:prSet presAssocID="{21994283-99FB-4B3E-A592-14F14C32FA1E}" presName="spacer" presStyleCnt="0"/>
      <dgm:spPr/>
    </dgm:pt>
    <dgm:pt modelId="{C504EBED-2F60-4EB8-B9BD-90F2F5E8998B}" type="pres">
      <dgm:prSet presAssocID="{FC9541EA-09D3-4B4D-B6D3-D4AAA0988E95}" presName="parentText" presStyleLbl="node1" presStyleIdx="6" presStyleCnt="13">
        <dgm:presLayoutVars>
          <dgm:chMax val="0"/>
          <dgm:bulletEnabled val="1"/>
        </dgm:presLayoutVars>
      </dgm:prSet>
      <dgm:spPr/>
    </dgm:pt>
    <dgm:pt modelId="{551FC1AB-8B76-4208-B6EC-E1FAD38E0247}" type="pres">
      <dgm:prSet presAssocID="{FCFAB097-2C8E-43CD-9F37-7D21FAA7EADF}" presName="spacer" presStyleCnt="0"/>
      <dgm:spPr/>
    </dgm:pt>
    <dgm:pt modelId="{FB3B242C-B012-4820-983A-469EDDD96845}" type="pres">
      <dgm:prSet presAssocID="{88C2659B-16AC-4B2D-ACED-7BFB6255A381}" presName="parentText" presStyleLbl="node1" presStyleIdx="7" presStyleCnt="13">
        <dgm:presLayoutVars>
          <dgm:chMax val="0"/>
          <dgm:bulletEnabled val="1"/>
        </dgm:presLayoutVars>
      </dgm:prSet>
      <dgm:spPr/>
    </dgm:pt>
    <dgm:pt modelId="{7974318F-326D-40F3-BA2C-10558B8B3CF2}" type="pres">
      <dgm:prSet presAssocID="{313D6F82-1B20-4EC5-BE3A-D8CB4923DC62}" presName="spacer" presStyleCnt="0"/>
      <dgm:spPr/>
    </dgm:pt>
    <dgm:pt modelId="{A0131B4B-270C-496D-855B-7EA2741A0492}" type="pres">
      <dgm:prSet presAssocID="{65AB6D04-64CF-4933-ABF1-17D72569A0A2}" presName="parentText" presStyleLbl="node1" presStyleIdx="8" presStyleCnt="13">
        <dgm:presLayoutVars>
          <dgm:chMax val="0"/>
          <dgm:bulletEnabled val="1"/>
        </dgm:presLayoutVars>
      </dgm:prSet>
      <dgm:spPr/>
    </dgm:pt>
    <dgm:pt modelId="{F5408351-A06F-4BCB-A883-3326736D3694}" type="pres">
      <dgm:prSet presAssocID="{CE8210AD-BEEE-415A-B09A-3ED1E6471210}" presName="spacer" presStyleCnt="0"/>
      <dgm:spPr/>
    </dgm:pt>
    <dgm:pt modelId="{CEAA776C-8B24-4DC1-B312-AB0E31048D47}" type="pres">
      <dgm:prSet presAssocID="{71415572-3F06-43FD-AF3A-62F0268DAE82}" presName="parentText" presStyleLbl="node1" presStyleIdx="9" presStyleCnt="13">
        <dgm:presLayoutVars>
          <dgm:chMax val="0"/>
          <dgm:bulletEnabled val="1"/>
        </dgm:presLayoutVars>
      </dgm:prSet>
      <dgm:spPr/>
    </dgm:pt>
    <dgm:pt modelId="{BD29FA2F-17E9-44B5-9479-C9283E243BBE}" type="pres">
      <dgm:prSet presAssocID="{7A66C399-C624-4476-91F6-C10806C8273B}" presName="spacer" presStyleCnt="0"/>
      <dgm:spPr/>
    </dgm:pt>
    <dgm:pt modelId="{B4020DE7-C031-47F9-8BF7-26F150AE38EA}" type="pres">
      <dgm:prSet presAssocID="{D2F464B4-954F-4219-94F5-21662D79ED25}" presName="parentText" presStyleLbl="node1" presStyleIdx="10" presStyleCnt="13">
        <dgm:presLayoutVars>
          <dgm:chMax val="0"/>
          <dgm:bulletEnabled val="1"/>
        </dgm:presLayoutVars>
      </dgm:prSet>
      <dgm:spPr/>
    </dgm:pt>
    <dgm:pt modelId="{AEC1FBBB-6745-41E2-99E4-C22636848F71}" type="pres">
      <dgm:prSet presAssocID="{247481BE-38DA-469F-B226-48D02587187D}" presName="spacer" presStyleCnt="0"/>
      <dgm:spPr/>
    </dgm:pt>
    <dgm:pt modelId="{1866F153-6C31-41A7-B10F-4C46FA2B11A6}" type="pres">
      <dgm:prSet presAssocID="{682FCB04-7312-4496-A84F-C363591B97C4}" presName="parentText" presStyleLbl="node1" presStyleIdx="11" presStyleCnt="13">
        <dgm:presLayoutVars>
          <dgm:chMax val="0"/>
          <dgm:bulletEnabled val="1"/>
        </dgm:presLayoutVars>
      </dgm:prSet>
      <dgm:spPr/>
    </dgm:pt>
    <dgm:pt modelId="{A6CD4460-CCCF-4248-832B-B9B90CB7E40E}" type="pres">
      <dgm:prSet presAssocID="{458A540D-2C31-4884-ACA8-242E7B538E6F}" presName="spacer" presStyleCnt="0"/>
      <dgm:spPr/>
    </dgm:pt>
    <dgm:pt modelId="{9CAAA3BE-A63B-46CC-BAB5-05A28116553D}" type="pres">
      <dgm:prSet presAssocID="{FB1E1859-8FBE-4DD6-82E8-81B64BEEDDA5}" presName="parentText" presStyleLbl="node1" presStyleIdx="12" presStyleCnt="13">
        <dgm:presLayoutVars>
          <dgm:chMax val="0"/>
          <dgm:bulletEnabled val="1"/>
        </dgm:presLayoutVars>
      </dgm:prSet>
      <dgm:spPr/>
    </dgm:pt>
  </dgm:ptLst>
  <dgm:cxnLst>
    <dgm:cxn modelId="{CDD5D008-E236-4712-8245-1E94CADB0DE9}" type="presOf" srcId="{36BA3A60-13A5-412D-9739-8935AD8296BC}" destId="{F5281E67-1297-409F-A645-84E6F03B3DD8}" srcOrd="0" destOrd="0" presId="urn:microsoft.com/office/officeart/2005/8/layout/vList2"/>
    <dgm:cxn modelId="{E6BD2B0B-9C38-4DC6-B2D9-19AEF89E9DF2}" type="presOf" srcId="{FC9541EA-09D3-4B4D-B6D3-D4AAA0988E95}" destId="{C504EBED-2F60-4EB8-B9BD-90F2F5E8998B}" srcOrd="0" destOrd="0" presId="urn:microsoft.com/office/officeart/2005/8/layout/vList2"/>
    <dgm:cxn modelId="{7D8E7330-7DD8-4220-BCBA-A7134DCC57A7}" type="presOf" srcId="{88C2659B-16AC-4B2D-ACED-7BFB6255A381}" destId="{FB3B242C-B012-4820-983A-469EDDD96845}" srcOrd="0" destOrd="0" presId="urn:microsoft.com/office/officeart/2005/8/layout/vList2"/>
    <dgm:cxn modelId="{B7928130-F3A0-4334-87AB-66B9E9343237}" srcId="{40D501E4-A89D-44DD-A5D9-F45136449A98}" destId="{682FCB04-7312-4496-A84F-C363591B97C4}" srcOrd="11" destOrd="0" parTransId="{4D87F9FE-2313-48D4-AE76-0F40C09F5CD0}" sibTransId="{458A540D-2C31-4884-ACA8-242E7B538E6F}"/>
    <dgm:cxn modelId="{C39A0233-F98C-43E8-A73B-EA1635221353}" type="presOf" srcId="{40D501E4-A89D-44DD-A5D9-F45136449A98}" destId="{73BF0226-4A21-4FE6-92BB-08621B8D8FC8}" srcOrd="0" destOrd="0" presId="urn:microsoft.com/office/officeart/2005/8/layout/vList2"/>
    <dgm:cxn modelId="{8209D037-5AFC-462C-9D4B-C8C633B4971B}" type="presOf" srcId="{FB1E1859-8FBE-4DD6-82E8-81B64BEEDDA5}" destId="{9CAAA3BE-A63B-46CC-BAB5-05A28116553D}" srcOrd="0" destOrd="0" presId="urn:microsoft.com/office/officeart/2005/8/layout/vList2"/>
    <dgm:cxn modelId="{6D9CBE62-A2CE-4840-B5C6-39C5994598A8}" srcId="{40D501E4-A89D-44DD-A5D9-F45136449A98}" destId="{FB1E1859-8FBE-4DD6-82E8-81B64BEEDDA5}" srcOrd="12" destOrd="0" parTransId="{728FBF30-8970-4281-A383-8EA77F45ABEE}" sibTransId="{EDB0BE47-1340-4E6F-90F5-74C689C324AF}"/>
    <dgm:cxn modelId="{35BCEE4B-0E69-4132-8DD7-79884799304C}" srcId="{40D501E4-A89D-44DD-A5D9-F45136449A98}" destId="{71415572-3F06-43FD-AF3A-62F0268DAE82}" srcOrd="9" destOrd="0" parTransId="{168EC5DC-AB6A-4162-825E-E8B6CB07170B}" sibTransId="{7A66C399-C624-4476-91F6-C10806C8273B}"/>
    <dgm:cxn modelId="{6C86464C-5D2C-4003-892E-04044E01599E}" srcId="{40D501E4-A89D-44DD-A5D9-F45136449A98}" destId="{D2F464B4-954F-4219-94F5-21662D79ED25}" srcOrd="10" destOrd="0" parTransId="{18B8846A-6DC5-464A-A5C1-B9AC6E856FE1}" sibTransId="{247481BE-38DA-469F-B226-48D02587187D}"/>
    <dgm:cxn modelId="{B1410D78-69C8-41BD-9AEA-A9686F053657}" srcId="{40D501E4-A89D-44DD-A5D9-F45136449A98}" destId="{0C77043D-B92D-4613-9434-AD71AA278509}" srcOrd="3" destOrd="0" parTransId="{507C165F-88C2-4507-8FD1-51B6D5EE46AD}" sibTransId="{02D51A73-BD9A-46A8-90C6-CF8785A85DBF}"/>
    <dgm:cxn modelId="{61BC2E7E-C882-4CD4-9D1A-33EB86769DAF}" type="presOf" srcId="{D2F464B4-954F-4219-94F5-21662D79ED25}" destId="{B4020DE7-C031-47F9-8BF7-26F150AE38EA}" srcOrd="0" destOrd="0" presId="urn:microsoft.com/office/officeart/2005/8/layout/vList2"/>
    <dgm:cxn modelId="{5B9D177F-44F0-48B3-A866-B2E7B67E1744}" srcId="{40D501E4-A89D-44DD-A5D9-F45136449A98}" destId="{7DF6EDBB-D664-4DC8-BF4E-2E32B04511AD}" srcOrd="2" destOrd="0" parTransId="{C5B11A01-51AE-47BD-9E62-2477FC472E28}" sibTransId="{B6F5BE15-E2BA-46EF-A36D-3511AAEE5383}"/>
    <dgm:cxn modelId="{B5580280-BDFE-40F4-BF46-9BD4B8346686}" type="presOf" srcId="{A40E33E1-D6BA-4F36-8C08-B30F4D704593}" destId="{0017A204-F19F-40B4-90D9-23A7DA14A727}" srcOrd="0" destOrd="0" presId="urn:microsoft.com/office/officeart/2005/8/layout/vList2"/>
    <dgm:cxn modelId="{4C2B8294-9DBC-46A6-AEA3-6AB5ACC4C76C}" srcId="{40D501E4-A89D-44DD-A5D9-F45136449A98}" destId="{DF9B35FD-7D71-49CE-8CFC-5F90B261DD32}" srcOrd="4" destOrd="0" parTransId="{97BC9C92-5AB0-40E2-8AEA-048EE30420C6}" sibTransId="{3088DD00-82DF-4425-980A-8CAC4800BD61}"/>
    <dgm:cxn modelId="{8A783597-94CB-4457-B4B1-2DC71CB7AA95}" type="presOf" srcId="{DF9B35FD-7D71-49CE-8CFC-5F90B261DD32}" destId="{11CD8606-9A25-41B4-BD22-9840D73DAD43}" srcOrd="0" destOrd="0" presId="urn:microsoft.com/office/officeart/2005/8/layout/vList2"/>
    <dgm:cxn modelId="{8ED1479A-64D9-4C2E-97D2-B99E86147DCB}" type="presOf" srcId="{65AB6D04-64CF-4933-ABF1-17D72569A0A2}" destId="{A0131B4B-270C-496D-855B-7EA2741A0492}" srcOrd="0" destOrd="0" presId="urn:microsoft.com/office/officeart/2005/8/layout/vList2"/>
    <dgm:cxn modelId="{924B6AA5-5F4F-4835-AA2A-E5F6A8758700}" type="presOf" srcId="{D605189D-BA28-4D95-B0D4-FAEA89698C6F}" destId="{CF7405FA-29A5-4AC8-81EA-015E145AB192}" srcOrd="0" destOrd="0" presId="urn:microsoft.com/office/officeart/2005/8/layout/vList2"/>
    <dgm:cxn modelId="{EEEF31AC-EF37-4285-B6D8-725F77B39EC1}" srcId="{40D501E4-A89D-44DD-A5D9-F45136449A98}" destId="{88C2659B-16AC-4B2D-ACED-7BFB6255A381}" srcOrd="7" destOrd="0" parTransId="{5195A564-F9BB-44A2-A962-23880D5CABA3}" sibTransId="{313D6F82-1B20-4EC5-BE3A-D8CB4923DC62}"/>
    <dgm:cxn modelId="{FF5BE0C3-B9BC-4B3B-AD7A-385A6BC058D0}" type="presOf" srcId="{7DF6EDBB-D664-4DC8-BF4E-2E32B04511AD}" destId="{A79F61FF-67C8-4E94-A7F4-EF124B0472CE}" srcOrd="0" destOrd="0" presId="urn:microsoft.com/office/officeart/2005/8/layout/vList2"/>
    <dgm:cxn modelId="{C3864CC5-8BCD-44A0-895A-E7E454A5673F}" srcId="{40D501E4-A89D-44DD-A5D9-F45136449A98}" destId="{D605189D-BA28-4D95-B0D4-FAEA89698C6F}" srcOrd="1" destOrd="0" parTransId="{F7205F0F-C09D-45B8-A090-1D9CF58D8401}" sibTransId="{71FF53E8-22D3-4146-8EF5-0EA74779D3BD}"/>
    <dgm:cxn modelId="{6B5953C9-F52B-452E-8EC9-D84D55DC71FE}" srcId="{40D501E4-A89D-44DD-A5D9-F45136449A98}" destId="{FC9541EA-09D3-4B4D-B6D3-D4AAA0988E95}" srcOrd="6" destOrd="0" parTransId="{ED5F9B2C-A389-4D6B-9148-E614532A087C}" sibTransId="{FCFAB097-2C8E-43CD-9F37-7D21FAA7EADF}"/>
    <dgm:cxn modelId="{5214E0D3-7177-482D-B192-86C1CF077F5F}" type="presOf" srcId="{71415572-3F06-43FD-AF3A-62F0268DAE82}" destId="{CEAA776C-8B24-4DC1-B312-AB0E31048D47}" srcOrd="0" destOrd="0" presId="urn:microsoft.com/office/officeart/2005/8/layout/vList2"/>
    <dgm:cxn modelId="{9EA4A4DE-CAF2-4B3B-9E60-2CC28482E203}" srcId="{40D501E4-A89D-44DD-A5D9-F45136449A98}" destId="{65AB6D04-64CF-4933-ABF1-17D72569A0A2}" srcOrd="8" destOrd="0" parTransId="{9F2EB5F9-770E-4E39-9F20-B2F6B8EDECFD}" sibTransId="{CE8210AD-BEEE-415A-B09A-3ED1E6471210}"/>
    <dgm:cxn modelId="{ADEEA3E9-8C2E-4545-B7E5-101DF72D31D2}" type="presOf" srcId="{682FCB04-7312-4496-A84F-C363591B97C4}" destId="{1866F153-6C31-41A7-B10F-4C46FA2B11A6}" srcOrd="0" destOrd="0" presId="urn:microsoft.com/office/officeart/2005/8/layout/vList2"/>
    <dgm:cxn modelId="{546F5CF6-2191-4798-9A44-818E6A460A79}" srcId="{40D501E4-A89D-44DD-A5D9-F45136449A98}" destId="{A40E33E1-D6BA-4F36-8C08-B30F4D704593}" srcOrd="5" destOrd="0" parTransId="{483EB769-6997-45AA-AC8F-9989A1DEF1CC}" sibTransId="{21994283-99FB-4B3E-A592-14F14C32FA1E}"/>
    <dgm:cxn modelId="{85020EF7-1496-40CF-9716-610702B17C12}" srcId="{40D501E4-A89D-44DD-A5D9-F45136449A98}" destId="{36BA3A60-13A5-412D-9739-8935AD8296BC}" srcOrd="0" destOrd="0" parTransId="{BC65A720-0404-4A25-9D85-24D34C97B14D}" sibTransId="{5453CCD2-38B8-46B0-897E-6EDF6D6C4C96}"/>
    <dgm:cxn modelId="{AA6BA2F9-5695-41EC-AEB4-E4C18488C6CB}" type="presOf" srcId="{0C77043D-B92D-4613-9434-AD71AA278509}" destId="{1B20B733-CB77-40DA-9183-28D7BCA4FFD3}" srcOrd="0" destOrd="0" presId="urn:microsoft.com/office/officeart/2005/8/layout/vList2"/>
    <dgm:cxn modelId="{75F7E92B-BD01-4FCA-BA3E-31DA924E8207}" type="presParOf" srcId="{73BF0226-4A21-4FE6-92BB-08621B8D8FC8}" destId="{F5281E67-1297-409F-A645-84E6F03B3DD8}" srcOrd="0" destOrd="0" presId="urn:microsoft.com/office/officeart/2005/8/layout/vList2"/>
    <dgm:cxn modelId="{2F379F9D-787A-44DB-A40C-AC9A2FAD02EB}" type="presParOf" srcId="{73BF0226-4A21-4FE6-92BB-08621B8D8FC8}" destId="{B5139A84-2976-4E3B-A385-29524E9568B4}" srcOrd="1" destOrd="0" presId="urn:microsoft.com/office/officeart/2005/8/layout/vList2"/>
    <dgm:cxn modelId="{AB5CDC6C-1347-45EA-8AEC-90A6D17BC5AC}" type="presParOf" srcId="{73BF0226-4A21-4FE6-92BB-08621B8D8FC8}" destId="{CF7405FA-29A5-4AC8-81EA-015E145AB192}" srcOrd="2" destOrd="0" presId="urn:microsoft.com/office/officeart/2005/8/layout/vList2"/>
    <dgm:cxn modelId="{1D0C3FA4-7B66-4C8F-8F18-8A69F7C68B7E}" type="presParOf" srcId="{73BF0226-4A21-4FE6-92BB-08621B8D8FC8}" destId="{7CBAD807-D24E-449E-9A04-20875F6FE86D}" srcOrd="3" destOrd="0" presId="urn:microsoft.com/office/officeart/2005/8/layout/vList2"/>
    <dgm:cxn modelId="{52944399-62A2-488A-BD78-AA50EA3EFF76}" type="presParOf" srcId="{73BF0226-4A21-4FE6-92BB-08621B8D8FC8}" destId="{A79F61FF-67C8-4E94-A7F4-EF124B0472CE}" srcOrd="4" destOrd="0" presId="urn:microsoft.com/office/officeart/2005/8/layout/vList2"/>
    <dgm:cxn modelId="{1FC76B99-1F05-4B15-8677-02094AAC2F27}" type="presParOf" srcId="{73BF0226-4A21-4FE6-92BB-08621B8D8FC8}" destId="{D338AA61-7410-4663-8F92-97E05BA63920}" srcOrd="5" destOrd="0" presId="urn:microsoft.com/office/officeart/2005/8/layout/vList2"/>
    <dgm:cxn modelId="{628475F1-D7DB-49F2-A08F-71E41258F859}" type="presParOf" srcId="{73BF0226-4A21-4FE6-92BB-08621B8D8FC8}" destId="{1B20B733-CB77-40DA-9183-28D7BCA4FFD3}" srcOrd="6" destOrd="0" presId="urn:microsoft.com/office/officeart/2005/8/layout/vList2"/>
    <dgm:cxn modelId="{76226514-A1AC-478D-80EE-E56469434717}" type="presParOf" srcId="{73BF0226-4A21-4FE6-92BB-08621B8D8FC8}" destId="{B9789031-38EF-46C1-A879-0CE5EB9957F5}" srcOrd="7" destOrd="0" presId="urn:microsoft.com/office/officeart/2005/8/layout/vList2"/>
    <dgm:cxn modelId="{53CEEF0C-2B08-4632-97D7-7919CCD0799C}" type="presParOf" srcId="{73BF0226-4A21-4FE6-92BB-08621B8D8FC8}" destId="{11CD8606-9A25-41B4-BD22-9840D73DAD43}" srcOrd="8" destOrd="0" presId="urn:microsoft.com/office/officeart/2005/8/layout/vList2"/>
    <dgm:cxn modelId="{6E845550-4F78-433F-9EDC-D1D435026134}" type="presParOf" srcId="{73BF0226-4A21-4FE6-92BB-08621B8D8FC8}" destId="{49F5283D-269D-42C6-9CAD-F346429ED7E4}" srcOrd="9" destOrd="0" presId="urn:microsoft.com/office/officeart/2005/8/layout/vList2"/>
    <dgm:cxn modelId="{06F031DF-34F8-4C01-A70A-8CFF8109CBC3}" type="presParOf" srcId="{73BF0226-4A21-4FE6-92BB-08621B8D8FC8}" destId="{0017A204-F19F-40B4-90D9-23A7DA14A727}" srcOrd="10" destOrd="0" presId="urn:microsoft.com/office/officeart/2005/8/layout/vList2"/>
    <dgm:cxn modelId="{BDAF642E-3A41-4439-B734-C557D12175DD}" type="presParOf" srcId="{73BF0226-4A21-4FE6-92BB-08621B8D8FC8}" destId="{28494305-189D-4E78-9155-562C5C95D16F}" srcOrd="11" destOrd="0" presId="urn:microsoft.com/office/officeart/2005/8/layout/vList2"/>
    <dgm:cxn modelId="{EB2862C7-91AC-46F1-A708-D41D5D9C615E}" type="presParOf" srcId="{73BF0226-4A21-4FE6-92BB-08621B8D8FC8}" destId="{C504EBED-2F60-4EB8-B9BD-90F2F5E8998B}" srcOrd="12" destOrd="0" presId="urn:microsoft.com/office/officeart/2005/8/layout/vList2"/>
    <dgm:cxn modelId="{5620A74D-62A1-43AA-948C-91C2DE7476C3}" type="presParOf" srcId="{73BF0226-4A21-4FE6-92BB-08621B8D8FC8}" destId="{551FC1AB-8B76-4208-B6EC-E1FAD38E0247}" srcOrd="13" destOrd="0" presId="urn:microsoft.com/office/officeart/2005/8/layout/vList2"/>
    <dgm:cxn modelId="{60433A68-559D-41F1-B734-94298D601FD4}" type="presParOf" srcId="{73BF0226-4A21-4FE6-92BB-08621B8D8FC8}" destId="{FB3B242C-B012-4820-983A-469EDDD96845}" srcOrd="14" destOrd="0" presId="urn:microsoft.com/office/officeart/2005/8/layout/vList2"/>
    <dgm:cxn modelId="{5937924A-C25C-4EE7-A236-EB5941CFE3B7}" type="presParOf" srcId="{73BF0226-4A21-4FE6-92BB-08621B8D8FC8}" destId="{7974318F-326D-40F3-BA2C-10558B8B3CF2}" srcOrd="15" destOrd="0" presId="urn:microsoft.com/office/officeart/2005/8/layout/vList2"/>
    <dgm:cxn modelId="{3F9D8C58-2A14-4A0B-9FD3-3ED4EA7F036F}" type="presParOf" srcId="{73BF0226-4A21-4FE6-92BB-08621B8D8FC8}" destId="{A0131B4B-270C-496D-855B-7EA2741A0492}" srcOrd="16" destOrd="0" presId="urn:microsoft.com/office/officeart/2005/8/layout/vList2"/>
    <dgm:cxn modelId="{A5DE4411-E8DA-4511-BD23-CA573051BC11}" type="presParOf" srcId="{73BF0226-4A21-4FE6-92BB-08621B8D8FC8}" destId="{F5408351-A06F-4BCB-A883-3326736D3694}" srcOrd="17" destOrd="0" presId="urn:microsoft.com/office/officeart/2005/8/layout/vList2"/>
    <dgm:cxn modelId="{B86CF628-3024-4B1D-90C9-F5022696678B}" type="presParOf" srcId="{73BF0226-4A21-4FE6-92BB-08621B8D8FC8}" destId="{CEAA776C-8B24-4DC1-B312-AB0E31048D47}" srcOrd="18" destOrd="0" presId="urn:microsoft.com/office/officeart/2005/8/layout/vList2"/>
    <dgm:cxn modelId="{522E9168-39D7-43AF-B788-920EBDBDB4B6}" type="presParOf" srcId="{73BF0226-4A21-4FE6-92BB-08621B8D8FC8}" destId="{BD29FA2F-17E9-44B5-9479-C9283E243BBE}" srcOrd="19" destOrd="0" presId="urn:microsoft.com/office/officeart/2005/8/layout/vList2"/>
    <dgm:cxn modelId="{214F0BDA-17E1-484E-9D07-AAF25C56021D}" type="presParOf" srcId="{73BF0226-4A21-4FE6-92BB-08621B8D8FC8}" destId="{B4020DE7-C031-47F9-8BF7-26F150AE38EA}" srcOrd="20" destOrd="0" presId="urn:microsoft.com/office/officeart/2005/8/layout/vList2"/>
    <dgm:cxn modelId="{CD965997-9AE0-499D-9257-6B6D286804EA}" type="presParOf" srcId="{73BF0226-4A21-4FE6-92BB-08621B8D8FC8}" destId="{AEC1FBBB-6745-41E2-99E4-C22636848F71}" srcOrd="21" destOrd="0" presId="urn:microsoft.com/office/officeart/2005/8/layout/vList2"/>
    <dgm:cxn modelId="{46F9860A-8200-46ED-9474-D1ABE8624FDB}" type="presParOf" srcId="{73BF0226-4A21-4FE6-92BB-08621B8D8FC8}" destId="{1866F153-6C31-41A7-B10F-4C46FA2B11A6}" srcOrd="22" destOrd="0" presId="urn:microsoft.com/office/officeart/2005/8/layout/vList2"/>
    <dgm:cxn modelId="{1C44C537-A7A4-4465-87E6-F8267499A185}" type="presParOf" srcId="{73BF0226-4A21-4FE6-92BB-08621B8D8FC8}" destId="{A6CD4460-CCCF-4248-832B-B9B90CB7E40E}" srcOrd="23" destOrd="0" presId="urn:microsoft.com/office/officeart/2005/8/layout/vList2"/>
    <dgm:cxn modelId="{567DE4B1-B8DF-4E0D-9D07-7C38CFE5DC17}" type="presParOf" srcId="{73BF0226-4A21-4FE6-92BB-08621B8D8FC8}" destId="{9CAAA3BE-A63B-46CC-BAB5-05A28116553D}" srcOrd="2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350852" y="684"/>
          <a:ext cx="2231996" cy="448364"/>
        </a:xfrm>
        <a:prstGeom prst="roundRect">
          <a:avLst>
            <a:gd name="adj" fmla="val 10000"/>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వెళ్లిపోవడానికి</a:t>
          </a:r>
          <a:endParaRPr lang="e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63984" y="13816"/>
        <a:ext cx="2205732" cy="422100"/>
      </dsp:txXfrm>
    </dsp:sp>
    <dsp:sp modelId="{10A9572C-7F60-4466-8174-9ED95DEE32E9}">
      <dsp:nvSpPr>
        <dsp:cNvPr id="0" name=""/>
        <dsp:cNvSpPr/>
      </dsp:nvSpPr>
      <dsp:spPr>
        <a:xfrm rot="5400000">
          <a:off x="1382782" y="460258"/>
          <a:ext cx="168136" cy="201764"/>
        </a:xfrm>
        <a:prstGeom prst="rightArrow">
          <a:avLst>
            <a:gd name="adj1" fmla="val 60000"/>
            <a:gd name="adj2" fmla="val 50000"/>
          </a:avLst>
        </a:prstGeom>
        <a:solidFill>
          <a:srgbClr val="00E66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406322" y="477072"/>
        <a:ext cx="121058" cy="117695"/>
      </dsp:txXfrm>
    </dsp:sp>
    <dsp:sp modelId="{128B0986-78E7-436E-BDAD-33EA69DEFAB2}">
      <dsp:nvSpPr>
        <dsp:cNvPr id="0" name=""/>
        <dsp:cNvSpPr/>
      </dsp:nvSpPr>
      <dsp:spPr>
        <a:xfrm>
          <a:off x="350852" y="673232"/>
          <a:ext cx="2231996" cy="448364"/>
        </a:xfrm>
        <a:prstGeom prst="roundRect">
          <a:avLst>
            <a:gd name="adj" fmla="val 10000"/>
          </a:avLst>
        </a:prstGeom>
        <a:solidFill>
          <a:schemeClr val="accent3">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tx1"/>
              </a:solidFill>
              <a:latin typeface="Sree Krushnadevaraya" pitchFamily="2" charset="0"/>
              <a:cs typeface="Sree Krushnadevaraya" pitchFamily="2" charset="0"/>
            </a:rPr>
            <a:t>క్రీస్తుతో ఉండటానికి</a:t>
          </a:r>
          <a:endParaRPr lang="en" sz="2000" b="1" kern="1200" dirty="0">
            <a:solidFill>
              <a:schemeClr val="tx1"/>
            </a:solidFill>
            <a:latin typeface="Sree Krushnadevaraya" pitchFamily="2" charset="0"/>
            <a:cs typeface="Sree Krushnadevaraya" pitchFamily="2" charset="0"/>
          </a:endParaRPr>
        </a:p>
      </dsp:txBody>
      <dsp:txXfrm>
        <a:off x="363984" y="686364"/>
        <a:ext cx="2205732" cy="4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88046-A194-415E-8A92-A3662C26B427}">
      <dsp:nvSpPr>
        <dsp:cNvPr id="0" name=""/>
        <dsp:cNvSpPr/>
      </dsp:nvSpPr>
      <dsp:spPr>
        <a:xfrm>
          <a:off x="280934" y="684"/>
          <a:ext cx="2951998" cy="448364"/>
        </a:xfrm>
        <a:prstGeom prst="roundRect">
          <a:avLst>
            <a:gd name="adj" fmla="val 10000"/>
          </a:avLst>
        </a:prstGeom>
        <a:solidFill>
          <a:srgbClr val="009AD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te-I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ఉండడానికి</a:t>
          </a:r>
          <a:endParaRPr lang="en" sz="2000" b="1" kern="1200"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94066" y="13816"/>
        <a:ext cx="2925734" cy="422100"/>
      </dsp:txXfrm>
    </dsp:sp>
    <dsp:sp modelId="{10A9572C-7F60-4466-8174-9ED95DEE32E9}">
      <dsp:nvSpPr>
        <dsp:cNvPr id="0" name=""/>
        <dsp:cNvSpPr/>
      </dsp:nvSpPr>
      <dsp:spPr>
        <a:xfrm rot="5400000">
          <a:off x="1672865" y="460258"/>
          <a:ext cx="168136" cy="201764"/>
        </a:xfrm>
        <a:prstGeom prst="rightArrow">
          <a:avLst>
            <a:gd name="adj1" fmla="val 60000"/>
            <a:gd name="adj2" fmla="val 50000"/>
          </a:avLst>
        </a:prstGeom>
        <a:solidFill>
          <a:srgbClr val="5DD5F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solidFill>
              <a:schemeClr val="tx1"/>
            </a:solidFill>
          </a:endParaRPr>
        </a:p>
      </dsp:txBody>
      <dsp:txXfrm rot="-5400000">
        <a:off x="1696405" y="477072"/>
        <a:ext cx="121058" cy="117695"/>
      </dsp:txXfrm>
    </dsp:sp>
    <dsp:sp modelId="{128B0986-78E7-436E-BDAD-33EA69DEFAB2}">
      <dsp:nvSpPr>
        <dsp:cNvPr id="0" name=""/>
        <dsp:cNvSpPr/>
      </dsp:nvSpPr>
      <dsp:spPr>
        <a:xfrm>
          <a:off x="280934" y="673232"/>
          <a:ext cx="2951998" cy="448364"/>
        </a:xfrm>
        <a:prstGeom prst="roundRect">
          <a:avLst>
            <a:gd name="adj" fmla="val 10000"/>
          </a:avLst>
        </a:prstGeom>
        <a:solidFill>
          <a:schemeClr val="accent5">
            <a:lumMod val="20000"/>
            <a:lumOff val="8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te-IN" sz="1800" b="1" kern="1200" dirty="0">
              <a:solidFill>
                <a:schemeClr val="tx1"/>
              </a:solidFill>
              <a:latin typeface="Sree Krushnadevaraya" pitchFamily="2" charset="0"/>
              <a:cs typeface="Sree Krushnadevaraya" pitchFamily="2" charset="0"/>
            </a:rPr>
            <a:t>సంఘంకి ప్రయోజనం చేకూర్చడానికి</a:t>
          </a:r>
          <a:endParaRPr lang="en" sz="1800" b="1" kern="1200" dirty="0">
            <a:solidFill>
              <a:schemeClr val="tx1"/>
            </a:solidFill>
            <a:latin typeface="Sree Krushnadevaraya" pitchFamily="2" charset="0"/>
            <a:cs typeface="Sree Krushnadevaraya" pitchFamily="2" charset="0"/>
          </a:endParaRPr>
        </a:p>
      </dsp:txBody>
      <dsp:txXfrm>
        <a:off x="294066" y="686364"/>
        <a:ext cx="2925734" cy="422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81E67-1297-409F-A645-84E6F03B3DD8}">
      <dsp:nvSpPr>
        <dsp:cNvPr id="0" name=""/>
        <dsp:cNvSpPr/>
      </dsp:nvSpPr>
      <dsp:spPr>
        <a:xfrm>
          <a:off x="0" y="3940"/>
          <a:ext cx="4552336" cy="41653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ఆత్మవిషయమై దీనులైనవారు</a:t>
          </a:r>
          <a:endParaRPr lang="en" sz="2100" b="1" kern="1200" dirty="0">
            <a:latin typeface="Sree Krushnadevaraya" pitchFamily="2" charset="0"/>
            <a:cs typeface="Sree Krushnadevaraya" pitchFamily="2" charset="0"/>
          </a:endParaRPr>
        </a:p>
      </dsp:txBody>
      <dsp:txXfrm>
        <a:off x="20334" y="24274"/>
        <a:ext cx="4511668" cy="375870"/>
      </dsp:txXfrm>
    </dsp:sp>
    <dsp:sp modelId="{CF7405FA-29A5-4AC8-81EA-015E145AB192}">
      <dsp:nvSpPr>
        <dsp:cNvPr id="0" name=""/>
        <dsp:cNvSpPr/>
      </dsp:nvSpPr>
      <dsp:spPr>
        <a:xfrm>
          <a:off x="0" y="429633"/>
          <a:ext cx="4552336" cy="416538"/>
        </a:xfrm>
        <a:prstGeom prst="roundRect">
          <a:avLst/>
        </a:prstGeom>
        <a:solidFill>
          <a:schemeClr val="accent3">
            <a:hueOff val="600000"/>
            <a:satOff val="-3333"/>
            <a:lumOff val="-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సాత్వికులు</a:t>
          </a:r>
          <a:endParaRPr lang="en" sz="2100" b="1" kern="1200" dirty="0">
            <a:latin typeface="Sree Krushnadevaraya" pitchFamily="2" charset="0"/>
            <a:cs typeface="Sree Krushnadevaraya" pitchFamily="2" charset="0"/>
          </a:endParaRPr>
        </a:p>
      </dsp:txBody>
      <dsp:txXfrm>
        <a:off x="20334" y="449967"/>
        <a:ext cx="4511668" cy="375870"/>
      </dsp:txXfrm>
    </dsp:sp>
    <dsp:sp modelId="{A79F61FF-67C8-4E94-A7F4-EF124B0472CE}">
      <dsp:nvSpPr>
        <dsp:cNvPr id="0" name=""/>
        <dsp:cNvSpPr/>
      </dsp:nvSpPr>
      <dsp:spPr>
        <a:xfrm>
          <a:off x="0" y="855325"/>
          <a:ext cx="4552336" cy="416538"/>
        </a:xfrm>
        <a:prstGeom prst="roundRect">
          <a:avLst/>
        </a:prstGeom>
        <a:solidFill>
          <a:schemeClr val="accent3">
            <a:hueOff val="1200000"/>
            <a:satOff val="-6666"/>
            <a:lumOff val="-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నీతికొరకు ఆకలిదప్పులు గలవారు</a:t>
          </a:r>
          <a:endParaRPr lang="en" sz="2100" b="1" kern="1200" dirty="0">
            <a:latin typeface="Sree Krushnadevaraya" pitchFamily="2" charset="0"/>
            <a:cs typeface="Sree Krushnadevaraya" pitchFamily="2" charset="0"/>
          </a:endParaRPr>
        </a:p>
      </dsp:txBody>
      <dsp:txXfrm>
        <a:off x="20334" y="875659"/>
        <a:ext cx="4511668" cy="375870"/>
      </dsp:txXfrm>
    </dsp:sp>
    <dsp:sp modelId="{1B20B733-CB77-40DA-9183-28D7BCA4FFD3}">
      <dsp:nvSpPr>
        <dsp:cNvPr id="0" name=""/>
        <dsp:cNvSpPr/>
      </dsp:nvSpPr>
      <dsp:spPr>
        <a:xfrm>
          <a:off x="0" y="1281018"/>
          <a:ext cx="4552336" cy="416538"/>
        </a:xfrm>
        <a:prstGeom prst="roundRect">
          <a:avLst/>
        </a:prstGeom>
        <a:solidFill>
          <a:schemeClr val="accent3">
            <a:hueOff val="1800000"/>
            <a:satOff val="-9999"/>
            <a:lumOff val="-500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కనికరముగలవారు</a:t>
          </a:r>
          <a:endParaRPr lang="en" sz="2100" b="1" kern="1200" dirty="0">
            <a:latin typeface="Sree Krushnadevaraya" pitchFamily="2" charset="0"/>
            <a:cs typeface="Sree Krushnadevaraya" pitchFamily="2" charset="0"/>
          </a:endParaRPr>
        </a:p>
      </dsp:txBody>
      <dsp:txXfrm>
        <a:off x="20334" y="1301352"/>
        <a:ext cx="4511668" cy="375870"/>
      </dsp:txXfrm>
    </dsp:sp>
    <dsp:sp modelId="{11CD8606-9A25-41B4-BD22-9840D73DAD43}">
      <dsp:nvSpPr>
        <dsp:cNvPr id="0" name=""/>
        <dsp:cNvSpPr/>
      </dsp:nvSpPr>
      <dsp:spPr>
        <a:xfrm>
          <a:off x="0" y="1706711"/>
          <a:ext cx="4552336" cy="416538"/>
        </a:xfrm>
        <a:prstGeom prst="roundRect">
          <a:avLst/>
        </a:prstGeom>
        <a:solidFill>
          <a:schemeClr val="accent3">
            <a:hueOff val="2400000"/>
            <a:satOff val="-13332"/>
            <a:lumOff val="-6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హృదయశుద్ధిగలవారు</a:t>
          </a:r>
          <a:endParaRPr lang="en" sz="2100" b="1" kern="1200" dirty="0">
            <a:latin typeface="Sree Krushnadevaraya" pitchFamily="2" charset="0"/>
            <a:cs typeface="Sree Krushnadevaraya" pitchFamily="2" charset="0"/>
          </a:endParaRPr>
        </a:p>
      </dsp:txBody>
      <dsp:txXfrm>
        <a:off x="20334" y="1727045"/>
        <a:ext cx="4511668" cy="375870"/>
      </dsp:txXfrm>
    </dsp:sp>
    <dsp:sp modelId="{0017A204-F19F-40B4-90D9-23A7DA14A727}">
      <dsp:nvSpPr>
        <dsp:cNvPr id="0" name=""/>
        <dsp:cNvSpPr/>
      </dsp:nvSpPr>
      <dsp:spPr>
        <a:xfrm>
          <a:off x="0" y="2132404"/>
          <a:ext cx="4552336" cy="416538"/>
        </a:xfrm>
        <a:prstGeom prst="roundRect">
          <a:avLst/>
        </a:prstGeom>
        <a:solidFill>
          <a:schemeClr val="accent3">
            <a:hueOff val="3000000"/>
            <a:satOff val="-16665"/>
            <a:lumOff val="-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సమాధానపరచువారు</a:t>
          </a:r>
          <a:endParaRPr lang="en" sz="2100" b="1" kern="1200" dirty="0">
            <a:latin typeface="Sree Krushnadevaraya" pitchFamily="2" charset="0"/>
            <a:cs typeface="Sree Krushnadevaraya" pitchFamily="2" charset="0"/>
          </a:endParaRPr>
        </a:p>
      </dsp:txBody>
      <dsp:txXfrm>
        <a:off x="20334" y="2152738"/>
        <a:ext cx="4511668" cy="375870"/>
      </dsp:txXfrm>
    </dsp:sp>
    <dsp:sp modelId="{C504EBED-2F60-4EB8-B9BD-90F2F5E8998B}">
      <dsp:nvSpPr>
        <dsp:cNvPr id="0" name=""/>
        <dsp:cNvSpPr/>
      </dsp:nvSpPr>
      <dsp:spPr>
        <a:xfrm>
          <a:off x="0" y="2558097"/>
          <a:ext cx="4552336" cy="416538"/>
        </a:xfrm>
        <a:prstGeom prst="roundRect">
          <a:avLst/>
        </a:prstGeom>
        <a:solidFill>
          <a:schemeClr val="accent3">
            <a:hueOff val="3600000"/>
            <a:satOff val="-19998"/>
            <a:lumOff val="-1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మరో చెంపను తిప్పడానికి ఇష్టపడటం</a:t>
          </a:r>
          <a:endParaRPr lang="en" sz="2100" b="1" kern="1200" dirty="0">
            <a:latin typeface="Sree Krushnadevaraya" pitchFamily="2" charset="0"/>
            <a:cs typeface="Sree Krushnadevaraya" pitchFamily="2" charset="0"/>
          </a:endParaRPr>
        </a:p>
      </dsp:txBody>
      <dsp:txXfrm>
        <a:off x="20334" y="2578431"/>
        <a:ext cx="4511668" cy="375870"/>
      </dsp:txXfrm>
    </dsp:sp>
    <dsp:sp modelId="{FB3B242C-B012-4820-983A-469EDDD96845}">
      <dsp:nvSpPr>
        <dsp:cNvPr id="0" name=""/>
        <dsp:cNvSpPr/>
      </dsp:nvSpPr>
      <dsp:spPr>
        <a:xfrm>
          <a:off x="0" y="2983790"/>
          <a:ext cx="4552336" cy="416538"/>
        </a:xfrm>
        <a:prstGeom prst="roundRect">
          <a:avLst/>
        </a:prstGeom>
        <a:solidFill>
          <a:schemeClr val="accent3">
            <a:hueOff val="4200000"/>
            <a:satOff val="-23332"/>
            <a:lumOff val="-1166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మన శత్రువులను ప్రేమించడం</a:t>
          </a:r>
          <a:endParaRPr lang="en" sz="2100" b="1" kern="1200" dirty="0">
            <a:latin typeface="Sree Krushnadevaraya" pitchFamily="2" charset="0"/>
            <a:cs typeface="Sree Krushnadevaraya" pitchFamily="2" charset="0"/>
          </a:endParaRPr>
        </a:p>
      </dsp:txBody>
      <dsp:txXfrm>
        <a:off x="20334" y="3004124"/>
        <a:ext cx="4511668" cy="375870"/>
      </dsp:txXfrm>
    </dsp:sp>
    <dsp:sp modelId="{A0131B4B-270C-496D-855B-7EA2741A0492}">
      <dsp:nvSpPr>
        <dsp:cNvPr id="0" name=""/>
        <dsp:cNvSpPr/>
      </dsp:nvSpPr>
      <dsp:spPr>
        <a:xfrm>
          <a:off x="0" y="3409483"/>
          <a:ext cx="4552336" cy="416538"/>
        </a:xfrm>
        <a:prstGeom prst="roundRect">
          <a:avLst/>
        </a:prstGeom>
        <a:solidFill>
          <a:schemeClr val="accent3">
            <a:hueOff val="4800000"/>
            <a:satOff val="-26665"/>
            <a:lumOff val="-13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మనల్ని శపించే వారిని దీవించుము</a:t>
          </a:r>
          <a:endParaRPr lang="en" sz="2100" b="1" kern="1200" dirty="0">
            <a:latin typeface="Sree Krushnadevaraya" pitchFamily="2" charset="0"/>
            <a:cs typeface="Sree Krushnadevaraya" pitchFamily="2" charset="0"/>
          </a:endParaRPr>
        </a:p>
      </dsp:txBody>
      <dsp:txXfrm>
        <a:off x="20334" y="3429817"/>
        <a:ext cx="4511668" cy="375870"/>
      </dsp:txXfrm>
    </dsp:sp>
    <dsp:sp modelId="{CEAA776C-8B24-4DC1-B312-AB0E31048D47}">
      <dsp:nvSpPr>
        <dsp:cNvPr id="0" name=""/>
        <dsp:cNvSpPr/>
      </dsp:nvSpPr>
      <dsp:spPr>
        <a:xfrm>
          <a:off x="0" y="3835176"/>
          <a:ext cx="4552336" cy="416538"/>
        </a:xfrm>
        <a:prstGeom prst="roundRect">
          <a:avLst/>
        </a:prstGeom>
        <a:solidFill>
          <a:schemeClr val="accent3">
            <a:hueOff val="5400000"/>
            <a:satOff val="-29998"/>
            <a:lumOff val="-15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మనల్ని ద్వేషించేవారికి మంచి చేయడం</a:t>
          </a:r>
          <a:endParaRPr lang="en" sz="2100" b="1" kern="1200" dirty="0">
            <a:latin typeface="Sree Krushnadevaraya" pitchFamily="2" charset="0"/>
            <a:cs typeface="Sree Krushnadevaraya" pitchFamily="2" charset="0"/>
          </a:endParaRPr>
        </a:p>
      </dsp:txBody>
      <dsp:txXfrm>
        <a:off x="20334" y="3855510"/>
        <a:ext cx="4511668" cy="375870"/>
      </dsp:txXfrm>
    </dsp:sp>
    <dsp:sp modelId="{B4020DE7-C031-47F9-8BF7-26F150AE38EA}">
      <dsp:nvSpPr>
        <dsp:cNvPr id="0" name=""/>
        <dsp:cNvSpPr/>
      </dsp:nvSpPr>
      <dsp:spPr>
        <a:xfrm>
          <a:off x="0" y="4260869"/>
          <a:ext cx="4552336" cy="416538"/>
        </a:xfrm>
        <a:prstGeom prst="roundRect">
          <a:avLst/>
        </a:prstGeom>
        <a:solidFill>
          <a:schemeClr val="accent3">
            <a:hueOff val="6000000"/>
            <a:satOff val="-33331"/>
            <a:lumOff val="-1666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ప్రేమతో మరియు ఉదారంగా ఉండటం</a:t>
          </a:r>
          <a:endParaRPr lang="en" sz="2100" b="1" kern="1200" dirty="0">
            <a:latin typeface="Sree Krushnadevaraya" pitchFamily="2" charset="0"/>
            <a:cs typeface="Sree Krushnadevaraya" pitchFamily="2" charset="0"/>
          </a:endParaRPr>
        </a:p>
      </dsp:txBody>
      <dsp:txXfrm>
        <a:off x="20334" y="4281203"/>
        <a:ext cx="4511668" cy="375870"/>
      </dsp:txXfrm>
    </dsp:sp>
    <dsp:sp modelId="{1866F153-6C31-41A7-B10F-4C46FA2B11A6}">
      <dsp:nvSpPr>
        <dsp:cNvPr id="0" name=""/>
        <dsp:cNvSpPr/>
      </dsp:nvSpPr>
      <dsp:spPr>
        <a:xfrm>
          <a:off x="0" y="4686562"/>
          <a:ext cx="4552336" cy="416538"/>
        </a:xfrm>
        <a:prstGeom prst="roundRect">
          <a:avLst/>
        </a:prstGeom>
        <a:solidFill>
          <a:schemeClr val="accent3">
            <a:hueOff val="6600000"/>
            <a:satOff val="-36664"/>
            <a:lumOff val="-1833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కరుణతో మరియు వినయంగా ఉండటం</a:t>
          </a:r>
          <a:endParaRPr lang="en" sz="2100" b="1" kern="1200" dirty="0">
            <a:latin typeface="Sree Krushnadevaraya" pitchFamily="2" charset="0"/>
            <a:cs typeface="Sree Krushnadevaraya" pitchFamily="2" charset="0"/>
          </a:endParaRPr>
        </a:p>
      </dsp:txBody>
      <dsp:txXfrm>
        <a:off x="20334" y="4706896"/>
        <a:ext cx="4511668" cy="375870"/>
      </dsp:txXfrm>
    </dsp:sp>
    <dsp:sp modelId="{9CAAA3BE-A63B-46CC-BAB5-05A28116553D}">
      <dsp:nvSpPr>
        <dsp:cNvPr id="0" name=""/>
        <dsp:cNvSpPr/>
      </dsp:nvSpPr>
      <dsp:spPr>
        <a:xfrm>
          <a:off x="0" y="5112255"/>
          <a:ext cx="4552336" cy="416538"/>
        </a:xfrm>
        <a:prstGeom prst="roundRect">
          <a:avLst/>
        </a:prstGeom>
        <a:solidFill>
          <a:schemeClr val="accent3">
            <a:hueOff val="7200000"/>
            <a:satOff val="-39997"/>
            <a:lumOff val="-2000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36000" rIns="80010" bIns="80010" numCol="1" spcCol="1270" anchor="t" anchorCtr="0">
          <a:noAutofit/>
        </a:bodyPr>
        <a:lstStyle/>
        <a:p>
          <a:pPr marL="0" lvl="0" indent="0" algn="ctr" defTabSz="933450">
            <a:lnSpc>
              <a:spcPct val="90000"/>
            </a:lnSpc>
            <a:spcBef>
              <a:spcPct val="0"/>
            </a:spcBef>
            <a:spcAft>
              <a:spcPct val="35000"/>
            </a:spcAft>
            <a:buNone/>
          </a:pPr>
          <a:r>
            <a:rPr lang="te-IN" sz="2100" b="1" kern="1200" dirty="0">
              <a:latin typeface="Sree Krushnadevaraya" pitchFamily="2" charset="0"/>
              <a:cs typeface="Sree Krushnadevaraya" pitchFamily="2" charset="0"/>
            </a:rPr>
            <a:t>మొదలైనవి</a:t>
          </a:r>
          <a:endParaRPr lang="en" sz="2100" b="1" kern="1200" dirty="0">
            <a:latin typeface="Sree Krushnadevaraya" pitchFamily="2" charset="0"/>
            <a:cs typeface="Sree Krushnadevaraya" pitchFamily="2" charset="0"/>
          </a:endParaRPr>
        </a:p>
      </dsp:txBody>
      <dsp:txXfrm>
        <a:off x="20334" y="5132589"/>
        <a:ext cx="4511668" cy="37587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4BF5C-A3D2-176E-2E3D-648C463BE08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3DC589-E25C-B757-BE9E-0B1CEF003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A1D0EE1-1712-2B36-2FDE-C42CCCC24E09}"/>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84C0577B-D64D-AD0A-4BC2-031C60E98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96DA50-5630-C44C-C57B-497146F9DFA1}"/>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60132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534CA-2FB8-8C91-4346-552889F944D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C93804-2F84-47B3-EDE3-8F9957ADEA0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D05AA6-4AA2-587E-B888-87FD3E49FC65}"/>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F34E5BDD-3E56-4A61-4266-3B4A9053095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A611A76-2492-330C-1B88-762F822CB1E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0613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DA6FA9-BE27-8FF7-6A3E-D7EFB1EE54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2ED9946-6880-AD5C-B039-06C63D27BC4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4FD675-9F57-0C66-040F-74977F96AB77}"/>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26A3722E-446C-A1FC-9FF1-6CDF687FA3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1C5AFF-DC78-F63C-9303-2A5E1A848E34}"/>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58563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617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847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7026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7421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3820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2192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57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043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5B5976-487B-8F44-CE49-A7DE654A7CA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A23958-FE15-3E9D-E884-B8C4694FC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9ACDFD-43B7-BAA4-E6FB-3375A8F45C71}"/>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886B823D-A25E-13F2-33AD-3B767D8EAB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D0FC61-2C1E-F4B1-0D7A-E9D30B3BAD35}"/>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59720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8499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767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16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21A79E-549A-C747-002E-734E321E661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B62AB-A3F6-9950-FFA6-51B96E3CD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B9D9BEF-2AF2-50CA-5D2C-60C18DA941E3}"/>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4E2E6132-8D92-DD4A-13AC-09468D63EAB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DFD30BC-1E3C-7235-A329-EF465C33B8A0}"/>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27860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9BC26-2162-1210-E75B-A3D0DF81F2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E3261-6A66-7E69-672F-52EC11733F7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36F74B3-6BC3-DAF2-06C8-B0B000B88E0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7BEE098-21AD-CD55-EEAD-C5FB6759BD15}"/>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6" name="Marcador de pie de página 5">
            <a:extLst>
              <a:ext uri="{FF2B5EF4-FFF2-40B4-BE49-F238E27FC236}">
                <a16:creationId xmlns:a16="http://schemas.microsoft.com/office/drawing/2014/main" id="{951361F1-531A-0E59-4C11-C64C7E4A56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62A67E4-D355-3D0C-379C-FE3596FAC532}"/>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412235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C20CD-C23A-82B7-DA20-5187B405326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2EF3A0E-25B2-B831-E937-23E1C7FD56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589F94-ACCB-DBBF-2224-8AE348FADA5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18FEC91-7920-CA97-99D9-0DDCEFBBF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BCDF17E-0FF6-8B34-E77D-2B64355859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2B0D73C-1077-E1E4-80B2-DEFB818A65F3}"/>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8" name="Marcador de pie de página 7">
            <a:extLst>
              <a:ext uri="{FF2B5EF4-FFF2-40B4-BE49-F238E27FC236}">
                <a16:creationId xmlns:a16="http://schemas.microsoft.com/office/drawing/2014/main" id="{D9D1D9D5-3254-0C0F-3C31-FCBFD7E6AF2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2E477-1EB1-B431-8234-A35047A6753A}"/>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305591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98641-A926-28F2-4F3B-0DD5E5BC75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AF17AA8-C1E7-52D0-3185-3C912393FDEF}"/>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4" name="Marcador de pie de página 3">
            <a:extLst>
              <a:ext uri="{FF2B5EF4-FFF2-40B4-BE49-F238E27FC236}">
                <a16:creationId xmlns:a16="http://schemas.microsoft.com/office/drawing/2014/main" id="{96A5CB1B-BAEA-B808-7F77-9FF71A441A2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45435D-4696-15B2-9E8B-53FF97F74F36}"/>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73167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D8A6756-EA25-C945-3472-AB1939B8D240}"/>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3" name="Marcador de pie de página 2">
            <a:extLst>
              <a:ext uri="{FF2B5EF4-FFF2-40B4-BE49-F238E27FC236}">
                <a16:creationId xmlns:a16="http://schemas.microsoft.com/office/drawing/2014/main" id="{D27DD77D-BAAE-079A-E1F6-FA3545DE3F4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52C64A-8BA1-D026-6698-EF9BEA72B61F}"/>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250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0B7C-B9C4-77F6-AD9E-6A26B44B6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361E91-CC33-3CEA-4B3B-A27D6EF3C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3742D3D-A1FF-6EA7-CE47-DDA34D96C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CA66E89-D434-00F1-08D4-4089E66B9F3B}"/>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6" name="Marcador de pie de página 5">
            <a:extLst>
              <a:ext uri="{FF2B5EF4-FFF2-40B4-BE49-F238E27FC236}">
                <a16:creationId xmlns:a16="http://schemas.microsoft.com/office/drawing/2014/main" id="{BB45C45A-4EA3-BDE7-6304-D4E0AE26783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6062D2-B704-74F1-0A1B-30596BF0542E}"/>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182241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18472-746A-7759-4324-9AB84B2560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A566080-FBC4-C077-A75A-CBFAAE9F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3DFB1F7-FC82-1CD3-76BE-2BC4CE42F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933A0C-56DD-D5E5-B36E-1CCEABE52B39}"/>
              </a:ext>
            </a:extLst>
          </p:cNvPr>
          <p:cNvSpPr>
            <a:spLocks noGrp="1"/>
          </p:cNvSpPr>
          <p:nvPr>
            <p:ph type="dt" sz="half" idx="10"/>
          </p:nvPr>
        </p:nvSpPr>
        <p:spPr/>
        <p:txBody>
          <a:bodyPr/>
          <a:lstStyle/>
          <a:p>
            <a:fld id="{647E6A3A-F224-4FC7-B416-924F80EC68CF}" type="datetimeFigureOut">
              <a:rPr lang="es-ES" smtClean="0"/>
              <a:t>07/01/2026</a:t>
            </a:fld>
            <a:endParaRPr lang="es-ES"/>
          </a:p>
        </p:txBody>
      </p:sp>
      <p:sp>
        <p:nvSpPr>
          <p:cNvPr id="6" name="Marcador de pie de página 5">
            <a:extLst>
              <a:ext uri="{FF2B5EF4-FFF2-40B4-BE49-F238E27FC236}">
                <a16:creationId xmlns:a16="http://schemas.microsoft.com/office/drawing/2014/main" id="{9873B61F-5B0A-85EE-01C8-E3C481C1F40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0A33A-82C4-1A2B-7DD8-0102602E0789}"/>
              </a:ext>
            </a:extLst>
          </p:cNvPr>
          <p:cNvSpPr>
            <a:spLocks noGrp="1"/>
          </p:cNvSpPr>
          <p:nvPr>
            <p:ph type="sldNum" sz="quarter" idx="12"/>
          </p:nvPr>
        </p:nvSpPr>
        <p:spPr/>
        <p:txBody>
          <a:bodyPr/>
          <a:lstStyle/>
          <a:p>
            <a:fld id="{FBCAA8CB-9CE6-43C1-A64D-9B53A11A10F3}" type="slidenum">
              <a:rPr lang="es-ES" smtClean="0"/>
              <a:t>‹Nº›</a:t>
            </a:fld>
            <a:endParaRPr lang="es-ES"/>
          </a:p>
        </p:txBody>
      </p:sp>
    </p:spTree>
    <p:extLst>
      <p:ext uri="{BB962C8B-B14F-4D97-AF65-F5344CB8AC3E}">
        <p14:creationId xmlns:p14="http://schemas.microsoft.com/office/powerpoint/2010/main" val="20852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70CC23-57C3-E120-B38C-CAE1B63AA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BAE8C79-C095-92CF-0BFE-46CC89698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A0DD04-BC09-1C6B-C2FD-F191B7DFF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47E6A3A-F224-4FC7-B416-924F80EC68CF}" type="datetimeFigureOut">
              <a:rPr lang="es-ES" smtClean="0"/>
              <a:t>07/01/2026</a:t>
            </a:fld>
            <a:endParaRPr lang="es-ES"/>
          </a:p>
        </p:txBody>
      </p:sp>
      <p:sp>
        <p:nvSpPr>
          <p:cNvPr id="5" name="Marcador de pie de página 4">
            <a:extLst>
              <a:ext uri="{FF2B5EF4-FFF2-40B4-BE49-F238E27FC236}">
                <a16:creationId xmlns:a16="http://schemas.microsoft.com/office/drawing/2014/main" id="{EE039673-25FA-A0E6-E2AD-0D1825550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6E86EBF-5E0C-F021-F364-89689CFE7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CAA8CB-9CE6-43C1-A64D-9B53A11A10F3}" type="slidenum">
              <a:rPr lang="es-ES" smtClean="0"/>
              <a:t>‹Nº›</a:t>
            </a:fld>
            <a:endParaRPr lang="es-ES"/>
          </a:p>
        </p:txBody>
      </p:sp>
    </p:spTree>
    <p:extLst>
      <p:ext uri="{BB962C8B-B14F-4D97-AF65-F5344CB8AC3E}">
        <p14:creationId xmlns:p14="http://schemas.microsoft.com/office/powerpoint/2010/main" val="410502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803870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jpeg"/><Relationship Id="rId7" Type="http://schemas.openxmlformats.org/officeDocument/2006/relationships/diagramQuickStyle" Target="../diagrams/quickStyle3.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2.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5.jpe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 Id="rId14" Type="http://schemas.microsoft.com/office/2007/relationships/hdphoto" Target="../media/hdphoto3.wdp"/></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microsoft.com/office/2007/relationships/hdphoto" Target="../media/hdphoto4.wdp"/><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27.jpe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8.jpeg"/><Relationship Id="rId14" Type="http://schemas.microsoft.com/office/2007/relationships/diagramDrawing" Target="../diagrams/drawing2.xml"/></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b" anchorCtr="1"/>
          <a:lstStyle/>
          <a:p>
            <a:pPr algn="ctr">
              <a:tabLst>
                <a:tab pos="1082675" algn="l"/>
              </a:tabLst>
            </a:pPr>
            <a:r>
              <a:rPr lang="te-IN" sz="2800" b="1" dirty="0">
                <a:solidFill>
                  <a:schemeClr val="accent4">
                    <a:lumMod val="40000"/>
                    <a:lumOff val="60000"/>
                  </a:schemeClr>
                </a:solidFill>
                <a:latin typeface="Sree Krushnadevaraya" pitchFamily="2" charset="0"/>
                <a:cs typeface="Sree Krushnadevaraya" pitchFamily="2" charset="0"/>
              </a:rPr>
              <a:t>పరలోకము మరియు భూమి ఐక్యపర్చబడెను </a:t>
            </a:r>
            <a:r>
              <a:rPr lang="te-IN" sz="2800" b="1" dirty="0">
                <a:solidFill>
                  <a:schemeClr val="bg1"/>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lstStyle/>
          <a:p>
            <a:pPr lvl="0" algn="ctr"/>
            <a:r>
              <a:rPr lang="en-US" sz="5400" dirty="0">
                <a:ln w="18415" cmpd="sng">
                  <a:solidFill>
                    <a:srgbClr val="FFFFFF"/>
                  </a:solidFill>
                  <a:prstDash val="solid"/>
                </a:ln>
                <a:solidFill>
                  <a:prstClr val="white"/>
                </a:solidFill>
                <a:effectLst>
                  <a:outerShdw blurRad="63500" dir="3600000" algn="tl" rotWithShape="0">
                    <a:srgbClr val="000000">
                      <a:alpha val="70000"/>
                    </a:srgbClr>
                  </a:outerShdw>
                </a:effectLst>
                <a:latin typeface="Sree Krushnadevaraya" pitchFamily="2" charset="0"/>
                <a:cs typeface="Sree Krushnadevaraya" pitchFamily="2" charset="0"/>
              </a:rPr>
              <a:t>3- </a:t>
            </a:r>
            <a:r>
              <a:rPr lang="en-US" sz="5400" b="1" dirty="0">
                <a:solidFill>
                  <a:prstClr val="white"/>
                </a:solidFill>
                <a:latin typeface="Sree Krushnadevaraya" pitchFamily="2" charset="0"/>
                <a:cs typeface="Sree Krushnadevaraya" pitchFamily="2" charset="0"/>
              </a:rPr>
              <a:t>“</a:t>
            </a:r>
            <a:r>
              <a:rPr lang="te-IN" sz="5400"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జీవము మరియు మరణము</a:t>
            </a:r>
            <a:r>
              <a:rPr lang="en-US" sz="5400" b="1" dirty="0">
                <a:solidFill>
                  <a:prstClr val="white"/>
                </a:solidFill>
                <a:latin typeface="Sree Krushnadevaraya" pitchFamily="2" charset="0"/>
                <a:cs typeface="Sree Krushnadevaraya" pitchFamily="2" charset="0"/>
              </a:rPr>
              <a:t>”</a:t>
            </a:r>
            <a:endParaRPr lang="en" sz="5400" b="1" dirty="0">
              <a:solidFill>
                <a:prstClr val="white"/>
              </a:solidFill>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lIns="91440" tIns="45720" rIns="91440" bIns="45720">
            <a:spAutoFit/>
          </a:bodyPr>
          <a:lstStyle/>
          <a:p>
            <a:pPr algn="ct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878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4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70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7A8ED624-9D7D-8664-AFB8-B631F9422867}"/>
              </a:ext>
            </a:extLst>
          </p:cNvPr>
          <p:cNvSpPr>
            <a:spLocks noGrp="1" noRot="1" noMove="1" noResize="1" noEditPoints="1" noAdjustHandles="1" noChangeArrowheads="1" noChangeShapeType="1"/>
          </p:cNvSpPr>
          <p:nvPr/>
        </p:nvSpPr>
        <p:spPr>
          <a:xfrm>
            <a:off x="0" y="0"/>
            <a:ext cx="12192000" cy="112245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descr="Un grupo de personas disfrazadas&#10;&#10;El contenido generado por IA puede ser incorrecto.">
            <a:extLst>
              <a:ext uri="{FF2B5EF4-FFF2-40B4-BE49-F238E27FC236}">
                <a16:creationId xmlns:a16="http://schemas.microsoft.com/office/drawing/2014/main" id="{286A91D2-8216-057A-08CC-DBB597E792D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a:fillRect/>
          </a:stretch>
        </p:blipFill>
        <p:spPr>
          <a:xfrm flipH="1">
            <a:off x="5904279" y="1249681"/>
            <a:ext cx="6179873" cy="5532734"/>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95857F6A-C095-A8A2-0B19-42F9D38B12AA}"/>
              </a:ext>
            </a:extLst>
          </p:cNvPr>
          <p:cNvSpPr txBox="1"/>
          <p:nvPr/>
        </p:nvSpPr>
        <p:spPr>
          <a:xfrm>
            <a:off x="0" y="57120"/>
            <a:ext cx="12192000" cy="707886"/>
          </a:xfrm>
          <a:prstGeom prst="rect">
            <a:avLst/>
          </a:prstGeom>
          <a:noFill/>
        </p:spPr>
        <p:txBody>
          <a:bodyPr wrap="square">
            <a:spAutoFit/>
            <a:scene3d>
              <a:camera prst="orthographicFront"/>
              <a:lightRig rig="flat" dir="t"/>
            </a:scene3d>
            <a:sp3d extrusionH="57150" contourW="25400">
              <a:bevelT w="50800" h="38100" prst="riblet"/>
              <a:contourClr>
                <a:schemeClr val="accent2">
                  <a:lumMod val="50000"/>
                </a:schemeClr>
              </a:contourClr>
            </a:sp3d>
          </a:bodyPr>
          <a:lstStyle/>
          <a:p>
            <a:pPr algn="ctr"/>
            <a:r>
              <a:rPr lang="te-I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సువార్తకు తగిన విధంగా ప్రవర్తించండి</a:t>
            </a:r>
            <a:endParaRPr lang="en" sz="4000" b="1" dirty="0">
              <a:ln w="22225">
                <a:no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94E1B369-1D9E-615E-8E29-15F94A472DE4}"/>
              </a:ext>
            </a:extLst>
          </p:cNvPr>
          <p:cNvSpPr txBox="1"/>
          <p:nvPr/>
        </p:nvSpPr>
        <p:spPr>
          <a:xfrm>
            <a:off x="1171575" y="692390"/>
            <a:ext cx="9848850" cy="492443"/>
          </a:xfrm>
          <a:prstGeom prst="rect">
            <a:avLst/>
          </a:prstGeom>
          <a:noFill/>
          <a:ln>
            <a:noFill/>
          </a:ln>
          <a:effectLst>
            <a:innerShdw blurRad="38100">
              <a:prstClr val="black"/>
            </a:innerShdw>
          </a:effectLst>
        </p:spPr>
        <p:txBody>
          <a:bodyPr wrap="square" tIns="0" bIns="0" anchor="b">
            <a:spAutoFit/>
            <a:scene3d>
              <a:camera prst="orthographicFront"/>
              <a:lightRig rig="threePt" dir="t"/>
            </a:scene3d>
            <a:sp3d extrusionH="57150">
              <a:bevelT w="38100" h="38100"/>
            </a:sp3d>
          </a:bodyPr>
          <a:lstStyle/>
          <a:p>
            <a:pPr algn="ctr"/>
            <a:r>
              <a:rPr lang="en" sz="3200" b="1" dirty="0">
                <a:solidFill>
                  <a:srgbClr val="C00000"/>
                </a:solidFill>
                <a:effectLst/>
                <a:latin typeface="Sree Krushnadevaraya" pitchFamily="2" charset="0"/>
                <a:cs typeface="Sree Krushnadevaraya" pitchFamily="2" charset="0"/>
              </a:rPr>
              <a:t>“</a:t>
            </a:r>
            <a:r>
              <a:rPr lang="te-IN" sz="3200" b="1" dirty="0">
                <a:solidFill>
                  <a:srgbClr val="C00000"/>
                </a:solidFill>
                <a:latin typeface="Sree Krushnadevaraya" pitchFamily="2" charset="0"/>
                <a:cs typeface="Sree Krushnadevaraya" pitchFamily="2" charset="0"/>
              </a:rPr>
              <a:t>మీరు క్రీస్తు సువార్తకు తగినట్లుగా ప్రవర్తించుడి.</a:t>
            </a:r>
            <a:r>
              <a:rPr lang="en" sz="3200" b="1" dirty="0">
                <a:solidFill>
                  <a:srgbClr val="C00000"/>
                </a:solidFill>
                <a:effectLst/>
                <a:latin typeface="Sree Krushnadevaraya" pitchFamily="2" charset="0"/>
                <a:cs typeface="Sree Krushnadevaraya" pitchFamily="2" charset="0"/>
              </a:rPr>
              <a:t>” </a:t>
            </a:r>
            <a:r>
              <a:rPr lang="en" sz="2400" b="1" dirty="0">
                <a:solidFill>
                  <a:srgbClr val="C00000"/>
                </a:solidFill>
                <a:effectLst/>
                <a:latin typeface="Sree Krushnadevaraya" pitchFamily="2" charset="0"/>
                <a:cs typeface="Sree Krushnadevaraya" pitchFamily="2" charset="0"/>
              </a:rPr>
              <a:t>(</a:t>
            </a:r>
            <a:r>
              <a:rPr lang="te-IN" sz="2400" b="1" dirty="0">
                <a:solidFill>
                  <a:srgbClr val="C00000"/>
                </a:solidFill>
                <a:latin typeface="Sree Krushnadevaraya" pitchFamily="2" charset="0"/>
                <a:cs typeface="Sree Krushnadevaraya" pitchFamily="2" charset="0"/>
              </a:rPr>
              <a:t>ఫిలిప్పీయులకు</a:t>
            </a:r>
            <a:r>
              <a:rPr lang="en" sz="2400" b="1" dirty="0">
                <a:solidFill>
                  <a:srgbClr val="C00000"/>
                </a:solidFill>
                <a:effectLst/>
                <a:latin typeface="Sree Krushnadevaraya" pitchFamily="2" charset="0"/>
                <a:cs typeface="Sree Krushnadevaraya" pitchFamily="2" charset="0"/>
              </a:rPr>
              <a:t> 1:27)</a:t>
            </a:r>
          </a:p>
        </p:txBody>
      </p:sp>
      <p:sp>
        <p:nvSpPr>
          <p:cNvPr id="5" name="CuadroTexto 4">
            <a:extLst>
              <a:ext uri="{FF2B5EF4-FFF2-40B4-BE49-F238E27FC236}">
                <a16:creationId xmlns:a16="http://schemas.microsoft.com/office/drawing/2014/main" id="{41AE2CE9-0274-4D43-9942-B39D5011E2FD}"/>
              </a:ext>
            </a:extLst>
          </p:cNvPr>
          <p:cNvSpPr txBox="1"/>
          <p:nvPr/>
        </p:nvSpPr>
        <p:spPr>
          <a:xfrm>
            <a:off x="107847" y="1343790"/>
            <a:ext cx="5693185" cy="1323439"/>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 ప్రవర్తన” అనే వ్యక్తీకరణ </a:t>
            </a:r>
            <a:r>
              <a:rPr lang="en-US" sz="2000" b="1" dirty="0">
                <a:latin typeface="Sree Krushnadevaraya" pitchFamily="2" charset="0"/>
                <a:cs typeface="Sree Krushnadevaraya" pitchFamily="2" charset="0"/>
              </a:rPr>
              <a:t>“</a:t>
            </a:r>
            <a:r>
              <a:rPr lang="te-IN" sz="2000" b="1" dirty="0">
                <a:latin typeface="Sree Krushnadevaraya" pitchFamily="2" charset="0"/>
                <a:cs typeface="Sree Krushnadevaraya" pitchFamily="2" charset="0"/>
              </a:rPr>
              <a:t>పోలిటియుమై</a:t>
            </a:r>
            <a:r>
              <a:rPr lang="en-US" sz="2000" b="1" dirty="0">
                <a:latin typeface="Sree Krushnadevaraya" pitchFamily="2" charset="0"/>
                <a:cs typeface="Sree Krushnadevaraya" pitchFamily="2" charset="0"/>
              </a:rPr>
              <a:t>”</a:t>
            </a:r>
            <a:r>
              <a:rPr lang="te-IN" sz="2000" b="1" dirty="0">
                <a:latin typeface="Sree Krushnadevaraya" pitchFamily="2" charset="0"/>
                <a:cs typeface="Sree Krushnadevaraya" pitchFamily="2" charset="0"/>
              </a:rPr>
              <a:t> అనే గ్రీకు పదం యొక్క అనువాదం, దీని అర్థం “పౌరులుగా జీవించడం”. ఫిలిప్పీయులను (మరియు మనమందరం) పరలోక పౌరులకు తగిన విధంగా ప్రవర్తించాలని పౌలు కోరుతున్నాడు (ఫిలి. 3:20).</a:t>
            </a:r>
            <a:endParaRPr lang="en" sz="2000" b="1" dirty="0">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30DED917-3A45-774F-E7B1-0D2D7061E2F6}"/>
              </a:ext>
            </a:extLst>
          </p:cNvPr>
          <p:cNvGraphicFramePr/>
          <p:nvPr>
            <p:extLst>
              <p:ext uri="{D42A27DB-BD31-4B8C-83A1-F6EECF244321}">
                <p14:modId xmlns:p14="http://schemas.microsoft.com/office/powerpoint/2010/main" val="3217974234"/>
              </p:ext>
            </p:extLst>
          </p:nvPr>
        </p:nvGraphicFramePr>
        <p:xfrm>
          <a:off x="7708488" y="1249681"/>
          <a:ext cx="4552336" cy="5532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A78269A1-699D-16BC-C228-75A0F3D46377}"/>
              </a:ext>
            </a:extLst>
          </p:cNvPr>
          <p:cNvSpPr txBox="1"/>
          <p:nvPr/>
        </p:nvSpPr>
        <p:spPr>
          <a:xfrm>
            <a:off x="95548" y="5318960"/>
            <a:ext cx="5693185" cy="140038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అనైక్యత తరచుగా గర్వం మరియు ఒకరి పట్ల ఒకరు అనుచితంగా ప్రవర్తించడం నుండి పుడుతుందని అతనికి తెలుసు. అందువల్ల,</a:t>
            </a:r>
          </a:p>
          <a:p>
            <a:pPr>
              <a:spcBef>
                <a:spcPts val="600"/>
              </a:spcBef>
            </a:pPr>
            <a:r>
              <a:rPr lang="te-IN" sz="2000" b="1" dirty="0">
                <a:latin typeface="Sree Krushnadevaraya" pitchFamily="2" charset="0"/>
                <a:cs typeface="Sree Krushnadevaraya" pitchFamily="2" charset="0"/>
              </a:rPr>
              <a:t>మనల్ని మనం గౌరవప్రదంగా ప్రవర్తించమని ఆయన కోరుతున్నాడు.</a:t>
            </a:r>
            <a:endParaRPr lang="en" sz="2000" b="1"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60C6D4B7-9D20-B815-EF5A-EE61390C4734}"/>
              </a:ext>
            </a:extLst>
          </p:cNvPr>
          <p:cNvSpPr txBox="1"/>
          <p:nvPr/>
        </p:nvSpPr>
        <p:spPr>
          <a:xfrm>
            <a:off x="95549" y="4611074"/>
            <a:ext cx="5693185"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పౌలు ఈ సలహాను తనకు సంబంధించిన ఒక అంశానికి పరిచయంగా ఉపయోగిస్తాడు: చర్చిలో ఐక్యత.</a:t>
            </a:r>
            <a:endParaRPr lang="en" sz="2000"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068B38EE-64C9-A95D-3230-944CEDEAD9E9}"/>
              </a:ext>
            </a:extLst>
          </p:cNvPr>
          <p:cNvSpPr txBox="1"/>
          <p:nvPr/>
        </p:nvSpPr>
        <p:spPr>
          <a:xfrm>
            <a:off x="113996" y="3450429"/>
            <a:ext cx="5687036" cy="1015663"/>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దీనిని ఈ క్రింది విధంగా సంగ్రహించవచ్చు: "కానీ న్యాయం చేయడం, దయను ప్రేమించడం మరియు మీ దేవునితో వినయంగా నడవడం" (మీకా 6:8</a:t>
            </a:r>
            <a:r>
              <a:rPr lang="en-IN" sz="2000" b="1" dirty="0">
                <a:latin typeface="Sree Krushnadevaraya" pitchFamily="2" charset="0"/>
                <a:cs typeface="Sree Krushnadevaraya" pitchFamily="2" charset="0"/>
              </a:rPr>
              <a:t>).</a:t>
            </a:r>
            <a:endParaRPr lang="en" sz="2000" b="1" dirty="0">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6FB704FC-DAFB-756A-F565-6B76A1C168F0}"/>
              </a:ext>
            </a:extLst>
          </p:cNvPr>
          <p:cNvSpPr txBox="1"/>
          <p:nvPr/>
        </p:nvSpPr>
        <p:spPr>
          <a:xfrm>
            <a:off x="95549" y="2672759"/>
            <a:ext cx="5699334" cy="707886"/>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కొండమీది ప్రసంగంలో, పరలోక పౌరులు ఎలా జీవించాలో యేసు మనకు బోధించాడు.</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79890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ox(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8)">
                                      <p:cBhvr>
                                        <p:cTn id="26" dur="750"/>
                                        <p:tgtEl>
                                          <p:spTgt spid="8"/>
                                        </p:tgtEl>
                                      </p:cBhvr>
                                    </p:animEffect>
                                  </p:childTnLst>
                                </p:cTn>
                              </p:par>
                            </p:childTnLst>
                          </p:cTn>
                        </p:par>
                        <p:par>
                          <p:cTn id="27" fill="hold">
                            <p:stCondLst>
                              <p:cond delay="750"/>
                            </p:stCondLst>
                            <p:childTnLst>
                              <p:par>
                                <p:cTn id="28" presetID="22" presetClass="entr" presetSubtype="8"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6">
                                            <p:graphicEl>
                                              <a:dgm id="{F5281E67-1297-409F-A645-84E6F03B3DD8}"/>
                                            </p:graphicEl>
                                          </p:spTgt>
                                        </p:tgtEl>
                                        <p:attrNameLst>
                                          <p:attrName>style.visibility</p:attrName>
                                        </p:attrNameLst>
                                      </p:cBhvr>
                                      <p:to>
                                        <p:strVal val="visible"/>
                                      </p:to>
                                    </p:set>
                                    <p:animEffect transition="in" filter="wipe(right)">
                                      <p:cBhvr>
                                        <p:cTn id="35" dur="500"/>
                                        <p:tgtEl>
                                          <p:spTgt spid="6">
                                            <p:graphicEl>
                                              <a:dgm id="{F5281E67-1297-409F-A645-84E6F03B3DD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
                                            <p:graphicEl>
                                              <a:dgm id="{CF7405FA-29A5-4AC8-81EA-015E145AB192}"/>
                                            </p:graphicEl>
                                          </p:spTgt>
                                        </p:tgtEl>
                                        <p:attrNameLst>
                                          <p:attrName>style.visibility</p:attrName>
                                        </p:attrNameLst>
                                      </p:cBhvr>
                                      <p:to>
                                        <p:strVal val="visible"/>
                                      </p:to>
                                    </p:set>
                                    <p:animEffect transition="in" filter="wipe(right)">
                                      <p:cBhvr>
                                        <p:cTn id="40" dur="500"/>
                                        <p:tgtEl>
                                          <p:spTgt spid="6">
                                            <p:graphicEl>
                                              <a:dgm id="{CF7405FA-29A5-4AC8-81EA-015E145AB192}"/>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6">
                                            <p:graphicEl>
                                              <a:dgm id="{A79F61FF-67C8-4E94-A7F4-EF124B0472CE}"/>
                                            </p:graphicEl>
                                          </p:spTgt>
                                        </p:tgtEl>
                                        <p:attrNameLst>
                                          <p:attrName>style.visibility</p:attrName>
                                        </p:attrNameLst>
                                      </p:cBhvr>
                                      <p:to>
                                        <p:strVal val="visible"/>
                                      </p:to>
                                    </p:set>
                                    <p:animEffect transition="in" filter="wipe(right)">
                                      <p:cBhvr>
                                        <p:cTn id="45" dur="500"/>
                                        <p:tgtEl>
                                          <p:spTgt spid="6">
                                            <p:graphicEl>
                                              <a:dgm id="{A79F61FF-67C8-4E94-A7F4-EF124B0472C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6">
                                            <p:graphicEl>
                                              <a:dgm id="{1B20B733-CB77-40DA-9183-28D7BCA4FFD3}"/>
                                            </p:graphicEl>
                                          </p:spTgt>
                                        </p:tgtEl>
                                        <p:attrNameLst>
                                          <p:attrName>style.visibility</p:attrName>
                                        </p:attrNameLst>
                                      </p:cBhvr>
                                      <p:to>
                                        <p:strVal val="visible"/>
                                      </p:to>
                                    </p:set>
                                    <p:animEffect transition="in" filter="wipe(right)">
                                      <p:cBhvr>
                                        <p:cTn id="50" dur="500"/>
                                        <p:tgtEl>
                                          <p:spTgt spid="6">
                                            <p:graphicEl>
                                              <a:dgm id="{1B20B733-CB77-40DA-9183-28D7BCA4FFD3}"/>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grpId="0" nodeType="clickEffect">
                                  <p:stCondLst>
                                    <p:cond delay="0"/>
                                  </p:stCondLst>
                                  <p:childTnLst>
                                    <p:set>
                                      <p:cBhvr>
                                        <p:cTn id="54" dur="1" fill="hold">
                                          <p:stCondLst>
                                            <p:cond delay="0"/>
                                          </p:stCondLst>
                                        </p:cTn>
                                        <p:tgtEl>
                                          <p:spTgt spid="6">
                                            <p:graphicEl>
                                              <a:dgm id="{11CD8606-9A25-41B4-BD22-9840D73DAD43}"/>
                                            </p:graphicEl>
                                          </p:spTgt>
                                        </p:tgtEl>
                                        <p:attrNameLst>
                                          <p:attrName>style.visibility</p:attrName>
                                        </p:attrNameLst>
                                      </p:cBhvr>
                                      <p:to>
                                        <p:strVal val="visible"/>
                                      </p:to>
                                    </p:set>
                                    <p:animEffect transition="in" filter="wipe(right)">
                                      <p:cBhvr>
                                        <p:cTn id="55" dur="500"/>
                                        <p:tgtEl>
                                          <p:spTgt spid="6">
                                            <p:graphicEl>
                                              <a:dgm id="{11CD8606-9A25-41B4-BD22-9840D73DAD4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6">
                                            <p:graphicEl>
                                              <a:dgm id="{0017A204-F19F-40B4-90D9-23A7DA14A727}"/>
                                            </p:graphicEl>
                                          </p:spTgt>
                                        </p:tgtEl>
                                        <p:attrNameLst>
                                          <p:attrName>style.visibility</p:attrName>
                                        </p:attrNameLst>
                                      </p:cBhvr>
                                      <p:to>
                                        <p:strVal val="visible"/>
                                      </p:to>
                                    </p:set>
                                    <p:animEffect transition="in" filter="wipe(right)">
                                      <p:cBhvr>
                                        <p:cTn id="60" dur="500"/>
                                        <p:tgtEl>
                                          <p:spTgt spid="6">
                                            <p:graphicEl>
                                              <a:dgm id="{0017A204-F19F-40B4-90D9-23A7DA14A72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6">
                                            <p:graphicEl>
                                              <a:dgm id="{C504EBED-2F60-4EB8-B9BD-90F2F5E8998B}"/>
                                            </p:graphicEl>
                                          </p:spTgt>
                                        </p:tgtEl>
                                        <p:attrNameLst>
                                          <p:attrName>style.visibility</p:attrName>
                                        </p:attrNameLst>
                                      </p:cBhvr>
                                      <p:to>
                                        <p:strVal val="visible"/>
                                      </p:to>
                                    </p:set>
                                    <p:animEffect transition="in" filter="wipe(right)">
                                      <p:cBhvr>
                                        <p:cTn id="65" dur="500"/>
                                        <p:tgtEl>
                                          <p:spTgt spid="6">
                                            <p:graphicEl>
                                              <a:dgm id="{C504EBED-2F60-4EB8-B9BD-90F2F5E8998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6">
                                            <p:graphicEl>
                                              <a:dgm id="{FB3B242C-B012-4820-983A-469EDDD96845}"/>
                                            </p:graphicEl>
                                          </p:spTgt>
                                        </p:tgtEl>
                                        <p:attrNameLst>
                                          <p:attrName>style.visibility</p:attrName>
                                        </p:attrNameLst>
                                      </p:cBhvr>
                                      <p:to>
                                        <p:strVal val="visible"/>
                                      </p:to>
                                    </p:set>
                                    <p:animEffect transition="in" filter="wipe(right)">
                                      <p:cBhvr>
                                        <p:cTn id="70" dur="500"/>
                                        <p:tgtEl>
                                          <p:spTgt spid="6">
                                            <p:graphicEl>
                                              <a:dgm id="{FB3B242C-B012-4820-983A-469EDDD96845}"/>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6">
                                            <p:graphicEl>
                                              <a:dgm id="{A0131B4B-270C-496D-855B-7EA2741A0492}"/>
                                            </p:graphicEl>
                                          </p:spTgt>
                                        </p:tgtEl>
                                        <p:attrNameLst>
                                          <p:attrName>style.visibility</p:attrName>
                                        </p:attrNameLst>
                                      </p:cBhvr>
                                      <p:to>
                                        <p:strVal val="visible"/>
                                      </p:to>
                                    </p:set>
                                    <p:animEffect transition="in" filter="wipe(right)">
                                      <p:cBhvr>
                                        <p:cTn id="75" dur="500"/>
                                        <p:tgtEl>
                                          <p:spTgt spid="6">
                                            <p:graphicEl>
                                              <a:dgm id="{A0131B4B-270C-496D-855B-7EA2741A049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6">
                                            <p:graphicEl>
                                              <a:dgm id="{CEAA776C-8B24-4DC1-B312-AB0E31048D47}"/>
                                            </p:graphicEl>
                                          </p:spTgt>
                                        </p:tgtEl>
                                        <p:attrNameLst>
                                          <p:attrName>style.visibility</p:attrName>
                                        </p:attrNameLst>
                                      </p:cBhvr>
                                      <p:to>
                                        <p:strVal val="visible"/>
                                      </p:to>
                                    </p:set>
                                    <p:animEffect transition="in" filter="wipe(right)">
                                      <p:cBhvr>
                                        <p:cTn id="80" dur="500"/>
                                        <p:tgtEl>
                                          <p:spTgt spid="6">
                                            <p:graphicEl>
                                              <a:dgm id="{CEAA776C-8B24-4DC1-B312-AB0E31048D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grpId="0" nodeType="clickEffect">
                                  <p:stCondLst>
                                    <p:cond delay="0"/>
                                  </p:stCondLst>
                                  <p:childTnLst>
                                    <p:set>
                                      <p:cBhvr>
                                        <p:cTn id="84" dur="1" fill="hold">
                                          <p:stCondLst>
                                            <p:cond delay="0"/>
                                          </p:stCondLst>
                                        </p:cTn>
                                        <p:tgtEl>
                                          <p:spTgt spid="6">
                                            <p:graphicEl>
                                              <a:dgm id="{B4020DE7-C031-47F9-8BF7-26F150AE38EA}"/>
                                            </p:graphicEl>
                                          </p:spTgt>
                                        </p:tgtEl>
                                        <p:attrNameLst>
                                          <p:attrName>style.visibility</p:attrName>
                                        </p:attrNameLst>
                                      </p:cBhvr>
                                      <p:to>
                                        <p:strVal val="visible"/>
                                      </p:to>
                                    </p:set>
                                    <p:animEffect transition="in" filter="wipe(right)">
                                      <p:cBhvr>
                                        <p:cTn id="85" dur="500"/>
                                        <p:tgtEl>
                                          <p:spTgt spid="6">
                                            <p:graphicEl>
                                              <a:dgm id="{B4020DE7-C031-47F9-8BF7-26F150AE38EA}"/>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2" fill="hold" grpId="0" nodeType="clickEffect">
                                  <p:stCondLst>
                                    <p:cond delay="0"/>
                                  </p:stCondLst>
                                  <p:childTnLst>
                                    <p:set>
                                      <p:cBhvr>
                                        <p:cTn id="89" dur="1" fill="hold">
                                          <p:stCondLst>
                                            <p:cond delay="0"/>
                                          </p:stCondLst>
                                        </p:cTn>
                                        <p:tgtEl>
                                          <p:spTgt spid="6">
                                            <p:graphicEl>
                                              <a:dgm id="{1866F153-6C31-41A7-B10F-4C46FA2B11A6}"/>
                                            </p:graphicEl>
                                          </p:spTgt>
                                        </p:tgtEl>
                                        <p:attrNameLst>
                                          <p:attrName>style.visibility</p:attrName>
                                        </p:attrNameLst>
                                      </p:cBhvr>
                                      <p:to>
                                        <p:strVal val="visible"/>
                                      </p:to>
                                    </p:set>
                                    <p:animEffect transition="in" filter="wipe(right)">
                                      <p:cBhvr>
                                        <p:cTn id="90" dur="500"/>
                                        <p:tgtEl>
                                          <p:spTgt spid="6">
                                            <p:graphicEl>
                                              <a:dgm id="{1866F153-6C31-41A7-B10F-4C46FA2B11A6}"/>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grpId="0" nodeType="clickEffect">
                                  <p:stCondLst>
                                    <p:cond delay="0"/>
                                  </p:stCondLst>
                                  <p:childTnLst>
                                    <p:set>
                                      <p:cBhvr>
                                        <p:cTn id="94" dur="1" fill="hold">
                                          <p:stCondLst>
                                            <p:cond delay="0"/>
                                          </p:stCondLst>
                                        </p:cTn>
                                        <p:tgtEl>
                                          <p:spTgt spid="6">
                                            <p:graphicEl>
                                              <a:dgm id="{9CAAA3BE-A63B-46CC-BAB5-05A28116553D}"/>
                                            </p:graphicEl>
                                          </p:spTgt>
                                        </p:tgtEl>
                                        <p:attrNameLst>
                                          <p:attrName>style.visibility</p:attrName>
                                        </p:attrNameLst>
                                      </p:cBhvr>
                                      <p:to>
                                        <p:strVal val="visible"/>
                                      </p:to>
                                    </p:set>
                                    <p:animEffect transition="in" filter="wipe(right)">
                                      <p:cBhvr>
                                        <p:cTn id="95" dur="500"/>
                                        <p:tgtEl>
                                          <p:spTgt spid="6">
                                            <p:graphicEl>
                                              <a:dgm id="{9CAAA3BE-A63B-46CC-BAB5-05A28116553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p:bldSub>
          <a:bldDgm bld="one"/>
        </p:bldSub>
      </p:bldGraphic>
      <p:bldP spid="7" grpId="0"/>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796C525-2524-4E06-2454-97EE290A3C09}"/>
              </a:ext>
            </a:extLst>
          </p:cNvPr>
          <p:cNvSpPr>
            <a:spLocks noGrp="1" noRot="1" noMove="1" noResize="1" noEditPoints="1" noAdjustHandles="1" noChangeArrowheads="1" noChangeShapeType="1"/>
          </p:cNvSpPr>
          <p:nvPr/>
        </p:nvSpPr>
        <p:spPr>
          <a:xfrm>
            <a:off x="0" y="0"/>
            <a:ext cx="12192000" cy="142087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5963B97-6F90-2FB0-AA7E-750C4343FD01}"/>
              </a:ext>
            </a:extLst>
          </p:cNvPr>
          <p:cNvSpPr txBox="1"/>
          <p:nvPr/>
        </p:nvSpPr>
        <p:spPr>
          <a:xfrm>
            <a:off x="-1" y="28081"/>
            <a:ext cx="12192000" cy="830997"/>
          </a:xfrm>
          <a:prstGeom prst="rect">
            <a:avLst/>
          </a:prstGeom>
          <a:noFill/>
        </p:spPr>
        <p:txBody>
          <a:bodyPr wrap="square">
            <a:spAutoFit/>
            <a:scene3d>
              <a:camera prst="orthographicFront"/>
              <a:lightRig rig="flat" dir="t"/>
            </a:scene3d>
            <a:sp3d extrusionH="57150" prstMaterial="softEdge">
              <a:bevelT w="25400" h="38100"/>
            </a:sp3d>
          </a:bodyPr>
          <a:lstStyle/>
          <a:p>
            <a:pPr algn="ctr"/>
            <a:r>
              <a:rPr lang="te-IN" sz="4800" b="1" dirty="0">
                <a:ln/>
                <a:solidFill>
                  <a:schemeClr val="accent1"/>
                </a:solidFill>
                <a:latin typeface="Sree Krushnadevaraya" pitchFamily="2" charset="0"/>
                <a:cs typeface="Sree Krushnadevaraya" pitchFamily="2" charset="0"/>
              </a:rPr>
              <a:t>సువార్త కొరకు ఐక్యంగా పోరాడటానికి</a:t>
            </a:r>
            <a:endParaRPr lang="en" sz="4800" b="1" dirty="0">
              <a:ln/>
              <a:solidFill>
                <a:schemeClr val="accent1"/>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ED4E9A76-6A13-DEE8-8AF4-252970561211}"/>
              </a:ext>
            </a:extLst>
          </p:cNvPr>
          <p:cNvSpPr txBox="1"/>
          <p:nvPr/>
        </p:nvSpPr>
        <p:spPr>
          <a:xfrm>
            <a:off x="279337" y="595810"/>
            <a:ext cx="11287309" cy="923330"/>
          </a:xfrm>
          <a:prstGeom prst="rect">
            <a:avLst/>
          </a:prstGeom>
          <a:noFill/>
        </p:spPr>
        <p:txBody>
          <a:bodyPr wrap="square">
            <a:spAutoFit/>
          </a:bodyPr>
          <a:lstStyle/>
          <a:p>
            <a:pPr algn="ctr"/>
            <a:r>
              <a:rPr lang="en" b="1" dirty="0">
                <a:solidFill>
                  <a:srgbClr val="76483F"/>
                </a:solidFill>
                <a:latin typeface="Sree Krushnadevaraya" pitchFamily="2" charset="0"/>
                <a:cs typeface="Sree Krushnadevaraya" pitchFamily="2" charset="0"/>
              </a:rPr>
              <a:t>“</a:t>
            </a:r>
            <a:r>
              <a:rPr lang="te-IN" b="1" dirty="0">
                <a:solidFill>
                  <a:srgbClr val="76483F"/>
                </a:solidFill>
                <a:latin typeface="Sree Krushnadevaraya" pitchFamily="2" charset="0"/>
                <a:cs typeface="Sree Krushnadevaraya" pitchFamily="2" charset="0"/>
              </a:rPr>
              <a:t>నేను వచ్చి మిమ్మును చూచినను, రాకపోయినను, మీరు ఏ విషయములోను ఎదిరించువారికి బెదరక, అందరును ఒక్క భావముతో సువార్త విశ్వాస పక్షమున పోరాడుచు, ఏక మనస్సుగలవారై నిలిచియున్నారని నేను మిమ్మును గూర్చి వినులాగున, మీరు క్రీస్తు సువార్తకు తగినట్లుగా ప్రవర్తించుడి.</a:t>
            </a:r>
            <a:r>
              <a:rPr lang="en" b="1" dirty="0">
                <a:solidFill>
                  <a:srgbClr val="76483F"/>
                </a:solidFill>
                <a:latin typeface="Sree Krushnadevaraya" pitchFamily="2" charset="0"/>
                <a:cs typeface="Sree Krushnadevaraya" pitchFamily="2" charset="0"/>
              </a:rPr>
              <a:t>” (</a:t>
            </a:r>
            <a:r>
              <a:rPr lang="te-IN" b="1" dirty="0">
                <a:solidFill>
                  <a:srgbClr val="76483F"/>
                </a:solidFill>
                <a:latin typeface="Sree Krushnadevaraya" pitchFamily="2" charset="0"/>
                <a:cs typeface="Sree Krushnadevaraya" pitchFamily="2" charset="0"/>
              </a:rPr>
              <a:t>ఫిలిప్పీయులకు</a:t>
            </a:r>
            <a:r>
              <a:rPr lang="en" b="1" dirty="0">
                <a:solidFill>
                  <a:srgbClr val="76483F"/>
                </a:solidFill>
                <a:latin typeface="Sree Krushnadevaraya" pitchFamily="2" charset="0"/>
                <a:cs typeface="Sree Krushnadevaraya" pitchFamily="2" charset="0"/>
              </a:rPr>
              <a:t> 1:27)</a:t>
            </a:r>
          </a:p>
        </p:txBody>
      </p:sp>
      <p:sp>
        <p:nvSpPr>
          <p:cNvPr id="5" name="CuadroTexto 4">
            <a:extLst>
              <a:ext uri="{FF2B5EF4-FFF2-40B4-BE49-F238E27FC236}">
                <a16:creationId xmlns:a16="http://schemas.microsoft.com/office/drawing/2014/main" id="{9657979A-1B1F-F91D-9960-9186BDFF3F5E}"/>
              </a:ext>
            </a:extLst>
          </p:cNvPr>
          <p:cNvSpPr txBox="1"/>
          <p:nvPr/>
        </p:nvSpPr>
        <p:spPr>
          <a:xfrm>
            <a:off x="2845212" y="1564931"/>
            <a:ext cx="6456101" cy="1631216"/>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నీతిమంతుడిగా, యథార్థవంతుడిగా ఉండటం సంఘర్షణ లేని జీవితానికి హామీ ఇవ్వదు (ఫిలిప్పీయులు 1:30). దీనికి విరుద్ధంగా, దేవుడు "నిందలేనివాడు, న్యాయవంతుడు, దేవునికి భయపడి చెడును తిరస్కరించేవాడు" (యోబు 1:8) అని ప్రకటించిన యోబు స్వయంగా భయంకరమైన సంఘర్షణను ఎదుర్కొన్నాడు, అది శత్రువు యొక్క పని.</a:t>
            </a:r>
            <a:endParaRPr lang="en" sz="2000" b="1" dirty="0">
              <a:latin typeface="Sree Krushnadevaraya" pitchFamily="2" charset="0"/>
              <a:cs typeface="Sree Krushnadevaraya" pitchFamily="2" charset="0"/>
            </a:endParaRPr>
          </a:p>
        </p:txBody>
      </p:sp>
      <p:pic>
        <p:nvPicPr>
          <p:cNvPr id="6" name="Imagen 5" descr="Grupo de personas en un escenario&#10;&#10;El contenido generado por IA puede ser incorrecto.">
            <a:extLst>
              <a:ext uri="{FF2B5EF4-FFF2-40B4-BE49-F238E27FC236}">
                <a16:creationId xmlns:a16="http://schemas.microsoft.com/office/drawing/2014/main" id="{D80EA016-F598-B686-AF3D-08C11DA90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7453" y="1564931"/>
            <a:ext cx="2619313" cy="1964485"/>
          </a:xfrm>
          <a:prstGeom prst="roundRect">
            <a:avLst>
              <a:gd name="adj" fmla="val 126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 par de personas de pie&#10;&#10;El contenido generado por IA puede ser incorrecto.">
            <a:extLst>
              <a:ext uri="{FF2B5EF4-FFF2-40B4-BE49-F238E27FC236}">
                <a16:creationId xmlns:a16="http://schemas.microsoft.com/office/drawing/2014/main" id="{BF8D2D96-378A-79CF-273A-F39A819C4D03}"/>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350660" y="1564931"/>
            <a:ext cx="2743200" cy="1891460"/>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grupo de personas sentadas en una sala&#10;&#10;El contenido generado por IA puede ser incorrecto.">
            <a:extLst>
              <a:ext uri="{FF2B5EF4-FFF2-40B4-BE49-F238E27FC236}">
                <a16:creationId xmlns:a16="http://schemas.microsoft.com/office/drawing/2014/main" id="{E65F36A5-1B90-DC82-54E7-3D71303E882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47452" y="3673469"/>
            <a:ext cx="2619313" cy="1475546"/>
          </a:xfrm>
          <a:prstGeom prst="round2DiagRect">
            <a:avLst>
              <a:gd name="adj1" fmla="val 0"/>
              <a:gd name="adj2" fmla="val 20657"/>
            </a:avLst>
          </a:prstGeom>
          <a:ln w="28575" cap="sq">
            <a:solidFill>
              <a:srgbClr val="76483F"/>
            </a:solidFill>
            <a:miter lim="800000"/>
          </a:ln>
          <a:effectLst>
            <a:outerShdw blurRad="50800" dist="38100" dir="8100000" algn="tr" rotWithShape="0">
              <a:prstClr val="black">
                <a:alpha val="40000"/>
              </a:prstClr>
            </a:outerShdw>
          </a:effectLst>
        </p:spPr>
      </p:pic>
      <p:pic>
        <p:nvPicPr>
          <p:cNvPr id="12" name="Imagen 11" descr="Imagen que contiene puesto&#10;&#10;El contenido generado por IA puede ser incorrecto.">
            <a:extLst>
              <a:ext uri="{FF2B5EF4-FFF2-40B4-BE49-F238E27FC236}">
                <a16:creationId xmlns:a16="http://schemas.microsoft.com/office/drawing/2014/main" id="{A01869D3-62FE-429C-1AB8-CAFCC671454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346788" y="3745250"/>
            <a:ext cx="2747072" cy="2975329"/>
          </a:xfrm>
          <a:prstGeom prst="roundRect">
            <a:avLst>
              <a:gd name="adj" fmla="val 11111"/>
            </a:avLst>
          </a:prstGeom>
          <a:ln w="7620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4" name="Imagen 13" descr="Personas sentadas alrededor de una mesa&#10;&#10;El contenido generado por IA puede ser incorrecto.">
            <a:extLst>
              <a:ext uri="{FF2B5EF4-FFF2-40B4-BE49-F238E27FC236}">
                <a16:creationId xmlns:a16="http://schemas.microsoft.com/office/drawing/2014/main" id="{32B02681-8B54-D5D4-D603-7BBBEAE3B4B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7452" y="5293069"/>
            <a:ext cx="2619313" cy="1475546"/>
          </a:xfrm>
          <a:prstGeom prst="round2DiagRect">
            <a:avLst>
              <a:gd name="adj1" fmla="val 16667"/>
              <a:gd name="adj2" fmla="val 0"/>
            </a:avLst>
          </a:prstGeom>
          <a:ln w="28575" cap="sq">
            <a:solidFill>
              <a:srgbClr val="76483F"/>
            </a:solidFill>
            <a:miter lim="800000"/>
          </a:ln>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B55AAEEF-EC64-00B8-9BFC-08B2668D8631}"/>
              </a:ext>
            </a:extLst>
          </p:cNvPr>
          <p:cNvSpPr txBox="1"/>
          <p:nvPr/>
        </p:nvSpPr>
        <p:spPr>
          <a:xfrm>
            <a:off x="2845210" y="5426395"/>
            <a:ext cx="6456105" cy="1323439"/>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మనం చెడుతో ఘర్షణ పడినప్పుడు, మనల్ని వ్యతిరేకించే వారిని చూసి మనం భయపడకూడదు (ఫిలి. 1:28).</a:t>
            </a:r>
            <a:r>
              <a:rPr lang="en-US" sz="2000" dirty="0">
                <a:latin typeface="Sree Krushnadevaraya" pitchFamily="2" charset="0"/>
                <a:cs typeface="Sree Krushnadevaraya" pitchFamily="2" charset="0"/>
              </a:rPr>
              <a:t> </a:t>
            </a:r>
            <a:r>
              <a:rPr lang="te-IN" sz="2000" dirty="0">
                <a:latin typeface="Sree Krushnadevaraya" pitchFamily="2" charset="0"/>
                <a:cs typeface="Sree Krushnadevaraya" pitchFamily="2" charset="0"/>
              </a:rPr>
              <a:t>క్రీస్తు ఇప్పటికే సిలువపై యుద్ధంలో గెలిచాడు కాబట్టి, సాతాను ఓడిపోయిన శత్రువు అని మనం గుర్తుంచుకోవాలి.</a:t>
            </a:r>
            <a:r>
              <a:rPr lang="en-US" sz="2000" dirty="0">
                <a:latin typeface="Sree Krushnadevaraya" pitchFamily="2" charset="0"/>
                <a:cs typeface="Sree Krushnadevaraya" pitchFamily="2" charset="0"/>
              </a:rPr>
              <a:t> </a:t>
            </a:r>
            <a:r>
              <a:rPr lang="te-IN" sz="2000" dirty="0">
                <a:latin typeface="Sree Krushnadevaraya" pitchFamily="2" charset="0"/>
                <a:cs typeface="Sree Krushnadevaraya" pitchFamily="2" charset="0"/>
              </a:rPr>
              <a:t>(లూకా 10:18; కొలొ. 2:15).</a:t>
            </a:r>
            <a:endParaRPr lang="en" sz="20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A74E5B4C-2C09-FC11-D350-C25857F5C5ED}"/>
              </a:ext>
            </a:extLst>
          </p:cNvPr>
          <p:cNvSpPr txBox="1"/>
          <p:nvPr/>
        </p:nvSpPr>
        <p:spPr>
          <a:xfrm>
            <a:off x="2845210" y="4478034"/>
            <a:ext cx="6456104" cy="70788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ఈ ఉద్దేశ్య ఐక్యత ప్రార్థన మరియు వాక్య అధ్యయనంతో జతచేయబడాలి (ఎఫెసీయులు 6:18; ఫిలిప్పీయులు 2:16).</a:t>
            </a:r>
            <a:endParaRPr lang="en" sz="2000" b="1" dirty="0">
              <a:latin typeface="Sree Krushnadevaraya" pitchFamily="2" charset="0"/>
              <a:cs typeface="Sree Krushnadevaraya" pitchFamily="2" charset="0"/>
            </a:endParaRPr>
          </a:p>
        </p:txBody>
      </p:sp>
      <p:sp>
        <p:nvSpPr>
          <p:cNvPr id="16" name="CuadroTexto 15">
            <a:extLst>
              <a:ext uri="{FF2B5EF4-FFF2-40B4-BE49-F238E27FC236}">
                <a16:creationId xmlns:a16="http://schemas.microsoft.com/office/drawing/2014/main" id="{E8E3ED77-6695-B46C-99C0-5F9C7164484D}"/>
              </a:ext>
            </a:extLst>
          </p:cNvPr>
          <p:cNvSpPr txBox="1"/>
          <p:nvPr/>
        </p:nvSpPr>
        <p:spPr>
          <a:xfrm>
            <a:off x="2845209" y="3323493"/>
            <a:ext cx="6456104" cy="1015663"/>
          </a:xfrm>
          <a:prstGeom prst="rect">
            <a:avLst/>
          </a:prstGeom>
          <a:noFill/>
        </p:spPr>
        <p:txBody>
          <a:bodyPr wrap="square">
            <a:spAutoFit/>
          </a:bodyPr>
          <a:lstStyle/>
          <a:p>
            <a:pPr>
              <a:spcBef>
                <a:spcPts val="600"/>
              </a:spcBef>
            </a:pPr>
            <a:r>
              <a:rPr lang="te-IN" sz="2000" dirty="0">
                <a:latin typeface="Sree Krushnadevaraya" pitchFamily="2" charset="0"/>
                <a:cs typeface="Sree Krushnadevaraya" pitchFamily="2" charset="0"/>
              </a:rPr>
              <a:t>మనం నిమగ్నమై ఉన్న యుద్ధంలో, ఐక్యత ఒక ముఖ్యమైన పాత్ర పోషిస్తుంది. సువార్తను సమర్థించడానికి కలిసి పోరాడాలని పౌలు మనల్ని కోరుతున్నాడు (ఫిలిప్పీయులు 1:27</a:t>
            </a:r>
            <a:r>
              <a:rPr lang="en-IN" sz="2000" dirty="0">
                <a:latin typeface="Sree Krushnadevaraya" pitchFamily="2" charset="0"/>
                <a:cs typeface="Sree Krushnadevaraya" pitchFamily="2" charset="0"/>
              </a:rPr>
              <a:t>).</a:t>
            </a:r>
            <a:endParaRPr lang="en" sz="20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13565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5"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vertical)">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Right)">
                                      <p:cBhvr>
                                        <p:cTn id="42" dur="500"/>
                                        <p:tgtEl>
                                          <p:spTgt spid="10"/>
                                        </p:tgtEl>
                                      </p:cBhvr>
                                    </p:animEffect>
                                  </p:childTnLst>
                                </p:cTn>
                              </p:par>
                              <p:par>
                                <p:cTn id="43" presetID="18" presetClass="entr" presetSubtype="3"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1+#ppt_w/2"/>
                                          </p:val>
                                        </p:tav>
                                        <p:tav tm="100000">
                                          <p:val>
                                            <p:strVal val="#ppt_x"/>
                                          </p:val>
                                        </p:tav>
                                      </p:tavLst>
                                    </p:anim>
                                    <p:anim calcmode="lin" valueType="num">
                                      <p:cBhvr additive="base">
                                        <p:cTn id="55" dur="500" fill="hold"/>
                                        <p:tgtEl>
                                          <p:spTgt spid="7"/>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1+#ppt_w/2"/>
                                          </p:val>
                                        </p:tav>
                                        <p:tav tm="100000">
                                          <p:val>
                                            <p:strVal val="#ppt_x"/>
                                          </p:val>
                                        </p:tav>
                                      </p:tavLst>
                                    </p:anim>
                                    <p:anim calcmode="lin" valueType="num">
                                      <p:cBhvr additive="base">
                                        <p:cTn id="5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3541802-E730-94E9-7926-DF41F680B0E2}"/>
              </a:ext>
            </a:extLst>
          </p:cNvPr>
          <p:cNvSpPr txBox="1"/>
          <p:nvPr/>
        </p:nvSpPr>
        <p:spPr>
          <a:xfrm>
            <a:off x="2344840" y="1048635"/>
            <a:ext cx="8932761" cy="4909036"/>
          </a:xfrm>
          <a:prstGeom prst="rect">
            <a:avLst/>
          </a:prstGeom>
          <a:noFill/>
        </p:spPr>
        <p:txBody>
          <a:bodyPr wrap="square">
            <a:spAutoFit/>
          </a:bodyPr>
          <a:lstStyle/>
          <a:p>
            <a:pPr>
              <a:spcBef>
                <a:spcPts val="600"/>
              </a:spcBef>
            </a:pPr>
            <a:r>
              <a:rPr lang="te-IN" sz="2800" dirty="0">
                <a:solidFill>
                  <a:schemeClr val="accent1">
                    <a:lumMod val="50000"/>
                  </a:schemeClr>
                </a:solidFill>
                <a:latin typeface="Sree Krushnadevaraya" pitchFamily="2" charset="0"/>
                <a:cs typeface="Sree Krushnadevaraya" pitchFamily="2" charset="0"/>
              </a:rPr>
              <a:t>“మనం ప్రభువు తోటలో ఎన్ని సంవత్సరాలుగా ఉన్నాము? మరియు మనం యజమానికి ఏమి లాభం తెచ్చాము? దేవుని పరిశీలనా దృష్టిని మనం ఎలా కలుస్తున్నాము? మనం భక్తి, ప్రేమ, వినయం, దేవునిపై నమ్మకం పెంచుకుంటున్నామా? ఆయన కరుణలన్నింటికీ మనం కృతజ్ఞతను కలిగి ఉన్నామా? మన చుట్టూ ఉన్నవారిని ఆశీర్వదించడానికి ప్రయత్నిస్తున్నామా? మన కుటుంబాలలో యేసు ఆత్మను వ్యక్తపరుస్తున్నామా? మన పిల్లలకు ఆయన వాక్యాన్ని బోధిస్తున్నామా మరియు దేవుని అద్భుతమైన పనులను వారికి తెలియజేస్తున్నామా? క్రైస్తవుడు మంచిగా ఉండటం మరియు మంచి చేయడం ద్వారా యేసును ప్రాతినిధ్యం వహించాలి.</a:t>
            </a:r>
          </a:p>
          <a:p>
            <a:pPr>
              <a:spcBef>
                <a:spcPts val="600"/>
              </a:spcBef>
            </a:pPr>
            <a:r>
              <a:rPr lang="te-IN" sz="2800" dirty="0">
                <a:solidFill>
                  <a:schemeClr val="accent1">
                    <a:lumMod val="50000"/>
                  </a:schemeClr>
                </a:solidFill>
                <a:latin typeface="Sree Krushnadevaraya" pitchFamily="2" charset="0"/>
                <a:cs typeface="Sree Krushnadevaraya" pitchFamily="2" charset="0"/>
              </a:rPr>
              <a:t>అప్పుడు జీవితం గురించి ఒక సువాసన, వ్యక్తిత్వ సౌందర్యం ఉంటుంది, ఇది ఆయన దేవుని బిడ్డ, స్వర్గ వారసుడు అనే వాస్తవాన్ని వెల్లడిస్తుంది.”</a:t>
            </a:r>
            <a:endParaRPr lang="en" sz="2800" dirty="0">
              <a:solidFill>
                <a:schemeClr val="accent1">
                  <a:lumMod val="50000"/>
                </a:schemeClr>
              </a:solidFill>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AAE7FFFB-3419-8E23-03C7-B3B8BCE8F252}"/>
              </a:ext>
            </a:extLst>
          </p:cNvPr>
          <p:cNvSpPr txBox="1"/>
          <p:nvPr/>
        </p:nvSpPr>
        <p:spPr>
          <a:xfrm>
            <a:off x="6058129" y="5914717"/>
            <a:ext cx="4899098" cy="400110"/>
          </a:xfrm>
          <a:prstGeom prst="rect">
            <a:avLst/>
          </a:prstGeom>
          <a:noFill/>
        </p:spPr>
        <p:txBody>
          <a:bodyPr wrap="none" rtlCol="0">
            <a:spAutoFit/>
          </a:bodyPr>
          <a:lstStyle/>
          <a:p>
            <a:pPr algn="r"/>
            <a:r>
              <a:rPr lang="te-IN" sz="2000" b="1" dirty="0">
                <a:solidFill>
                  <a:schemeClr val="accent1">
                    <a:lumMod val="50000"/>
                  </a:schemeClr>
                </a:solidFill>
                <a:latin typeface="Sree Krushnadevaraya" pitchFamily="2" charset="0"/>
                <a:cs typeface="Sree Krushnadevaraya" pitchFamily="2" charset="0"/>
              </a:rPr>
              <a:t>ఎలెన్ జి. వైట్</a:t>
            </a:r>
            <a:r>
              <a:rPr lang="en-US" sz="2000" b="1" dirty="0">
                <a:solidFill>
                  <a:schemeClr val="accent1">
                    <a:lumMod val="50000"/>
                  </a:schemeClr>
                </a:solidFill>
                <a:latin typeface="Sree Krushnadevaraya" pitchFamily="2" charset="0"/>
                <a:cs typeface="Sree Krushnadevaraya" pitchFamily="2" charset="0"/>
              </a:rPr>
              <a:t> </a:t>
            </a:r>
            <a:r>
              <a:rPr lang="en-IN" sz="2000" b="1" dirty="0">
                <a:solidFill>
                  <a:schemeClr val="accent1">
                    <a:lumMod val="50000"/>
                  </a:schemeClr>
                </a:solidFill>
                <a:latin typeface="Sree Krushnadevaraya" pitchFamily="2" charset="0"/>
                <a:cs typeface="Sree Krushnadevaraya" pitchFamily="2" charset="0"/>
              </a:rPr>
              <a:t> (</a:t>
            </a:r>
            <a:r>
              <a:rPr lang="te-IN" sz="2000" b="1" dirty="0">
                <a:solidFill>
                  <a:schemeClr val="accent1">
                    <a:lumMod val="50000"/>
                  </a:schemeClr>
                </a:solidFill>
                <a:latin typeface="Sree Krushnadevaraya" pitchFamily="2" charset="0"/>
                <a:cs typeface="Sree Krushnadevaraya" pitchFamily="2" charset="0"/>
              </a:rPr>
              <a:t>మీరు శక్తిని పొందుతారు, డిసెంబర్ 10)</a:t>
            </a:r>
            <a:endParaRPr lang="en" sz="2000" b="1" dirty="0">
              <a:solidFill>
                <a:schemeClr val="accent1">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40387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B9581F-37D4-1B07-E991-9D968FABC924}"/>
              </a:ext>
            </a:extLst>
          </p:cNvPr>
          <p:cNvSpPr txBox="1"/>
          <p:nvPr/>
        </p:nvSpPr>
        <p:spPr>
          <a:xfrm>
            <a:off x="6513066" y="117309"/>
            <a:ext cx="3298755" cy="2585323"/>
          </a:xfrm>
          <a:prstGeom prst="rect">
            <a:avLst/>
          </a:prstGeom>
          <a:noFill/>
        </p:spPr>
        <p:txBody>
          <a:bodyPr wrap="square" rtlCol="0">
            <a:spAutoFit/>
            <a:scene3d>
              <a:camera prst="orthographicFront"/>
              <a:lightRig rig="flood" dir="t"/>
            </a:scene3d>
            <a:sp3d extrusionH="57150" contourW="25400">
              <a:bevelT h="25400" prst="softRound"/>
              <a:contourClr>
                <a:schemeClr val="bg1"/>
              </a:contourClr>
            </a:sp3d>
          </a:bodyPr>
          <a:lstStyle/>
          <a:p>
            <a:pPr algn="ctr"/>
            <a:r>
              <a:rPr lang="te-IN" sz="54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Sree Krushnadevaraya" pitchFamily="2" charset="0"/>
                <a:cs typeface="Sree Krushnadevaraya" pitchFamily="2" charset="0"/>
              </a:rPr>
              <a:t>జీవము మరియు మరణము</a:t>
            </a:r>
            <a:endParaRPr lang="en" sz="5400" b="1" dirty="0">
              <a:ln w="9525">
                <a:noFill/>
                <a:prstDash val="solid"/>
              </a:ln>
              <a:solidFill>
                <a:schemeClr val="accent1">
                  <a:lumMod val="50000"/>
                </a:schemeClr>
              </a:solidFill>
              <a:effectLst>
                <a:outerShdw blurRad="12700" dist="38100" dir="2700000" algn="tl" rotWithShape="0">
                  <a:schemeClr val="accent2">
                    <a:lumMod val="75000"/>
                  </a:scheme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C73A3C40-1FA1-28F6-83A6-D1B30970FC41}"/>
              </a:ext>
            </a:extLst>
          </p:cNvPr>
          <p:cNvSpPr txBox="1"/>
          <p:nvPr/>
        </p:nvSpPr>
        <p:spPr>
          <a:xfrm>
            <a:off x="10172699" y="5791200"/>
            <a:ext cx="1914169" cy="646331"/>
          </a:xfrm>
          <a:prstGeom prst="rect">
            <a:avLst/>
          </a:prstGeom>
          <a:noFill/>
        </p:spPr>
        <p:txBody>
          <a:bodyPr wrap="square" rtlCol="0">
            <a:spAutoFit/>
          </a:bodyPr>
          <a:lstStyle/>
          <a:p>
            <a:pPr algn="r"/>
            <a:r>
              <a:rPr lang="te-IN" b="1" dirty="0">
                <a:solidFill>
                  <a:srgbClr val="705248"/>
                </a:solidFill>
              </a:rPr>
              <a:t>జనవరి 17, 2026 నాటి పాఠం 3</a:t>
            </a:r>
            <a:endParaRPr lang="en" b="1" dirty="0">
              <a:solidFill>
                <a:srgbClr val="705248"/>
              </a:solidFill>
            </a:endParaRPr>
          </a:p>
        </p:txBody>
      </p:sp>
    </p:spTree>
    <p:extLst>
      <p:ext uri="{BB962C8B-B14F-4D97-AF65-F5344CB8AC3E}">
        <p14:creationId xmlns:p14="http://schemas.microsoft.com/office/powerpoint/2010/main" val="36639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8E6779-75C9-A5CF-3A0F-1D1E6042AF0B}"/>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B2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2375" y="369858"/>
            <a:ext cx="8688746" cy="6118285"/>
          </a:xfrm>
          <a:prstGeom prst="roundRect">
            <a:avLst>
              <a:gd name="adj" fmla="val 0"/>
            </a:avLst>
          </a:prstGeom>
          <a:solidFill>
            <a:srgbClr val="FFFFCC"/>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Imagen 6" descr="Imagen que contiene edificio, persona, hombre, mujer&#10;&#10;El contenido generado por IA puede ser incorrecto.">
            <a:extLst>
              <a:ext uri="{FF2B5EF4-FFF2-40B4-BE49-F238E27FC236}">
                <a16:creationId xmlns:a16="http://schemas.microsoft.com/office/drawing/2014/main" id="{AD7186A6-9CC9-2EAF-2D4C-690990607A8D}"/>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5388" b="4511"/>
          <a:stretch>
            <a:fillRect/>
          </a:stretch>
        </p:blipFill>
        <p:spPr>
          <a:xfrm>
            <a:off x="354672" y="543152"/>
            <a:ext cx="8384153" cy="5771697"/>
          </a:xfrm>
          <a:prstGeom prst="rect">
            <a:avLst/>
          </a:prstGeom>
          <a:effectLst/>
        </p:spPr>
      </p:pic>
      <p:sp>
        <p:nvSpPr>
          <p:cNvPr id="3" name="CuadroTexto 2">
            <a:extLst>
              <a:ext uri="{FF2B5EF4-FFF2-40B4-BE49-F238E27FC236}">
                <a16:creationId xmlns:a16="http://schemas.microsoft.com/office/drawing/2014/main" id="{BB20154F-8AAB-FCAE-1D8F-EC41CAF14595}"/>
              </a:ext>
            </a:extLst>
          </p:cNvPr>
          <p:cNvSpPr txBox="1"/>
          <p:nvPr/>
        </p:nvSpPr>
        <p:spPr>
          <a:xfrm>
            <a:off x="8891120" y="1320730"/>
            <a:ext cx="3167529" cy="4216539"/>
          </a:xfrm>
          <a:prstGeom prst="rect">
            <a:avLst/>
          </a:prstGeom>
          <a:noFill/>
        </p:spPr>
        <p:txBody>
          <a:bodyPr wrap="square">
            <a:spAutoFit/>
          </a:bodyPr>
          <a:lstStyle/>
          <a:p>
            <a:pPr lvl="0" algn="ctr">
              <a:spcBef>
                <a:spcPts val="1200"/>
              </a:spcBef>
              <a:defRPr/>
            </a:pPr>
            <a:r>
              <a:rPr kumimoji="0" lang="es-ES" sz="5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r>
              <a:rPr lang="te-IN" sz="5400" b="1" dirty="0">
                <a:ln w="12700" cmpd="sng">
                  <a:noFill/>
                  <a:prstDash val="solid"/>
                </a:ln>
                <a:solidFill>
                  <a:prstClr val="white"/>
                </a:solidFill>
                <a:effectLst>
                  <a:outerShdw blurRad="38100" dist="38100" dir="2700000" algn="tl">
                    <a:srgbClr val="000000">
                      <a:alpha val="43137"/>
                    </a:srgbClr>
                  </a:outerShdw>
                </a:effectLst>
                <a:latin typeface="Sree Krushnadevaraya" pitchFamily="2" charset="0"/>
                <a:cs typeface="Sree Krushnadevaraya" pitchFamily="2" charset="0"/>
              </a:rPr>
              <a:t>నామట్టుకైతే బ్రదుకుట క్రీస్తే, చావైతే లాభము.</a:t>
            </a:r>
            <a:r>
              <a:rPr kumimoji="0" lang="es-ES" sz="54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p>
          <a:p>
            <a:pPr lvl="0" algn="ctr">
              <a:spcBef>
                <a:spcPts val="2400"/>
              </a:spcBef>
              <a:defRPr/>
            </a:pPr>
            <a:r>
              <a:rPr lang="te-IN" sz="3200" b="1" dirty="0">
                <a:ln w="12700" cmpd="sng">
                  <a:noFill/>
                  <a:prstDash val="solid"/>
                </a:ln>
                <a:solidFill>
                  <a:prstClr val="white"/>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kumimoji="0" lang="es-ES" sz="3200" b="1" i="0" u="none" strike="noStrike" kern="1200" cap="none" spc="0" normalizeH="0" baseline="0" noProof="0" dirty="0">
                <a:ln w="12700" cmpd="sng">
                  <a:noFill/>
                  <a:prstDash val="solid"/>
                </a:ln>
                <a:solidFill>
                  <a:prstClr val="white"/>
                </a:solidFill>
                <a:effectLst>
                  <a:outerShdw blurRad="38100" dist="38100" dir="2700000" algn="tl">
                    <a:srgbClr val="000000">
                      <a:alpha val="43137"/>
                    </a:srgbClr>
                  </a:outerShdw>
                </a:effectLst>
                <a:uLnTx/>
                <a:uFillTx/>
                <a:latin typeface="Sree Krushnadevaraya" pitchFamily="2" charset="0"/>
                <a:cs typeface="Sree Krushnadevaraya" pitchFamily="2" charset="0"/>
              </a:rPr>
              <a:t> 1:21</a:t>
            </a:r>
          </a:p>
        </p:txBody>
      </p:sp>
    </p:spTree>
    <p:extLst>
      <p:ext uri="{BB962C8B-B14F-4D97-AF65-F5344CB8AC3E}">
        <p14:creationId xmlns:p14="http://schemas.microsoft.com/office/powerpoint/2010/main" val="31674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A508E9-0C2F-04EE-CAD3-DB6FAD2CCB8E}"/>
              </a:ext>
            </a:extLst>
          </p:cNvPr>
          <p:cNvSpPr txBox="1"/>
          <p:nvPr/>
        </p:nvSpPr>
        <p:spPr>
          <a:xfrm>
            <a:off x="4229100" y="3840846"/>
            <a:ext cx="7772400" cy="3139321"/>
          </a:xfrm>
          <a:prstGeom prst="rect">
            <a:avLst/>
          </a:prstGeom>
          <a:noFill/>
        </p:spPr>
        <p:txBody>
          <a:bodyPr wrap="square" rtlCol="0">
            <a:spAutoFit/>
          </a:bodyPr>
          <a:lstStyle/>
          <a:p>
            <a:pPr>
              <a:spcBef>
                <a:spcPts val="600"/>
              </a:spcBef>
            </a:pPr>
            <a:r>
              <a:rPr lang="en" sz="2400" dirty="0">
                <a:solidFill>
                  <a:schemeClr val="bg1"/>
                </a:solidFill>
                <a:effectLst>
                  <a:outerShdw blurRad="38100" dist="38100" dir="2700000" algn="tl">
                    <a:srgbClr val="000000">
                      <a:alpha val="43137"/>
                    </a:srgbClr>
                  </a:outerShdw>
                </a:effectLst>
                <a:highlight>
                  <a:srgbClr val="E33505"/>
                </a:highlight>
                <a:latin typeface="Sree Krushnadevaraya" pitchFamily="2" charset="0"/>
                <a:cs typeface="Sree Krushnadevaraya" pitchFamily="2" charset="0"/>
              </a:rPr>
              <a:t> </a:t>
            </a:r>
            <a:r>
              <a:rPr lang="te-IN" sz="2000" b="1" dirty="0">
                <a:solidFill>
                  <a:schemeClr val="bg1"/>
                </a:solidFill>
                <a:effectLst>
                  <a:outerShdw blurRad="38100" dist="38100" dir="2700000" algn="tl">
                    <a:srgbClr val="000000">
                      <a:alpha val="43137"/>
                    </a:srgbClr>
                  </a:outerShdw>
                </a:effectLst>
                <a:highlight>
                  <a:srgbClr val="E33505"/>
                </a:highlight>
                <a:latin typeface="Sree Krushnadevaraya" pitchFamily="2" charset="0"/>
                <a:cs typeface="Sree Krushnadevaraya" pitchFamily="2" charset="0"/>
              </a:rPr>
              <a:t>క్రీస్తు కోసం జీవించాలా లేదా క్రీస్తు కోసం చనిపోవాలా?</a:t>
            </a:r>
            <a:endParaRPr lang="en" sz="2000" b="1" dirty="0">
              <a:solidFill>
                <a:schemeClr val="bg1"/>
              </a:solidFill>
              <a:effectLst>
                <a:outerShdw blurRad="38100" dist="38100" dir="2700000" algn="tl">
                  <a:srgbClr val="000000">
                    <a:alpha val="43137"/>
                  </a:srgbClr>
                </a:outerShdw>
              </a:effectLst>
              <a:highlight>
                <a:srgbClr val="E33505"/>
              </a:highlight>
              <a:latin typeface="Sree Krushnadevaraya" pitchFamily="2" charset="0"/>
              <a:cs typeface="Sree Krushnadevaraya" pitchFamily="2" charset="0"/>
            </a:endParaRPr>
          </a:p>
          <a:p>
            <a:pPr lvl="1">
              <a:spcBef>
                <a:spcPts val="600"/>
              </a:spcBef>
            </a:pPr>
            <a:r>
              <a:rPr lang="te-IN" sz="2400" dirty="0">
                <a:latin typeface="Sree Krushnadevaraya" pitchFamily="2" charset="0"/>
                <a:cs typeface="Sree Krushnadevaraya" pitchFamily="2" charset="0"/>
              </a:rPr>
              <a:t>పౌలులో క్రీస్తు ఉన్నతపరచబడ్డాడు (ఫిలిప్పీయులు 1:10-20, 25-26)</a:t>
            </a:r>
            <a:endParaRPr lang="en" sz="2400" dirty="0">
              <a:latin typeface="Sree Krushnadevaraya" pitchFamily="2" charset="0"/>
              <a:cs typeface="Sree Krushnadevaraya" pitchFamily="2" charset="0"/>
            </a:endParaRPr>
          </a:p>
          <a:p>
            <a:pPr lvl="1">
              <a:spcBef>
                <a:spcPts val="600"/>
              </a:spcBef>
            </a:pPr>
            <a:r>
              <a:rPr lang="te-IN" sz="2400" dirty="0">
                <a:latin typeface="Sree Krushnadevaraya" pitchFamily="2" charset="0"/>
                <a:cs typeface="Sree Krushnadevaraya" pitchFamily="2" charset="0"/>
              </a:rPr>
              <a:t>క్రీస్తు కొరకు జీవించడం లేదా చనిపోవడం (ఫిలిప్పీయులు 1:21-22)</a:t>
            </a:r>
            <a:endParaRPr lang="en" sz="2400" dirty="0">
              <a:latin typeface="Sree Krushnadevaraya" pitchFamily="2" charset="0"/>
              <a:cs typeface="Sree Krushnadevaraya" pitchFamily="2" charset="0"/>
            </a:endParaRPr>
          </a:p>
          <a:p>
            <a:pPr lvl="1">
              <a:spcBef>
                <a:spcPts val="600"/>
              </a:spcBef>
            </a:pPr>
            <a:r>
              <a:rPr lang="te-IN" sz="2400" dirty="0">
                <a:latin typeface="Sree Krushnadevaraya" pitchFamily="2" charset="0"/>
                <a:cs typeface="Sree Krushnadevaraya" pitchFamily="2" charset="0"/>
              </a:rPr>
              <a:t>పౌలు యొక్క ద్వంద్వత్వం (ఫిలిప్పీయులు 1:23-24)</a:t>
            </a:r>
            <a:endParaRPr lang="en" sz="2400" dirty="0">
              <a:latin typeface="Sree Krushnadevaraya" pitchFamily="2" charset="0"/>
              <a:cs typeface="Sree Krushnadevaraya" pitchFamily="2" charset="0"/>
            </a:endParaRPr>
          </a:p>
          <a:p>
            <a:pPr>
              <a:spcBef>
                <a:spcPts val="600"/>
              </a:spcBef>
            </a:pPr>
            <a:r>
              <a:rPr lang="en" sz="2400" dirty="0">
                <a:solidFill>
                  <a:schemeClr val="bg1"/>
                </a:solidFill>
                <a:effectLst>
                  <a:outerShdw blurRad="38100" dist="38100" dir="2700000" algn="tl">
                    <a:srgbClr val="000000">
                      <a:alpha val="43137"/>
                    </a:srgbClr>
                  </a:outerShdw>
                </a:effectLst>
                <a:highlight>
                  <a:srgbClr val="3410D3"/>
                </a:highlight>
                <a:latin typeface="Sree Krushnadevaraya" pitchFamily="2" charset="0"/>
                <a:cs typeface="Sree Krushnadevaraya" pitchFamily="2" charset="0"/>
              </a:rPr>
              <a:t> </a:t>
            </a:r>
            <a:r>
              <a:rPr lang="te-IN" sz="2000" b="1" dirty="0">
                <a:solidFill>
                  <a:schemeClr val="bg1"/>
                </a:solidFill>
                <a:effectLst>
                  <a:outerShdw blurRad="38100" dist="38100" dir="2700000" algn="tl">
                    <a:srgbClr val="000000">
                      <a:alpha val="43137"/>
                    </a:srgbClr>
                  </a:outerShdw>
                </a:effectLst>
                <a:highlight>
                  <a:srgbClr val="3410D3"/>
                </a:highlight>
                <a:latin typeface="Sree Krushnadevaraya" pitchFamily="2" charset="0"/>
                <a:cs typeface="Sree Krushnadevaraya" pitchFamily="2" charset="0"/>
              </a:rPr>
              <a:t>క్రీస్తు కొరకు జీవించడం అంటే ఏమిటి?</a:t>
            </a:r>
            <a:endParaRPr lang="en" sz="2000" b="1" dirty="0">
              <a:solidFill>
                <a:schemeClr val="bg1"/>
              </a:solidFill>
              <a:effectLst>
                <a:outerShdw blurRad="38100" dist="38100" dir="2700000" algn="tl">
                  <a:srgbClr val="000000">
                    <a:alpha val="43137"/>
                  </a:srgbClr>
                </a:outerShdw>
              </a:effectLst>
              <a:highlight>
                <a:srgbClr val="3410D3"/>
              </a:highlight>
              <a:latin typeface="Sree Krushnadevaraya" pitchFamily="2" charset="0"/>
              <a:cs typeface="Sree Krushnadevaraya" pitchFamily="2" charset="0"/>
            </a:endParaRPr>
          </a:p>
          <a:p>
            <a:pPr lvl="1">
              <a:spcBef>
                <a:spcPts val="600"/>
              </a:spcBef>
            </a:pPr>
            <a:r>
              <a:rPr lang="te-IN" sz="2400" dirty="0">
                <a:latin typeface="Sree Krushnadevaraya" pitchFamily="2" charset="0"/>
                <a:cs typeface="Sree Krushnadevaraya" pitchFamily="2" charset="0"/>
              </a:rPr>
              <a:t>సువార్తకు తగిన విధంగా ప్రవర్తించండి (ఫిలిప్పీయులు 1:27</a:t>
            </a:r>
            <a:r>
              <a:rPr lang="en" sz="2400" dirty="0">
                <a:latin typeface="Sree Krushnadevaraya" pitchFamily="2" charset="0"/>
                <a:cs typeface="Sree Krushnadevaraya" pitchFamily="2" charset="0"/>
              </a:rPr>
              <a:t>)</a:t>
            </a:r>
          </a:p>
          <a:p>
            <a:pPr lvl="1">
              <a:spcBef>
                <a:spcPts val="600"/>
              </a:spcBef>
            </a:pPr>
            <a:r>
              <a:rPr lang="te-IN" sz="2400" dirty="0">
                <a:latin typeface="Sree Krushnadevaraya" pitchFamily="2" charset="0"/>
                <a:cs typeface="Sree Krushnadevaraya" pitchFamily="2" charset="0"/>
              </a:rPr>
              <a:t>సువార్త కొరకు ఐక్యంగా పోరాడండి (ఫిలిప్పీయులు 1:27</a:t>
            </a:r>
            <a:r>
              <a:rPr lang="en-US" sz="2400" dirty="0">
                <a:latin typeface="Sree Krushnadevaraya" pitchFamily="2" charset="0"/>
                <a:cs typeface="Sree Krushnadevaraya" pitchFamily="2" charset="0"/>
              </a:rPr>
              <a:t>-30)</a:t>
            </a:r>
            <a:endParaRPr lang="en" sz="2400"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34584D60-18BA-0678-C54C-0B1378B73E48}"/>
              </a:ext>
            </a:extLst>
          </p:cNvPr>
          <p:cNvSpPr txBox="1"/>
          <p:nvPr/>
        </p:nvSpPr>
        <p:spPr>
          <a:xfrm>
            <a:off x="295276" y="85548"/>
            <a:ext cx="7362824" cy="1200329"/>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పౌలు క్రూరమైన నీరో చేత తీర్పు తీర్చబడటానికి వేచి ఉన్నాడు. అతని భవిష్యత్తు న్యాయం కంటే సీజర్ మానసిక స్థితిపై ఎక్కువగా ఆధారపడి ఉంది.</a:t>
            </a:r>
            <a:endParaRPr lang="en" sz="2400" dirty="0">
              <a:latin typeface="Sree Krushnadevaraya" pitchFamily="2" charset="0"/>
              <a:cs typeface="Sree Krushnadevaraya" pitchFamily="2" charset="0"/>
            </a:endParaRPr>
          </a:p>
        </p:txBody>
      </p:sp>
      <p:pic>
        <p:nvPicPr>
          <p:cNvPr id="5" name="Imagen 4" descr="Imagen que contiene persona, edificio, hombre, gente&#10;&#10;El contenido generado por IA puede ser incorrecto.">
            <a:extLst>
              <a:ext uri="{FF2B5EF4-FFF2-40B4-BE49-F238E27FC236}">
                <a16:creationId xmlns:a16="http://schemas.microsoft.com/office/drawing/2014/main" id="{8ACAB702-227B-93FC-8AA6-0401C48F3FA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962899" y="119959"/>
            <a:ext cx="3933826" cy="3712366"/>
          </a:xfrm>
          <a:prstGeom prst="rect">
            <a:avLst/>
          </a:prstGeom>
          <a:ln w="38100" cap="sq">
            <a:solidFill>
              <a:srgbClr val="F55D24"/>
            </a:solidFill>
            <a:prstDash val="solid"/>
            <a:miter lim="800000"/>
          </a:ln>
          <a:effectLst>
            <a:outerShdw blurRad="50800" dist="38100" dir="2700000" algn="tl" rotWithShape="0">
              <a:srgbClr val="000000">
                <a:alpha val="43000"/>
              </a:srgbClr>
            </a:outerShdw>
          </a:effectLst>
        </p:spPr>
      </p:pic>
      <p:pic>
        <p:nvPicPr>
          <p:cNvPr id="7" name="Imagen 6" descr="Imagen que contiene foto, viejo, tabla, fuego&#10;&#10;El contenido generado por IA puede ser incorrecto.">
            <a:extLst>
              <a:ext uri="{FF2B5EF4-FFF2-40B4-BE49-F238E27FC236}">
                <a16:creationId xmlns:a16="http://schemas.microsoft.com/office/drawing/2014/main" id="{5A984E75-9235-133A-2277-EF565F16E1FF}"/>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514310"/>
            <a:ext cx="2695575" cy="3125304"/>
          </a:xfrm>
          <a:prstGeom prst="rect">
            <a:avLst/>
          </a:prstGeom>
          <a:ln w="38100" cap="sq">
            <a:solidFill>
              <a:schemeClr val="accent6">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Forma, Círculo&#10;&#10;El contenido generado por IA puede ser incorrecto.">
            <a:extLst>
              <a:ext uri="{FF2B5EF4-FFF2-40B4-BE49-F238E27FC236}">
                <a16:creationId xmlns:a16="http://schemas.microsoft.com/office/drawing/2014/main" id="{577FA352-1C5F-F410-391B-89568D68C3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1238" y="6480299"/>
            <a:ext cx="319509" cy="261615"/>
          </a:xfrm>
          <a:prstGeom prst="rect">
            <a:avLst/>
          </a:prstGeom>
          <a:effectLst>
            <a:outerShdw blurRad="50800" dist="38100" dir="8100000" algn="tr" rotWithShape="0">
              <a:prstClr val="black">
                <a:alpha val="40000"/>
              </a:prstClr>
            </a:outerShdw>
          </a:effectLst>
        </p:spPr>
      </p:pic>
      <p:pic>
        <p:nvPicPr>
          <p:cNvPr id="9" name="Imagen 8" descr="Forma&#10;&#10;El contenido generado por IA puede ser incorrecto.">
            <a:extLst>
              <a:ext uri="{FF2B5EF4-FFF2-40B4-BE49-F238E27FC236}">
                <a16:creationId xmlns:a16="http://schemas.microsoft.com/office/drawing/2014/main" id="{0114DAD2-D8FB-B9C8-3772-C8083F80579E}"/>
              </a:ext>
            </a:extLst>
          </p:cNvPr>
          <p:cNvPicPr>
            <a:picLocks noChangeAspect="1"/>
          </p:cNvPicPr>
          <p:nvPr/>
        </p:nvPicPr>
        <p:blipFill>
          <a:blip r:embed="rId6" cstate="email">
            <a:duotone>
              <a:schemeClr val="accent6">
                <a:shade val="45000"/>
                <a:satMod val="135000"/>
              </a:schemeClr>
              <a:prstClr val="white"/>
            </a:duotone>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351238" y="6093145"/>
            <a:ext cx="319509" cy="261615"/>
          </a:xfrm>
          <a:prstGeom prst="rect">
            <a:avLst/>
          </a:prstGeom>
          <a:effectLst>
            <a:outerShdw blurRad="50800" dist="38100" dir="8100000" algn="tr" rotWithShape="0">
              <a:prstClr val="black">
                <a:alpha val="40000"/>
              </a:prstClr>
            </a:outerShdw>
          </a:effectLst>
        </p:spPr>
      </p:pic>
      <p:pic>
        <p:nvPicPr>
          <p:cNvPr id="14" name="Imagen 13" descr="Forma&#10;&#10;El contenido generado por IA puede ser incorrecto.">
            <a:extLst>
              <a:ext uri="{FF2B5EF4-FFF2-40B4-BE49-F238E27FC236}">
                <a16:creationId xmlns:a16="http://schemas.microsoft.com/office/drawing/2014/main" id="{8A1E8E96-0DDB-2FDF-32C8-66D45FE4AD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51238" y="5179738"/>
            <a:ext cx="319509" cy="261615"/>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283D31CF-5041-0E57-A452-19270C327D5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51238" y="4729992"/>
            <a:ext cx="319509" cy="261615"/>
          </a:xfrm>
          <a:prstGeom prst="rect">
            <a:avLst/>
          </a:prstGeom>
          <a:effectLst>
            <a:outerShdw blurRad="50800" dist="38100" dir="8100000" algn="tr" rotWithShape="0">
              <a:prstClr val="black">
                <a:alpha val="40000"/>
              </a:prstClr>
            </a:outerShdw>
          </a:effectLst>
        </p:spPr>
      </p:pic>
      <p:pic>
        <p:nvPicPr>
          <p:cNvPr id="16" name="Imagen 15" descr="Forma&#10;&#10;El contenido generado por IA puede ser incorrecto.">
            <a:extLst>
              <a:ext uri="{FF2B5EF4-FFF2-40B4-BE49-F238E27FC236}">
                <a16:creationId xmlns:a16="http://schemas.microsoft.com/office/drawing/2014/main" id="{C883712A-ACDD-4BB5-D497-30C1E0842EC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51238" y="4350286"/>
            <a:ext cx="319509" cy="261615"/>
          </a:xfrm>
          <a:prstGeom prst="rect">
            <a:avLst/>
          </a:prstGeom>
          <a:effectLst>
            <a:outerShdw blurRad="50800" dist="38100" dir="8100000" algn="tr" rotWithShape="0">
              <a:prstClr val="black">
                <a:alpha val="40000"/>
              </a:prstClr>
            </a:outerShdw>
          </a:effectLst>
        </p:spPr>
      </p:pic>
      <p:pic>
        <p:nvPicPr>
          <p:cNvPr id="20" name="Imagen 19" descr="Icono&#10;&#10;El contenido generado por IA puede ser incorrecto.">
            <a:extLst>
              <a:ext uri="{FF2B5EF4-FFF2-40B4-BE49-F238E27FC236}">
                <a16:creationId xmlns:a16="http://schemas.microsoft.com/office/drawing/2014/main" id="{9A20F7CA-C8B9-C52E-F5A8-3D9BAEE98E97}"/>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3900462"/>
            <a:ext cx="657658" cy="352425"/>
          </a:xfrm>
          <a:prstGeom prst="rect">
            <a:avLst/>
          </a:prstGeom>
        </p:spPr>
      </p:pic>
      <p:pic>
        <p:nvPicPr>
          <p:cNvPr id="28" name="Imagen 27" descr="Icono&#10;&#10;El contenido generado por IA puede ser incorrecto.">
            <a:extLst>
              <a:ext uri="{FF2B5EF4-FFF2-40B4-BE49-F238E27FC236}">
                <a16:creationId xmlns:a16="http://schemas.microsoft.com/office/drawing/2014/main" id="{9710B8C8-7BBC-FC12-2216-37CE206B7A80}"/>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0100" y="5639821"/>
            <a:ext cx="657658" cy="352425"/>
          </a:xfrm>
          <a:prstGeom prst="rect">
            <a:avLst/>
          </a:prstGeom>
        </p:spPr>
      </p:pic>
      <p:sp>
        <p:nvSpPr>
          <p:cNvPr id="6" name="CuadroTexto 5">
            <a:extLst>
              <a:ext uri="{FF2B5EF4-FFF2-40B4-BE49-F238E27FC236}">
                <a16:creationId xmlns:a16="http://schemas.microsoft.com/office/drawing/2014/main" id="{CB4F159F-A519-936A-20D3-A4E7F6EAE216}"/>
              </a:ext>
            </a:extLst>
          </p:cNvPr>
          <p:cNvSpPr txBox="1"/>
          <p:nvPr/>
        </p:nvSpPr>
        <p:spPr>
          <a:xfrm>
            <a:off x="295276" y="2411213"/>
            <a:ext cx="7362824"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అయితే, అతని మరణం సువార్తకు (అతని జైలు శిక్ష వలె) ప్రయోజనం చేకూరుస్తుంటే, అతను తన జీవితాన్ని క్రీస్తు కోసం ఇవ్వడానికి సిద్ధంగా ఉన్నాడు.</a:t>
            </a:r>
            <a:endParaRPr lang="en" sz="24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ABE769E4-4F91-94EA-246A-30AAACAB5B87}"/>
              </a:ext>
            </a:extLst>
          </p:cNvPr>
          <p:cNvSpPr txBox="1"/>
          <p:nvPr/>
        </p:nvSpPr>
        <p:spPr>
          <a:xfrm>
            <a:off x="295275" y="1159267"/>
            <a:ext cx="7362824" cy="1200329"/>
          </a:xfrm>
          <a:prstGeom prst="rect">
            <a:avLst/>
          </a:prstGeom>
          <a:noFill/>
        </p:spPr>
        <p:txBody>
          <a:bodyPr wrap="square">
            <a:spAutoFit/>
          </a:bodyPr>
          <a:lstStyle/>
          <a:p>
            <a:pPr>
              <a:spcBef>
                <a:spcPts val="600"/>
              </a:spcBef>
            </a:pPr>
            <a:r>
              <a:rPr lang="te-IN" sz="2400" dirty="0">
                <a:latin typeface="Sree Krushnadevaraya" pitchFamily="2" charset="0"/>
                <a:cs typeface="Sree Krushnadevaraya" pitchFamily="2" charset="0"/>
              </a:rPr>
              <a:t>కానీ అతని విధి నిజంగా నీరో చేతుల్లో లేదని, దేవుని చేతుల్లో ఉందని అతనికి తెలుసు. అందువల్ల, సంఘలలో అతని కోసం చేసే ప్రార్థనల ద్వారా, అతను విడుదల చేయబడతాడని అతనికి ఖచ్చితంగా తెలుసు.</a:t>
            </a:r>
            <a:endParaRPr lang="en" sz="24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3824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ppt_x-#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strVal val="#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par>
                          <p:cTn id="40" fill="hold">
                            <p:stCondLst>
                              <p:cond delay="1000"/>
                            </p:stCondLst>
                            <p:childTnLst>
                              <p:par>
                                <p:cTn id="41" presetID="23" presetClass="entr" presetSubtype="272"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2/3*#ppt_w"/>
                                          </p:val>
                                        </p:tav>
                                        <p:tav tm="100000">
                                          <p:val>
                                            <p:strVal val="#ppt_w"/>
                                          </p:val>
                                        </p:tav>
                                      </p:tavLst>
                                    </p:anim>
                                    <p:anim calcmode="lin" valueType="num">
                                      <p:cBhvr>
                                        <p:cTn id="44" dur="500" fill="hold"/>
                                        <p:tgtEl>
                                          <p:spTgt spid="16"/>
                                        </p:tgtEl>
                                        <p:attrNameLst>
                                          <p:attrName>ppt_h</p:attrName>
                                        </p:attrNameLst>
                                      </p:cBhvr>
                                      <p:tavLst>
                                        <p:tav tm="0">
                                          <p:val>
                                            <p:strVal val="2/3*#ppt_h"/>
                                          </p:val>
                                        </p:tav>
                                        <p:tav tm="100000">
                                          <p:val>
                                            <p:strVal val="#ppt_h"/>
                                          </p:val>
                                        </p:tav>
                                      </p:tavLst>
                                    </p:anim>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par>
                          <p:cTn id="49" fill="hold">
                            <p:stCondLst>
                              <p:cond delay="2000"/>
                            </p:stCondLst>
                            <p:childTnLst>
                              <p:par>
                                <p:cTn id="50" presetID="23" presetClass="entr" presetSubtype="27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strVal val="2/3*#ppt_w"/>
                                          </p:val>
                                        </p:tav>
                                        <p:tav tm="100000">
                                          <p:val>
                                            <p:strVal val="#ppt_w"/>
                                          </p:val>
                                        </p:tav>
                                      </p:tavLst>
                                    </p:anim>
                                    <p:anim calcmode="lin" valueType="num">
                                      <p:cBhvr>
                                        <p:cTn id="53" dur="500" fill="hold"/>
                                        <p:tgtEl>
                                          <p:spTgt spid="15"/>
                                        </p:tgtEl>
                                        <p:attrNameLst>
                                          <p:attrName>ppt_h</p:attrName>
                                        </p:attrNameLst>
                                      </p:cBhvr>
                                      <p:tavLst>
                                        <p:tav tm="0">
                                          <p:val>
                                            <p:strVal val="2/3*#ppt_h"/>
                                          </p:val>
                                        </p:tav>
                                        <p:tav tm="100000">
                                          <p:val>
                                            <p:strVal val="#ppt_h"/>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
                                            <p:txEl>
                                              <p:pRg st="2" end="2"/>
                                            </p:txEl>
                                          </p:spTgt>
                                        </p:tgtEl>
                                        <p:attrNameLst>
                                          <p:attrName>style.visibility</p:attrName>
                                        </p:attrNameLst>
                                      </p:cBhvr>
                                      <p:to>
                                        <p:strVal val="visible"/>
                                      </p:to>
                                    </p:set>
                                    <p:animEffect transition="in" filter="wipe(left)">
                                      <p:cBhvr>
                                        <p:cTn id="57" dur="500"/>
                                        <p:tgtEl>
                                          <p:spTgt spid="2">
                                            <p:txEl>
                                              <p:pRg st="2" end="2"/>
                                            </p:txEl>
                                          </p:spTgt>
                                        </p:tgtEl>
                                      </p:cBhvr>
                                    </p:animEffect>
                                  </p:childTnLst>
                                </p:cTn>
                              </p:par>
                            </p:childTnLst>
                          </p:cTn>
                        </p:par>
                        <p:par>
                          <p:cTn id="58" fill="hold">
                            <p:stCondLst>
                              <p:cond delay="3000"/>
                            </p:stCondLst>
                            <p:childTnLst>
                              <p:par>
                                <p:cTn id="59" presetID="23" presetClass="entr" presetSubtype="272" fill="hold"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strVal val="2/3*#ppt_w"/>
                                          </p:val>
                                        </p:tav>
                                        <p:tav tm="100000">
                                          <p:val>
                                            <p:strVal val="#ppt_w"/>
                                          </p:val>
                                        </p:tav>
                                      </p:tavLst>
                                    </p:anim>
                                    <p:anim calcmode="lin" valueType="num">
                                      <p:cBhvr>
                                        <p:cTn id="62" dur="500" fill="hold"/>
                                        <p:tgtEl>
                                          <p:spTgt spid="14"/>
                                        </p:tgtEl>
                                        <p:attrNameLst>
                                          <p:attrName>ppt_h</p:attrName>
                                        </p:attrNameLst>
                                      </p:cBhvr>
                                      <p:tavLst>
                                        <p:tav tm="0">
                                          <p:val>
                                            <p:strVal val="2/3*#ppt_h"/>
                                          </p:val>
                                        </p:tav>
                                        <p:tav tm="100000">
                                          <p:val>
                                            <p:strVal val="#ppt_h"/>
                                          </p:val>
                                        </p:tav>
                                      </p:tavLst>
                                    </p:anim>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
                                            <p:txEl>
                                              <p:pRg st="3" end="3"/>
                                            </p:txEl>
                                          </p:spTgt>
                                        </p:tgtEl>
                                        <p:attrNameLst>
                                          <p:attrName>style.visibility</p:attrName>
                                        </p:attrNameLst>
                                      </p:cBhvr>
                                      <p:to>
                                        <p:strVal val="visible"/>
                                      </p:to>
                                    </p:set>
                                    <p:animEffect transition="in" filter="wipe(left)">
                                      <p:cBhvr>
                                        <p:cTn id="66" dur="500"/>
                                        <p:tgtEl>
                                          <p:spTgt spid="2">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ppt_x</p:attrName>
                                        </p:attrNameLst>
                                      </p:cBhvr>
                                      <p:tavLst>
                                        <p:tav tm="0">
                                          <p:val>
                                            <p:strVal val="#ppt_x-#ppt_w/2"/>
                                          </p:val>
                                        </p:tav>
                                        <p:tav tm="100000">
                                          <p:val>
                                            <p:strVal val="#ppt_x"/>
                                          </p:val>
                                        </p:tav>
                                      </p:tavLst>
                                    </p:anim>
                                    <p:anim calcmode="lin" valueType="num">
                                      <p:cBhvr>
                                        <p:cTn id="72" dur="500" fill="hold"/>
                                        <p:tgtEl>
                                          <p:spTgt spid="28"/>
                                        </p:tgtEl>
                                        <p:attrNameLst>
                                          <p:attrName>ppt_y</p:attrName>
                                        </p:attrNameLst>
                                      </p:cBhvr>
                                      <p:tavLst>
                                        <p:tav tm="0">
                                          <p:val>
                                            <p:strVal val="#ppt_y"/>
                                          </p:val>
                                        </p:tav>
                                        <p:tav tm="100000">
                                          <p:val>
                                            <p:strVal val="#ppt_y"/>
                                          </p:val>
                                        </p:tav>
                                      </p:tavLst>
                                    </p:anim>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strVal val="#ppt_h"/>
                                          </p:val>
                                        </p:tav>
                                        <p:tav tm="100000">
                                          <p:val>
                                            <p:strVal val="#ppt_h"/>
                                          </p:val>
                                        </p:tav>
                                      </p:tavLst>
                                    </p:anim>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par>
                          <p:cTn id="79" fill="hold">
                            <p:stCondLst>
                              <p:cond delay="1000"/>
                            </p:stCondLst>
                            <p:childTnLst>
                              <p:par>
                                <p:cTn id="80" presetID="23" presetClass="entr" presetSubtype="272"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p:cTn id="82" dur="500" fill="hold"/>
                                        <p:tgtEl>
                                          <p:spTgt spid="9"/>
                                        </p:tgtEl>
                                        <p:attrNameLst>
                                          <p:attrName>ppt_w</p:attrName>
                                        </p:attrNameLst>
                                      </p:cBhvr>
                                      <p:tavLst>
                                        <p:tav tm="0">
                                          <p:val>
                                            <p:strVal val="2/3*#ppt_w"/>
                                          </p:val>
                                        </p:tav>
                                        <p:tav tm="100000">
                                          <p:val>
                                            <p:strVal val="#ppt_w"/>
                                          </p:val>
                                        </p:tav>
                                      </p:tavLst>
                                    </p:anim>
                                    <p:anim calcmode="lin" valueType="num">
                                      <p:cBhvr>
                                        <p:cTn id="83" dur="500" fill="hold"/>
                                        <p:tgtEl>
                                          <p:spTgt spid="9"/>
                                        </p:tgtEl>
                                        <p:attrNameLst>
                                          <p:attrName>ppt_h</p:attrName>
                                        </p:attrNameLst>
                                      </p:cBhvr>
                                      <p:tavLst>
                                        <p:tav tm="0">
                                          <p:val>
                                            <p:strVal val="2/3*#ppt_h"/>
                                          </p:val>
                                        </p:tav>
                                        <p:tav tm="100000">
                                          <p:val>
                                            <p:strVal val="#ppt_h"/>
                                          </p:val>
                                        </p:tav>
                                      </p:tavLst>
                                    </p:anim>
                                  </p:childTnLst>
                                </p:cTn>
                              </p:par>
                            </p:childTnLst>
                          </p:cTn>
                        </p:par>
                        <p:par>
                          <p:cTn id="84" fill="hold">
                            <p:stCondLst>
                              <p:cond delay="1500"/>
                            </p:stCondLst>
                            <p:childTnLst>
                              <p:par>
                                <p:cTn id="85" presetID="22" presetClass="entr" presetSubtype="8" fill="hold" grpId="0" nodeType="afterEffect">
                                  <p:stCondLst>
                                    <p:cond delay="0"/>
                                  </p:stCondLst>
                                  <p:childTnLst>
                                    <p:set>
                                      <p:cBhvr>
                                        <p:cTn id="86" dur="1" fill="hold">
                                          <p:stCondLst>
                                            <p:cond delay="0"/>
                                          </p:stCondLst>
                                        </p:cTn>
                                        <p:tgtEl>
                                          <p:spTgt spid="2">
                                            <p:txEl>
                                              <p:pRg st="5" end="5"/>
                                            </p:txEl>
                                          </p:spTgt>
                                        </p:tgtEl>
                                        <p:attrNameLst>
                                          <p:attrName>style.visibility</p:attrName>
                                        </p:attrNameLst>
                                      </p:cBhvr>
                                      <p:to>
                                        <p:strVal val="visible"/>
                                      </p:to>
                                    </p:set>
                                    <p:animEffect transition="in" filter="wipe(left)">
                                      <p:cBhvr>
                                        <p:cTn id="87" dur="500"/>
                                        <p:tgtEl>
                                          <p:spTgt spid="2">
                                            <p:txEl>
                                              <p:pRg st="5" end="5"/>
                                            </p:txEl>
                                          </p:spTgt>
                                        </p:tgtEl>
                                      </p:cBhvr>
                                    </p:animEffect>
                                  </p:childTnLst>
                                </p:cTn>
                              </p:par>
                            </p:childTnLst>
                          </p:cTn>
                        </p:par>
                        <p:par>
                          <p:cTn id="88" fill="hold">
                            <p:stCondLst>
                              <p:cond delay="2000"/>
                            </p:stCondLst>
                            <p:childTnLst>
                              <p:par>
                                <p:cTn id="89" presetID="23" presetClass="entr" presetSubtype="272" fill="hold" nodeType="after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p:cTn id="91" dur="500" fill="hold"/>
                                        <p:tgtEl>
                                          <p:spTgt spid="8"/>
                                        </p:tgtEl>
                                        <p:attrNameLst>
                                          <p:attrName>ppt_w</p:attrName>
                                        </p:attrNameLst>
                                      </p:cBhvr>
                                      <p:tavLst>
                                        <p:tav tm="0">
                                          <p:val>
                                            <p:strVal val="2/3*#ppt_w"/>
                                          </p:val>
                                        </p:tav>
                                        <p:tav tm="100000">
                                          <p:val>
                                            <p:strVal val="#ppt_w"/>
                                          </p:val>
                                        </p:tav>
                                      </p:tavLst>
                                    </p:anim>
                                    <p:anim calcmode="lin" valueType="num">
                                      <p:cBhvr>
                                        <p:cTn id="92" dur="500" fill="hold"/>
                                        <p:tgtEl>
                                          <p:spTgt spid="8"/>
                                        </p:tgtEl>
                                        <p:attrNameLst>
                                          <p:attrName>ppt_h</p:attrName>
                                        </p:attrNameLst>
                                      </p:cBhvr>
                                      <p:tavLst>
                                        <p:tav tm="0">
                                          <p:val>
                                            <p:strVal val="2/3*#ppt_h"/>
                                          </p:val>
                                        </p:tav>
                                        <p:tav tm="100000">
                                          <p:val>
                                            <p:strVal val="#ppt_h"/>
                                          </p:val>
                                        </p:tav>
                                      </p:tavLst>
                                    </p:anim>
                                  </p:childTnLst>
                                </p:cTn>
                              </p:par>
                            </p:childTnLst>
                          </p:cTn>
                        </p:par>
                        <p:par>
                          <p:cTn id="93" fill="hold">
                            <p:stCondLst>
                              <p:cond delay="2500"/>
                            </p:stCondLst>
                            <p:childTnLst>
                              <p:par>
                                <p:cTn id="94" presetID="22" presetClass="entr" presetSubtype="8" fill="hold" grpId="0" nodeType="afterEffect">
                                  <p:stCondLst>
                                    <p:cond delay="0"/>
                                  </p:stCondLst>
                                  <p:childTnLst>
                                    <p:set>
                                      <p:cBhvr>
                                        <p:cTn id="95" dur="1" fill="hold">
                                          <p:stCondLst>
                                            <p:cond delay="0"/>
                                          </p:stCondLst>
                                        </p:cTn>
                                        <p:tgtEl>
                                          <p:spTgt spid="2">
                                            <p:txEl>
                                              <p:pRg st="6" end="6"/>
                                            </p:txEl>
                                          </p:spTgt>
                                        </p:tgtEl>
                                        <p:attrNameLst>
                                          <p:attrName>style.visibility</p:attrName>
                                        </p:attrNameLst>
                                      </p:cBhvr>
                                      <p:to>
                                        <p:strVal val="visible"/>
                                      </p:to>
                                    </p:set>
                                    <p:animEffect transition="in" filter="wipe(left)">
                                      <p:cBhvr>
                                        <p:cTn id="9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ED0E7C6-E451-E2EC-A258-F67F397255C8}"/>
              </a:ext>
            </a:extLst>
          </p:cNvPr>
          <p:cNvSpPr txBox="1"/>
          <p:nvPr/>
        </p:nvSpPr>
        <p:spPr>
          <a:xfrm>
            <a:off x="447676" y="834057"/>
            <a:ext cx="7019924" cy="5509200"/>
          </a:xfrm>
          <a:prstGeom prst="rect">
            <a:avLst/>
          </a:prstGeom>
          <a:noFill/>
        </p:spPr>
        <p:txBody>
          <a:bodyPr wrap="square">
            <a:spAutoFit/>
          </a:bodyPr>
          <a:lstStyle/>
          <a:p>
            <a:pPr algn="ctr"/>
            <a:r>
              <a:rPr lang="te-IN" sz="8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Sree Krushnadevaraya" pitchFamily="2" charset="0"/>
                <a:cs typeface="Sree Krushnadevaraya" pitchFamily="2" charset="0"/>
              </a:rPr>
              <a:t>క్రీస్తు కోసం జీవించాలా లేదా క్రీస్తు కోసం చనిపోవాలా?</a:t>
            </a:r>
          </a:p>
        </p:txBody>
      </p:sp>
    </p:spTree>
    <p:extLst>
      <p:ext uri="{BB962C8B-B14F-4D97-AF65-F5344CB8AC3E}">
        <p14:creationId xmlns:p14="http://schemas.microsoft.com/office/powerpoint/2010/main" val="37011826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A37461A-A810-2BF0-6CAC-358A0134966C}"/>
              </a:ext>
            </a:extLst>
          </p:cNvPr>
          <p:cNvSpPr>
            <a:spLocks noGrp="1" noRot="1" noMove="1" noResize="1" noEditPoints="1" noAdjustHandles="1" noChangeArrowheads="1" noChangeShapeType="1"/>
          </p:cNvSpPr>
          <p:nvPr/>
        </p:nvSpPr>
        <p:spPr>
          <a:xfrm>
            <a:off x="0" y="0"/>
            <a:ext cx="12191999" cy="134400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6DE6DEE6-8984-C0E4-6596-00411FF97FA3}"/>
              </a:ext>
            </a:extLst>
          </p:cNvPr>
          <p:cNvSpPr txBox="1"/>
          <p:nvPr/>
        </p:nvSpPr>
        <p:spPr>
          <a:xfrm>
            <a:off x="1" y="101598"/>
            <a:ext cx="12192000" cy="769441"/>
          </a:xfrm>
          <a:prstGeom prst="rect">
            <a:avLst/>
          </a:prstGeom>
          <a:noFill/>
        </p:spPr>
        <p:txBody>
          <a:bodyPr wrap="square">
            <a:spAutoFit/>
            <a:scene3d>
              <a:camera prst="orthographicFront"/>
              <a:lightRig rig="freezing" dir="t"/>
            </a:scene3d>
            <a:sp3d extrusionH="57150" contourW="25400">
              <a:bevelT h="25400" prst="softRound"/>
              <a:contourClr>
                <a:schemeClr val="accent3">
                  <a:lumMod val="75000"/>
                </a:schemeClr>
              </a:contourClr>
            </a:sp3d>
          </a:bodyPr>
          <a:lstStyle/>
          <a:p>
            <a:pPr algn="ctr"/>
            <a:r>
              <a:rPr lang="te-IN" sz="4400" b="1" spc="300" dirty="0">
                <a:ln w="15875">
                  <a:noFill/>
                  <a:prstDash val="solid"/>
                </a:ln>
                <a:solidFill>
                  <a:srgbClr val="697DBA"/>
                </a:solidFill>
                <a:effectLst>
                  <a:outerShdw blurRad="38100" dist="22860" dir="5400000" algn="tl" rotWithShape="0">
                    <a:srgbClr val="000000">
                      <a:alpha val="30000"/>
                    </a:srgbClr>
                  </a:outerShdw>
                </a:effectLst>
                <a:latin typeface="Sree Krushnadevaraya" pitchFamily="2" charset="0"/>
                <a:cs typeface="Sree Krushnadevaraya" pitchFamily="2" charset="0"/>
              </a:rPr>
              <a:t>పౌలులో క్రీస్తు ఉన్నతపరచబడ్డాడు</a:t>
            </a:r>
            <a:endParaRPr lang="en" sz="4400" b="1" spc="300" dirty="0">
              <a:ln w="15875">
                <a:noFill/>
                <a:prstDash val="solid"/>
              </a:ln>
              <a:solidFill>
                <a:srgbClr val="697DBA"/>
              </a:solidFill>
              <a:effectLst>
                <a:outerShdw blurRad="38100" dist="22860" dir="5400000" algn="tl" rotWithShape="0">
                  <a:srgbClr val="000000">
                    <a:alpha val="30000"/>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C9E2C81B-0833-C1E1-D548-3934E29DB94F}"/>
              </a:ext>
            </a:extLst>
          </p:cNvPr>
          <p:cNvSpPr txBox="1"/>
          <p:nvPr/>
        </p:nvSpPr>
        <p:spPr>
          <a:xfrm>
            <a:off x="0" y="690473"/>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75000"/>
                  </a:schemeClr>
                </a:solidFill>
                <a:latin typeface="Sree Krushnadevaraya" pitchFamily="2" charset="0"/>
                <a:cs typeface="Sree Krushnadevaraya" pitchFamily="2" charset="0"/>
              </a:rPr>
              <a:t>“</a:t>
            </a:r>
            <a:r>
              <a:rPr lang="te-IN" sz="2000" b="1" dirty="0">
                <a:solidFill>
                  <a:schemeClr val="accent5">
                    <a:lumMod val="75000"/>
                  </a:schemeClr>
                </a:solidFill>
                <a:latin typeface="Sree Krushnadevaraya" pitchFamily="2" charset="0"/>
                <a:cs typeface="Sree Krushnadevaraya" pitchFamily="2" charset="0"/>
              </a:rPr>
              <a:t>నేను మిగుల అపేక్షించుచు నిరీక్షించుచున్న ప్రకారముగా మీ ప్రార్థనవలనను, యేసుక్రీస్తుయొక్క ఆత్మ నాకు సమృద్ధిగా కలుగుటవలనను, ఆ ప్రకటన నాకు రక్షణార్థముగా పరిణమించునని నేనెరుగుదును</a:t>
            </a:r>
            <a:r>
              <a:rPr lang="en" sz="2000" b="1" dirty="0">
                <a:solidFill>
                  <a:schemeClr val="accent5">
                    <a:lumMod val="75000"/>
                  </a:schemeClr>
                </a:solidFill>
                <a:latin typeface="Sree Krushnadevaraya" pitchFamily="2" charset="0"/>
                <a:cs typeface="Sree Krushnadevaraya" pitchFamily="2" charset="0"/>
              </a:rPr>
              <a:t>.” (</a:t>
            </a:r>
            <a:r>
              <a:rPr lang="te-IN" sz="2000" b="1" dirty="0">
                <a:solidFill>
                  <a:schemeClr val="accent5">
                    <a:lumMod val="75000"/>
                  </a:schemeClr>
                </a:solidFill>
                <a:latin typeface="Sree Krushnadevaraya" pitchFamily="2" charset="0"/>
                <a:cs typeface="Sree Krushnadevaraya" pitchFamily="2" charset="0"/>
              </a:rPr>
              <a:t>ఫిలిప్పీయులకు</a:t>
            </a:r>
            <a:r>
              <a:rPr lang="en" sz="2000" b="1" dirty="0">
                <a:solidFill>
                  <a:schemeClr val="accent5">
                    <a:lumMod val="75000"/>
                  </a:schemeClr>
                </a:solidFill>
                <a:latin typeface="Sree Krushnadevaraya" pitchFamily="2" charset="0"/>
                <a:cs typeface="Sree Krushnadevaraya" pitchFamily="2" charset="0"/>
              </a:rPr>
              <a:t> 1:20)</a:t>
            </a:r>
          </a:p>
        </p:txBody>
      </p:sp>
      <p:sp>
        <p:nvSpPr>
          <p:cNvPr id="6" name="CuadroTexto 5">
            <a:extLst>
              <a:ext uri="{FF2B5EF4-FFF2-40B4-BE49-F238E27FC236}">
                <a16:creationId xmlns:a16="http://schemas.microsoft.com/office/drawing/2014/main" id="{0D3F8635-DB1A-85FC-6E69-281539611746}"/>
              </a:ext>
            </a:extLst>
          </p:cNvPr>
          <p:cNvSpPr txBox="1"/>
          <p:nvPr/>
        </p:nvSpPr>
        <p:spPr>
          <a:xfrm>
            <a:off x="3478798" y="1406475"/>
            <a:ext cx="5741402" cy="2123658"/>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పౌలు తాను అనుభవించిన బాధలలో సంతోషించాడు, అవి చాలా ఉన్నాయి (కొలొస్సయులు 1:24</a:t>
            </a:r>
            <a:r>
              <a:rPr lang="en-IN" sz="2200" dirty="0">
                <a:latin typeface="Sree Krushnadevaraya" pitchFamily="2" charset="0"/>
                <a:cs typeface="Sree Krushnadevaraya" pitchFamily="2" charset="0"/>
              </a:rPr>
              <a:t>; 2 </a:t>
            </a:r>
            <a:r>
              <a:rPr lang="te-IN" sz="2200" dirty="0">
                <a:latin typeface="Sree Krushnadevaraya" pitchFamily="2" charset="0"/>
                <a:cs typeface="Sree Krushnadevaraya" pitchFamily="2" charset="0"/>
              </a:rPr>
              <a:t>కొరిం. 11:23-27). వాస్తవానికి, అతను బాధలలోనే సంతోషించలేదు, కానీ అతను కష్టాలను భరించిన కారణాలలో సంతోషించాడు, వాటిలో ఒకటి క్రీస్తు సంఘంకి అది తెచ్చిన ప్రయోజనం (కొలొస్సయులు 1:24</a:t>
            </a:r>
            <a:r>
              <a:rPr lang="en-IN" sz="2200" dirty="0">
                <a:latin typeface="Sree Krushnadevaraya" pitchFamily="2" charset="0"/>
                <a:cs typeface="Sree Krushnadevaraya" pitchFamily="2" charset="0"/>
              </a:rPr>
              <a:t>; 2 </a:t>
            </a:r>
            <a:r>
              <a:rPr lang="te-IN" sz="2200" dirty="0">
                <a:latin typeface="Sree Krushnadevaraya" pitchFamily="2" charset="0"/>
                <a:cs typeface="Sree Krushnadevaraya" pitchFamily="2" charset="0"/>
              </a:rPr>
              <a:t>కొరిం. 11:28).</a:t>
            </a:r>
            <a:endParaRPr lang="en" sz="2200" dirty="0">
              <a:latin typeface="Sree Krushnadevaraya" pitchFamily="2" charset="0"/>
              <a:cs typeface="Sree Krushnadevaraya" pitchFamily="2" charset="0"/>
            </a:endParaRPr>
          </a:p>
        </p:txBody>
      </p:sp>
      <p:pic>
        <p:nvPicPr>
          <p:cNvPr id="4" name="Imagen 3" descr="Imagen que contiene perro, hombre, tabla, grupo&#10;&#10;El contenido generado por IA puede ser incorrecto.">
            <a:extLst>
              <a:ext uri="{FF2B5EF4-FFF2-40B4-BE49-F238E27FC236}">
                <a16:creationId xmlns:a16="http://schemas.microsoft.com/office/drawing/2014/main" id="{77274124-6AB0-65E7-0120-2DC7121CF5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4637" y="1555164"/>
            <a:ext cx="3131136" cy="3067170"/>
          </a:xfrm>
          <a:prstGeom prst="rect">
            <a:avLst/>
          </a:prstGeom>
          <a:ln w="38100" cap="sq">
            <a:solidFill>
              <a:srgbClr val="465A98"/>
            </a:solidFill>
            <a:prstDash val="solid"/>
            <a:miter lim="800000"/>
          </a:ln>
          <a:effectLst>
            <a:outerShdw blurRad="50800" dist="38100" dir="2700000" algn="tl" rotWithShape="0">
              <a:srgbClr val="000000">
                <a:alpha val="43000"/>
              </a:srgbClr>
            </a:outerShdw>
          </a:effectLst>
        </p:spPr>
      </p:pic>
      <p:pic>
        <p:nvPicPr>
          <p:cNvPr id="8" name="Imagen 7" descr="Pintura de una persona&#10;&#10;El contenido generado por IA puede ser incorrecto.">
            <a:extLst>
              <a:ext uri="{FF2B5EF4-FFF2-40B4-BE49-F238E27FC236}">
                <a16:creationId xmlns:a16="http://schemas.microsoft.com/office/drawing/2014/main" id="{ACBC3ACC-2621-93EA-F31A-03100E42C1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1499" y="4667770"/>
            <a:ext cx="1847301" cy="2056745"/>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texto, foto, grupo, hombre&#10;&#10;El contenido generado por IA puede ser incorrecto.">
            <a:extLst>
              <a:ext uri="{FF2B5EF4-FFF2-40B4-BE49-F238E27FC236}">
                <a16:creationId xmlns:a16="http://schemas.microsoft.com/office/drawing/2014/main" id="{E2D236A5-9AB7-0F14-CFBD-B1C003252C3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293225" y="1459913"/>
            <a:ext cx="2695575" cy="3074373"/>
          </a:xfrm>
          <a:prstGeom prst="rect">
            <a:avLst/>
          </a:prstGeom>
          <a:solidFill>
            <a:srgbClr val="FFFFFF">
              <a:shade val="85000"/>
            </a:srgbClr>
          </a:solidFill>
          <a:ln w="88900" cap="sq">
            <a:solidFill>
              <a:srgbClr val="76483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30F703C-8C91-47F8-404C-C7B61DA7087D}"/>
              </a:ext>
            </a:extLst>
          </p:cNvPr>
          <p:cNvSpPr txBox="1"/>
          <p:nvPr/>
        </p:nvSpPr>
        <p:spPr>
          <a:xfrm>
            <a:off x="203201" y="4798955"/>
            <a:ext cx="9836150" cy="1061829"/>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ఫిలిప్పీయులకు రాసిన లేఖలో, పౌలు స్పష్టం చేస్తూ, ప్రస్తుతానికి యేసును తన మరణంతో ఉన్నతపరుస్తానని ఆశించలేదు, కానీ సంఘం ప్రార్థనలు మరియు పరిశుద్ధాత్మ పని ద్వారా, విముక్తి పొంది, తన జీవితంతో క్రీస్తును సేవించడం కొనసాగించాలని ఆశించాడు (ఫిలి. 1:19, 25-26).</a:t>
            </a:r>
            <a:endParaRPr lang="en" sz="2100"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ADFEB025-3047-918B-9617-B0F0BEC568CF}"/>
              </a:ext>
            </a:extLst>
          </p:cNvPr>
          <p:cNvSpPr txBox="1"/>
          <p:nvPr/>
        </p:nvSpPr>
        <p:spPr>
          <a:xfrm>
            <a:off x="3478798" y="3696497"/>
            <a:ext cx="5741402" cy="1061829"/>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యేసును తన బాధలో - మరియు అతని మరణంలో కూడా - అనుకరించడం ద్వారా క్రీస్తు పౌలులో ఉన్నతీకరించబడ్డాడు (ఫిలి. 1:20</a:t>
            </a:r>
            <a:r>
              <a:rPr lang="en-IN" sz="2100" dirty="0">
                <a:latin typeface="Sree Krushnadevaraya" pitchFamily="2" charset="0"/>
                <a:cs typeface="Sree Krushnadevaraya" pitchFamily="2" charset="0"/>
              </a:rPr>
              <a:t>).</a:t>
            </a:r>
            <a:endParaRPr lang="en" sz="2100" dirty="0">
              <a:latin typeface="Sree Krushnadevaraya" pitchFamily="2" charset="0"/>
              <a:cs typeface="Sree Krushnadevaraya" pitchFamily="2" charset="0"/>
            </a:endParaRPr>
          </a:p>
        </p:txBody>
      </p:sp>
      <p:sp>
        <p:nvSpPr>
          <p:cNvPr id="11" name="CuadroTexto 10">
            <a:extLst>
              <a:ext uri="{FF2B5EF4-FFF2-40B4-BE49-F238E27FC236}">
                <a16:creationId xmlns:a16="http://schemas.microsoft.com/office/drawing/2014/main" id="{2CE9D845-D687-8C44-B629-793DDBA55EFA}"/>
              </a:ext>
            </a:extLst>
          </p:cNvPr>
          <p:cNvSpPr txBox="1"/>
          <p:nvPr/>
        </p:nvSpPr>
        <p:spPr>
          <a:xfrm>
            <a:off x="203199" y="5904394"/>
            <a:ext cx="9836150" cy="1061829"/>
          </a:xfrm>
          <a:prstGeom prst="rect">
            <a:avLst/>
          </a:prstGeom>
          <a:noFill/>
        </p:spPr>
        <p:txBody>
          <a:bodyPr wrap="square">
            <a:spAutoFit/>
          </a:bodyPr>
          <a:lstStyle/>
          <a:p>
            <a:pPr>
              <a:spcBef>
                <a:spcPts val="600"/>
              </a:spcBef>
            </a:pPr>
            <a:r>
              <a:rPr lang="te-IN" sz="2100" dirty="0">
                <a:latin typeface="Sree Krushnadevaraya" pitchFamily="2" charset="0"/>
                <a:cs typeface="Sree Krushnadevaraya" pitchFamily="2" charset="0"/>
              </a:rPr>
              <a:t>మన ప్రపంచంలో ప్రబలంగా ఉన్న చెడు కారణంగా, క్రీస్తు జీవించినట్లుగా జీవించడం తరచుగా క్రీస్తు అనుభవించినట్లే బాధను కలిగిస్తుంది మరియు కొన్ని సందర్భాల్లో, క్రీస్తు మరణించినట్లుగా మరణించడం (2 తిమో. 3:12).</a:t>
            </a:r>
            <a:endParaRPr lang="en" sz="2100" dirty="0">
              <a:latin typeface="Sree Krushnadevaraya" pitchFamily="2" charset="0"/>
              <a:cs typeface="Sree Krushnadevaraya" pitchFamily="2" charset="0"/>
            </a:endParaRPr>
          </a:p>
        </p:txBody>
      </p:sp>
    </p:spTree>
    <p:extLst>
      <p:ext uri="{BB962C8B-B14F-4D97-AF65-F5344CB8AC3E}">
        <p14:creationId xmlns:p14="http://schemas.microsoft.com/office/powerpoint/2010/main" val="204729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900" decel="100000" fill="hold"/>
                                        <p:tgtEl>
                                          <p:spTgt spid="1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900" decel="100000" fill="hold"/>
                                        <p:tgtEl>
                                          <p:spTgt spid="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A4EE5C67-C28B-5920-4EEE-8F742EA9FDC9}"/>
              </a:ext>
            </a:extLst>
          </p:cNvPr>
          <p:cNvSpPr>
            <a:spLocks noGrp="1" noRot="1" noMove="1" noResize="1" noEditPoints="1" noAdjustHandles="1" noChangeArrowheads="1" noChangeShapeType="1"/>
          </p:cNvSpPr>
          <p:nvPr/>
        </p:nvSpPr>
        <p:spPr>
          <a:xfrm>
            <a:off x="0" y="0"/>
            <a:ext cx="12192000" cy="1111045"/>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78E344E-BCA5-560B-BB57-43533D1A6FBE}"/>
              </a:ext>
            </a:extLst>
          </p:cNvPr>
          <p:cNvSpPr txBox="1"/>
          <p:nvPr/>
        </p:nvSpPr>
        <p:spPr>
          <a:xfrm>
            <a:off x="0" y="116112"/>
            <a:ext cx="12192000" cy="769441"/>
          </a:xfrm>
          <a:prstGeom prst="rect">
            <a:avLst/>
          </a:prstGeom>
          <a:noFill/>
        </p:spPr>
        <p:txBody>
          <a:bodyPr wrap="square">
            <a:spAutoFit/>
          </a:bodyPr>
          <a:lstStyle/>
          <a:p>
            <a:pPr algn="ctr"/>
            <a:r>
              <a:rPr lang="te-I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Sree Krushnadevaraya" pitchFamily="2" charset="0"/>
                <a:cs typeface="Sree Krushnadevaraya" pitchFamily="2" charset="0"/>
              </a:rPr>
              <a:t>క్రీస్తు కోసం జీవించడం లేదా చనిపోవడం</a:t>
            </a:r>
            <a:endParaRPr lang="en" sz="4400" b="1" spc="50" dirty="0">
              <a:ln w="9525" cmpd="sng">
                <a:solidFill>
                  <a:schemeClr val="accent1"/>
                </a:solidFill>
                <a:prstDash val="solid"/>
              </a:ln>
              <a:solidFill>
                <a:srgbClr val="70AD47">
                  <a:tint val="1000"/>
                </a:srgbClr>
              </a:solidFill>
              <a:effectLst>
                <a:glow rad="63500">
                  <a:schemeClr val="accent1">
                    <a:lumMod val="75000"/>
                    <a:alpha val="40000"/>
                  </a:schemeClr>
                </a:glo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599B2653-45FB-144C-F1B0-64F843EEAE86}"/>
              </a:ext>
            </a:extLst>
          </p:cNvPr>
          <p:cNvSpPr txBox="1"/>
          <p:nvPr/>
        </p:nvSpPr>
        <p:spPr>
          <a:xfrm>
            <a:off x="1490662" y="764270"/>
            <a:ext cx="9210675" cy="461665"/>
          </a:xfrm>
          <a:prstGeom prst="rect">
            <a:avLst/>
          </a:prstGeom>
          <a:noFill/>
        </p:spPr>
        <p:txBody>
          <a:bodyPr wrap="square">
            <a:spAutoFit/>
          </a:bodyPr>
          <a:lstStyle/>
          <a:p>
            <a:pPr algn="ctr"/>
            <a:r>
              <a:rPr lang="en" sz="2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Sree Krushnadevaraya" pitchFamily="2" charset="0"/>
                <a:cs typeface="Sree Krushnadevaraya" pitchFamily="2" charset="0"/>
              </a:rPr>
              <a:t>నామట్టుకైతే బ్రదుకుట క్రీస్తే, చావైతే లాభము</a:t>
            </a:r>
            <a:r>
              <a:rPr lang="en" sz="2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Sree Krushnadevaraya" pitchFamily="2" charset="0"/>
                <a:cs typeface="Sree Krushnadevaraya" pitchFamily="2" charset="0"/>
              </a:rPr>
              <a:t>.” (</a:t>
            </a:r>
            <a:r>
              <a:rPr lang="te-IN" sz="2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Sree Krushnadevaraya" pitchFamily="2" charset="0"/>
                <a:cs typeface="Sree Krushnadevaraya" pitchFamily="2" charset="0"/>
              </a:rPr>
              <a:t>ఫిలిప్పీయులకు</a:t>
            </a:r>
            <a:r>
              <a:rPr lang="en" sz="2400" b="1" dirty="0">
                <a:solidFill>
                  <a:schemeClr val="accent4">
                    <a:lumMod val="40000"/>
                    <a:lumOff val="60000"/>
                  </a:schemeClr>
                </a:solidFill>
                <a:effectLst>
                  <a:glow rad="127000">
                    <a:srgbClr val="652593"/>
                  </a:glow>
                  <a:outerShdw blurRad="38100" dist="38100" dir="2700000" algn="tl">
                    <a:srgbClr val="000000">
                      <a:alpha val="43137"/>
                    </a:srgbClr>
                  </a:outerShdw>
                </a:effectLst>
                <a:latin typeface="Sree Krushnadevaraya" pitchFamily="2" charset="0"/>
                <a:cs typeface="Sree Krushnadevaraya" pitchFamily="2" charset="0"/>
              </a:rPr>
              <a:t> 1:21)</a:t>
            </a:r>
          </a:p>
        </p:txBody>
      </p:sp>
      <p:sp>
        <p:nvSpPr>
          <p:cNvPr id="6" name="CuadroTexto 5">
            <a:extLst>
              <a:ext uri="{FF2B5EF4-FFF2-40B4-BE49-F238E27FC236}">
                <a16:creationId xmlns:a16="http://schemas.microsoft.com/office/drawing/2014/main" id="{CEB4F8F5-0033-652D-1453-186A9FF5CFD2}"/>
              </a:ext>
            </a:extLst>
          </p:cNvPr>
          <p:cNvSpPr txBox="1"/>
          <p:nvPr/>
        </p:nvSpPr>
        <p:spPr>
          <a:xfrm>
            <a:off x="4498413" y="1281782"/>
            <a:ext cx="5609150" cy="769441"/>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నేడు మంచికి, చెడుకి, క్రీస్తుకి, సాతానుకి మధ్య జరుగుతున్న సంఘర్షణలో అన్ని బాధలకు మూలం ఉంది.</a:t>
            </a:r>
            <a:endParaRPr lang="en" sz="2200" dirty="0">
              <a:latin typeface="Sree Krushnadevaraya" pitchFamily="2" charset="0"/>
              <a:cs typeface="Sree Krushnadevaraya" pitchFamily="2" charset="0"/>
            </a:endParaRPr>
          </a:p>
        </p:txBody>
      </p:sp>
      <p:pic>
        <p:nvPicPr>
          <p:cNvPr id="7" name="Imagen 6" descr="Una caricatura de una persona&#10;&#10;El contenido generado por IA puede ser incorrecto.">
            <a:extLst>
              <a:ext uri="{FF2B5EF4-FFF2-40B4-BE49-F238E27FC236}">
                <a16:creationId xmlns:a16="http://schemas.microsoft.com/office/drawing/2014/main" id="{97FB4531-D7B7-FD5D-3579-2410F402405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176386" y="1281782"/>
            <a:ext cx="1851253" cy="2323712"/>
          </a:xfrm>
          <a:prstGeom prst="rect">
            <a:avLst/>
          </a:prstGeom>
          <a:solidFill>
            <a:srgbClr val="FFFFFF">
              <a:shade val="85000"/>
            </a:srgbClr>
          </a:solidFill>
          <a:ln w="57150" cap="sq">
            <a:solidFill>
              <a:schemeClr val="accent3">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Personas sentadas en una mesa&#10;&#10;El contenido generado por IA puede ser incorrecto.">
            <a:extLst>
              <a:ext uri="{FF2B5EF4-FFF2-40B4-BE49-F238E27FC236}">
                <a16:creationId xmlns:a16="http://schemas.microsoft.com/office/drawing/2014/main" id="{55B9593E-A811-747F-E40B-10B84996DD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360" y="1360443"/>
            <a:ext cx="4258852" cy="2395605"/>
          </a:xfrm>
          <a:prstGeom prst="snip2DiagRect">
            <a:avLst>
              <a:gd name="adj1" fmla="val 9850"/>
              <a:gd name="adj2" fmla="val 0"/>
            </a:avLst>
          </a:prstGeom>
          <a:solidFill>
            <a:srgbClr val="FFFFFF">
              <a:shade val="85000"/>
            </a:srgbClr>
          </a:solidFill>
          <a:ln w="381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BA625D81-8326-52CB-4F5B-03FC206CB369}"/>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64360" y="4064033"/>
            <a:ext cx="4258852" cy="2555727"/>
          </a:xfrm>
          <a:prstGeom prst="snip2DiagRect">
            <a:avLst>
              <a:gd name="adj1" fmla="val 0"/>
              <a:gd name="adj2" fmla="val 8588"/>
            </a:avLst>
          </a:prstGeom>
          <a:solidFill>
            <a:srgbClr val="FFFFFF">
              <a:shade val="85000"/>
            </a:srgbClr>
          </a:solidFill>
          <a:ln w="3810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CuadroTexto 14">
            <a:extLst>
              <a:ext uri="{FF2B5EF4-FFF2-40B4-BE49-F238E27FC236}">
                <a16:creationId xmlns:a16="http://schemas.microsoft.com/office/drawing/2014/main" id="{F8245A93-8F27-E7B1-C036-139684C3E5AD}"/>
              </a:ext>
            </a:extLst>
          </p:cNvPr>
          <p:cNvSpPr txBox="1"/>
          <p:nvPr/>
        </p:nvSpPr>
        <p:spPr>
          <a:xfrm>
            <a:off x="4498412" y="3634622"/>
            <a:ext cx="7460403" cy="1107996"/>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కానీ మనం సత్యం మరియు న్యాయం వంటి ఆయుధాలను ఉపయోగిస్తాము (2 కొరిం. 6:4-7). "కోటలను పడగొట్టడానికి" శక్తివంతమైన ఆయుధాలు</a:t>
            </a:r>
            <a:br>
              <a:rPr lang="es-ES" sz="2200" b="1" dirty="0">
                <a:latin typeface="Sree Krushnadevaraya" pitchFamily="2" charset="0"/>
                <a:cs typeface="Sree Krushnadevaraya" pitchFamily="2" charset="0"/>
              </a:rPr>
            </a:br>
            <a:r>
              <a:rPr lang="te-IN" sz="2200" b="1" dirty="0">
                <a:latin typeface="Sree Krushnadevaraya" pitchFamily="2" charset="0"/>
                <a:cs typeface="Sree Krushnadevaraya" pitchFamily="2" charset="0"/>
              </a:rPr>
              <a:t>(2 కొరిం. 10:3-5).</a:t>
            </a:r>
            <a:endParaRPr lang="en" sz="2200" b="1" dirty="0">
              <a:latin typeface="Sree Krushnadevaraya" pitchFamily="2" charset="0"/>
              <a:cs typeface="Sree Krushnadevaraya" pitchFamily="2" charset="0"/>
            </a:endParaRPr>
          </a:p>
        </p:txBody>
      </p:sp>
      <p:sp>
        <p:nvSpPr>
          <p:cNvPr id="17" name="CuadroTexto 16">
            <a:extLst>
              <a:ext uri="{FF2B5EF4-FFF2-40B4-BE49-F238E27FC236}">
                <a16:creationId xmlns:a16="http://schemas.microsoft.com/office/drawing/2014/main" id="{DC7C9449-4796-1F1A-A2E7-BE62D6C3F01B}"/>
              </a:ext>
            </a:extLst>
          </p:cNvPr>
          <p:cNvSpPr txBox="1"/>
          <p:nvPr/>
        </p:nvSpPr>
        <p:spPr>
          <a:xfrm>
            <a:off x="4492035" y="4711093"/>
            <a:ext cx="6075573" cy="1107996"/>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కానీ యుద్ధంలో, ఫలితం నీతిమంతుల మరణం అయినప్పుడు ఏమి జరుగుతుంది? పౌలు ప్రకారం, ఇది మనకు లాభం (ఫిలి. 1:21) కు దారితీస్తుంది.</a:t>
            </a:r>
          </a:p>
        </p:txBody>
      </p:sp>
      <p:pic>
        <p:nvPicPr>
          <p:cNvPr id="19" name="Imagen 18" descr="Imagen que contiene persona, hombre, montar a caballo, joven&#10;&#10;El contenido generado por IA puede ser incorrecto.">
            <a:extLst>
              <a:ext uri="{FF2B5EF4-FFF2-40B4-BE49-F238E27FC236}">
                <a16:creationId xmlns:a16="http://schemas.microsoft.com/office/drawing/2014/main" id="{EF6FEA52-C68D-C286-B087-E5B9D4F35DC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642808" y="4649594"/>
            <a:ext cx="1443360" cy="2015936"/>
          </a:xfrm>
          <a:prstGeom prst="rect">
            <a:avLst/>
          </a:prstGeom>
          <a:ln w="38100">
            <a:solidFill>
              <a:schemeClr val="accent4">
                <a:lumMod val="60000"/>
                <a:lumOff val="40000"/>
              </a:schemeClr>
            </a:solidFill>
          </a:ln>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9641B137-7AA2-65BC-145F-76FBAC88EF09}"/>
              </a:ext>
            </a:extLst>
          </p:cNvPr>
          <p:cNvSpPr txBox="1"/>
          <p:nvPr/>
        </p:nvSpPr>
        <p:spPr>
          <a:xfrm>
            <a:off x="4498411" y="2093861"/>
            <a:ext cx="5609150"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ఇది ఆధ్యాత్మిక యుద్ధం, దీనిని ఆధ్యాత్మిక ఆయుధాలతో పోరాడాలి. శత్రువు అనుచరులు క్రైస్తవులపై చట్టవిరుద్ధమైన ఆయుధాలను ఉపయోగిస్తారు (అబద్ధాలు, విమర్శలు, తోటివారి ఒత్తిడి మొదలైనవి).</a:t>
            </a:r>
          </a:p>
        </p:txBody>
      </p:sp>
      <p:sp>
        <p:nvSpPr>
          <p:cNvPr id="9" name="CuadroTexto 8">
            <a:extLst>
              <a:ext uri="{FF2B5EF4-FFF2-40B4-BE49-F238E27FC236}">
                <a16:creationId xmlns:a16="http://schemas.microsoft.com/office/drawing/2014/main" id="{F8B5176E-8645-2DE4-59F3-116327B022B7}"/>
              </a:ext>
            </a:extLst>
          </p:cNvPr>
          <p:cNvSpPr txBox="1"/>
          <p:nvPr/>
        </p:nvSpPr>
        <p:spPr>
          <a:xfrm>
            <a:off x="4492034" y="5780868"/>
            <a:ext cx="6075573" cy="1107996"/>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క్రీస్తుకు నమ్మకంగా ఉన్న మనలో, మరణం మనల్ని శత్రువుల నుండి దూరంగా ఉంచుతుంది మరియు అన్ని బాధల నుండి మనల్ని విముక్తి చేస్తుంది (సామెతలు 14:32; యెషయా 57:1).</a:t>
            </a:r>
            <a:endParaRPr lang="en" sz="2200" b="1" dirty="0">
              <a:latin typeface="Sree Krushnadevaraya" pitchFamily="2" charset="0"/>
              <a:cs typeface="Sree Krushnadevaraya" pitchFamily="2" charset="0"/>
            </a:endParaRPr>
          </a:p>
        </p:txBody>
      </p:sp>
    </p:spTree>
    <p:extLst>
      <p:ext uri="{BB962C8B-B14F-4D97-AF65-F5344CB8AC3E}">
        <p14:creationId xmlns:p14="http://schemas.microsoft.com/office/powerpoint/2010/main" val="355216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900" decel="100000" fill="hold"/>
                                        <p:tgtEl>
                                          <p:spTgt spid="7"/>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 calcmode="lin" valueType="num">
                                      <p:cBhvr>
                                        <p:cTn id="40" dur="500" fill="hold"/>
                                        <p:tgtEl>
                                          <p:spTgt spid="11"/>
                                        </p:tgtEl>
                                        <p:attrNameLst>
                                          <p:attrName>style.rotation</p:attrName>
                                        </p:attrNameLst>
                                      </p:cBhvr>
                                      <p:tavLst>
                                        <p:tav tm="0">
                                          <p:val>
                                            <p:fltVal val="360"/>
                                          </p:val>
                                        </p:tav>
                                        <p:tav tm="100000">
                                          <p:val>
                                            <p:fltVal val="0"/>
                                          </p:val>
                                        </p:tav>
                                      </p:tavLst>
                                    </p:anim>
                                    <p:animEffect transition="in" filter="fade">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ppt_w</p:attrName>
                                        </p:attrNameLst>
                                      </p:cBhvr>
                                      <p:tavLst>
                                        <p:tav tm="0">
                                          <p:val>
                                            <p:fltVal val="0"/>
                                          </p:val>
                                        </p:tav>
                                        <p:tav tm="100000">
                                          <p:val>
                                            <p:strVal val="#ppt_w"/>
                                          </p:val>
                                        </p:tav>
                                      </p:tavLst>
                                    </p:anim>
                                    <p:anim calcmode="lin" valueType="num">
                                      <p:cBhvr>
                                        <p:cTn id="63" dur="1000" fill="hold"/>
                                        <p:tgtEl>
                                          <p:spTgt spid="19"/>
                                        </p:tgtEl>
                                        <p:attrNameLst>
                                          <p:attrName>ppt_h</p:attrName>
                                        </p:attrNameLst>
                                      </p:cBhvr>
                                      <p:tavLst>
                                        <p:tav tm="0">
                                          <p:val>
                                            <p:fltVal val="0"/>
                                          </p:val>
                                        </p:tav>
                                        <p:tav tm="100000">
                                          <p:val>
                                            <p:strVal val="#ppt_h"/>
                                          </p:val>
                                        </p:tav>
                                      </p:tavLst>
                                    </p:anim>
                                    <p:anim calcmode="lin" valueType="num">
                                      <p:cBhvr>
                                        <p:cTn id="64" dur="1000" fill="hold"/>
                                        <p:tgtEl>
                                          <p:spTgt spid="19"/>
                                        </p:tgtEl>
                                        <p:attrNameLst>
                                          <p:attrName>style.rotation</p:attrName>
                                        </p:attrNameLst>
                                      </p:cBhvr>
                                      <p:tavLst>
                                        <p:tav tm="0">
                                          <p:val>
                                            <p:fltVal val="90"/>
                                          </p:val>
                                        </p:tav>
                                        <p:tav tm="100000">
                                          <p:val>
                                            <p:fltVal val="0"/>
                                          </p:val>
                                        </p:tav>
                                      </p:tavLst>
                                    </p:anim>
                                    <p:animEffect transition="in" filter="fade">
                                      <p:cBhvr>
                                        <p:cTn id="65" dur="1000"/>
                                        <p:tgtEl>
                                          <p:spTgt spid="19"/>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ipe(left)">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BC74D47-2449-D61A-8194-A2AA36FA0EAB}"/>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5155BCBC-C0D8-80D9-39CB-80F27A658C9C}"/>
              </a:ext>
            </a:extLst>
          </p:cNvPr>
          <p:cNvSpPr>
            <a:spLocks noGrp="1" noRot="1" noMove="1" noResize="1" noEditPoints="1" noAdjustHandles="1" noChangeArrowheads="1" noChangeShapeType="1"/>
          </p:cNvSpPr>
          <p:nvPr/>
        </p:nvSpPr>
        <p:spPr>
          <a:xfrm>
            <a:off x="0" y="0"/>
            <a:ext cx="12192000" cy="129870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1AB753B-6521-4081-3CAB-885A3853951F}"/>
              </a:ext>
            </a:extLst>
          </p:cNvPr>
          <p:cNvSpPr txBox="1"/>
          <p:nvPr/>
        </p:nvSpPr>
        <p:spPr>
          <a:xfrm>
            <a:off x="0" y="0"/>
            <a:ext cx="12192000" cy="830997"/>
          </a:xfrm>
          <a:prstGeom prst="rect">
            <a:avLst/>
          </a:prstGeom>
          <a:noFill/>
        </p:spPr>
        <p:txBody>
          <a:bodyPr wrap="square">
            <a:spAutoFit/>
            <a:scene3d>
              <a:camera prst="orthographicFront"/>
              <a:lightRig rig="threePt" dir="t"/>
            </a:scene3d>
            <a:sp3d extrusionH="57150">
              <a:bevelT w="69850" h="38100" prst="cross"/>
            </a:sp3d>
          </a:bodyPr>
          <a:lstStyle/>
          <a:p>
            <a:pPr algn="ctr"/>
            <a:r>
              <a:rPr lang="te-I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Sree Krushnadevaraya" pitchFamily="2" charset="0"/>
                <a:cs typeface="Sree Krushnadevaraya" pitchFamily="2" charset="0"/>
              </a:rPr>
              <a:t>పౌలు ద్వంద్వవాదం</a:t>
            </a:r>
            <a:endParaRPr lang="en"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A82522"/>
                </a:glow>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01236ED0-9208-C01D-95D0-F5E6BF304721}"/>
              </a:ext>
            </a:extLst>
          </p:cNvPr>
          <p:cNvSpPr txBox="1"/>
          <p:nvPr/>
        </p:nvSpPr>
        <p:spPr>
          <a:xfrm>
            <a:off x="266700" y="652373"/>
            <a:ext cx="11658599" cy="707886"/>
          </a:xfrm>
          <a:prstGeom prst="rect">
            <a:avLst/>
          </a:prstGeom>
          <a:noFill/>
        </p:spPr>
        <p:txBody>
          <a:bodyPr wrap="square">
            <a:spAutoFit/>
          </a:bodyPr>
          <a:lstStyle/>
          <a:p>
            <a:pPr algn="ctr"/>
            <a:r>
              <a:rPr lang="e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a:t>
            </a:r>
            <a:r>
              <a:rPr lang="te-I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ఈ రెంటి మధ్యను ఇరుకునబడియున్నాను. నేను వెడలిపోయి క్రీస్తుతోకూడ నుండవలెనని నాకు ఆశయున్నది, అదినాకు మరి మేలు.</a:t>
            </a:r>
            <a:r>
              <a:rPr lang="en-US"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అయినను నేను శరీరమునందు నిలిచియుండుట మిమ్మునుబట్టి మరి అవసరమైయున్నది</a:t>
            </a:r>
            <a:r>
              <a:rPr lang="e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lang="en"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rPr>
              <a:t> 1:23-24)</a:t>
            </a:r>
            <a:endParaRPr lang="es-ES" sz="2000" b="1" dirty="0">
              <a:solidFill>
                <a:schemeClr val="accent3">
                  <a:lumMod val="60000"/>
                  <a:lumOff val="40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3EF1F75E-D7D1-6E9E-298E-F72DB175F88C}"/>
              </a:ext>
            </a:extLst>
          </p:cNvPr>
          <p:cNvSpPr txBox="1"/>
          <p:nvPr/>
        </p:nvSpPr>
        <p:spPr>
          <a:xfrm>
            <a:off x="266700" y="1390650"/>
            <a:ext cx="11010900" cy="461665"/>
          </a:xfrm>
          <a:prstGeom prst="rect">
            <a:avLst/>
          </a:prstGeom>
          <a:noFill/>
        </p:spPr>
        <p:txBody>
          <a:bodyPr wrap="square" rtlCol="0">
            <a:spAutoFit/>
          </a:bodyPr>
          <a:lstStyle/>
          <a:p>
            <a:pPr>
              <a:spcBef>
                <a:spcPts val="600"/>
              </a:spcBef>
            </a:pPr>
            <a:r>
              <a:rPr lang="te-IN" sz="2400" dirty="0">
                <a:latin typeface="Sree Krushnadevaraya" pitchFamily="2" charset="0"/>
                <a:cs typeface="Sree Krushnadevaraya" pitchFamily="2" charset="0"/>
              </a:rPr>
              <a:t>అతను నిర్ణయం తీసుకోలేకపోయినా, పౌలు రెండు అవకాశాల మధ్య నలిగిపోతున్నాడు (ఫిలి. 1:23-24):</a:t>
            </a:r>
            <a:endParaRPr lang="en" sz="2400" dirty="0">
              <a:latin typeface="Sree Krushnadevaraya" pitchFamily="2" charset="0"/>
              <a:cs typeface="Sree Krushnadevaraya" pitchFamily="2" charset="0"/>
            </a:endParaRPr>
          </a:p>
        </p:txBody>
      </p:sp>
      <p:graphicFrame>
        <p:nvGraphicFramePr>
          <p:cNvPr id="8" name="Diagrama 7">
            <a:extLst>
              <a:ext uri="{FF2B5EF4-FFF2-40B4-BE49-F238E27FC236}">
                <a16:creationId xmlns:a16="http://schemas.microsoft.com/office/drawing/2014/main" id="{914A918F-417B-0117-4C1C-4EEF5260DD4B}"/>
              </a:ext>
            </a:extLst>
          </p:cNvPr>
          <p:cNvGraphicFramePr/>
          <p:nvPr>
            <p:extLst>
              <p:ext uri="{D42A27DB-BD31-4B8C-83A1-F6EECF244321}">
                <p14:modId xmlns:p14="http://schemas.microsoft.com/office/powerpoint/2010/main" val="166481721"/>
              </p:ext>
            </p:extLst>
          </p:nvPr>
        </p:nvGraphicFramePr>
        <p:xfrm>
          <a:off x="342899" y="1790761"/>
          <a:ext cx="2933701" cy="11222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CuadroTexto 8">
            <a:extLst>
              <a:ext uri="{FF2B5EF4-FFF2-40B4-BE49-F238E27FC236}">
                <a16:creationId xmlns:a16="http://schemas.microsoft.com/office/drawing/2014/main" id="{21FBE145-AAF7-6E81-C73C-54F370002006}"/>
              </a:ext>
            </a:extLst>
          </p:cNvPr>
          <p:cNvSpPr txBox="1"/>
          <p:nvPr/>
        </p:nvSpPr>
        <p:spPr>
          <a:xfrm>
            <a:off x="123825" y="2956584"/>
            <a:ext cx="6742841" cy="1446550"/>
          </a:xfrm>
          <a:prstGeom prst="rect">
            <a:avLst/>
          </a:prstGeom>
          <a:noFill/>
        </p:spPr>
        <p:txBody>
          <a:bodyPr wrap="square" rtlCol="0">
            <a:spAutoFit/>
          </a:bodyPr>
          <a:lstStyle/>
          <a:p>
            <a:pPr>
              <a:spcBef>
                <a:spcPts val="600"/>
              </a:spcBef>
            </a:pPr>
            <a:r>
              <a:rPr lang="te-IN" sz="2200" dirty="0">
                <a:latin typeface="Sree Krushnadevaraya" pitchFamily="2" charset="0"/>
                <a:cs typeface="Sree Krushnadevaraya" pitchFamily="2" charset="0"/>
              </a:rPr>
              <a:t>ఈ వచనాన్ని విడిగా తీసుకుంటే, మనం చనిపోయిన వెంటనే మనం స్వర్గానికి ఎక్కుతామని పౌలు బోధిస్తున్నాడని మనం ఊహించవచ్చు—యేసుతో ఉండటానికి, ఇది ఇతర బైబిల్ భాగాలకు విరుద్ధంగా ఉంటుంది (ప్రసంగి 9:5; కీర్తన 6:5).</a:t>
            </a:r>
            <a:endParaRPr lang="en" sz="2200" dirty="0">
              <a:latin typeface="Sree Krushnadevaraya" pitchFamily="2" charset="0"/>
              <a:cs typeface="Sree Krushnadevaraya" pitchFamily="2" charset="0"/>
            </a:endParaRPr>
          </a:p>
        </p:txBody>
      </p:sp>
      <p:pic>
        <p:nvPicPr>
          <p:cNvPr id="4" name="Imagen 3" descr="Dibujo de una persona&#10;&#10;El contenido generado por IA puede ser incorrecto.">
            <a:extLst>
              <a:ext uri="{FF2B5EF4-FFF2-40B4-BE49-F238E27FC236}">
                <a16:creationId xmlns:a16="http://schemas.microsoft.com/office/drawing/2014/main" id="{4CDB3BF5-0185-4E76-6A29-A6116F62D0D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61917" y="1951077"/>
            <a:ext cx="5106258" cy="4744998"/>
          </a:xfrm>
          <a:prstGeom prst="roundRect">
            <a:avLst>
              <a:gd name="adj" fmla="val 755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graphicFrame>
        <p:nvGraphicFramePr>
          <p:cNvPr id="2" name="Diagrama 1">
            <a:extLst>
              <a:ext uri="{FF2B5EF4-FFF2-40B4-BE49-F238E27FC236}">
                <a16:creationId xmlns:a16="http://schemas.microsoft.com/office/drawing/2014/main" id="{AB77BDBD-4D77-E4DA-86A7-3C056241C89A}"/>
              </a:ext>
            </a:extLst>
          </p:cNvPr>
          <p:cNvGraphicFramePr/>
          <p:nvPr>
            <p:extLst>
              <p:ext uri="{D42A27DB-BD31-4B8C-83A1-F6EECF244321}">
                <p14:modId xmlns:p14="http://schemas.microsoft.com/office/powerpoint/2010/main" val="1244374553"/>
              </p:ext>
            </p:extLst>
          </p:nvPr>
        </p:nvGraphicFramePr>
        <p:xfrm>
          <a:off x="3276599" y="1790761"/>
          <a:ext cx="3513867" cy="112228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1" name="CuadroTexto 10">
            <a:extLst>
              <a:ext uri="{FF2B5EF4-FFF2-40B4-BE49-F238E27FC236}">
                <a16:creationId xmlns:a16="http://schemas.microsoft.com/office/drawing/2014/main" id="{2A2B15E1-F9B1-88C3-1C1C-4CB2A3BB950C}"/>
              </a:ext>
            </a:extLst>
          </p:cNvPr>
          <p:cNvSpPr txBox="1"/>
          <p:nvPr/>
        </p:nvSpPr>
        <p:spPr>
          <a:xfrm>
            <a:off x="94390" y="5381895"/>
            <a:ext cx="6867527" cy="1446550"/>
          </a:xfrm>
          <a:prstGeom prst="rect">
            <a:avLst/>
          </a:prstGeom>
          <a:noFill/>
        </p:spPr>
        <p:txBody>
          <a:bodyPr wrap="square">
            <a:spAutoFit/>
          </a:bodyPr>
          <a:lstStyle/>
          <a:p>
            <a:pPr>
              <a:spcBef>
                <a:spcPts val="600"/>
              </a:spcBef>
            </a:pPr>
            <a:r>
              <a:rPr lang="te-IN" sz="2200" dirty="0">
                <a:latin typeface="Sree Krushnadevaraya" pitchFamily="2" charset="0"/>
                <a:cs typeface="Sree Krushnadevaraya" pitchFamily="2" charset="0"/>
              </a:rPr>
              <a:t>మరొక సందర్భంలో, పౌలు శరీరాన్ని అమర్త్యతను ధరించడానికి నాశనం చేయబడిన (చనిపోయే) గుడారంతో పోల్చాడు (2 కొరింథీ. 5:1-4). అయితే, ఈ దుస్తులు రెండవ రాకడలో సంభవిస్తాయని, మరణ సమయంలో కాదని ఆయన స్పష్టం చేశాడు (1 కొరింథీ. 15:42, 51-54).</a:t>
            </a:r>
            <a:endParaRPr lang="en" sz="2200" dirty="0">
              <a:latin typeface="Sree Krushnadevaraya" pitchFamily="2" charset="0"/>
              <a:cs typeface="Sree Krushnadevaraya" pitchFamily="2" charset="0"/>
            </a:endParaRPr>
          </a:p>
        </p:txBody>
      </p:sp>
      <p:sp>
        <p:nvSpPr>
          <p:cNvPr id="13" name="CuadroTexto 12">
            <a:extLst>
              <a:ext uri="{FF2B5EF4-FFF2-40B4-BE49-F238E27FC236}">
                <a16:creationId xmlns:a16="http://schemas.microsoft.com/office/drawing/2014/main" id="{793E1803-AEFD-3802-EBEB-BC34BF7B54E3}"/>
              </a:ext>
            </a:extLst>
          </p:cNvPr>
          <p:cNvSpPr txBox="1"/>
          <p:nvPr/>
        </p:nvSpPr>
        <p:spPr>
          <a:xfrm>
            <a:off x="94390" y="4352593"/>
            <a:ext cx="6696076" cy="1107996"/>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ఫిలిప్పీయులకు రాసిన అదే లేఖలో, క్రీస్తుతో పూర్తిగా ఉండటానికి, పునరుత్థాన క్షణం కోసం వేచి ఉండాలని (ఫిలి. 3:8-11) ఆయన చెప్పాడు.</a:t>
            </a:r>
          </a:p>
        </p:txBody>
      </p:sp>
    </p:spTree>
    <p:extLst>
      <p:ext uri="{BB962C8B-B14F-4D97-AF65-F5344CB8AC3E}">
        <p14:creationId xmlns:p14="http://schemas.microsoft.com/office/powerpoint/2010/main" val="17842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8">
                                            <p:graphicEl>
                                              <a:dgm id="{83E88046-A194-415E-8A92-A3662C26B427}"/>
                                            </p:graphicEl>
                                          </p:spTgt>
                                        </p:tgtEl>
                                        <p:attrNameLst>
                                          <p:attrName>style.visibility</p:attrName>
                                        </p:attrNameLst>
                                      </p:cBhvr>
                                      <p:to>
                                        <p:strVal val="visible"/>
                                      </p:to>
                                    </p:set>
                                    <p:anim calcmode="lin" valueType="num">
                                      <p:cBhvr>
                                        <p:cTn id="39" dur="500" fill="hold"/>
                                        <p:tgtEl>
                                          <p:spTgt spid="8">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40" dur="500" fill="hold"/>
                                        <p:tgtEl>
                                          <p:spTgt spid="8">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41" dur="500"/>
                                        <p:tgtEl>
                                          <p:spTgt spid="8">
                                            <p:graphicEl>
                                              <a:dgm id="{83E88046-A194-415E-8A92-A3662C26B427}"/>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8">
                                            <p:graphicEl>
                                              <a:dgm id="{10A9572C-7F60-4466-8174-9ED95DEE32E9}"/>
                                            </p:graphicEl>
                                          </p:spTgt>
                                        </p:tgtEl>
                                        <p:attrNameLst>
                                          <p:attrName>style.visibility</p:attrName>
                                        </p:attrNameLst>
                                      </p:cBhvr>
                                      <p:to>
                                        <p:strVal val="visible"/>
                                      </p:to>
                                    </p:set>
                                    <p:animEffect transition="in" filter="wipe(up)">
                                      <p:cBhvr>
                                        <p:cTn id="46" dur="500"/>
                                        <p:tgtEl>
                                          <p:spTgt spid="8">
                                            <p:graphicEl>
                                              <a:dgm id="{10A9572C-7F60-4466-8174-9ED95DEE32E9}"/>
                                            </p:graphicEl>
                                          </p:spTgt>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
                                            <p:graphicEl>
                                              <a:dgm id="{128B0986-78E7-436E-BDAD-33EA69DEFAB2}"/>
                                            </p:graphicEl>
                                          </p:spTgt>
                                        </p:tgtEl>
                                        <p:attrNameLst>
                                          <p:attrName>style.visibility</p:attrName>
                                        </p:attrNameLst>
                                      </p:cBhvr>
                                      <p:to>
                                        <p:strVal val="visible"/>
                                      </p:to>
                                    </p:set>
                                    <p:animEffect transition="in" filter="wipe(up)">
                                      <p:cBhvr>
                                        <p:cTn id="49" dur="500"/>
                                        <p:tgtEl>
                                          <p:spTgt spid="8">
                                            <p:graphicEl>
                                              <a:dgm id="{128B0986-78E7-436E-BDAD-33EA69DEFAB2}"/>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83E88046-A194-415E-8A92-A3662C26B427}"/>
                                            </p:graphicEl>
                                          </p:spTgt>
                                        </p:tgtEl>
                                        <p:attrNameLst>
                                          <p:attrName>style.visibility</p:attrName>
                                        </p:attrNameLst>
                                      </p:cBhvr>
                                      <p:to>
                                        <p:strVal val="visible"/>
                                      </p:to>
                                    </p:set>
                                    <p:anim calcmode="lin" valueType="num">
                                      <p:cBhvr>
                                        <p:cTn id="54" dur="500" fill="hold"/>
                                        <p:tgtEl>
                                          <p:spTgt spid="2">
                                            <p:graphicEl>
                                              <a:dgm id="{83E88046-A194-415E-8A92-A3662C26B427}"/>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83E88046-A194-415E-8A92-A3662C26B427}"/>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83E88046-A194-415E-8A92-A3662C26B427}"/>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
                                            <p:graphicEl>
                                              <a:dgm id="{10A9572C-7F60-4466-8174-9ED95DEE32E9}"/>
                                            </p:graphicEl>
                                          </p:spTgt>
                                        </p:tgtEl>
                                        <p:attrNameLst>
                                          <p:attrName>style.visibility</p:attrName>
                                        </p:attrNameLst>
                                      </p:cBhvr>
                                      <p:to>
                                        <p:strVal val="visible"/>
                                      </p:to>
                                    </p:set>
                                    <p:animEffect transition="in" filter="wipe(up)">
                                      <p:cBhvr>
                                        <p:cTn id="61" dur="500"/>
                                        <p:tgtEl>
                                          <p:spTgt spid="2">
                                            <p:graphicEl>
                                              <a:dgm id="{10A9572C-7F60-4466-8174-9ED95DEE32E9}"/>
                                            </p:graphicEl>
                                          </p:spTgt>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
                                            <p:graphicEl>
                                              <a:dgm id="{128B0986-78E7-436E-BDAD-33EA69DEFAB2}"/>
                                            </p:graphicEl>
                                          </p:spTgt>
                                        </p:tgtEl>
                                        <p:attrNameLst>
                                          <p:attrName>style.visibility</p:attrName>
                                        </p:attrNameLst>
                                      </p:cBhvr>
                                      <p:to>
                                        <p:strVal val="visible"/>
                                      </p:to>
                                    </p:set>
                                    <p:animEffect transition="in" filter="wipe(up)">
                                      <p:cBhvr>
                                        <p:cTn id="64" dur="500"/>
                                        <p:tgtEl>
                                          <p:spTgt spid="2">
                                            <p:graphicEl>
                                              <a:dgm id="{128B0986-78E7-436E-BDAD-33EA69DEFAB2}"/>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left)">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nodeType="clickEffect">
                                  <p:stCondLst>
                                    <p:cond delay="0"/>
                                  </p:stCondLst>
                                  <p:childTnLst>
                                    <p:set>
                                      <p:cBhvr>
                                        <p:cTn id="73" dur="1" fill="hold">
                                          <p:stCondLst>
                                            <p:cond delay="0"/>
                                          </p:stCondLst>
                                        </p:cTn>
                                        <p:tgtEl>
                                          <p:spTgt spid="4"/>
                                        </p:tgtEl>
                                        <p:attrNameLst>
                                          <p:attrName>style.visibility</p:attrName>
                                        </p:attrNameLst>
                                      </p:cBhvr>
                                      <p:to>
                                        <p:strVal val="visible"/>
                                      </p:to>
                                    </p:set>
                                    <p:anim calcmode="lin" valueType="num">
                                      <p:cBhvr>
                                        <p:cTn id="74" dur="500" fill="hold"/>
                                        <p:tgtEl>
                                          <p:spTgt spid="4"/>
                                        </p:tgtEl>
                                        <p:attrNameLst>
                                          <p:attrName>ppt_w</p:attrName>
                                        </p:attrNameLst>
                                      </p:cBhvr>
                                      <p:tavLst>
                                        <p:tav tm="0">
                                          <p:val>
                                            <p:fltVal val="0"/>
                                          </p:val>
                                        </p:tav>
                                        <p:tav tm="100000">
                                          <p:val>
                                            <p:strVal val="#ppt_w"/>
                                          </p:val>
                                        </p:tav>
                                      </p:tavLst>
                                    </p:anim>
                                    <p:anim calcmode="lin" valueType="num">
                                      <p:cBhvr>
                                        <p:cTn id="75" dur="500" fill="hold"/>
                                        <p:tgtEl>
                                          <p:spTgt spid="4"/>
                                        </p:tgtEl>
                                        <p:attrNameLst>
                                          <p:attrName>ppt_h</p:attrName>
                                        </p:attrNameLst>
                                      </p:cBhvr>
                                      <p:tavLst>
                                        <p:tav tm="0">
                                          <p:val>
                                            <p:fltVal val="0"/>
                                          </p:val>
                                        </p:tav>
                                        <p:tav tm="100000">
                                          <p:val>
                                            <p:strVal val="#ppt_h"/>
                                          </p:val>
                                        </p:tav>
                                      </p:tavLst>
                                    </p:anim>
                                    <p:animEffect transition="in" filter="fade">
                                      <p:cBhvr>
                                        <p:cTn id="76" dur="500"/>
                                        <p:tgtEl>
                                          <p:spTgt spid="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left)">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B1D75BC-AF8B-00C1-EFD0-FCC4FC05305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AFE6D-C8F3-D6B1-1BDE-1F98E98261FD}"/>
              </a:ext>
            </a:extLst>
          </p:cNvPr>
          <p:cNvSpPr txBox="1"/>
          <p:nvPr/>
        </p:nvSpPr>
        <p:spPr>
          <a:xfrm>
            <a:off x="4339771" y="1182394"/>
            <a:ext cx="7433129" cy="5401479"/>
          </a:xfrm>
          <a:prstGeom prst="rect">
            <a:avLst/>
          </a:prstGeom>
          <a:noFill/>
        </p:spPr>
        <p:txBody>
          <a:bodyPr wrap="square">
            <a:spAutoFit/>
          </a:bodyPr>
          <a:lstStyle/>
          <a:p>
            <a:pPr algn="ctr"/>
            <a:r>
              <a:rPr lang="te-IN" sz="11500" b="1" dirty="0">
                <a:ln w="22225">
                  <a:solidFill>
                    <a:srgbClr val="00766E"/>
                  </a:solidFill>
                  <a:prstDash val="solid"/>
                </a:ln>
                <a:solidFill>
                  <a:srgbClr val="E5A5E2"/>
                </a:solidFill>
                <a:effectLst>
                  <a:outerShdw blurRad="38100" dist="38100" dir="2700000" algn="tl">
                    <a:srgbClr val="000000">
                      <a:alpha val="43137"/>
                    </a:srgbClr>
                  </a:outerShdw>
                </a:effectLst>
                <a:latin typeface="Sree Krushnadevaraya" pitchFamily="2" charset="0"/>
                <a:cs typeface="Sree Krushnadevaraya" pitchFamily="2" charset="0"/>
              </a:rPr>
              <a:t>క్రీస్తు కొరకు జీవించడం అంటే ఏమిటి?</a:t>
            </a:r>
            <a:endParaRPr lang="en" sz="11500" b="1" dirty="0">
              <a:ln w="22225">
                <a:solidFill>
                  <a:srgbClr val="00766E"/>
                </a:solidFill>
                <a:prstDash val="solid"/>
              </a:ln>
              <a:solidFill>
                <a:srgbClr val="E5A5E2"/>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6603299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675</TotalTime>
  <Words>1068</Words>
  <Application>Microsoft Office PowerPoint</Application>
  <PresentationFormat>Panorámica</PresentationFormat>
  <Paragraphs>74</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Sree Krushnadevaraya</vt:lpstr>
      <vt:lpstr>Arial</vt:lpstr>
      <vt:lpstr>Aptos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dc:title>
  <dc:creator>Pr. K. Samraj Kumar</dc:creator>
  <cp:lastModifiedBy>Sergio</cp:lastModifiedBy>
  <cp:revision>97</cp:revision>
  <dcterms:created xsi:type="dcterms:W3CDTF">2025-12-30T08:43:05Z</dcterms:created>
  <dcterms:modified xsi:type="dcterms:W3CDTF">2026-01-07T06:47:46Z</dcterms:modified>
</cp:coreProperties>
</file>