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4" r:id="rId3"/>
    <p:sldId id="320" r:id="rId4"/>
    <p:sldId id="323" r:id="rId5"/>
    <p:sldId id="257" r:id="rId6"/>
    <p:sldId id="321" r:id="rId7"/>
    <p:sldId id="259" r:id="rId8"/>
    <p:sldId id="260" r:id="rId9"/>
    <p:sldId id="264" r:id="rId10"/>
    <p:sldId id="322" r:id="rId11"/>
    <p:sldId id="262" r:id="rId12"/>
    <p:sldId id="318" r:id="rId13"/>
  </p:sldIdLst>
  <p:sldSz cx="12192000" cy="6858000"/>
  <p:notesSz cx="6858000" cy="9144000"/>
  <p:embeddedFontLst>
    <p:embeddedFont>
      <p:font typeface="Sree Krushnadevaraya" panose="02000600000000000000" pitchFamily="2" charset="0"/>
      <p:regular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72" y="12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nchor="t"/>
        <a:lstStyle/>
        <a:p>
          <a:r>
            <a:rPr lang="te-IN" sz="2400" b="0" dirty="0">
              <a:solidFill>
                <a:schemeClr val="tx1"/>
              </a:solidFill>
              <a:effectLst/>
              <a:latin typeface="Sree Krushnadevaraya" pitchFamily="2" charset="0"/>
              <a:cs typeface="Sree Krushnadevaraya" pitchFamily="2" charset="0"/>
            </a:rPr>
            <a:t>క్రీస్తులో ఓదార్పు</a:t>
          </a:r>
          <a:endParaRPr lang="en-IN" sz="2400" b="0" dirty="0">
            <a:solidFill>
              <a:schemeClr val="tx1"/>
            </a:solidFill>
            <a:effectLst/>
            <a:latin typeface="Sree Krushnadevaraya" pitchFamily="2" charset="0"/>
            <a:cs typeface="Sree Krushnadevaraya" pitchFamily="2" charset="0"/>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nchor="t"/>
        <a:lstStyle/>
        <a:p>
          <a:r>
            <a:rPr lang="te-IN" sz="2400" b="0" dirty="0">
              <a:solidFill>
                <a:schemeClr val="tx1"/>
              </a:solidFill>
              <a:effectLst/>
              <a:latin typeface="Sree Krushnadevaraya" pitchFamily="2" charset="0"/>
              <a:cs typeface="Sree Krushnadevaraya" pitchFamily="2" charset="0"/>
            </a:rPr>
            <a:t>ప్రేమలో ఓదార్పు</a:t>
          </a:r>
          <a:endParaRPr lang="es-ES" sz="2400" b="0" dirty="0">
            <a:solidFill>
              <a:schemeClr val="tx1"/>
            </a:solidFill>
            <a:effectLst/>
            <a:latin typeface="Sree Krushnadevaraya" pitchFamily="2" charset="0"/>
            <a:cs typeface="Sree Krushnadevaraya" pitchFamily="2" charset="0"/>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nchor="t"/>
        <a:lstStyle/>
        <a:p>
          <a:r>
            <a:rPr lang="te-IN" sz="2400" b="0" dirty="0">
              <a:solidFill>
                <a:schemeClr val="tx1"/>
              </a:solidFill>
              <a:effectLst/>
              <a:latin typeface="Sree Krushnadevaraya" pitchFamily="2" charset="0"/>
              <a:cs typeface="Sree Krushnadevaraya" pitchFamily="2" charset="0"/>
            </a:rPr>
            <a:t>ఆత్మ యొక్క సహవాసం</a:t>
          </a:r>
          <a:endParaRPr lang="es-ES" sz="2400" b="0" dirty="0">
            <a:solidFill>
              <a:schemeClr val="tx1"/>
            </a:solidFill>
            <a:effectLst/>
            <a:latin typeface="Sree Krushnadevaraya" pitchFamily="2" charset="0"/>
            <a:cs typeface="Sree Krushnadevaraya" pitchFamily="2" charset="0"/>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nchor="t"/>
        <a:lstStyle/>
        <a:p>
          <a:r>
            <a:rPr lang="te-IN" sz="2400" b="0" dirty="0">
              <a:solidFill>
                <a:schemeClr val="tx1"/>
              </a:solidFill>
              <a:effectLst/>
              <a:latin typeface="Sree Krushnadevaraya" pitchFamily="2" charset="0"/>
              <a:cs typeface="Sree Krushnadevaraya" pitchFamily="2" charset="0"/>
            </a:rPr>
            <a:t>హృదయపూర్వక అనురాగం</a:t>
          </a:r>
          <a:endParaRPr lang="en-IN" sz="2400" b="0" dirty="0">
            <a:solidFill>
              <a:schemeClr val="tx1"/>
            </a:solidFill>
            <a:effectLst/>
            <a:latin typeface="Sree Krushnadevaraya" pitchFamily="2" charset="0"/>
            <a:cs typeface="Sree Krushnadevaraya" pitchFamily="2" charset="0"/>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nchor="t"/>
        <a:lstStyle/>
        <a:p>
          <a:r>
            <a:rPr lang="te-IN" sz="2400" b="0" dirty="0">
              <a:solidFill>
                <a:schemeClr val="tx1"/>
              </a:solidFill>
              <a:effectLst/>
              <a:latin typeface="Sree Krushnadevaraya" pitchFamily="2" charset="0"/>
              <a:cs typeface="Sree Krushnadevaraya" pitchFamily="2" charset="0"/>
            </a:rPr>
            <a:t>కరుణ</a:t>
          </a:r>
          <a:endParaRPr lang="es-ES" sz="2400" b="0" dirty="0">
            <a:solidFill>
              <a:schemeClr val="tx1"/>
            </a:solidFill>
            <a:effectLst/>
            <a:latin typeface="Sree Krushnadevaraya" pitchFamily="2" charset="0"/>
            <a:cs typeface="Sree Krushnadevaraya" pitchFamily="2" charset="0"/>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nchor="t"/>
        <a:lstStyle/>
        <a:p>
          <a:r>
            <a:rPr lang="te-IN" sz="2000" b="0" dirty="0">
              <a:solidFill>
                <a:schemeClr val="tx1"/>
              </a:solidFill>
              <a:effectLst/>
              <a:latin typeface="Sree Krushnadevaraya" pitchFamily="2" charset="0"/>
              <a:cs typeface="Sree Krushnadevaraya" pitchFamily="2" charset="0"/>
            </a:rPr>
            <a:t>భావన మరియు ప్రేమ యొక్క ఐక్యత</a:t>
          </a:r>
          <a:endParaRPr lang="es-ES" sz="2000" b="0" dirty="0">
            <a:solidFill>
              <a:schemeClr val="tx1"/>
            </a:solidFill>
            <a:effectLst/>
            <a:latin typeface="Sree Krushnadevaraya" pitchFamily="2" charset="0"/>
            <a:cs typeface="Sree Krushnadevaraya" pitchFamily="2" charset="0"/>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క్రీస్తు జీవితాన్ని అధ్యయనం చేసి, ఆదర్శంగా తీసుకోవాలని ఆయన </a:t>
          </a:r>
          <a:r>
            <a:rPr lang="te-IN" sz="2400" b="0" dirty="0">
              <a:latin typeface="Sree Krushnadevaraya" pitchFamily="2" charset="0"/>
              <a:cs typeface="Sree Krushnadevaraya" pitchFamily="2" charset="0"/>
            </a:rPr>
            <a:t>వారిని</a:t>
          </a:r>
          <a:r>
            <a:rPr lang="te-IN" sz="2000" b="0" dirty="0">
              <a:latin typeface="Sree Krushnadevaraya" pitchFamily="2" charset="0"/>
              <a:cs typeface="Sree Krushnadevaraya" pitchFamily="2" charset="0"/>
            </a:rPr>
            <a:t> ప్రోత్సహిస్తాడు.</a:t>
          </a:r>
          <a:endParaRPr lang="es-ES" sz="2000" b="0" dirty="0">
            <a:latin typeface="Sree Krushnadevaraya" pitchFamily="2" charset="0"/>
            <a:cs typeface="Sree Krushnadevaraya" pitchFamily="2" charset="0"/>
          </a:endParaRPr>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క్రీస్తు పట్ల వారి ప్రేమ వారి మనస్సులపై ఉత్తేజకరమైన శక్తిని కలిగిస్తుంది.</a:t>
          </a:r>
          <a:endParaRPr lang="es-ES" sz="2000" b="0" dirty="0">
            <a:latin typeface="Sree Krushnadevaraya" pitchFamily="2" charset="0"/>
            <a:cs typeface="Sree Krushnadevaraya" pitchFamily="2" charset="0"/>
          </a:endParaRPr>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వారు ఆత్మ నియంత్రణకు లోబడి ఉండాలి</a:t>
          </a:r>
          <a:endParaRPr lang="es-ES" sz="2000" b="0" dirty="0">
            <a:latin typeface="Sree Krushnadevaraya" pitchFamily="2" charset="0"/>
            <a:cs typeface="Sree Krushnadevaraya" pitchFamily="2" charset="0"/>
          </a:endParaRPr>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అవి మానవ అనురాగం యొక్క మృదువైన మరియు వెచ్చని భావోద్వేగాలను ప్రతిబింబించాలి.</a:t>
          </a:r>
          <a:endParaRPr lang="es-ES" sz="2000" b="0" dirty="0">
            <a:latin typeface="Sree Krushnadevaraya" pitchFamily="2" charset="0"/>
            <a:cs typeface="Sree Krushnadevaraya" pitchFamily="2" charset="0"/>
          </a:endParaRPr>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వ్యక్తిగత దయగల చర్యల ద్వారా నిజమైన ఆప్యాయత ఉనికిని వారు ప్రదర్శించనివ్వండి.</a:t>
          </a:r>
          <a:endParaRPr lang="es-ES" sz="2000" b="0" dirty="0">
            <a:latin typeface="Sree Krushnadevaraya" pitchFamily="2" charset="0"/>
            <a:cs typeface="Sree Krushnadevaraya" pitchFamily="2" charset="0"/>
          </a:endParaRPr>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te-IN" sz="2000" b="0" dirty="0">
              <a:latin typeface="Sree Krushnadevaraya" pitchFamily="2" charset="0"/>
              <a:cs typeface="Sree Krushnadevaraya" pitchFamily="2" charset="0"/>
            </a:rPr>
            <a:t>పరస్పర ప్రేమ ఆలోచనలను సారూప్యం చేస్తుంది మరియు ఐక్య చర్యకు దారితీస్తుంది.</a:t>
          </a:r>
          <a:endParaRPr lang="es-ES" sz="2000" b="0" dirty="0">
            <a:latin typeface="Sree Krushnadevaraya" pitchFamily="2" charset="0"/>
            <a:cs typeface="Sree Krushnadevaraya" pitchFamily="2" charset="0"/>
          </a:endParaRPr>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nchor="t"/>
        <a:lstStyle/>
        <a:p>
          <a:r>
            <a:rPr lang="te-IN" sz="2000" b="1" dirty="0">
              <a:solidFill>
                <a:schemeClr val="bg1"/>
              </a:solidFill>
              <a:effectLst/>
              <a:latin typeface="Sree Krushnadevaraya" pitchFamily="2" charset="0"/>
              <a:cs typeface="Sree Krushnadevaraya" pitchFamily="2" charset="0"/>
            </a:rPr>
            <a:t>ఆయన తన దైవిక ప్రత్యేకాధికారాలను త్యజించాడు (ఫిలి. 2:6)</a:t>
          </a:r>
          <a:endParaRPr lang="en" sz="2000" b="1" dirty="0">
            <a:solidFill>
              <a:schemeClr val="bg1"/>
            </a:solidFill>
            <a:effectLst/>
            <a:latin typeface="Sree Krushnadevaraya" pitchFamily="2" charset="0"/>
            <a:cs typeface="Sree Krushnadevaraya" pitchFamily="2" charset="0"/>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nchor="t"/>
        <a:lstStyle/>
        <a:p>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ఆయన మనలను సేవించుటకు మానవుడాయెను (ఫిలి. 2:7)</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te-IN" sz="1400" b="1" dirty="0">
              <a:solidFill>
                <a:schemeClr val="bg1"/>
              </a:solidFill>
              <a:effectLst/>
            </a:rPr>
            <a:t>ఆయన తన మరణం వరకు కూడా ప్రతి విషయంలోనూ వినయంగా విధేయత చూపించాడు (ఫిలి. 2:8)</a:t>
          </a:r>
          <a:endParaRPr lang="en" sz="1400" b="1" dirty="0">
            <a:solidFill>
              <a:schemeClr val="bg1"/>
            </a:solidFill>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క్రీస్తు జీవితాన్ని అధ్యయనం చేసి, ఆదర్శంగా తీసుకోవాలని ఆయన </a:t>
          </a:r>
          <a:r>
            <a:rPr lang="te-IN" sz="2400" b="0" kern="1200" dirty="0">
              <a:latin typeface="Sree Krushnadevaraya" pitchFamily="2" charset="0"/>
              <a:cs typeface="Sree Krushnadevaraya" pitchFamily="2" charset="0"/>
            </a:rPr>
            <a:t>వారిని</a:t>
          </a:r>
          <a:r>
            <a:rPr lang="te-IN" sz="2000" b="0" kern="1200" dirty="0">
              <a:latin typeface="Sree Krushnadevaraya" pitchFamily="2" charset="0"/>
              <a:cs typeface="Sree Krushnadevaraya" pitchFamily="2" charset="0"/>
            </a:rPr>
            <a:t> ప్రోత్సహిస్తాడు.</a:t>
          </a:r>
          <a:endParaRPr lang="es-ES" sz="2000" b="0" kern="1200" dirty="0">
            <a:latin typeface="Sree Krushnadevaraya" pitchFamily="2" charset="0"/>
            <a:cs typeface="Sree Krushnadevaraya" pitchFamily="2" charset="0"/>
          </a:endParaRPr>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t" anchorCtr="0">
          <a:noAutofit/>
        </a:bodyPr>
        <a:lstStyle/>
        <a:p>
          <a:pPr marL="0" lvl="0" indent="0" algn="ctr" defTabSz="1066800">
            <a:lnSpc>
              <a:spcPct val="90000"/>
            </a:lnSpc>
            <a:spcBef>
              <a:spcPct val="0"/>
            </a:spcBef>
            <a:spcAft>
              <a:spcPct val="35000"/>
            </a:spcAft>
            <a:buNone/>
          </a:pPr>
          <a:r>
            <a:rPr lang="te-IN" sz="2400" b="0" kern="1200" dirty="0">
              <a:solidFill>
                <a:schemeClr val="tx1"/>
              </a:solidFill>
              <a:effectLst/>
              <a:latin typeface="Sree Krushnadevaraya" pitchFamily="2" charset="0"/>
              <a:cs typeface="Sree Krushnadevaraya" pitchFamily="2" charset="0"/>
            </a:rPr>
            <a:t>క్రీస్తులో ఓదార్పు</a:t>
          </a:r>
          <a:endParaRPr lang="en-IN" sz="2400" b="0" kern="1200" dirty="0">
            <a:solidFill>
              <a:schemeClr val="tx1"/>
            </a:solidFill>
            <a:effectLst/>
            <a:latin typeface="Sree Krushnadevaraya" pitchFamily="2" charset="0"/>
            <a:cs typeface="Sree Krushnadevaraya" pitchFamily="2" charset="0"/>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క్రీస్తు పట్ల వారి ప్రేమ వారి మనస్సులపై ఉత్తేజకరమైన శక్తిని కలిగిస్తుంది.</a:t>
          </a:r>
          <a:endParaRPr lang="es-ES" sz="2000" b="0" kern="1200" dirty="0">
            <a:latin typeface="Sree Krushnadevaraya" pitchFamily="2" charset="0"/>
            <a:cs typeface="Sree Krushnadevaraya" pitchFamily="2" charset="0"/>
          </a:endParaRPr>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t" anchorCtr="0">
          <a:noAutofit/>
        </a:bodyPr>
        <a:lstStyle/>
        <a:p>
          <a:pPr marL="0" lvl="0" indent="0" algn="ctr" defTabSz="1066800">
            <a:lnSpc>
              <a:spcPct val="90000"/>
            </a:lnSpc>
            <a:spcBef>
              <a:spcPct val="0"/>
            </a:spcBef>
            <a:spcAft>
              <a:spcPct val="35000"/>
            </a:spcAft>
            <a:buNone/>
          </a:pPr>
          <a:r>
            <a:rPr lang="te-IN" sz="2400" b="0" kern="1200" dirty="0">
              <a:solidFill>
                <a:schemeClr val="tx1"/>
              </a:solidFill>
              <a:effectLst/>
              <a:latin typeface="Sree Krushnadevaraya" pitchFamily="2" charset="0"/>
              <a:cs typeface="Sree Krushnadevaraya" pitchFamily="2" charset="0"/>
            </a:rPr>
            <a:t>ప్రేమలో ఓదార్పు</a:t>
          </a:r>
          <a:endParaRPr lang="es-ES" sz="2400" b="0" kern="1200" dirty="0">
            <a:solidFill>
              <a:schemeClr val="tx1"/>
            </a:solidFill>
            <a:effectLst/>
            <a:latin typeface="Sree Krushnadevaraya" pitchFamily="2" charset="0"/>
            <a:cs typeface="Sree Krushnadevaraya" pitchFamily="2" charset="0"/>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వారు ఆత్మ నియంత్రణకు లోబడి ఉండాలి</a:t>
          </a:r>
          <a:endParaRPr lang="es-ES" sz="2000" b="0" kern="1200" dirty="0">
            <a:latin typeface="Sree Krushnadevaraya" pitchFamily="2" charset="0"/>
            <a:cs typeface="Sree Krushnadevaraya" pitchFamily="2" charset="0"/>
          </a:endParaRPr>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t" anchorCtr="0">
          <a:noAutofit/>
        </a:bodyPr>
        <a:lstStyle/>
        <a:p>
          <a:pPr marL="0" lvl="0" indent="0" algn="ctr" defTabSz="1066800">
            <a:lnSpc>
              <a:spcPct val="90000"/>
            </a:lnSpc>
            <a:spcBef>
              <a:spcPct val="0"/>
            </a:spcBef>
            <a:spcAft>
              <a:spcPct val="35000"/>
            </a:spcAft>
            <a:buNone/>
          </a:pPr>
          <a:r>
            <a:rPr lang="te-IN" sz="2400" b="0" kern="1200" dirty="0">
              <a:solidFill>
                <a:schemeClr val="tx1"/>
              </a:solidFill>
              <a:effectLst/>
              <a:latin typeface="Sree Krushnadevaraya" pitchFamily="2" charset="0"/>
              <a:cs typeface="Sree Krushnadevaraya" pitchFamily="2" charset="0"/>
            </a:rPr>
            <a:t>ఆత్మ యొక్క సహవాసం</a:t>
          </a:r>
          <a:endParaRPr lang="es-ES" sz="2400" b="0" kern="1200" dirty="0">
            <a:solidFill>
              <a:schemeClr val="tx1"/>
            </a:solidFill>
            <a:effectLst/>
            <a:latin typeface="Sree Krushnadevaraya" pitchFamily="2" charset="0"/>
            <a:cs typeface="Sree Krushnadevaraya" pitchFamily="2" charset="0"/>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అవి మానవ అనురాగం యొక్క మృదువైన మరియు వెచ్చని భావోద్వేగాలను ప్రతిబింబించాలి.</a:t>
          </a:r>
          <a:endParaRPr lang="es-ES" sz="2000" b="0" kern="1200" dirty="0">
            <a:latin typeface="Sree Krushnadevaraya" pitchFamily="2" charset="0"/>
            <a:cs typeface="Sree Krushnadevaraya" pitchFamily="2" charset="0"/>
          </a:endParaRPr>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t" anchorCtr="0">
          <a:noAutofit/>
        </a:bodyPr>
        <a:lstStyle/>
        <a:p>
          <a:pPr marL="0" lvl="0" indent="0" algn="ctr" defTabSz="1066800">
            <a:lnSpc>
              <a:spcPct val="90000"/>
            </a:lnSpc>
            <a:spcBef>
              <a:spcPct val="0"/>
            </a:spcBef>
            <a:spcAft>
              <a:spcPct val="35000"/>
            </a:spcAft>
            <a:buNone/>
          </a:pPr>
          <a:r>
            <a:rPr lang="te-IN" sz="2400" b="0" kern="1200" dirty="0">
              <a:solidFill>
                <a:schemeClr val="tx1"/>
              </a:solidFill>
              <a:effectLst/>
              <a:latin typeface="Sree Krushnadevaraya" pitchFamily="2" charset="0"/>
              <a:cs typeface="Sree Krushnadevaraya" pitchFamily="2" charset="0"/>
            </a:rPr>
            <a:t>హృదయపూర్వక అనురాగం</a:t>
          </a:r>
          <a:endParaRPr lang="en-IN" sz="2400" b="0" kern="1200" dirty="0">
            <a:solidFill>
              <a:schemeClr val="tx1"/>
            </a:solidFill>
            <a:effectLst/>
            <a:latin typeface="Sree Krushnadevaraya" pitchFamily="2" charset="0"/>
            <a:cs typeface="Sree Krushnadevaraya" pitchFamily="2" charset="0"/>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వ్యక్తిగత దయగల చర్యల ద్వారా నిజమైన ఆప్యాయత ఉనికిని వారు ప్రదర్శించనివ్వండి.</a:t>
          </a:r>
          <a:endParaRPr lang="es-ES" sz="2000" b="0" kern="1200" dirty="0">
            <a:latin typeface="Sree Krushnadevaraya" pitchFamily="2" charset="0"/>
            <a:cs typeface="Sree Krushnadevaraya" pitchFamily="2" charset="0"/>
          </a:endParaRPr>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45720" rIns="0" bIns="45720" numCol="1" spcCol="1270" anchor="t" anchorCtr="0">
          <a:noAutofit/>
        </a:bodyPr>
        <a:lstStyle/>
        <a:p>
          <a:pPr marL="0" lvl="0" indent="0" algn="ctr" defTabSz="1066800">
            <a:lnSpc>
              <a:spcPct val="90000"/>
            </a:lnSpc>
            <a:spcBef>
              <a:spcPct val="0"/>
            </a:spcBef>
            <a:spcAft>
              <a:spcPct val="35000"/>
            </a:spcAft>
            <a:buNone/>
          </a:pPr>
          <a:r>
            <a:rPr lang="te-IN" sz="2400" b="0" kern="1200" dirty="0">
              <a:solidFill>
                <a:schemeClr val="tx1"/>
              </a:solidFill>
              <a:effectLst/>
              <a:latin typeface="Sree Krushnadevaraya" pitchFamily="2" charset="0"/>
              <a:cs typeface="Sree Krushnadevaraya" pitchFamily="2" charset="0"/>
            </a:rPr>
            <a:t>కరుణ</a:t>
          </a:r>
          <a:endParaRPr lang="es-ES" sz="2400" b="0" kern="1200" dirty="0">
            <a:solidFill>
              <a:schemeClr val="tx1"/>
            </a:solidFill>
            <a:effectLst/>
            <a:latin typeface="Sree Krushnadevaraya" pitchFamily="2" charset="0"/>
            <a:cs typeface="Sree Krushnadevaraya" pitchFamily="2" charset="0"/>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228600" lvl="1" indent="-228600" algn="l" defTabSz="889000">
            <a:lnSpc>
              <a:spcPct val="90000"/>
            </a:lnSpc>
            <a:spcBef>
              <a:spcPct val="0"/>
            </a:spcBef>
            <a:spcAft>
              <a:spcPct val="15000"/>
            </a:spcAft>
            <a:buNone/>
          </a:pPr>
          <a:r>
            <a:rPr lang="te-IN" sz="2000" b="0" kern="1200" dirty="0">
              <a:latin typeface="Sree Krushnadevaraya" pitchFamily="2" charset="0"/>
              <a:cs typeface="Sree Krushnadevaraya" pitchFamily="2" charset="0"/>
            </a:rPr>
            <a:t>పరస్పర ప్రేమ ఆలోచనలను సారూప్యం చేస్తుంది మరియు ఐక్య చర్యకు దారితీస్తుంది.</a:t>
          </a:r>
          <a:endParaRPr lang="es-ES" sz="2000" b="0" kern="1200" dirty="0">
            <a:latin typeface="Sree Krushnadevaraya" pitchFamily="2" charset="0"/>
            <a:cs typeface="Sree Krushnadevaraya" pitchFamily="2" charset="0"/>
          </a:endParaRPr>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t" anchorCtr="0">
          <a:noAutofit/>
        </a:bodyPr>
        <a:lstStyle/>
        <a:p>
          <a:pPr marL="0" lvl="0" indent="0" algn="ctr" defTabSz="889000">
            <a:lnSpc>
              <a:spcPct val="90000"/>
            </a:lnSpc>
            <a:spcBef>
              <a:spcPct val="0"/>
            </a:spcBef>
            <a:spcAft>
              <a:spcPct val="35000"/>
            </a:spcAft>
            <a:buNone/>
          </a:pPr>
          <a:r>
            <a:rPr lang="te-IN" sz="2000" b="0" kern="1200" dirty="0">
              <a:solidFill>
                <a:schemeClr val="tx1"/>
              </a:solidFill>
              <a:effectLst/>
              <a:latin typeface="Sree Krushnadevaraya" pitchFamily="2" charset="0"/>
              <a:cs typeface="Sree Krushnadevaraya" pitchFamily="2" charset="0"/>
            </a:rPr>
            <a:t>భావన మరియు ప్రేమ యొక్క ఐక్యత</a:t>
          </a:r>
          <a:endParaRPr lang="es-ES" sz="2000" b="0" kern="1200" dirty="0">
            <a:solidFill>
              <a:schemeClr val="tx1"/>
            </a:solidFill>
            <a:effectLst/>
            <a:latin typeface="Sree Krushnadevaraya" pitchFamily="2" charset="0"/>
            <a:cs typeface="Sree Krushnadevaraya" pitchFamily="2" charset="0"/>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bg1"/>
              </a:solidFill>
              <a:effectLst/>
              <a:latin typeface="Sree Krushnadevaraya" pitchFamily="2" charset="0"/>
              <a:cs typeface="Sree Krushnadevaraya" pitchFamily="2" charset="0"/>
            </a:rPr>
            <a:t>ఆయన తన దైవిక ప్రత్యేకాధికారాలను త్యజించాడు (ఫిలి. 2:6)</a:t>
          </a:r>
          <a:endParaRPr lang="en" sz="2000" b="1" kern="1200" dirty="0">
            <a:solidFill>
              <a:schemeClr val="bg1"/>
            </a:solidFill>
            <a:effectLst/>
            <a:latin typeface="Sree Krushnadevaraya" pitchFamily="2" charset="0"/>
            <a:cs typeface="Sree Krushnadevaraya" pitchFamily="2" charset="0"/>
          </a:endParaRP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ఆయన మనలను సేవించుటకు మానవుడాయెను (ఫిలి. 2:7)</a:t>
          </a:r>
          <a:endParaRPr lang="e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e-IN" sz="1400" b="1" kern="1200" dirty="0">
              <a:solidFill>
                <a:schemeClr val="bg1"/>
              </a:solidFill>
              <a:effectLst/>
            </a:rPr>
            <a:t>ఆయన తన మరణం వరకు కూడా ప్రతి విషయంలోనూ వినయంగా విధేయత చూపించాడు (ఫిలి. 2:8)</a:t>
          </a:r>
          <a:endParaRPr lang="en" sz="1400" b="1" kern="1200" dirty="0">
            <a:solidFill>
              <a:schemeClr val="bg1"/>
            </a:solidFill>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5.jpeg"/><Relationship Id="rId5" Type="http://schemas.openxmlformats.org/officeDocument/2006/relationships/diagramLayout" Target="../diagrams/layout1.xml"/><Relationship Id="rId10" Type="http://schemas.openxmlformats.org/officeDocument/2006/relationships/image" Target="../media/image14.jpeg"/><Relationship Id="rId4" Type="http://schemas.openxmlformats.org/officeDocument/2006/relationships/diagramData" Target="../diagrams/data1.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8.jpg"/><Relationship Id="rId4" Type="http://schemas.openxmlformats.org/officeDocument/2006/relationships/diagramLayout" Target="../diagrams/layout2.xm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b" anchorCtr="1"/>
          <a:lstStyle/>
          <a:p>
            <a:pPr algn="ctr">
              <a:tabLst>
                <a:tab pos="1082675" algn="l"/>
              </a:tabLst>
            </a:pPr>
            <a:r>
              <a:rPr lang="te-IN" sz="2800" b="1" dirty="0">
                <a:solidFill>
                  <a:schemeClr val="accent4">
                    <a:lumMod val="40000"/>
                    <a:lumOff val="60000"/>
                  </a:schemeClr>
                </a:solidFill>
                <a:latin typeface="Sree Krushnadevaraya" pitchFamily="2" charset="0"/>
                <a:cs typeface="Sree Krushnadevaraya" pitchFamily="2" charset="0"/>
              </a:rPr>
              <a:t>పరలోకము మరియు భూమి ఐక్యపర్చబడెను </a:t>
            </a:r>
            <a:r>
              <a:rPr lang="te-IN" sz="2800" b="1" dirty="0">
                <a:solidFill>
                  <a:schemeClr val="bg1"/>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lvl="0" algn="ctr"/>
            <a:r>
              <a:rPr lang="en-US" sz="6000" dirty="0">
                <a:ln w="18415" cmpd="sng">
                  <a:solidFill>
                    <a:srgbClr val="FFFFFF"/>
                  </a:solidFill>
                  <a:prstDash val="solid"/>
                </a:ln>
                <a:solidFill>
                  <a:prstClr val="white"/>
                </a:solidFill>
                <a:effectLst>
                  <a:outerShdw blurRad="63500" dir="3600000" algn="tl" rotWithShape="0">
                    <a:srgbClr val="000000">
                      <a:alpha val="70000"/>
                    </a:srgbClr>
                  </a:outerShdw>
                </a:effectLst>
                <a:latin typeface="Sree Krushnadevaraya" pitchFamily="2" charset="0"/>
                <a:cs typeface="Sree Krushnadevaraya" pitchFamily="2" charset="0"/>
              </a:rPr>
              <a:t>4- </a:t>
            </a:r>
            <a:r>
              <a:rPr lang="en-US" sz="6000" b="1" dirty="0">
                <a:solidFill>
                  <a:prstClr val="white"/>
                </a:solidFill>
                <a:latin typeface="Sree Krushnadevaraya" pitchFamily="2" charset="0"/>
                <a:cs typeface="Sree Krushnadevaraya" pitchFamily="2" charset="0"/>
              </a:rPr>
              <a:t>“</a:t>
            </a:r>
            <a:r>
              <a:rPr lang="te-IN" sz="60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వినయం ద్వారా ఐక్యత</a:t>
            </a:r>
            <a:r>
              <a:rPr lang="en-US" sz="6000" b="1" dirty="0">
                <a:solidFill>
                  <a:prstClr val="white"/>
                </a:solidFill>
                <a:latin typeface="Sree Krushnadevaraya" pitchFamily="2" charset="0"/>
                <a:cs typeface="Sree Krushnadevaraya" pitchFamily="2" charset="0"/>
              </a:rPr>
              <a:t>”</a:t>
            </a:r>
            <a:endParaRPr lang="en" sz="6000" b="1" dirty="0">
              <a:solidFill>
                <a:prstClr val="white"/>
              </a:solidFill>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lIns="91440" tIns="45720" rIns="91440" bIns="45720">
            <a:spAutoFit/>
          </a:bodyPr>
          <a:lstStyle/>
          <a:p>
            <a:pPr algn="ct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878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70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125642"/>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te-IN"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Sree Krushnadevaraya" pitchFamily="2" charset="0"/>
                <a:cs typeface="Sree Krushnadevaraya" pitchFamily="2" charset="0"/>
              </a:rPr>
              <a:t>యేసు వైఖరి (2)</a:t>
            </a:r>
            <a:endParaRPr lang="en"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804749"/>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nchor="b">
            <a:spAutoFit/>
          </a:bodyPr>
          <a:lstStyle/>
          <a:p>
            <a:pPr algn="ctr"/>
            <a:r>
              <a:rPr lang="en" sz="2000" dirty="0">
                <a:latin typeface="Sree Krushnadevaraya" pitchFamily="2" charset="0"/>
                <a:cs typeface="Sree Krushnadevaraya" pitchFamily="2" charset="0"/>
              </a:rPr>
              <a:t>“</a:t>
            </a:r>
            <a:r>
              <a:rPr lang="te-IN" sz="2000" dirty="0">
                <a:latin typeface="Sree Krushnadevaraya" pitchFamily="2" charset="0"/>
                <a:cs typeface="Sree Krushnadevaraya" pitchFamily="2" charset="0"/>
              </a:rPr>
              <a:t>నిరాక్షేపముగా దైవభక్తిని గూర్చిన మర్మము గొప్పదైయున్నది; ఆయన సశరీరుడుగా ప్రత్యక్షుడయ్యెను. ఆత్మవిషయమున నీతిపరుడని తీర్పునొందెను దేవదూతలకు కనబడెను రక్షకుడని జనములలో ప్రకటింపబడెను లోకమందు నమ్మబడెను ఆరోహణుడై తేజోమయుడయ్యెను.</a:t>
            </a:r>
            <a:r>
              <a:rPr lang="en" sz="2000" dirty="0">
                <a:latin typeface="Sree Krushnadevaraya" pitchFamily="2" charset="0"/>
                <a:cs typeface="Sree Krushnadevaraya" pitchFamily="2" charset="0"/>
              </a:rPr>
              <a:t>”</a:t>
            </a:r>
            <a:br>
              <a:rPr lang="en" sz="2000" dirty="0">
                <a:latin typeface="Sree Krushnadevaraya" pitchFamily="2" charset="0"/>
                <a:cs typeface="Sree Krushnadevaraya" pitchFamily="2" charset="0"/>
              </a:rPr>
            </a:br>
            <a:r>
              <a:rPr lang="en" sz="2000" dirty="0">
                <a:latin typeface="Sree Krushnadevaraya" pitchFamily="2" charset="0"/>
                <a:cs typeface="Sree Krushnadevaraya" pitchFamily="2" charset="0"/>
              </a:rPr>
              <a:t>(</a:t>
            </a:r>
            <a:r>
              <a:rPr lang="te-IN" sz="2000" dirty="0">
                <a:latin typeface="Sree Krushnadevaraya" pitchFamily="2" charset="0"/>
                <a:cs typeface="Sree Krushnadevaraya" pitchFamily="2" charset="0"/>
              </a:rPr>
              <a:t>1 తిమోతికి</a:t>
            </a:r>
            <a:r>
              <a:rPr lang="en-US" sz="2000" dirty="0">
                <a:latin typeface="Sree Krushnadevaraya" pitchFamily="2" charset="0"/>
                <a:cs typeface="Sree Krushnadevaraya" pitchFamily="2" charset="0"/>
              </a:rPr>
              <a:t> </a:t>
            </a:r>
            <a:r>
              <a:rPr lang="en" sz="2000" dirty="0">
                <a:latin typeface="Sree Krushnadevaraya" pitchFamily="2" charset="0"/>
                <a:cs typeface="Sree Krushnadevaraya" pitchFamily="2" charset="0"/>
              </a:rPr>
              <a:t>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791211"/>
            <a:ext cx="7391398" cy="769441"/>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మానవుడిగా మారడంలో క్రీస్తు యొక్క అద్భుతమైన దయ, విమోచించబడిన వారికి శాశ్వతత్వం అంతటా అధ్యయన అంశంగా ఉంటుంది.</a:t>
            </a:r>
            <a:endParaRPr lang="en" sz="2200" dirty="0">
              <a:latin typeface="Sree Krushnadevaraya" pitchFamily="2" charset="0"/>
              <a:cs typeface="Sree Krushnadevaraya" pitchFamily="2" charset="0"/>
            </a:endParaRP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743395"/>
            <a:ext cx="7391401" cy="1107996"/>
          </a:xfrm>
          <a:prstGeom prst="rect">
            <a:avLst/>
          </a:prstGeom>
          <a:noFill/>
        </p:spPr>
        <p:txBody>
          <a:bodyPr wrap="square">
            <a:spAutoFit/>
          </a:bodyPr>
          <a:lstStyle/>
          <a:p>
            <a:pPr>
              <a:spcBef>
                <a:spcPts val="600"/>
              </a:spcBef>
            </a:pPr>
            <a:r>
              <a:rPr lang="te-IN" sz="2200" dirty="0">
                <a:solidFill>
                  <a:srgbClr val="C00000"/>
                </a:solidFill>
                <a:latin typeface="Sree Krushnadevaraya" pitchFamily="2" charset="0"/>
                <a:cs typeface="Sree Krushnadevaraya" pitchFamily="2" charset="0"/>
              </a:rPr>
              <a:t>ఈ ఉదాహరణ మన స్వార్థాన్ని, సేవ చేయబడాలనే కోరికను విడిచిపెట్టి, వాటి స్థానంలో వినయం మరియు ఇతరులకు సేవ చేయాలనే సంసిద్ధతను తీసుకురావాలని పిలుస్తుంది.</a:t>
            </a:r>
            <a:endParaRPr lang="en" sz="2200" dirty="0">
              <a:solidFill>
                <a:srgbClr val="C00000"/>
              </a:solidFill>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702183"/>
            <a:ext cx="7391400"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యేసు సార్వత్రిక ఆధిపత్యం నుండి సంపూర్ణ దాస్యానికి వెళ్ళాడు. ఇది లూసిఫర్ ఆశించిన దానికి సరిగ్గా వ్యతిరేకం, అతను సేవకుడిగా ఉండి సార్వత్రిక ఆధిపత్యాన్ని కోరుకున్నాడు.</a:t>
            </a:r>
            <a:endParaRPr lang="en" sz="22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584772"/>
            <a:ext cx="7391400" cy="1107996"/>
          </a:xfrm>
          <a:prstGeom prst="rect">
            <a:avLst/>
          </a:prstGeom>
          <a:noFill/>
        </p:spPr>
        <p:txBody>
          <a:bodyPr wrap="square">
            <a:spAutoFit/>
          </a:bodyPr>
          <a:lstStyle/>
          <a:p>
            <a:pPr>
              <a:spcBef>
                <a:spcPts val="600"/>
              </a:spcBef>
            </a:pPr>
            <a:r>
              <a:rPr lang="te-IN" sz="2200" dirty="0">
                <a:solidFill>
                  <a:srgbClr val="FF0000"/>
                </a:solidFill>
                <a:latin typeface="Sree Krushnadevaraya" pitchFamily="2" charset="0"/>
                <a:cs typeface="Sree Krushnadevaraya" pitchFamily="2" charset="0"/>
              </a:rPr>
              <a:t>అనంతుడు మరియు నిత్యుడు మరణానికి లోబడి పరిమిత మానవుడిగా మారడం నమ్మశక్యం కాదు. దీనినే పౌలు "దైవభక్తి యొక్క రహస్యం" అని పిలుస్తాడు (1 తిమోతి 3:16).</a:t>
            </a:r>
            <a:endParaRPr lang="en" sz="2200"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37124"/>
            <a:ext cx="7993380" cy="5062924"/>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“దేవుడు ప్రతి మానవుడు తన వ్యక్తిత్వాన్ని ఉపయోగించుకోవడానికి అనుమతిస్తాడు. తన మనస్సును తోటి మానవుని మనస్సులో ఎవరూ మోసపుచ్చకూడదని</a:t>
            </a:r>
            <a:r>
              <a:rPr lang="en-US" sz="3200" b="1" dirty="0">
                <a:latin typeface="Sree Krushnadevaraya" pitchFamily="2" charset="0"/>
                <a:cs typeface="Sree Krushnadevaraya" pitchFamily="2" charset="0"/>
              </a:rPr>
              <a:t> </a:t>
            </a:r>
            <a:r>
              <a:rPr lang="te-IN" sz="3200" b="1" dirty="0">
                <a:latin typeface="Sree Krushnadevaraya" pitchFamily="2" charset="0"/>
                <a:cs typeface="Sree Krushnadevaraya" pitchFamily="2" charset="0"/>
              </a:rPr>
              <a:t>ఆయన కోరుకుంటున్నాడు. మనస్సు మరియు వ్యక్తిత్వంలో రూపాంతరం చెందాలనుకునేవారు మనుషుల వైపు కాదు, దైవిక ఉదాహరణ వైపు చూడాలి. దేవుడు ఆహ్వానం ఇస్తున్నాడు, “క్రీస్తు యేసులో ఉన్న ఈ మనస్సు మీలో కూడా ఉండనివ్వండి.” మారుమనసు మరియు పరివర్తన ద్వారా మానవులు క్రీస్తు మనస్సును పొందాలి.”</a:t>
            </a:r>
          </a:p>
          <a:p>
            <a:pPr>
              <a:spcBef>
                <a:spcPts val="600"/>
              </a:spcBef>
            </a:pPr>
            <a:endParaRPr lang="te-IN" sz="100" b="1" dirty="0">
              <a:latin typeface="Sree Krushnadevaraya" pitchFamily="2" charset="0"/>
              <a:cs typeface="Sree Krushnadevaraya" pitchFamily="2" charset="0"/>
            </a:endParaRPr>
          </a:p>
          <a:p>
            <a:pPr algn="r">
              <a:spcBef>
                <a:spcPts val="600"/>
              </a:spcBef>
            </a:pPr>
            <a:r>
              <a:rPr lang="te-IN" sz="2400" b="1" dirty="0">
                <a:latin typeface="Sree Krushnadevaraya" pitchFamily="2" charset="0"/>
                <a:cs typeface="Sree Krushnadevaraya" pitchFamily="2" charset="0"/>
              </a:rPr>
              <a:t>ఎలెన్ జి. వైట్ </a:t>
            </a:r>
            <a:r>
              <a:rPr lang="en-IN"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దట్ ఐ మే నో హిమ్, మే 8)</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te-I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వినయం ద్వారా ఐక్యత</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61252" y="5784836"/>
            <a:ext cx="4096656" cy="461665"/>
          </a:xfrm>
          <a:prstGeom prst="rect">
            <a:avLst/>
          </a:prstGeom>
          <a:noFill/>
        </p:spPr>
        <p:txBody>
          <a:bodyPr wrap="square" rtlCol="0">
            <a:spAutoFit/>
          </a:bodyPr>
          <a:lstStyle/>
          <a:p>
            <a:pPr algn="ctr"/>
            <a:r>
              <a:rPr lang="te-IN" sz="2400" b="1" dirty="0">
                <a:solidFill>
                  <a:schemeClr val="accent5">
                    <a:lumMod val="75000"/>
                  </a:schemeClr>
                </a:solidFill>
                <a:latin typeface="Sree Krushnadevaraya" pitchFamily="2" charset="0"/>
                <a:cs typeface="Sree Krushnadevaraya" pitchFamily="2" charset="0"/>
              </a:rPr>
              <a:t>జనవరి 24, 2026 నాటి పాఠం 4</a:t>
            </a:r>
            <a:endParaRPr lang="en" sz="2400" b="1" dirty="0">
              <a:solidFill>
                <a:schemeClr val="accent5">
                  <a:lumMod val="75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461337"/>
            <a:ext cx="5958672" cy="6309420"/>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Sree Krushnadevaraya" pitchFamily="2" charset="0"/>
                <a:cs typeface="Sree Krushnadevaraya" pitchFamily="2" charset="0"/>
              </a:rPr>
              <a:t>“</a:t>
            </a:r>
            <a:r>
              <a:rPr lang="te-IN" sz="4800" b="1" dirty="0">
                <a:ln w="12700" cmpd="sng">
                  <a:noFill/>
                  <a:prstDash val="solid"/>
                </a:ln>
                <a:solidFill>
                  <a:srgbClr val="4EB3CF">
                    <a:lumMod val="75000"/>
                  </a:srgbClr>
                </a:solidFill>
                <a:latin typeface="Sree Krushnadevaraya" pitchFamily="2" charset="0"/>
                <a:cs typeface="Sree Krushnadevaraya" pitchFamily="2" charset="0"/>
              </a:rPr>
              <a:t>అతని యోగ్యత మీరెరుగుదురు. తండ్రికి కుమారుడేలాగు సేవచేయునో ఆలాగే అతడు నాతోకూడ సువార్త వ్యాపకము నిమిత్తము సేవచేసెను.</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Sree Krushnadevaraya" pitchFamily="2" charset="0"/>
                <a:cs typeface="Sree Krushnadevaraya" pitchFamily="2" charset="0"/>
              </a:rPr>
              <a:t>”</a:t>
            </a:r>
          </a:p>
          <a:p>
            <a:pPr lvl="0" algn="ctr">
              <a:spcBef>
                <a:spcPts val="2400"/>
              </a:spcBef>
              <a:defRPr/>
            </a:pPr>
            <a:r>
              <a:rPr lang="te-IN" sz="4800" b="1" dirty="0">
                <a:ln w="12700" cmpd="sng">
                  <a:noFill/>
                  <a:prstDash val="solid"/>
                </a:ln>
                <a:solidFill>
                  <a:srgbClr val="4EB3CF">
                    <a:lumMod val="75000"/>
                  </a:srgbClr>
                </a:solidFill>
                <a:latin typeface="Sree Krushnadevaraya" pitchFamily="2" charset="0"/>
                <a:cs typeface="Sree Krushnadevaraya" pitchFamily="2" charset="0"/>
              </a:rPr>
              <a:t>ఫిలిప్పీయులకు</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Sree Krushnadevaraya" pitchFamily="2" charset="0"/>
                <a:cs typeface="Sree Krushnadevaraya" pitchFamily="2" charset="0"/>
              </a:rPr>
              <a:t>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226937" y="4228895"/>
            <a:ext cx="6736463" cy="2231380"/>
          </a:xfrm>
          <a:prstGeom prst="rect">
            <a:avLst/>
          </a:prstGeom>
          <a:noFill/>
        </p:spPr>
        <p:txBody>
          <a:bodyPr wrap="square" rtlCol="0">
            <a:spAutoFit/>
            <a:scene3d>
              <a:camera prst="orthographicFront"/>
              <a:lightRig rig="threePt" dir="t"/>
            </a:scene3d>
            <a:sp3d extrusionH="57150">
              <a:bevelT w="38100" h="38100"/>
            </a:sp3d>
          </a:bodyPr>
          <a:lstStyle/>
          <a:p>
            <a:pPr>
              <a:lnSpc>
                <a:spcPct val="50000"/>
              </a:lnSpc>
              <a:spcBef>
                <a:spcPts val="3000"/>
              </a:spcBef>
            </a:pPr>
            <a:r>
              <a:rPr lang="te-IN" sz="3200" b="1" dirty="0">
                <a:solidFill>
                  <a:srgbClr val="B92F00"/>
                </a:solidFill>
                <a:latin typeface="Sree Krushnadevaraya" pitchFamily="2" charset="0"/>
                <a:cs typeface="Sree Krushnadevaraya" pitchFamily="2" charset="0"/>
              </a:rPr>
              <a:t>అనైక్యతకు మూలం (ఫిలిప్పీయులు 2:1-3</a:t>
            </a:r>
            <a:r>
              <a:rPr lang="en-IN" sz="3200" b="1" dirty="0">
                <a:solidFill>
                  <a:srgbClr val="B92F00"/>
                </a:solidFill>
                <a:latin typeface="Sree Krushnadevaraya" pitchFamily="2" charset="0"/>
                <a:cs typeface="Sree Krushnadevaraya" pitchFamily="2" charset="0"/>
              </a:rPr>
              <a:t>)</a:t>
            </a:r>
            <a:endParaRPr lang="en" sz="3200" b="1" dirty="0">
              <a:solidFill>
                <a:srgbClr val="B92F00"/>
              </a:solidFill>
              <a:latin typeface="Sree Krushnadevaraya" pitchFamily="2" charset="0"/>
              <a:cs typeface="Sree Krushnadevaraya" pitchFamily="2" charset="0"/>
            </a:endParaRPr>
          </a:p>
          <a:p>
            <a:pPr>
              <a:lnSpc>
                <a:spcPct val="50000"/>
              </a:lnSpc>
              <a:spcBef>
                <a:spcPts val="3000"/>
              </a:spcBef>
            </a:pPr>
            <a:r>
              <a:rPr lang="te-IN" sz="3200" b="1" dirty="0">
                <a:solidFill>
                  <a:srgbClr val="008496"/>
                </a:solidFill>
                <a:latin typeface="Sree Krushnadevaraya" pitchFamily="2" charset="0"/>
                <a:cs typeface="Sree Krushnadevaraya" pitchFamily="2" charset="0"/>
              </a:rPr>
              <a:t>వినయం ద్వారా ఐక్యత (ఫిలిప్పీయులు 2:3</a:t>
            </a:r>
            <a:r>
              <a:rPr lang="en-IN" sz="3200" b="1" dirty="0">
                <a:solidFill>
                  <a:srgbClr val="008496"/>
                </a:solidFill>
                <a:latin typeface="Sree Krushnadevaraya" pitchFamily="2" charset="0"/>
                <a:cs typeface="Sree Krushnadevaraya" pitchFamily="2" charset="0"/>
              </a:rPr>
              <a:t>-4)</a:t>
            </a:r>
            <a:endParaRPr lang="en" sz="3200" b="1" dirty="0">
              <a:solidFill>
                <a:srgbClr val="008496"/>
              </a:solidFill>
              <a:latin typeface="Sree Krushnadevaraya" pitchFamily="2" charset="0"/>
              <a:cs typeface="Sree Krushnadevaraya" pitchFamily="2" charset="0"/>
            </a:endParaRPr>
          </a:p>
          <a:p>
            <a:pPr>
              <a:lnSpc>
                <a:spcPct val="50000"/>
              </a:lnSpc>
              <a:spcBef>
                <a:spcPts val="3000"/>
              </a:spcBef>
            </a:pPr>
            <a:r>
              <a:rPr lang="te-IN" sz="3200" b="1" dirty="0">
                <a:solidFill>
                  <a:srgbClr val="139E00"/>
                </a:solidFill>
                <a:latin typeface="Sree Krushnadevaraya" pitchFamily="2" charset="0"/>
                <a:cs typeface="Sree Krushnadevaraya" pitchFamily="2" charset="0"/>
              </a:rPr>
              <a:t>యేసులా ఆలోచించండి (ఫిలిప్పీయులు 2:5)</a:t>
            </a:r>
            <a:endParaRPr lang="en" sz="3200" b="1" dirty="0">
              <a:solidFill>
                <a:srgbClr val="139E00"/>
              </a:solidFill>
              <a:latin typeface="Sree Krushnadevaraya" pitchFamily="2" charset="0"/>
              <a:cs typeface="Sree Krushnadevaraya" pitchFamily="2" charset="0"/>
            </a:endParaRPr>
          </a:p>
          <a:p>
            <a:pPr>
              <a:lnSpc>
                <a:spcPct val="50000"/>
              </a:lnSpc>
              <a:spcBef>
                <a:spcPts val="3000"/>
              </a:spcBef>
            </a:pPr>
            <a:r>
              <a:rPr lang="te-IN" sz="3200" b="1" dirty="0">
                <a:solidFill>
                  <a:srgbClr val="9800B9"/>
                </a:solidFill>
                <a:latin typeface="Sree Krushnadevaraya" pitchFamily="2" charset="0"/>
                <a:cs typeface="Sree Krushnadevaraya" pitchFamily="2" charset="0"/>
              </a:rPr>
              <a:t>యేసు వైఖరి (ఫిలిప్పీయులు 2:6-8)</a:t>
            </a:r>
            <a:endParaRPr lang="en" sz="3200" b="1" dirty="0">
              <a:solidFill>
                <a:srgbClr val="9800B9"/>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221464"/>
            <a:ext cx="6267450"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క్రైస్తవ జీవితంలోని సవాళ్లను ఎదుర్కొంటూ ఫిలిప్పీలోని విశ్వాసులను దృఢంగా నిలబడమని పౌలు ఇప్పుడే ప్రోత్సహించాడు. ఐక్యతను నొక్కి చెబుతూ, పరలోక పౌరులకు తగిన విధంగా ప్రవర్తించమని ఆయన వారిని కోరాడు.</a:t>
            </a:r>
            <a:endParaRPr lang="en" sz="2200" dirty="0">
              <a:latin typeface="Sree Krushnadevaraya" pitchFamily="2" charset="0"/>
              <a:cs typeface="Sree Krushnadevaraya" pitchFamily="2" charset="0"/>
            </a:endParaRP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4650862" y="526697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650862" y="465453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650862" y="591750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650862" y="408019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“కాబట్టి” అనే వ్యక్తీకరణతో, పౌలు ఒక కొత్త విభాగాన్ని ప్రారంభిస్తాడు, దీనిలో యేసు ఉదాహరణను అనుకరించడం ద్వారా ఆ పరిపూర్ణ ఐక్యతను ఎలా సాధించాలో అర్థం చేసుకోవడానికి కీలకాలను మనకు ఇస్తాడు.</a:t>
            </a:r>
            <a:endParaRPr lang="en" sz="22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7620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te-IN" sz="4400" b="1" dirty="0">
                <a:ln/>
                <a:solidFill>
                  <a:schemeClr val="accent6"/>
                </a:solidFill>
                <a:latin typeface="Sree Krushnadevaraya" pitchFamily="2" charset="0"/>
                <a:cs typeface="Sree Krushnadevaraya" pitchFamily="2" charset="0"/>
              </a:rPr>
              <a:t>అనైక్యత యొక్క మూలం</a:t>
            </a:r>
            <a:endParaRPr lang="en" sz="4400" b="1" dirty="0">
              <a:ln/>
              <a:solidFill>
                <a:schemeClr val="accent6"/>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276224" y="699722"/>
            <a:ext cx="8641634" cy="458101"/>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chemeClr val="tx2"/>
                </a:solidFill>
                <a:latin typeface="Sree Krushnadevaraya" pitchFamily="2" charset="0"/>
                <a:cs typeface="Sree Krushnadevaraya" pitchFamily="2" charset="0"/>
              </a:rPr>
              <a:t>“</a:t>
            </a:r>
            <a:r>
              <a:rPr lang="te-IN" sz="2400" b="1" dirty="0">
                <a:solidFill>
                  <a:schemeClr val="tx2"/>
                </a:solidFill>
                <a:latin typeface="Sree Krushnadevaraya" pitchFamily="2" charset="0"/>
                <a:cs typeface="Sree Krushnadevaraya" pitchFamily="2" charset="0"/>
              </a:rPr>
              <a:t>కక్షచేతనైనను వృథాతిశయముచేతనైనను ఏమియు చేయక</a:t>
            </a:r>
            <a:r>
              <a:rPr lang="en-US" sz="2400" b="1" dirty="0">
                <a:solidFill>
                  <a:schemeClr val="tx2"/>
                </a:solidFill>
                <a:latin typeface="Sree Krushnadevaraya" pitchFamily="2" charset="0"/>
                <a:cs typeface="Sree Krushnadevaraya" pitchFamily="2" charset="0"/>
              </a:rPr>
              <a:t>,</a:t>
            </a:r>
            <a:r>
              <a:rPr lang="en" sz="2400" b="1" dirty="0">
                <a:solidFill>
                  <a:schemeClr val="tx2"/>
                </a:solidFill>
                <a:latin typeface="Sree Krushnadevaraya" pitchFamily="2" charset="0"/>
                <a:cs typeface="Sree Krushnadevaraya" pitchFamily="2" charset="0"/>
              </a:rPr>
              <a:t>” </a:t>
            </a:r>
            <a:r>
              <a:rPr lang="en" b="1" dirty="0">
                <a:solidFill>
                  <a:schemeClr val="tx2"/>
                </a:solidFill>
                <a:latin typeface="Sree Krushnadevaraya" pitchFamily="2" charset="0"/>
                <a:cs typeface="Sree Krushnadevaraya" pitchFamily="2" charset="0"/>
              </a:rPr>
              <a:t>(</a:t>
            </a:r>
            <a:r>
              <a:rPr lang="te-IN" b="1" dirty="0">
                <a:solidFill>
                  <a:schemeClr val="tx2"/>
                </a:solidFill>
                <a:latin typeface="Sree Krushnadevaraya" pitchFamily="2" charset="0"/>
                <a:cs typeface="Sree Krushnadevaraya" pitchFamily="2" charset="0"/>
              </a:rPr>
              <a:t>ఫిలిప్పీయులకు</a:t>
            </a:r>
            <a:r>
              <a:rPr lang="en" b="1" dirty="0">
                <a:solidFill>
                  <a:schemeClr val="tx2"/>
                </a:solidFill>
                <a:latin typeface="Sree Krushnadevaraya" pitchFamily="2" charset="0"/>
                <a:cs typeface="Sree Krushnadevaraya" pitchFamily="2" charset="0"/>
              </a:rPr>
              <a:t> 2:3)</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19050" y="1081623"/>
            <a:ext cx="8917858" cy="1200329"/>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ఫిలిప్పీయులలో ఉన్న అనైక్యతకు గల కారణాలను ఎత్తి చూపుతూ, బాధించే ప్రదేశంలో వేలు పెట్టే ముందు, తన ఆనందాన్ని పూర్తి చేసుకుని, ఐక్యతను సాధించడానికి ఆయన వారికి ఇచ్చే మొదటి సలహా ఏమిటి (ఫిలి. 2:1-2)?</a:t>
            </a:r>
            <a:endParaRPr lang="en" sz="240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4135460421"/>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వీటన్నింటినీ వారు తమను వేరు చేసిన వాటిని పక్కన పెడితేనే సాధించగలరు: గర్వం మరియు వాదనలు (ఫిలి. 2:3</a:t>
            </a:r>
            <a:r>
              <a:rPr lang="en-IN" sz="2000" b="1" dirty="0">
                <a:latin typeface="Sree Krushnadevaraya" pitchFamily="2" charset="0"/>
                <a:cs typeface="Sree Krushnadevaraya" pitchFamily="2" charset="0"/>
              </a:rPr>
              <a:t>a).</a:t>
            </a:r>
            <a:endParaRPr lang="en" sz="2000" b="1" dirty="0">
              <a:latin typeface="Sree Krushnadevaraya" pitchFamily="2" charset="0"/>
              <a:cs typeface="Sree Krushnadevaraya" pitchFamily="2" charset="0"/>
            </a:endParaRP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ఈ రెండు సమస్యలు లూసిఫర్ తిరుగుబాటులో ఉన్నాయి మరియు సంబంధాలలో అత్యంత తీవ్రమైన సమస్యలలో ఒకటి (గల. 5:26; యాకో. 3:16 </a:t>
            </a:r>
            <a:r>
              <a:rPr lang="en-IN" sz="2400" dirty="0">
                <a:latin typeface="Sree Krushnadevaraya" pitchFamily="2" charset="0"/>
                <a:cs typeface="Sree Krushnadevaraya" pitchFamily="2" charset="0"/>
              </a:rPr>
              <a:t>).</a:t>
            </a:r>
            <a:endParaRPr lang="en" sz="24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57150"/>
            <a:ext cx="12192000" cy="923330"/>
          </a:xfrm>
          <a:prstGeom prst="rect">
            <a:avLst/>
          </a:prstGeom>
          <a:noFill/>
        </p:spPr>
        <p:txBody>
          <a:bodyPr wrap="square">
            <a:spAutoFit/>
          </a:bodyPr>
          <a:lstStyle/>
          <a:p>
            <a:pPr algn="ctr"/>
            <a:r>
              <a:rPr lang="te-IN" sz="5400" b="1" spc="300" dirty="0">
                <a:ln w="6600">
                  <a:solidFill>
                    <a:srgbClr val="10A499"/>
                  </a:solidFill>
                  <a:prstDash val="solid"/>
                </a:ln>
                <a:solidFill>
                  <a:srgbClr val="96F5EE"/>
                </a:solidFill>
                <a:effectLst>
                  <a:outerShdw dist="38100" dir="2700000" algn="tl" rotWithShape="0">
                    <a:schemeClr val="accent2"/>
                  </a:outerShdw>
                </a:effectLst>
                <a:latin typeface="Sree Krushnadevaraya" pitchFamily="2" charset="0"/>
                <a:cs typeface="Sree Krushnadevaraya" pitchFamily="2" charset="0"/>
              </a:rPr>
              <a:t>వినయం ద్వారా ఐక్యత</a:t>
            </a:r>
            <a:endParaRPr lang="en" sz="5400" b="1" spc="300" dirty="0">
              <a:ln w="6600">
                <a:solidFill>
                  <a:srgbClr val="10A499"/>
                </a:solidFill>
                <a:prstDash val="solid"/>
              </a:ln>
              <a:solidFill>
                <a:srgbClr val="96F5EE"/>
              </a:solidFill>
              <a:effectLst>
                <a:outerShdw dist="38100" dir="2700000" algn="tl" rotWithShape="0">
                  <a:schemeClr val="accent2"/>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707886"/>
          </a:xfrm>
          <a:prstGeom prst="rect">
            <a:avLst/>
          </a:prstGeom>
          <a:noFill/>
        </p:spPr>
        <p:txBody>
          <a:bodyPr wrap="square">
            <a:spAutoFit/>
          </a:bodyPr>
          <a:lstStyle/>
          <a:p>
            <a:pPr algn="ctr"/>
            <a:r>
              <a:rPr lang="e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వినయమైన మనస్సుగలవారై యొకనినొకడు తనకంటె యోగ్యుడని యెంచుచు</a:t>
            </a:r>
            <a:r>
              <a:rPr lang="e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మీలో ప్రతివాడును తన సొంతకార్యములను మాత్రమేగాక యితరుల కార్యములను కూడ చూడవలెను.</a:t>
            </a:r>
            <a:r>
              <a:rPr lang="e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lang="en" sz="2000" b="1" dirty="0">
                <a:solidFill>
                  <a:schemeClr val="accent6">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015663"/>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పౌలు ప్రతిపాదించే ఐక్యతకు సూత్రం బాహ్యమైనది కాదు, అంతర్గత వైఖరి: వినయం. యేసు యొక్క లక్షణ లక్షణంగా ఉండటంతో పాటు, ఆయన తన శ్రోతలను వినయంగా ఉండమని ప్రోత్సహించాడు (మత్తయి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20273"/>
            <a:ext cx="5465877" cy="140038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ఈ వినయాన్ని సాధించడానికి, ఇతరులను మనకంటే ఎక్కువగా పరిగణించాలని పౌలు ప్రతిపాదించాడు (ఫిలి. 2:3). కానీ</a:t>
            </a:r>
          </a:p>
          <a:p>
            <a:pPr>
              <a:spcBef>
                <a:spcPts val="600"/>
              </a:spcBef>
            </a:pPr>
            <a:r>
              <a:rPr lang="te-IN" sz="2000" dirty="0">
                <a:latin typeface="Sree Krushnadevaraya" pitchFamily="2" charset="0"/>
                <a:cs typeface="Sree Krushnadevaraya" pitchFamily="2" charset="0"/>
              </a:rPr>
              <a:t>మనమందరం దేవుని ముందు సమానులం కాదా? ఐక్యత కలిగి ఉండటానికి సమానత్వం ఉండకూడదా?</a:t>
            </a:r>
            <a:endParaRPr lang="en" sz="2000" dirty="0">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201447"/>
            <a:ext cx="9128636"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ఇతరులకు సహాయం చేయాలంటే, మనం వారి మాట వినడం మరియు వారి దృక్కోణాన్ని అర్థం చేసుకోవడం నేర్చుకోవాలి. ఇదంతా నిస్సందేహంగా పరిశుద్ధాత్మ పని.</a:t>
            </a:r>
            <a:endParaRPr lang="en" sz="2000" dirty="0">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35440" y="4328878"/>
            <a:ext cx="5465876" cy="163121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మనం ఇతరుల కంటే తక్కువ అని పౌలు చెప్పడం లేదు, కానీ మనల్ని </a:t>
            </a:r>
            <a:r>
              <a:rPr lang="te-IN" sz="2000" i="1" u="sng" dirty="0">
                <a:latin typeface="Sree Krushnadevaraya" pitchFamily="2" charset="0"/>
                <a:cs typeface="Sree Krushnadevaraya" pitchFamily="2" charset="0"/>
              </a:rPr>
              <a:t>మనం అలాగే పరిగణించుకోవాలని </a:t>
            </a:r>
            <a:r>
              <a:rPr lang="te-IN" sz="2000" dirty="0">
                <a:latin typeface="Sree Krushnadevaraya" pitchFamily="2" charset="0"/>
                <a:cs typeface="Sree Krushnadevaraya" pitchFamily="2" charset="0"/>
              </a:rPr>
              <a:t>చెబుతున్నాడు. ఒక సేవకుడు తన యజమాని మంచిని కోరినట్లుగా, మనకంటే మనం గొప్పగా </a:t>
            </a:r>
            <a:r>
              <a:rPr lang="te-IN" sz="2000" i="1" u="sng" dirty="0">
                <a:latin typeface="Sree Krushnadevaraya" pitchFamily="2" charset="0"/>
                <a:cs typeface="Sree Krushnadevaraya" pitchFamily="2" charset="0"/>
              </a:rPr>
              <a:t>భావించే</a:t>
            </a:r>
            <a:r>
              <a:rPr lang="te-IN" sz="2000" dirty="0">
                <a:latin typeface="Sree Krushnadevaraya" pitchFamily="2" charset="0"/>
                <a:cs typeface="Sree Krushnadevaraya" pitchFamily="2" charset="0"/>
              </a:rPr>
              <a:t> వారి మంచిని కోరుకోవాలి (ఫిలి. 2:4).</a:t>
            </a:r>
            <a:endParaRPr lang="en-US"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1C806A6B-EE36-4289-3229-55A68171E532}"/>
              </a:ext>
            </a:extLst>
          </p:cNvPr>
          <p:cNvSpPr txBox="1"/>
          <p:nvPr/>
        </p:nvSpPr>
        <p:spPr>
          <a:xfrm>
            <a:off x="0" y="152400"/>
            <a:ext cx="8721213" cy="769441"/>
          </a:xfrm>
          <a:prstGeom prst="rect">
            <a:avLst/>
          </a:prstGeom>
          <a:noFill/>
        </p:spPr>
        <p:txBody>
          <a:bodyPr wrap="square">
            <a:spAutoFit/>
          </a:bodyPr>
          <a:lstStyle/>
          <a:p>
            <a:pPr algn="ctr"/>
            <a:r>
              <a:rPr lang="te-I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యేసులాగే ఆలోచించండి</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153847" y="764805"/>
            <a:ext cx="8567365" cy="461665"/>
          </a:xfrm>
          <a:prstGeom prst="rect">
            <a:avLst/>
          </a:prstGeom>
          <a:noFill/>
        </p:spPr>
        <p:txBody>
          <a:bodyPr wrap="square">
            <a:spAutoFit/>
          </a:bodyPr>
          <a:lstStyle/>
          <a:p>
            <a:pPr algn="ctr"/>
            <a:r>
              <a:rPr lang="en" sz="2400" b="1" dirty="0">
                <a:solidFill>
                  <a:schemeClr val="tx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tx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క్రీస్తుయేసునకు కలిగిన యీ మనస్సు మీరును కలిగియుండుడి.</a:t>
            </a:r>
            <a:r>
              <a:rPr lang="en" sz="2400" b="1" dirty="0">
                <a:solidFill>
                  <a:schemeClr val="tx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tx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ఫిలిప్పీ</a:t>
            </a:r>
            <a:r>
              <a:rPr lang="en" sz="2400" b="1" dirty="0">
                <a:solidFill>
                  <a:schemeClr val="tx2">
                    <a:lumMod val="20000"/>
                    <a:lumOff val="80000"/>
                  </a:schemeClr>
                </a:solidFill>
                <a:effectLst>
                  <a:outerShdw blurRad="38100" dist="38100" dir="2700000" algn="tl">
                    <a:srgbClr val="000000">
                      <a:alpha val="43137"/>
                    </a:srgbClr>
                  </a:outerShdw>
                </a:effectLst>
                <a:latin typeface="Sree Krushnadevaraya" pitchFamily="2" charset="0"/>
                <a:cs typeface="Sree Krushnadevaraya" pitchFamily="2" charset="0"/>
              </a:rPr>
              <a:t>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220523"/>
            <a:ext cx="8567365"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మన ఆలోచనలు ఎలా రూపుదిద్దుకుంటాయి? "ఆత్మ యొక్క మార్గాలు" ద్వారా, అంటే మన ఇంద్రియాల ద్వారా. మనం చదివే, చూసే లేదా వినే ప్రతిదీ ఏదో ఒక విధంగా మనల్ని రూపొందిస్తుంది. మరియు, వాస్తవానికి, సాతాను మన ఇంద్రియాలను తన సొంత ఆలోచనా విధానానికి అనుగుణంగా మన మనస్సులను మలచుకోవడానికి దాడి చేస్తాడు.</a:t>
            </a:r>
            <a:endParaRPr lang="en" sz="2200" dirty="0">
              <a:latin typeface="Sree Krushnadevaraya" pitchFamily="2" charset="0"/>
              <a:cs typeface="Sree Krushnadevaraya" pitchFamily="2" charset="0"/>
            </a:endParaRP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579097" y="4591981"/>
            <a:ext cx="3987387" cy="2123658"/>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ఎందుకంటే మన ఆలోచనలు శరీర సంబంధమైనవి మరియు మన హృదయం మోసపూరితమైనది (యిర్మీ. 17:9). ఆత్మ మన శరీర సంబంధమైన మనస్సును క్రీస్తు లాగా ఆధ్యాత్మిక మనస్సుగా మారుస్తుంది (రోమా. 8:1, 5).</a:t>
            </a:r>
            <a:endParaRPr lang="en" sz="2200" dirty="0">
              <a:latin typeface="Sree Krushnadevaraya" pitchFamily="2" charset="0"/>
              <a:cs typeface="Sree Krushnadevaraya" pitchFamily="2" charset="0"/>
            </a:endParaRP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బహుశా మనం గొప్ప ప్రయత్నంతో మొదటిదాన్ని సాధించగలం. కానీ యేసు మనస్సుకు అనుగుణంగా మన మనస్సులను మార్చడం పరిశుద్ధాత్మ ద్వారా మాత్రమే మనలో సాధ్యమవుతుంది.</a:t>
            </a:r>
            <a:endParaRPr lang="en" sz="220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606786"/>
            <a:ext cx="8567364" cy="769441"/>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పౌలు రాడికల్. అతను మన ఆలోచనలను గమనించమని మనల్ని ఆహ్వానించడమే కాకుండా, క్రీస్తు ఆలోచించినట్లుగా ఆలోచించమని అడుగుతాడు (ఫిలి.</a:t>
            </a:r>
            <a:r>
              <a:rPr lang="en-US" sz="2200" dirty="0">
                <a:latin typeface="Sree Krushnadevaraya" pitchFamily="2" charset="0"/>
                <a:cs typeface="Sree Krushnadevaraya" pitchFamily="2" charset="0"/>
              </a:rPr>
              <a:t> </a:t>
            </a:r>
            <a:r>
              <a:rPr lang="te-IN" sz="2200" dirty="0">
                <a:latin typeface="Sree Krushnadevaraya" pitchFamily="2" charset="0"/>
                <a:cs typeface="Sree Krushnadevaraya" pitchFamily="2" charset="0"/>
              </a:rPr>
              <a:t>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667000" y="1916196"/>
            <a:ext cx="9525000" cy="5016758"/>
          </a:xfrm>
          <a:prstGeom prst="rect">
            <a:avLst/>
          </a:prstGeom>
          <a:noFill/>
        </p:spPr>
        <p:txBody>
          <a:bodyPr wrap="square">
            <a:spAutoFit/>
          </a:bodyPr>
          <a:lstStyle/>
          <a:p>
            <a:pPr>
              <a:spcBef>
                <a:spcPts val="600"/>
              </a:spcBef>
            </a:pPr>
            <a:r>
              <a:rPr lang="te-IN" sz="4000" b="1" dirty="0">
                <a:latin typeface="Sree Krushnadevaraya" pitchFamily="2" charset="0"/>
                <a:cs typeface="Sree Krushnadevaraya" pitchFamily="2" charset="0"/>
              </a:rPr>
              <a:t>“అయినప్పటికీ శోధనను ఎదిరించడానికి మనం చేయవలసిన పని ఉంది. సాతాను కుతంత్రాలకు బలైపోని వారు ఆత్మ యొక్క మార్గాలను జాగ్రత్తగా కాపాడుకోవాలి; వారు అపవిత్ర ఆలోచనలను సూచించే వాటిని చదవడం, చూడటం లేదా వినడం మానుకోవాలి. ఆత్మల విరోధి సూచించే ప్రతి విషయంపై మనస్సు యాదృచ్ఛికంగా సంచరించడానికి వదిలివేయకూడదు.”</a:t>
            </a:r>
            <a:endParaRPr lang="en" sz="40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4951334" y="827752"/>
            <a:ext cx="7112845" cy="523220"/>
          </a:xfrm>
          <a:prstGeom prst="rect">
            <a:avLst/>
          </a:prstGeom>
          <a:noFill/>
        </p:spPr>
        <p:txBody>
          <a:bodyPr wrap="none" rtlCol="0">
            <a:spAutoFit/>
          </a:bodyPr>
          <a:lstStyle/>
          <a:p>
            <a:pPr algn="r"/>
            <a:r>
              <a:rPr lang="te-IN" sz="2800" b="1" dirty="0">
                <a:latin typeface="Sree Krushnadevaraya" pitchFamily="2" charset="0"/>
                <a:cs typeface="Sree Krushnadevaraya" pitchFamily="2" charset="0"/>
              </a:rPr>
              <a:t>ఎలెన్ జి. వైట్ </a:t>
            </a:r>
            <a:r>
              <a:rPr lang="en" sz="2800" b="1"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పితరులు</a:t>
            </a:r>
            <a:r>
              <a:rPr lang="en-US" sz="2800" b="1" dirty="0">
                <a:latin typeface="Sree Krushnadevaraya" pitchFamily="2" charset="0"/>
                <a:cs typeface="Sree Krushnadevaraya" pitchFamily="2" charset="0"/>
              </a:rPr>
              <a:t> </a:t>
            </a:r>
            <a:r>
              <a:rPr lang="en" sz="2800" b="1"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మరియు</a:t>
            </a:r>
            <a:r>
              <a:rPr lang="en-US" sz="2800" b="1" dirty="0">
                <a:latin typeface="Sree Krushnadevaraya" pitchFamily="2" charset="0"/>
                <a:cs typeface="Sree Krushnadevaraya" pitchFamily="2" charset="0"/>
              </a:rPr>
              <a:t> </a:t>
            </a:r>
            <a:r>
              <a:rPr lang="en" sz="2800" b="1" dirty="0">
                <a:latin typeface="Sree Krushnadevaraya" pitchFamily="2" charset="0"/>
                <a:cs typeface="Sree Krushnadevaraya" pitchFamily="2" charset="0"/>
              </a:rPr>
              <a:t> </a:t>
            </a:r>
            <a:r>
              <a:rPr lang="te-IN" sz="2800" b="1" dirty="0">
                <a:latin typeface="Sree Krushnadevaraya" pitchFamily="2" charset="0"/>
                <a:cs typeface="Sree Krushnadevaraya" pitchFamily="2" charset="0"/>
              </a:rPr>
              <a:t>ప్రవక్తలు</a:t>
            </a:r>
            <a:r>
              <a:rPr lang="en" sz="2800" b="1"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 పేజీ </a:t>
            </a:r>
            <a:r>
              <a:rPr lang="en" sz="2800" b="1" dirty="0">
                <a:latin typeface="Sree Krushnadevaraya" pitchFamily="2" charset="0"/>
                <a:cs typeface="Sree Krushnadevaraya" pitchFamily="2" charset="0"/>
              </a:rPr>
              <a:t>.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427574"/>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b="1">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3415D65-800B-5841-D401-9D751611C840}"/>
              </a:ext>
            </a:extLst>
          </p:cNvPr>
          <p:cNvSpPr txBox="1"/>
          <p:nvPr/>
        </p:nvSpPr>
        <p:spPr>
          <a:xfrm>
            <a:off x="0" y="38100"/>
            <a:ext cx="12192000" cy="830997"/>
          </a:xfrm>
          <a:prstGeom prst="rect">
            <a:avLst/>
          </a:prstGeom>
          <a:noFill/>
        </p:spPr>
        <p:txBody>
          <a:bodyPr wrap="square">
            <a:spAutoFit/>
          </a:bodyPr>
          <a:lstStyle/>
          <a:p>
            <a:pPr algn="ctr"/>
            <a:r>
              <a:rPr lang="te-I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Sree Krushnadevaraya" pitchFamily="2" charset="0"/>
                <a:cs typeface="Sree Krushnadevaraya" pitchFamily="2" charset="0"/>
              </a:rPr>
              <a:t>యేసు వైఖరి (1)</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688764"/>
            <a:ext cx="12192000" cy="830997"/>
          </a:xfrm>
          <a:prstGeom prst="rect">
            <a:avLst/>
          </a:prstGeom>
          <a:noFill/>
        </p:spPr>
        <p:txBody>
          <a:bodyPr wrap="square">
            <a:spAutoFit/>
          </a:bodyPr>
          <a:lstStyle/>
          <a:p>
            <a:pPr algn="ctr"/>
            <a:r>
              <a:rPr lang="en"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 ఆయన దేవుని స్వరూపము కలిగినవాడైయుండి, దేవునితో సమానముగా ఉండుట విడిచిపెట్టకూడని భాగ్యమని యెంచుకొనలేదు గాని</a:t>
            </a:r>
            <a:r>
              <a:rPr lang="en"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lang="en"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rPr>
              <a:t> 2:6)</a:t>
            </a:r>
            <a:endParaRPr lang="es-ES" sz="2400" b="1" dirty="0">
              <a:solidFill>
                <a:srgbClr val="FFFF00"/>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327830" y="1522824"/>
            <a:ext cx="7227641" cy="461665"/>
          </a:xfrm>
          <a:prstGeom prst="rect">
            <a:avLst/>
          </a:prstGeom>
          <a:noFill/>
        </p:spPr>
        <p:txBody>
          <a:bodyPr wrap="square" rtlCol="0">
            <a:spAutoFit/>
          </a:bodyPr>
          <a:lstStyle/>
          <a:p>
            <a:pPr>
              <a:spcBef>
                <a:spcPts val="600"/>
              </a:spcBef>
            </a:pPr>
            <a:r>
              <a:rPr lang="te-IN" sz="2400" b="1" dirty="0">
                <a:latin typeface="Sree Krushnadevaraya" pitchFamily="2" charset="0"/>
                <a:cs typeface="Sree Krushnadevaraya" pitchFamily="2" charset="0"/>
              </a:rPr>
              <a:t>పౌలు యేసు యొక్క మూడు ముఖ్యాంశాలు</a:t>
            </a:r>
            <a:r>
              <a:rPr lang="en-US"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లక్షణాలను చేస్తున్నాడు:</a:t>
            </a:r>
            <a:endParaRPr lang="en" sz="24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619692126"/>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69441"/>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సృష్టికర్తగా, ఆయన ఒక జీవి అయ్యాడు. మనలను విమోచించడానికి ఆయన హింసించబడటం మరియు సిలువపై మరణించడం అంగీకరించాడు.</a:t>
            </a:r>
            <a:endParaRPr lang="en" sz="2200" dirty="0">
              <a:latin typeface="Sree Krushnadevaraya" pitchFamily="2" charset="0"/>
              <a:cs typeface="Sree Krushnadevaraya" pitchFamily="2" charset="0"/>
            </a:endParaRP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123208"/>
            <a:ext cx="7144360" cy="769441"/>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ఆయనే మనకు ఆదర్శం. ఇతరుల మంచి కోసం మనం మనల్ని మనం తగ్గించుకోవడానికి మరియు త్యాగం చేయడానికి సిద్ధంగా ఉండాలి.</a:t>
            </a:r>
            <a:endParaRPr lang="en" sz="2200"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279211"/>
            <a:ext cx="7144359" cy="769441"/>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మనం దీని గురించి ఆలోచించినప్పుడు, మన అద్భుతమైన రక్షకునికి వంగి ఆరాధించగలము.</a:t>
            </a:r>
            <a:endParaRPr lang="en" sz="2200" dirty="0">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24460"/>
            <a:ext cx="7144358"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దేవుడిలోని ఇతర ఇద్దరు వ్యక్తులతో సమాన స్థాయిలో ఉన్నప్పటికీ, తండ్రి చిత్తానికి యేసు విధేయత ఎల్లప్పుడూ పరిపూర్ణంగా ఉంటుంది. ఆయన విధేయత చూపడానికి నిరాకరించిన క్షణం ఎప్పుడూ లేదు.</a:t>
            </a:r>
            <a:endParaRPr lang="en" sz="22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914</TotalTime>
  <Words>950</Words>
  <Application>Microsoft Office PowerPoint</Application>
  <PresentationFormat>Panorámica</PresentationFormat>
  <Paragraphs>66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Arial</vt:lpstr>
      <vt:lpstr>Sree Krushnadevaraya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Samraj K</dc:creator>
  <cp:lastModifiedBy>Sergio</cp:lastModifiedBy>
  <cp:revision>82</cp:revision>
  <dcterms:created xsi:type="dcterms:W3CDTF">2025-12-31T11:02:26Z</dcterms:created>
  <dcterms:modified xsi:type="dcterms:W3CDTF">2026-01-23T06:48:03Z</dcterms:modified>
</cp:coreProperties>
</file>