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256" r:id="rId4"/>
    <p:sldId id="324" r:id="rId5"/>
    <p:sldId id="257" r:id="rId6"/>
    <p:sldId id="258" r:id="rId7"/>
    <p:sldId id="322" r:id="rId8"/>
    <p:sldId id="323" r:id="rId9"/>
    <p:sldId id="261" r:id="rId10"/>
    <p:sldId id="262" r:id="rId11"/>
    <p:sldId id="263" r:id="rId12"/>
    <p:sldId id="264" r:id="rId13"/>
    <p:sldId id="320" r:id="rId14"/>
  </p:sldIdLst>
  <p:sldSz cx="12192000" cy="6858000"/>
  <p:notesSz cx="6858000" cy="9144000"/>
  <p:embeddedFontLst>
    <p:embeddedFont>
      <p:font typeface="Sree Krushnadevaraya" panose="02000600000000000000" pitchFamily="2" charset="0"/>
      <p:regular r:id="rId15"/>
    </p:embeddedFont>
  </p:embeddedFontLst>
  <p:defaultTextStyle>
    <a:defPPr>
      <a:defRPr lang="en-US"/>
    </a:defPPr>
    <a:lvl1pPr algn="l" rtl="0" fontAlgn="base">
      <a:spcBef>
        <a:spcPct val="0"/>
      </a:spcBef>
      <a:spcAft>
        <a:spcPct val="0"/>
      </a:spcAft>
      <a:defRPr kern="1200">
        <a:solidFill>
          <a:schemeClr val="tx1"/>
        </a:solidFill>
        <a:latin typeface="Aptos" panose="020B00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ptos" panose="020B00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ptos" panose="020B00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ptos" panose="020B00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ptos" panose="020B00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ptos" panose="020B00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ptos" panose="020B00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ptos" panose="020B00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ptos" panose="020B00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tIns="36000" anchor="t"/>
        <a:lstStyle/>
        <a:p>
          <a:r>
            <a:rPr lang="te-IN" sz="1800" b="1" dirty="0">
              <a:latin typeface="Sree Krushnadevaraya" pitchFamily="2" charset="0"/>
              <a:cs typeface="Sree Krushnadevaraya" pitchFamily="2" charset="0"/>
            </a:rPr>
            <a:t>దేవుని కనికరము పొందుట (కీర్తనలు 31:7)</a:t>
          </a:r>
          <a:endParaRPr lang="es-ES" sz="1800" dirty="0">
            <a:latin typeface="Sree Krushnadevaraya" pitchFamily="2" charset="0"/>
            <a:cs typeface="Sree Krushnadevaraya" pitchFamily="2" charset="0"/>
          </a:endParaRPr>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tIns="36000" anchor="t"/>
        <a:lstStyle/>
        <a:p>
          <a:r>
            <a:rPr lang="te-IN" sz="1800" b="1" dirty="0">
              <a:latin typeface="Sree Krushnadevaraya" pitchFamily="2" charset="0"/>
              <a:cs typeface="Sree Krushnadevaraya" pitchFamily="2" charset="0"/>
            </a:rPr>
            <a:t>ఆయనయందు మన నమ్మకముంచుట (కీర్తన 5:11)</a:t>
          </a:r>
          <a:endParaRPr lang="es-ES" sz="1800" dirty="0">
            <a:latin typeface="Sree Krushnadevaraya" pitchFamily="2" charset="0"/>
            <a:cs typeface="Sree Krushnadevaraya" pitchFamily="2" charset="0"/>
          </a:endParaRPr>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tIns="36000" anchor="t"/>
        <a:lstStyle/>
        <a:p>
          <a:r>
            <a:rPr lang="te-IN" sz="1800" b="1" dirty="0">
              <a:latin typeface="Sree Krushnadevaraya" pitchFamily="2" charset="0"/>
              <a:cs typeface="Sree Krushnadevaraya" pitchFamily="2" charset="0"/>
            </a:rPr>
            <a:t>రక్షణ ఆశీర్వాదాలను పొందడం (కీర్తన 9:14)</a:t>
          </a:r>
          <a:endParaRPr lang="es-ES" sz="1800" dirty="0">
            <a:latin typeface="Sree Krushnadevaraya" pitchFamily="2" charset="0"/>
            <a:cs typeface="Sree Krushnadevaraya" pitchFamily="2" charset="0"/>
          </a:endParaRPr>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tIns="36000" anchor="t"/>
        <a:lstStyle/>
        <a:p>
          <a:r>
            <a:rPr lang="te-IN" sz="1800" b="1" dirty="0">
              <a:latin typeface="Sree Krushnadevaraya" pitchFamily="2" charset="0"/>
              <a:cs typeface="Sree Krushnadevaraya" pitchFamily="2" charset="0"/>
            </a:rPr>
            <a:t>దేవుని ధర్మశాస్త్రాన్ని పాటించడం (కీర్తన 119:14; యెషయా 58:13, 14)</a:t>
          </a:r>
          <a:endParaRPr lang="es-ES" sz="1800" dirty="0">
            <a:latin typeface="Sree Krushnadevaraya" pitchFamily="2" charset="0"/>
            <a:cs typeface="Sree Krushnadevaraya" pitchFamily="2" charset="0"/>
          </a:endParaRPr>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tIns="36000" anchor="t"/>
        <a:lstStyle/>
        <a:p>
          <a:r>
            <a:rPr lang="te-IN" sz="1800" b="1" dirty="0">
              <a:latin typeface="Sree Krushnadevaraya" pitchFamily="2" charset="0"/>
              <a:cs typeface="Sree Krushnadevaraya" pitchFamily="2" charset="0"/>
            </a:rPr>
            <a:t>ఆయన వాక్యమును నమ్ముట (కీర్తన 119:162)</a:t>
          </a:r>
          <a:endParaRPr lang="es-ES" sz="1800" dirty="0">
            <a:latin typeface="Sree Krushnadevaraya" pitchFamily="2" charset="0"/>
            <a:cs typeface="Sree Krushnadevaraya" pitchFamily="2" charset="0"/>
          </a:endParaRPr>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tIns="36000" anchor="t"/>
        <a:lstStyle/>
        <a:p>
          <a:r>
            <a:rPr lang="te-IN" sz="1800" b="1" dirty="0">
              <a:latin typeface="Sree Krushnadevaraya" pitchFamily="2" charset="0"/>
              <a:cs typeface="Sree Krushnadevaraya" pitchFamily="2" charset="0"/>
            </a:rPr>
            <a:t>దైవభక్తిగల పిల్లలను పెంచడం (సామె. 23:24, 25)</a:t>
          </a:r>
          <a:endParaRPr lang="es-ES" sz="1800" dirty="0">
            <a:latin typeface="Sree Krushnadevaraya" pitchFamily="2" charset="0"/>
            <a:cs typeface="Sree Krushnadevaraya" pitchFamily="2" charset="0"/>
          </a:endParaRPr>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7D166309-09A9-4C6B-A292-9EC53BB22B85}" type="presOf" srcId="{C5BD5DF9-1D0A-4A68-8113-8CE53F536815}" destId="{E2AE7BEF-BAEC-4E0F-A0AC-4537B219A714}" srcOrd="0" destOrd="0" presId="urn:microsoft.com/office/officeart/2005/8/layout/pyramid2"/>
    <dgm:cxn modelId="{57CF2C1A-CAB1-43A6-AEC1-8B1A6A3FF0F0}" srcId="{C8BD52ED-848E-4AD0-92C5-2401621FD82E}" destId="{C5BD5DF9-1D0A-4A68-8113-8CE53F536815}" srcOrd="0" destOrd="0" parTransId="{9057B758-7827-4B26-B152-4E25B953FBFD}" sibTransId="{64C42C37-1FAE-471B-9E1E-46117257ED4A}"/>
    <dgm:cxn modelId="{928F302E-9F26-443E-BDA6-755E54E06A52}" srcId="{C8BD52ED-848E-4AD0-92C5-2401621FD82E}" destId="{3FD29A83-AC33-4D81-B1E0-C8E28EA5AD0D}" srcOrd="4" destOrd="0" parTransId="{EDE3A49B-7878-495F-A7E7-C1E8F613D4BA}" sibTransId="{6AADBCCE-9CDE-47DC-A86C-1E457DA6E6C0}"/>
    <dgm:cxn modelId="{A9167240-7A83-4E6A-B5DB-F72DAAD8C020}" type="presOf" srcId="{4D40C1E6-CD5F-40D1-B72D-78346A5EE926}" destId="{F36D605C-4091-4D7C-850A-9AE01370489E}" srcOrd="0" destOrd="0" presId="urn:microsoft.com/office/officeart/2005/8/layout/pyramid2"/>
    <dgm:cxn modelId="{6E073B50-CEC7-4931-80C9-834AC8F7194F}" type="presOf" srcId="{C8BD52ED-848E-4AD0-92C5-2401621FD82E}" destId="{5E7C85D4-23DE-4DBB-B7E8-688392A59810}" srcOrd="0" destOrd="0" presId="urn:microsoft.com/office/officeart/2005/8/layout/pyramid2"/>
    <dgm:cxn modelId="{F1179176-EBA9-45B0-8635-F9DDAAE88016}" type="presOf" srcId="{3FD29A83-AC33-4D81-B1E0-C8E28EA5AD0D}" destId="{7A7BB961-2256-42CC-B522-27586A53DAD5}" srcOrd="0" destOrd="0" presId="urn:microsoft.com/office/officeart/2005/8/layout/pyramid2"/>
    <dgm:cxn modelId="{5F138587-3C94-412D-AC90-EEEEA1BA9DCB}" type="presOf" srcId="{F96FEFD5-5D3D-4F49-9482-5463609650C1}" destId="{808F1990-6E95-4E19-8984-EDB82DF32734}"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1DE6AECC-A041-43E4-8186-B8DBF08F5F77}" type="presOf" srcId="{92F53F03-4BBD-4FA6-8F2E-9332755A1961}" destId="{DEA65993-D725-4E74-80AE-E7C4EF8D115F}" srcOrd="0" destOrd="0" presId="urn:microsoft.com/office/officeart/2005/8/layout/pyramid2"/>
    <dgm:cxn modelId="{48688CE6-A730-4683-AE37-BE7A9655656E}" type="presOf" srcId="{57AA4D17-DC5D-4177-9D7F-BFFBA065503E}" destId="{8C0CC12C-2034-4F6A-9D72-2319F4BE8B0F}" srcOrd="0" destOrd="0" presId="urn:microsoft.com/office/officeart/2005/8/layout/pyramid2"/>
    <dgm:cxn modelId="{93102348-8368-4B37-BEF1-C7BD715C8021}" type="presParOf" srcId="{5E7C85D4-23DE-4DBB-B7E8-688392A59810}" destId="{2101B580-243B-4D66-AF64-843AADD95756}" srcOrd="0" destOrd="0" presId="urn:microsoft.com/office/officeart/2005/8/layout/pyramid2"/>
    <dgm:cxn modelId="{B0249584-5703-4F73-BEBC-54346B4393E5}" type="presParOf" srcId="{5E7C85D4-23DE-4DBB-B7E8-688392A59810}" destId="{F207DEBC-DED7-46A4-8E3F-DC0924CEF5FB}" srcOrd="1" destOrd="0" presId="urn:microsoft.com/office/officeart/2005/8/layout/pyramid2"/>
    <dgm:cxn modelId="{A9639960-098E-4E99-B35F-FB8BA576475C}" type="presParOf" srcId="{F207DEBC-DED7-46A4-8E3F-DC0924CEF5FB}" destId="{E2AE7BEF-BAEC-4E0F-A0AC-4537B219A714}" srcOrd="0" destOrd="0" presId="urn:microsoft.com/office/officeart/2005/8/layout/pyramid2"/>
    <dgm:cxn modelId="{2EA1535B-D6B1-444F-A2CE-DD2EA5889C3B}" type="presParOf" srcId="{F207DEBC-DED7-46A4-8E3F-DC0924CEF5FB}" destId="{80C3A8D4-B672-4CE4-9C1B-4C109118CF3D}" srcOrd="1" destOrd="0" presId="urn:microsoft.com/office/officeart/2005/8/layout/pyramid2"/>
    <dgm:cxn modelId="{4E4873CB-9E44-45AC-9189-05CF9DCF380F}" type="presParOf" srcId="{F207DEBC-DED7-46A4-8E3F-DC0924CEF5FB}" destId="{808F1990-6E95-4E19-8984-EDB82DF32734}" srcOrd="2" destOrd="0" presId="urn:microsoft.com/office/officeart/2005/8/layout/pyramid2"/>
    <dgm:cxn modelId="{8DA945B9-FB32-4E40-8928-FADD82464CD7}" type="presParOf" srcId="{F207DEBC-DED7-46A4-8E3F-DC0924CEF5FB}" destId="{019C3783-9E0D-4928-B748-8CEEE95CA40E}" srcOrd="3" destOrd="0" presId="urn:microsoft.com/office/officeart/2005/8/layout/pyramid2"/>
    <dgm:cxn modelId="{E685F79E-172E-4F47-B249-A220FC7BA1C0}" type="presParOf" srcId="{F207DEBC-DED7-46A4-8E3F-DC0924CEF5FB}" destId="{F36D605C-4091-4D7C-850A-9AE01370489E}" srcOrd="4" destOrd="0" presId="urn:microsoft.com/office/officeart/2005/8/layout/pyramid2"/>
    <dgm:cxn modelId="{36630226-A6E6-45CB-BF86-6A3FB7258AFF}" type="presParOf" srcId="{F207DEBC-DED7-46A4-8E3F-DC0924CEF5FB}" destId="{1D6DD025-82ED-4F83-BF10-E1102CE9502D}" srcOrd="5" destOrd="0" presId="urn:microsoft.com/office/officeart/2005/8/layout/pyramid2"/>
    <dgm:cxn modelId="{8F16C365-6117-4F88-8CB7-FA843A74D1EB}" type="presParOf" srcId="{F207DEBC-DED7-46A4-8E3F-DC0924CEF5FB}" destId="{8C0CC12C-2034-4F6A-9D72-2319F4BE8B0F}" srcOrd="6" destOrd="0" presId="urn:microsoft.com/office/officeart/2005/8/layout/pyramid2"/>
    <dgm:cxn modelId="{8D40C94D-4872-441A-A4D5-0599D855A866}" type="presParOf" srcId="{F207DEBC-DED7-46A4-8E3F-DC0924CEF5FB}" destId="{3B099BE3-7BB9-444D-8AF5-9CEF423DE06A}" srcOrd="7" destOrd="0" presId="urn:microsoft.com/office/officeart/2005/8/layout/pyramid2"/>
    <dgm:cxn modelId="{795B75C1-5258-4287-B976-F479424A2323}" type="presParOf" srcId="{F207DEBC-DED7-46A4-8E3F-DC0924CEF5FB}" destId="{7A7BB961-2256-42CC-B522-27586A53DAD5}" srcOrd="8" destOrd="0" presId="urn:microsoft.com/office/officeart/2005/8/layout/pyramid2"/>
    <dgm:cxn modelId="{30552FE6-EF79-4E40-846D-C79A68D65E13}" type="presParOf" srcId="{F207DEBC-DED7-46A4-8E3F-DC0924CEF5FB}" destId="{0219AD80-4426-4AB3-B56B-14E57960010F}" srcOrd="9" destOrd="0" presId="urn:microsoft.com/office/officeart/2005/8/layout/pyramid2"/>
    <dgm:cxn modelId="{78470D91-F38C-4092-8683-6A685A398976}" type="presParOf" srcId="{F207DEBC-DED7-46A4-8E3F-DC0924CEF5FB}" destId="{DEA65993-D725-4E74-80AE-E7C4EF8D115F}" srcOrd="10" destOrd="0" presId="urn:microsoft.com/office/officeart/2005/8/layout/pyramid2"/>
    <dgm:cxn modelId="{CF10D4D6-4847-42FD-9EC1-2DBE6735BF88}"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tIns="108000"/>
        <a:lstStyle/>
        <a:p>
          <a:pPr>
            <a:lnSpc>
              <a:spcPct val="50000"/>
            </a:lnSpc>
          </a:pPr>
          <a:endParaRPr lang="en-US" sz="1800" b="1" dirty="0">
            <a:latin typeface="Sree Krushnadevaraya" pitchFamily="2" charset="0"/>
            <a:cs typeface="Sree Krushnadevaraya" pitchFamily="2" charset="0"/>
          </a:endParaRPr>
        </a:p>
        <a:p>
          <a:pPr>
            <a:lnSpc>
              <a:spcPct val="50000"/>
            </a:lnSpc>
          </a:pPr>
          <a:r>
            <a:rPr lang="te-IN" sz="1800" b="1" dirty="0">
              <a:latin typeface="Sree Krushnadevaraya" pitchFamily="2" charset="0"/>
              <a:cs typeface="Sree Krushnadevaraya" pitchFamily="2" charset="0"/>
            </a:rPr>
            <a:t>ఎనిమిదవ రోజున సున్నతి చేయబడ్డాడు; భక్తిగల తల్లిదండ్రుల కుమారుడు</a:t>
          </a:r>
          <a:endParaRPr lang="en" sz="1800" b="1" dirty="0">
            <a:latin typeface="Sree Krushnadevaraya" pitchFamily="2" charset="0"/>
            <a:cs typeface="Sree Krushnadevaraya" pitchFamily="2" charset="0"/>
          </a:endParaRP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pPr>
            <a:lnSpc>
              <a:spcPct val="50000"/>
            </a:lnSpc>
          </a:pPr>
          <a:r>
            <a:rPr lang="te-IN" sz="1800" b="1" dirty="0">
              <a:latin typeface="Sree Krushnadevaraya" pitchFamily="2" charset="0"/>
              <a:cs typeface="Sree Krushnadevaraya" pitchFamily="2" charset="0"/>
            </a:rPr>
            <a:t>హెబ్రీయుల హెబ్రీ; స్వచ్ఛమైన జాతికి చెందిన బెంజమిన్ వంశస్థుడు.</a:t>
          </a:r>
          <a:endParaRPr lang="en" sz="1800" b="1" dirty="0">
            <a:latin typeface="Sree Krushnadevaraya" pitchFamily="2" charset="0"/>
            <a:cs typeface="Sree Krushnadevaraya" pitchFamily="2" charset="0"/>
          </a:endParaRP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pPr>
            <a:lnSpc>
              <a:spcPct val="50000"/>
            </a:lnSpc>
          </a:pPr>
          <a:r>
            <a:rPr lang="te-IN" sz="1800" b="1" dirty="0">
              <a:latin typeface="Sree Krushnadevaraya" pitchFamily="2" charset="0"/>
              <a:cs typeface="Sree Krushnadevaraya" pitchFamily="2" charset="0"/>
            </a:rPr>
            <a:t>చట్టం గురించి, అత్యంత కఠినమైన పరిసయ్యుడు</a:t>
          </a:r>
          <a:endParaRPr lang="en" sz="1800" b="1" dirty="0">
            <a:latin typeface="Sree Krushnadevaraya" pitchFamily="2" charset="0"/>
            <a:cs typeface="Sree Krushnadevaraya" pitchFamily="2" charset="0"/>
          </a:endParaRP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pPr>
            <a:lnSpc>
              <a:spcPct val="50000"/>
            </a:lnSpc>
          </a:pPr>
          <a:r>
            <a:rPr lang="te-IN" sz="1800" b="1" dirty="0">
              <a:latin typeface="Sree Krushnadevaraya" pitchFamily="2" charset="0"/>
              <a:cs typeface="Sree Krushnadevaraya" pitchFamily="2" charset="0"/>
            </a:rPr>
            <a:t>ఆసక్తి విషయానికొస్తే, అతను చర్చిని హింసించేవాడు</a:t>
          </a:r>
          <a:endParaRPr lang="en" sz="1800" b="1" dirty="0">
            <a:latin typeface="Sree Krushnadevaraya" pitchFamily="2" charset="0"/>
            <a:cs typeface="Sree Krushnadevaraya" pitchFamily="2" charset="0"/>
          </a:endParaRP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pPr>
            <a:lnSpc>
              <a:spcPct val="50000"/>
            </a:lnSpc>
          </a:pPr>
          <a:r>
            <a:rPr lang="te-IN" sz="1800" b="1" dirty="0">
              <a:latin typeface="Sree Krushnadevaraya" pitchFamily="2" charset="0"/>
              <a:cs typeface="Sree Krushnadevaraya" pitchFamily="2" charset="0"/>
            </a:rPr>
            <a:t>చట్టం యొక్క నిష్కళంక సంరక్షకుడు</a:t>
          </a:r>
          <a:endParaRPr lang="en" sz="1800" b="1" dirty="0">
            <a:latin typeface="Sree Krushnadevaraya" pitchFamily="2" charset="0"/>
            <a:cs typeface="Sree Krushnadevaraya" pitchFamily="2" charset="0"/>
          </a:endParaRP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custLinFactNeighborX="29" custLinFactNeighborY="13514"/>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custLinFactNeighborY="-121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CD277A03-B217-4251-8B5A-C4A1B8E9C644}" type="presOf" srcId="{F38E25A1-0699-4FD9-88A4-6F41B8030BBD}" destId="{F525BF5E-4683-4EE0-92A0-67D976FFC188}" srcOrd="0" destOrd="0" presId="urn:microsoft.com/office/officeart/2005/8/layout/hList7"/>
    <dgm:cxn modelId="{FC97B703-7EC5-4C0B-8284-CED7665545E4}" type="presOf" srcId="{8556B619-560D-44CC-A616-A92342739B25}" destId="{9BB9DBFF-48FA-4075-83CA-E08889741CF1}" srcOrd="1" destOrd="0" presId="urn:microsoft.com/office/officeart/2005/8/layout/hList7"/>
    <dgm:cxn modelId="{3D6A0823-7597-480F-B541-86CAD73C88E6}" type="presOf" srcId="{711073F9-9C6A-4731-8537-F19A2E746FBA}" destId="{B33E0EB2-6AE5-481D-AD72-93853C115066}" srcOrd="0" destOrd="0" presId="urn:microsoft.com/office/officeart/2005/8/layout/hList7"/>
    <dgm:cxn modelId="{81422F25-4D55-4FD1-B1FD-54B253A78679}" srcId="{A3C1AE8B-CD16-4070-82E8-741B9CCE8ADA}" destId="{796E9DFB-C527-4278-8559-9572E65D9EF4}" srcOrd="4" destOrd="0" parTransId="{535395AE-078C-4D9D-A3CC-A5A2BF0A1E39}" sibTransId="{14C90DAB-225E-4148-A809-235DC434FC8C}"/>
    <dgm:cxn modelId="{F4BFAA28-DC2A-4FEE-8359-F313DA664F9B}" type="presOf" srcId="{A3C1AE8B-CD16-4070-82E8-741B9CCE8ADA}" destId="{5696DB57-28E0-46F5-A67F-D696503F64E1}" srcOrd="0" destOrd="0" presId="urn:microsoft.com/office/officeart/2005/8/layout/hList7"/>
    <dgm:cxn modelId="{BB85DA29-6B21-4467-A9CA-8740FF729C42}"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E1FA0262-8628-4D78-B29A-4599CF87B88D}" type="presOf" srcId="{8556B619-560D-44CC-A616-A92342739B25}" destId="{D128365B-A3FF-474C-8E24-63862A44BE84}"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3C1DF454-1C74-409C-91C1-2CF76AB574F7}" type="presOf" srcId="{E4F97F9C-0E8F-43B7-A256-4A2B656619DE}" destId="{7DF59011-388C-4093-8959-3351DDFC4ADC}" srcOrd="0" destOrd="0" presId="urn:microsoft.com/office/officeart/2005/8/layout/hList7"/>
    <dgm:cxn modelId="{5BC73E58-A408-47FB-A20F-D46CA774BE73}" srcId="{A3C1AE8B-CD16-4070-82E8-741B9CCE8ADA}" destId="{6EE593E0-C4D2-4C4C-BB50-C964C0542760}" srcOrd="1" destOrd="0" parTransId="{0A766F9E-7B77-449F-8300-8014DF28621C}" sibTransId="{F38E25A1-0699-4FD9-88A4-6F41B8030BBD}"/>
    <dgm:cxn modelId="{CC301980-4647-4B7F-92DA-89FE98225656}" type="presOf" srcId="{BE28ACA5-5E1A-49D5-9928-D0560D72A5D7}" destId="{9ECCE186-ECEE-4E36-9689-7C5607CF3BD4}" srcOrd="0" destOrd="0" presId="urn:microsoft.com/office/officeart/2005/8/layout/hList7"/>
    <dgm:cxn modelId="{475BB686-6DDD-4ADD-B08C-BFD2ED37E37A}" type="presOf" srcId="{B87C5303-5594-4534-9FDE-D1B8B47211C5}" destId="{62D93324-EE7B-4B3A-8467-4EDA33D7AC64}" srcOrd="0" destOrd="0" presId="urn:microsoft.com/office/officeart/2005/8/layout/hList7"/>
    <dgm:cxn modelId="{F1A0A48F-7B6C-4C95-ACDF-3418FE609607}" type="presOf" srcId="{796E9DFB-C527-4278-8559-9572E65D9EF4}" destId="{FC75B951-F111-4DF9-B6B2-501C44F36F8D}" srcOrd="0" destOrd="0" presId="urn:microsoft.com/office/officeart/2005/8/layout/hList7"/>
    <dgm:cxn modelId="{2E4BE391-6E33-4543-8CA7-4DA9EB36C2D0}" type="presOf" srcId="{BE28ACA5-5E1A-49D5-9928-D0560D72A5D7}" destId="{3F9C67CF-8923-4295-A709-6F1DD4FFEEE2}"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53E5C9B4-C386-40CC-A9C4-A3838E95EC6A}" type="presOf" srcId="{6EE593E0-C4D2-4C4C-BB50-C964C0542760}" destId="{670876BB-ED16-4B51-A3A3-3F5B871674C9}" srcOrd="1" destOrd="0" presId="urn:microsoft.com/office/officeart/2005/8/layout/hList7"/>
    <dgm:cxn modelId="{3ABEF9B8-37FE-4840-BE47-C88F74D8ECDA}" type="presOf" srcId="{570BC0FB-0F11-40FA-8670-3282E1FF95F9}" destId="{E1A2E70E-1800-4135-AB4D-B6F84F8135C0}" srcOrd="0" destOrd="0" presId="urn:microsoft.com/office/officeart/2005/8/layout/hList7"/>
    <dgm:cxn modelId="{94C040C0-EBC8-46A4-A979-CBED4D0F983F}" type="presOf" srcId="{6EE593E0-C4D2-4C4C-BB50-C964C0542760}" destId="{F26FE41A-DB46-4170-9BF3-AFF9C3323D59}" srcOrd="0" destOrd="0" presId="urn:microsoft.com/office/officeart/2005/8/layout/hList7"/>
    <dgm:cxn modelId="{F705D2F3-CDF5-4378-8E9D-139F3F7FA545}" type="presOf" srcId="{B87C5303-5594-4534-9FDE-D1B8B47211C5}" destId="{E240EE9F-9850-4529-8FD4-482E988434B6}" srcOrd="1" destOrd="0" presId="urn:microsoft.com/office/officeart/2005/8/layout/hList7"/>
    <dgm:cxn modelId="{404F55B8-060A-49A5-A963-B4D0C90B7D43}" type="presParOf" srcId="{5696DB57-28E0-46F5-A67F-D696503F64E1}" destId="{81B947A8-8222-4D23-91A0-A3DDDFBA911F}" srcOrd="0" destOrd="0" presId="urn:microsoft.com/office/officeart/2005/8/layout/hList7"/>
    <dgm:cxn modelId="{D0201FB1-A232-49CD-9285-E5E1E236D9BF}" type="presParOf" srcId="{5696DB57-28E0-46F5-A67F-D696503F64E1}" destId="{92D1937D-F96D-4C83-BB98-F48D62D4D192}" srcOrd="1" destOrd="0" presId="urn:microsoft.com/office/officeart/2005/8/layout/hList7"/>
    <dgm:cxn modelId="{D88AAD1A-D2AF-4C90-B7A0-AD8C024C7ACC}" type="presParOf" srcId="{92D1937D-F96D-4C83-BB98-F48D62D4D192}" destId="{E30B87F1-9D1B-477C-A0CB-5D3C54ADC4BA}" srcOrd="0" destOrd="0" presId="urn:microsoft.com/office/officeart/2005/8/layout/hList7"/>
    <dgm:cxn modelId="{60DF37A8-15A0-40EB-958E-003987531DFC}" type="presParOf" srcId="{E30B87F1-9D1B-477C-A0CB-5D3C54ADC4BA}" destId="{D128365B-A3FF-474C-8E24-63862A44BE84}" srcOrd="0" destOrd="0" presId="urn:microsoft.com/office/officeart/2005/8/layout/hList7"/>
    <dgm:cxn modelId="{7710E18A-8916-4A8F-B61C-5EEB5BBC490B}" type="presParOf" srcId="{E30B87F1-9D1B-477C-A0CB-5D3C54ADC4BA}" destId="{9BB9DBFF-48FA-4075-83CA-E08889741CF1}" srcOrd="1" destOrd="0" presId="urn:microsoft.com/office/officeart/2005/8/layout/hList7"/>
    <dgm:cxn modelId="{2A0EEC95-BB93-4652-AB8C-6495A25BA6D8}" type="presParOf" srcId="{E30B87F1-9D1B-477C-A0CB-5D3C54ADC4BA}" destId="{9FFF8EF9-D8C5-41B2-85C9-1156CAABE258}" srcOrd="2" destOrd="0" presId="urn:microsoft.com/office/officeart/2005/8/layout/hList7"/>
    <dgm:cxn modelId="{3FBD9A2D-A570-4DC8-8B41-7CF7CD6BC427}" type="presParOf" srcId="{E30B87F1-9D1B-477C-A0CB-5D3C54ADC4BA}" destId="{1D9CE686-3970-4C8A-B7F5-25FB1EC212C9}" srcOrd="3" destOrd="0" presId="urn:microsoft.com/office/officeart/2005/8/layout/hList7"/>
    <dgm:cxn modelId="{21341C6A-F926-494D-8E0D-D0B2935A32B1}" type="presParOf" srcId="{92D1937D-F96D-4C83-BB98-F48D62D4D192}" destId="{7DF59011-388C-4093-8959-3351DDFC4ADC}" srcOrd="1" destOrd="0" presId="urn:microsoft.com/office/officeart/2005/8/layout/hList7"/>
    <dgm:cxn modelId="{806C71CC-69DA-4C51-A9FA-706D6D676331}" type="presParOf" srcId="{92D1937D-F96D-4C83-BB98-F48D62D4D192}" destId="{2EE4C02D-226E-4115-8BAD-78FEF7C84761}" srcOrd="2" destOrd="0" presId="urn:microsoft.com/office/officeart/2005/8/layout/hList7"/>
    <dgm:cxn modelId="{2CA06FAA-0F4C-4C79-9B93-1D42068CD6EE}" type="presParOf" srcId="{2EE4C02D-226E-4115-8BAD-78FEF7C84761}" destId="{F26FE41A-DB46-4170-9BF3-AFF9C3323D59}" srcOrd="0" destOrd="0" presId="urn:microsoft.com/office/officeart/2005/8/layout/hList7"/>
    <dgm:cxn modelId="{DDA86661-01AB-495B-BF6C-B27F3554EDD3}" type="presParOf" srcId="{2EE4C02D-226E-4115-8BAD-78FEF7C84761}" destId="{670876BB-ED16-4B51-A3A3-3F5B871674C9}" srcOrd="1" destOrd="0" presId="urn:microsoft.com/office/officeart/2005/8/layout/hList7"/>
    <dgm:cxn modelId="{2E925B72-F4A4-4AE5-A20A-E6EE22B4E298}" type="presParOf" srcId="{2EE4C02D-226E-4115-8BAD-78FEF7C84761}" destId="{2EB23BCD-0484-417C-8218-9E3AF4D9BE90}" srcOrd="2" destOrd="0" presId="urn:microsoft.com/office/officeart/2005/8/layout/hList7"/>
    <dgm:cxn modelId="{DAFB246B-C710-4592-9C5F-D9C23BEADA45}" type="presParOf" srcId="{2EE4C02D-226E-4115-8BAD-78FEF7C84761}" destId="{A7375061-F62C-4302-9206-8E6BEB0D613F}" srcOrd="3" destOrd="0" presId="urn:microsoft.com/office/officeart/2005/8/layout/hList7"/>
    <dgm:cxn modelId="{952670DE-2DE4-448A-BA5F-C091D9258191}" type="presParOf" srcId="{92D1937D-F96D-4C83-BB98-F48D62D4D192}" destId="{F525BF5E-4683-4EE0-92A0-67D976FFC188}" srcOrd="3" destOrd="0" presId="urn:microsoft.com/office/officeart/2005/8/layout/hList7"/>
    <dgm:cxn modelId="{DD1E0913-FBD7-401A-B9B9-FFF361318697}" type="presParOf" srcId="{92D1937D-F96D-4C83-BB98-F48D62D4D192}" destId="{B17BDE78-9A6C-41D9-96F4-F32E6C12AB16}" srcOrd="4" destOrd="0" presId="urn:microsoft.com/office/officeart/2005/8/layout/hList7"/>
    <dgm:cxn modelId="{DBB654A2-478A-4A69-AD67-C86CF934783D}" type="presParOf" srcId="{B17BDE78-9A6C-41D9-96F4-F32E6C12AB16}" destId="{62D93324-EE7B-4B3A-8467-4EDA33D7AC64}" srcOrd="0" destOrd="0" presId="urn:microsoft.com/office/officeart/2005/8/layout/hList7"/>
    <dgm:cxn modelId="{182B4C3E-8C06-4512-8354-D6BC22B68068}" type="presParOf" srcId="{B17BDE78-9A6C-41D9-96F4-F32E6C12AB16}" destId="{E240EE9F-9850-4529-8FD4-482E988434B6}" srcOrd="1" destOrd="0" presId="urn:microsoft.com/office/officeart/2005/8/layout/hList7"/>
    <dgm:cxn modelId="{094BB493-54ED-431D-BCD8-05A80D9A0442}" type="presParOf" srcId="{B17BDE78-9A6C-41D9-96F4-F32E6C12AB16}" destId="{E85EB9FF-933E-4F03-8179-6FC932E4B237}" srcOrd="2" destOrd="0" presId="urn:microsoft.com/office/officeart/2005/8/layout/hList7"/>
    <dgm:cxn modelId="{91965BA3-77B7-4A14-814A-8F2117667463}" type="presParOf" srcId="{B17BDE78-9A6C-41D9-96F4-F32E6C12AB16}" destId="{77956109-AA7E-4306-825B-EF93EC33C5FD}" srcOrd="3" destOrd="0" presId="urn:microsoft.com/office/officeart/2005/8/layout/hList7"/>
    <dgm:cxn modelId="{9CC18E85-3BD5-49E7-A87F-B807AF05F470}" type="presParOf" srcId="{92D1937D-F96D-4C83-BB98-F48D62D4D192}" destId="{E1A2E70E-1800-4135-AB4D-B6F84F8135C0}" srcOrd="5" destOrd="0" presId="urn:microsoft.com/office/officeart/2005/8/layout/hList7"/>
    <dgm:cxn modelId="{24742F35-98F4-4984-A880-A7C6ACE8722E}" type="presParOf" srcId="{92D1937D-F96D-4C83-BB98-F48D62D4D192}" destId="{177F6904-5A04-4AD7-B17C-3A80B083CB9A}" srcOrd="6" destOrd="0" presId="urn:microsoft.com/office/officeart/2005/8/layout/hList7"/>
    <dgm:cxn modelId="{66C00068-58D2-4FFD-B703-04E852050F1F}" type="presParOf" srcId="{177F6904-5A04-4AD7-B17C-3A80B083CB9A}" destId="{9ECCE186-ECEE-4E36-9689-7C5607CF3BD4}" srcOrd="0" destOrd="0" presId="urn:microsoft.com/office/officeart/2005/8/layout/hList7"/>
    <dgm:cxn modelId="{B5885F86-E55D-4DA5-964A-2B48DBA8DFFA}" type="presParOf" srcId="{177F6904-5A04-4AD7-B17C-3A80B083CB9A}" destId="{3F9C67CF-8923-4295-A709-6F1DD4FFEEE2}" srcOrd="1" destOrd="0" presId="urn:microsoft.com/office/officeart/2005/8/layout/hList7"/>
    <dgm:cxn modelId="{78C07731-ECC5-46A0-8FED-033575793A1B}" type="presParOf" srcId="{177F6904-5A04-4AD7-B17C-3A80B083CB9A}" destId="{9A93A012-D821-42EF-B03F-C0913CF05AAA}" srcOrd="2" destOrd="0" presId="urn:microsoft.com/office/officeart/2005/8/layout/hList7"/>
    <dgm:cxn modelId="{6BEA60B1-193A-4E32-AAA0-A9D327685879}" type="presParOf" srcId="{177F6904-5A04-4AD7-B17C-3A80B083CB9A}" destId="{4FA8565D-20F1-44C2-B921-B09BCCEC5BAF}" srcOrd="3" destOrd="0" presId="urn:microsoft.com/office/officeart/2005/8/layout/hList7"/>
    <dgm:cxn modelId="{BCB1B93E-E770-4BC6-A026-E3DB64DD39B2}" type="presParOf" srcId="{92D1937D-F96D-4C83-BB98-F48D62D4D192}" destId="{B33E0EB2-6AE5-481D-AD72-93853C115066}" srcOrd="7" destOrd="0" presId="urn:microsoft.com/office/officeart/2005/8/layout/hList7"/>
    <dgm:cxn modelId="{E44B55C7-D7AD-4951-BECB-E2992BAF918E}" type="presParOf" srcId="{92D1937D-F96D-4C83-BB98-F48D62D4D192}" destId="{CBC96ACD-BD3B-47A7-BA79-34B87B266014}" srcOrd="8" destOrd="0" presId="urn:microsoft.com/office/officeart/2005/8/layout/hList7"/>
    <dgm:cxn modelId="{00A19C4D-1ED3-455E-A4CE-3DCE2607EE17}" type="presParOf" srcId="{CBC96ACD-BD3B-47A7-BA79-34B87B266014}" destId="{FC75B951-F111-4DF9-B6B2-501C44F36F8D}" srcOrd="0" destOrd="0" presId="urn:microsoft.com/office/officeart/2005/8/layout/hList7"/>
    <dgm:cxn modelId="{85D9E6E1-9CC0-408E-8958-03E78E06A49B}" type="presParOf" srcId="{CBC96ACD-BD3B-47A7-BA79-34B87B266014}" destId="{7ACA2C11-E55A-4378-BBE6-DA9EDBBBC433}" srcOrd="1" destOrd="0" presId="urn:microsoft.com/office/officeart/2005/8/layout/hList7"/>
    <dgm:cxn modelId="{2D00F97A-E58C-4B34-81A0-576603056BCA}" type="presParOf" srcId="{CBC96ACD-BD3B-47A7-BA79-34B87B266014}" destId="{F0D90DFB-B52B-4080-B91C-06A907EF62F5}" srcOrd="2" destOrd="0" presId="urn:microsoft.com/office/officeart/2005/8/layout/hList7"/>
    <dgm:cxn modelId="{17AA5FA1-A23B-473F-8491-6D8AD8581055}"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AEF9C518-754E-4792-8245-5B5E7F9972F6}" type="presOf" srcId="{8B561930-967E-45F9-9F85-8377336CE3F6}" destId="{1A6B97CA-18F1-4530-8F79-A01E8E5E6170}" srcOrd="0" destOrd="0" presId="urn:microsoft.com/office/officeart/2008/layout/AscendingPictureAccentProcess"/>
    <dgm:cxn modelId="{A621992D-4B32-4DA3-9437-968E3C44143C}" type="presOf" srcId="{9A9EB299-1D08-4344-9D1C-8488FA5C9869}" destId="{A235F25A-81F1-400D-B1E2-C289B1F5F14F}"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50C4F04A-0FCC-48A6-8A95-F555856447B0}" type="presOf" srcId="{FF8E6E55-E84F-49A8-99EC-27F0F1F70357}" destId="{1D774E81-82A5-4176-8501-4C3E2A6F230E}"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2C543189-4E49-4E2B-A939-7907C1555B56}" type="presOf" srcId="{9D185B89-B181-4820-BA43-038F7C17BCAE}" destId="{2EF8B40A-0521-4F99-B01C-E4C45F476D5E}" srcOrd="0" destOrd="0" presId="urn:microsoft.com/office/officeart/2008/layout/AscendingPictureAccentProcess"/>
    <dgm:cxn modelId="{78907FBA-46C7-4C5E-855F-40CFC24F8175}" type="presOf" srcId="{5025C069-AB05-46C7-ABEF-633E9AA54BF9}" destId="{B444A002-CFA7-4477-AA6E-14D41186A3AF}" srcOrd="0" destOrd="0" presId="urn:microsoft.com/office/officeart/2008/layout/AscendingPictureAccentProcess"/>
    <dgm:cxn modelId="{CABBE3D1-B308-4497-85C9-B1F3F8D33B17}" type="presOf" srcId="{CB071004-1894-474E-BAF8-C4FF6445B57C}" destId="{01DBECC5-EFA4-44DE-B589-7D5E19152295}" srcOrd="0" destOrd="0" presId="urn:microsoft.com/office/officeart/2008/layout/AscendingPictureAccentProcess"/>
    <dgm:cxn modelId="{CD85F6E9-06FA-4443-AEA6-CA303F8B2664}"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48FF767A-0FD3-4D28-A4F3-3F82DA9A28DF}" type="presParOf" srcId="{2EF8B40A-0521-4F99-B01C-E4C45F476D5E}" destId="{DF7B9908-6391-42AC-A252-95679DF19CDA}" srcOrd="0" destOrd="0" presId="urn:microsoft.com/office/officeart/2008/layout/AscendingPictureAccentProcess"/>
    <dgm:cxn modelId="{FAC32730-645E-4C42-BB49-0A8B4AF79FF9}" type="presParOf" srcId="{2EF8B40A-0521-4F99-B01C-E4C45F476D5E}" destId="{A2917D7A-E091-46D1-874C-DE074DF26231}" srcOrd="1" destOrd="0" presId="urn:microsoft.com/office/officeart/2008/layout/AscendingPictureAccentProcess"/>
    <dgm:cxn modelId="{5E20DFF4-CE32-4232-8264-F47C5598E04D}" type="presParOf" srcId="{2EF8B40A-0521-4F99-B01C-E4C45F476D5E}" destId="{051C9F95-AAFA-4605-9B35-E5DAE02AEFAF}" srcOrd="2" destOrd="0" presId="urn:microsoft.com/office/officeart/2008/layout/AscendingPictureAccentProcess"/>
    <dgm:cxn modelId="{646F5603-6E42-4468-B937-861AD3AA29D2}" type="presParOf" srcId="{2EF8B40A-0521-4F99-B01C-E4C45F476D5E}" destId="{BFDD2237-DF10-40A7-8E88-F58EE4DDBE97}" srcOrd="3" destOrd="0" presId="urn:microsoft.com/office/officeart/2008/layout/AscendingPictureAccentProcess"/>
    <dgm:cxn modelId="{7CD30967-9ADF-426B-AE67-5E869AF53DEA}" type="presParOf" srcId="{2EF8B40A-0521-4F99-B01C-E4C45F476D5E}" destId="{239B7314-134B-48E1-9E3C-789D3C4A7E6B}" srcOrd="4" destOrd="0" presId="urn:microsoft.com/office/officeart/2008/layout/AscendingPictureAccentProcess"/>
    <dgm:cxn modelId="{1893EA22-2795-4D4D-9D0D-AD2C6B05FC8C}" type="presParOf" srcId="{2EF8B40A-0521-4F99-B01C-E4C45F476D5E}" destId="{B3DE2EF1-E274-4A6A-805C-481B309EF86E}" srcOrd="5" destOrd="0" presId="urn:microsoft.com/office/officeart/2008/layout/AscendingPictureAccentProcess"/>
    <dgm:cxn modelId="{AE99270C-B307-43C6-B461-95FAB1778BE0}" type="presParOf" srcId="{2EF8B40A-0521-4F99-B01C-E4C45F476D5E}" destId="{30935DB6-EECA-4293-9146-CA4C9EB1C943}" srcOrd="6" destOrd="0" presId="urn:microsoft.com/office/officeart/2008/layout/AscendingPictureAccentProcess"/>
    <dgm:cxn modelId="{496C9610-BACD-4E05-B747-A3F73AC793EF}" type="presParOf" srcId="{2EF8B40A-0521-4F99-B01C-E4C45F476D5E}" destId="{D8DBF1D0-5B09-4DFA-96B9-467E90BD90E1}" srcOrd="7" destOrd="0" presId="urn:microsoft.com/office/officeart/2008/layout/AscendingPictureAccentProcess"/>
    <dgm:cxn modelId="{5F43BA06-B902-4C89-8CF9-902062EBFDBF}" type="presParOf" srcId="{2EF8B40A-0521-4F99-B01C-E4C45F476D5E}" destId="{E7612AF6-D874-49DE-B70D-5B9C424FB3B0}" srcOrd="8" destOrd="0" presId="urn:microsoft.com/office/officeart/2008/layout/AscendingPictureAccentProcess"/>
    <dgm:cxn modelId="{261B1C38-23AE-4FB3-A9D9-B6105C42803E}" type="presParOf" srcId="{2EF8B40A-0521-4F99-B01C-E4C45F476D5E}" destId="{8CA91671-85C8-4287-81AF-9353B719781A}" srcOrd="9" destOrd="0" presId="urn:microsoft.com/office/officeart/2008/layout/AscendingPictureAccentProcess"/>
    <dgm:cxn modelId="{35B243E1-A466-48E0-B9B8-9145E788FC70}" type="presParOf" srcId="{2EF8B40A-0521-4F99-B01C-E4C45F476D5E}" destId="{6CD877A9-5B96-423A-AD41-F7160D878F73}" srcOrd="10" destOrd="0" presId="urn:microsoft.com/office/officeart/2008/layout/AscendingPictureAccentProcess"/>
    <dgm:cxn modelId="{6EB657DB-BAA1-402C-8F84-2A5DE7878D6A}" type="presParOf" srcId="{2EF8B40A-0521-4F99-B01C-E4C45F476D5E}" destId="{7A7CABA2-BA43-49CB-84EB-36FA15857EF4}" srcOrd="11" destOrd="0" presId="urn:microsoft.com/office/officeart/2008/layout/AscendingPictureAccentProcess"/>
    <dgm:cxn modelId="{61B22DB4-2196-4BC0-B471-E3093ED90787}" type="presParOf" srcId="{2EF8B40A-0521-4F99-B01C-E4C45F476D5E}" destId="{F3B67D04-FA94-40C2-9969-D7426470ADC2}" srcOrd="12" destOrd="0" presId="urn:microsoft.com/office/officeart/2008/layout/AscendingPictureAccentProcess"/>
    <dgm:cxn modelId="{DF0E0C21-B179-4036-B2EC-2F5FA61B98FD}" type="presParOf" srcId="{2EF8B40A-0521-4F99-B01C-E4C45F476D5E}" destId="{7BFEE343-7445-4E76-B536-6A7F91A41FDF}" srcOrd="13" destOrd="0" presId="urn:microsoft.com/office/officeart/2008/layout/AscendingPictureAccentProcess"/>
    <dgm:cxn modelId="{72233784-F348-4A4D-83A7-50FD5E0E1243}" type="presParOf" srcId="{7BFEE343-7445-4E76-B536-6A7F91A41FDF}" destId="{A235F25A-81F1-400D-B1E2-C289B1F5F14F}" srcOrd="0" destOrd="0" presId="urn:microsoft.com/office/officeart/2008/layout/AscendingPictureAccentProcess"/>
    <dgm:cxn modelId="{3183D838-5211-4474-8335-B6262E2E2F79}" type="presParOf" srcId="{2EF8B40A-0521-4F99-B01C-E4C45F476D5E}" destId="{1A6B97CA-18F1-4530-8F79-A01E8E5E6170}" srcOrd="14" destOrd="0" presId="urn:microsoft.com/office/officeart/2008/layout/AscendingPictureAccentProcess"/>
    <dgm:cxn modelId="{F988DB20-155D-46C9-910B-B0047A69FD39}" type="presParOf" srcId="{2EF8B40A-0521-4F99-B01C-E4C45F476D5E}" destId="{6F8BAD4F-AEBA-4126-9072-54C9BE091B30}" srcOrd="15" destOrd="0" presId="urn:microsoft.com/office/officeart/2008/layout/AscendingPictureAccentProcess"/>
    <dgm:cxn modelId="{F67EF2D0-A433-4271-84C2-3DE2917624DD}" type="presParOf" srcId="{6F8BAD4F-AEBA-4126-9072-54C9BE091B30}" destId="{01DBECC5-EFA4-44DE-B589-7D5E19152295}" srcOrd="0" destOrd="0" presId="urn:microsoft.com/office/officeart/2008/layout/AscendingPictureAccentProcess"/>
    <dgm:cxn modelId="{475AD6F2-7F08-4B0E-B1B1-04E53EFF2378}" type="presParOf" srcId="{2EF8B40A-0521-4F99-B01C-E4C45F476D5E}" destId="{B444A002-CFA7-4477-AA6E-14D41186A3AF}" srcOrd="16" destOrd="0" presId="urn:microsoft.com/office/officeart/2008/layout/AscendingPictureAccentProcess"/>
    <dgm:cxn modelId="{3917864A-F9E8-406B-B5A3-B2F1633F6A79}" type="presParOf" srcId="{2EF8B40A-0521-4F99-B01C-E4C45F476D5E}" destId="{E3B6117D-1A16-48CF-9CD6-CB20045A9B8F}" srcOrd="17" destOrd="0" presId="urn:microsoft.com/office/officeart/2008/layout/AscendingPictureAccentProcess"/>
    <dgm:cxn modelId="{10718BF9-F51D-4DA9-9DF9-9A2746A0965D}"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tIns="0" anchor="t"/>
        <a:lstStyle/>
        <a:p>
          <a:pPr algn="ctr"/>
          <a:r>
            <a:rPr lang="te-IN" sz="2000" b="1" dirty="0">
              <a:latin typeface="Sree Krushnadevaraya" pitchFamily="2" charset="0"/>
              <a:cs typeface="Sree Krushnadevaraya" pitchFamily="2" charset="0"/>
            </a:rPr>
            <a:t>మనం ఆయన వాక్యాన్ని అధ్యయనం చేసినప్పుడు</a:t>
          </a:r>
          <a:endParaRPr lang="es-ES" sz="2000" dirty="0">
            <a:latin typeface="Sree Krushnadevaraya" pitchFamily="2" charset="0"/>
            <a:cs typeface="Sree Krushnadevaraya" pitchFamily="2" charset="0"/>
          </a:endParaRPr>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tIns="0" anchor="t"/>
        <a:lstStyle/>
        <a:p>
          <a:pPr algn="ctr"/>
          <a:r>
            <a:rPr lang="te-IN" sz="2000" b="1" dirty="0">
              <a:latin typeface="Sree Krushnadevaraya" pitchFamily="2" charset="0"/>
              <a:cs typeface="Sree Krushnadevaraya" pitchFamily="2" charset="0"/>
            </a:rPr>
            <a:t>మనం పరిశుద్ధాత్మ చేత నడిపించబడినప్పుడు</a:t>
          </a:r>
          <a:endParaRPr lang="es-ES" sz="2000" dirty="0">
            <a:latin typeface="Sree Krushnadevaraya" pitchFamily="2" charset="0"/>
            <a:cs typeface="Sree Krushnadevaraya" pitchFamily="2" charset="0"/>
          </a:endParaRPr>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tIns="72000" bIns="0" anchor="ctr"/>
        <a:lstStyle/>
        <a:p>
          <a:pPr algn="ctr">
            <a:lnSpc>
              <a:spcPct val="100000"/>
            </a:lnSpc>
          </a:pPr>
          <a:r>
            <a:rPr lang="te-IN" sz="2000" b="1" dirty="0">
              <a:latin typeface="Sree Krushnadevaraya" pitchFamily="2" charset="0"/>
              <a:cs typeface="Sree Krushnadevaraya" pitchFamily="2" charset="0"/>
            </a:rPr>
            <a:t>ఆయన బాధలలో మనం పాలుపంచుకున్నప్పుడు</a:t>
          </a:r>
          <a:endParaRPr lang="es-ES" sz="2000" dirty="0">
            <a:latin typeface="Sree Krushnadevaraya" pitchFamily="2" charset="0"/>
            <a:cs typeface="Sree Krushnadevaraya" pitchFamily="2" charset="0"/>
          </a:endParaRPr>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tIns="0" anchor="t"/>
        <a:lstStyle/>
        <a:p>
          <a:pPr algn="ctr"/>
          <a:r>
            <a:rPr lang="te-IN" sz="2000" b="1" dirty="0">
              <a:latin typeface="Sree Krushnadevaraya" pitchFamily="2" charset="0"/>
              <a:cs typeface="Sree Krushnadevaraya" pitchFamily="2" charset="0"/>
            </a:rPr>
            <a:t>మనం లక్ష్యం వైపు వెళ్ళినప్పుడు</a:t>
          </a:r>
          <a:endParaRPr lang="es-ES" sz="2000" dirty="0">
            <a:latin typeface="Sree Krushnadevaraya" pitchFamily="2" charset="0"/>
            <a:cs typeface="Sree Krushnadevaraya" pitchFamily="2" charset="0"/>
          </a:endParaRPr>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F1ED7208-717F-44B4-A7EE-F23ADC08267E}" type="presOf" srcId="{D554C7DD-81A3-49D2-9DF1-AAF02E789D60}" destId="{98181CE8-058B-4900-B30A-3A1C2A9FA89B}" srcOrd="0" destOrd="0" presId="urn:microsoft.com/office/officeart/2005/8/layout/vList2"/>
    <dgm:cxn modelId="{A22BAA08-4FF6-4956-B443-16AA948610CC}" type="presOf" srcId="{486E7CE2-F839-4366-9135-BDE9C90ECF0B}" destId="{8D36610C-24F3-4FFA-A63E-A7D91408BCC9}" srcOrd="0" destOrd="0" presId="urn:microsoft.com/office/officeart/2005/8/layout/vList2"/>
    <dgm:cxn modelId="{B0BD200D-0A84-4659-A463-6B1A8DDFA524}" type="presOf" srcId="{6E025113-65F4-40E8-9B72-6E97343FB2DD}" destId="{AC2183AB-1788-4257-BAEC-8F86DBF54A97}"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B65D14B1-EB27-46A9-A496-83031BA37F02}" type="presOf" srcId="{7C3CBCFC-AD19-401E-A48E-C1D5278D5579}" destId="{AE6B2F7C-9832-47C0-AE96-1FC8C025600F}" srcOrd="0" destOrd="0" presId="urn:microsoft.com/office/officeart/2005/8/layout/vList2"/>
    <dgm:cxn modelId="{178EA9E2-7D6C-44C3-B574-6F39C08B84CE}" type="presOf" srcId="{7F2D7185-B4D0-4FBA-8F36-096A259608E6}" destId="{539175F7-0B8A-4A1C-AF03-88C74FCB411F}" srcOrd="0" destOrd="0" presId="urn:microsoft.com/office/officeart/2005/8/layout/vList2"/>
    <dgm:cxn modelId="{64A2571C-B453-4AB1-A55A-1F9F4EB9BE3A}" type="presParOf" srcId="{8D36610C-24F3-4FFA-A63E-A7D91408BCC9}" destId="{539175F7-0B8A-4A1C-AF03-88C74FCB411F}" srcOrd="0" destOrd="0" presId="urn:microsoft.com/office/officeart/2005/8/layout/vList2"/>
    <dgm:cxn modelId="{C50A3312-D340-428C-BD1A-5BD8C5B543BA}" type="presParOf" srcId="{8D36610C-24F3-4FFA-A63E-A7D91408BCC9}" destId="{1846973F-3D42-4361-B5CB-AF8278B39F77}" srcOrd="1" destOrd="0" presId="urn:microsoft.com/office/officeart/2005/8/layout/vList2"/>
    <dgm:cxn modelId="{97A4E7E3-1650-4685-A99C-3D2D9B60F644}" type="presParOf" srcId="{8D36610C-24F3-4FFA-A63E-A7D91408BCC9}" destId="{AC2183AB-1788-4257-BAEC-8F86DBF54A97}" srcOrd="2" destOrd="0" presId="urn:microsoft.com/office/officeart/2005/8/layout/vList2"/>
    <dgm:cxn modelId="{2EA9775C-A41D-42C4-9FB7-7090D10202C7}" type="presParOf" srcId="{8D36610C-24F3-4FFA-A63E-A7D91408BCC9}" destId="{8D418675-9A63-42CB-8986-9B825290EA5C}" srcOrd="3" destOrd="0" presId="urn:microsoft.com/office/officeart/2005/8/layout/vList2"/>
    <dgm:cxn modelId="{E697F263-C49B-4233-96C6-802A13B88373}" type="presParOf" srcId="{8D36610C-24F3-4FFA-A63E-A7D91408BCC9}" destId="{98181CE8-058B-4900-B30A-3A1C2A9FA89B}" srcOrd="4" destOrd="0" presId="urn:microsoft.com/office/officeart/2005/8/layout/vList2"/>
    <dgm:cxn modelId="{00F3715F-7DCA-4BEE-86ED-0597C8E62C80}" type="presParOf" srcId="{8D36610C-24F3-4FFA-A63E-A7D91408BCC9}" destId="{3870E65F-153E-4873-A996-4D63DB4A925B}" srcOrd="5" destOrd="0" presId="urn:microsoft.com/office/officeart/2005/8/layout/vList2"/>
    <dgm:cxn modelId="{9B7D5C67-795B-4B82-8205-2CD809C7E77D}"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600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దేవుని కనికరము పొందుట (కీర్తనలు 31:7)</a:t>
          </a:r>
          <a:endParaRPr lang="es-ES" sz="1800" kern="1200" dirty="0">
            <a:latin typeface="Sree Krushnadevaraya" pitchFamily="2" charset="0"/>
            <a:cs typeface="Sree Krushnadevaraya" pitchFamily="2" charset="0"/>
          </a:endParaRPr>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600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ఆయనయందు మన నమ్మకముంచుట (కీర్తన 5:11)</a:t>
          </a:r>
          <a:endParaRPr lang="es-ES" sz="1800" kern="1200" dirty="0">
            <a:latin typeface="Sree Krushnadevaraya" pitchFamily="2" charset="0"/>
            <a:cs typeface="Sree Krushnadevaraya" pitchFamily="2" charset="0"/>
          </a:endParaRPr>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600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రక్షణ ఆశీర్వాదాలను పొందడం (కీర్తన 9:14)</a:t>
          </a:r>
          <a:endParaRPr lang="es-ES" sz="1800" kern="1200" dirty="0">
            <a:latin typeface="Sree Krushnadevaraya" pitchFamily="2" charset="0"/>
            <a:cs typeface="Sree Krushnadevaraya" pitchFamily="2" charset="0"/>
          </a:endParaRPr>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600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దేవుని ధర్మశాస్త్రాన్ని పాటించడం (కీర్తన 119:14; యెషయా 58:13, 14)</a:t>
          </a:r>
          <a:endParaRPr lang="es-ES" sz="1800" kern="1200" dirty="0">
            <a:latin typeface="Sree Krushnadevaraya" pitchFamily="2" charset="0"/>
            <a:cs typeface="Sree Krushnadevaraya" pitchFamily="2" charset="0"/>
          </a:endParaRPr>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600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ఆయన వాక్యమును నమ్ముట (కీర్తన 119:162)</a:t>
          </a:r>
          <a:endParaRPr lang="es-ES" sz="1800" kern="1200" dirty="0">
            <a:latin typeface="Sree Krushnadevaraya" pitchFamily="2" charset="0"/>
            <a:cs typeface="Sree Krushnadevaraya" pitchFamily="2" charset="0"/>
          </a:endParaRPr>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600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దైవభక్తిగల పిల్లలను పెంచడం (సామె. 23:24, 25)</a:t>
          </a:r>
          <a:endParaRPr lang="es-ES" sz="1800" kern="1200" dirty="0">
            <a:latin typeface="Sree Krushnadevaraya" pitchFamily="2" charset="0"/>
            <a:cs typeface="Sree Krushnadevaraya" pitchFamily="2" charset="0"/>
          </a:endParaRPr>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08000" rIns="128016" bIns="128016" numCol="1" spcCol="1270" anchor="ctr" anchorCtr="0">
          <a:noAutofit/>
        </a:bodyPr>
        <a:lstStyle/>
        <a:p>
          <a:pPr marL="0" lvl="0" indent="0" algn="ctr" defTabSz="800100">
            <a:lnSpc>
              <a:spcPct val="50000"/>
            </a:lnSpc>
            <a:spcBef>
              <a:spcPct val="0"/>
            </a:spcBef>
            <a:spcAft>
              <a:spcPct val="35000"/>
            </a:spcAft>
            <a:buNone/>
          </a:pPr>
          <a:endParaRPr lang="en-US" sz="1800" b="1" kern="1200" dirty="0">
            <a:latin typeface="Sree Krushnadevaraya" pitchFamily="2" charset="0"/>
            <a:cs typeface="Sree Krushnadevaraya" pitchFamily="2" charset="0"/>
          </a:endParaRPr>
        </a:p>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ఎనిమిదవ రోజున సున్నతి చేయబడ్డాడు; భక్తిగల తల్లిదండ్రుల కుమారుడు</a:t>
          </a:r>
          <a:endParaRPr lang="en" sz="1800" b="1" kern="1200" dirty="0">
            <a:latin typeface="Sree Krushnadevaraya" pitchFamily="2" charset="0"/>
            <a:cs typeface="Sree Krushnadevaraya" pitchFamily="2" charset="0"/>
          </a:endParaRPr>
        </a:p>
      </dsp:txBody>
      <dsp:txXfrm>
        <a:off x="1757" y="1432667"/>
        <a:ext cx="1645064" cy="1432667"/>
      </dsp:txXfrm>
    </dsp:sp>
    <dsp:sp modelId="{1D9CE686-3970-4C8A-B7F5-25FB1EC212C9}">
      <dsp:nvSpPr>
        <dsp:cNvPr id="0" name=""/>
        <dsp:cNvSpPr/>
      </dsp:nvSpPr>
      <dsp:spPr>
        <a:xfrm>
          <a:off x="227942" y="200385"/>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హెబ్రీయుల హెబ్రీ; స్వచ్ఛమైన జాతికి చెందిన బెంజమిన్ వంశస్థుడు.</a:t>
          </a:r>
          <a:endParaRPr lang="en" sz="1800" b="1" kern="1200" dirty="0">
            <a:latin typeface="Sree Krushnadevaraya" pitchFamily="2" charset="0"/>
            <a:cs typeface="Sree Krushnadevaraya" pitchFamily="2" charset="0"/>
          </a:endParaRP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చట్టం గురించి, అత్యంత కఠినమైన పరిసయ్యుడు</a:t>
          </a:r>
          <a:endParaRPr lang="en" sz="1800" b="1" kern="1200" dirty="0">
            <a:latin typeface="Sree Krushnadevaraya" pitchFamily="2" charset="0"/>
            <a:cs typeface="Sree Krushnadevaraya" pitchFamily="2" charset="0"/>
          </a:endParaRP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ఆసక్తి విషయానికొస్తే, అతను చర్చిని హింసించేవాడు</a:t>
          </a:r>
          <a:endParaRPr lang="en" sz="1800" b="1" kern="1200" dirty="0">
            <a:latin typeface="Sree Krushnadevaraya" pitchFamily="2" charset="0"/>
            <a:cs typeface="Sree Krushnadevaraya" pitchFamily="2" charset="0"/>
          </a:endParaRP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చట్టం యొక్క నిష్కళంక సంరక్షకుడు</a:t>
          </a:r>
          <a:endParaRPr lang="en" sz="1800" b="1" kern="1200" dirty="0">
            <a:latin typeface="Sree Krushnadevaraya" pitchFamily="2" charset="0"/>
            <a:cs typeface="Sree Krushnadevaraya" pitchFamily="2" charset="0"/>
          </a:endParaRP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9195" y="2937939"/>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43"/>
          <a:ext cx="5838883" cy="32510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మనం ఆయన వాక్యాన్ని అధ్యయనం చేసినప్పుడు</a:t>
          </a:r>
          <a:endParaRPr lang="es-ES" sz="2000" kern="1200" dirty="0">
            <a:latin typeface="Sree Krushnadevaraya" pitchFamily="2" charset="0"/>
            <a:cs typeface="Sree Krushnadevaraya" pitchFamily="2" charset="0"/>
          </a:endParaRPr>
        </a:p>
      </dsp:txBody>
      <dsp:txXfrm>
        <a:off x="15870" y="16513"/>
        <a:ext cx="5807143" cy="293366"/>
      </dsp:txXfrm>
    </dsp:sp>
    <dsp:sp modelId="{AC2183AB-1788-4257-BAEC-8F86DBF54A97}">
      <dsp:nvSpPr>
        <dsp:cNvPr id="0" name=""/>
        <dsp:cNvSpPr/>
      </dsp:nvSpPr>
      <dsp:spPr>
        <a:xfrm>
          <a:off x="0" y="332992"/>
          <a:ext cx="5838883" cy="325106"/>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మనం పరిశుద్ధాత్మ చేత నడిపించబడినప్పుడు</a:t>
          </a:r>
          <a:endParaRPr lang="es-ES" sz="2000" kern="1200" dirty="0">
            <a:latin typeface="Sree Krushnadevaraya" pitchFamily="2" charset="0"/>
            <a:cs typeface="Sree Krushnadevaraya" pitchFamily="2" charset="0"/>
          </a:endParaRPr>
        </a:p>
      </dsp:txBody>
      <dsp:txXfrm>
        <a:off x="15870" y="348862"/>
        <a:ext cx="5807143" cy="293366"/>
      </dsp:txXfrm>
    </dsp:sp>
    <dsp:sp modelId="{98181CE8-058B-4900-B30A-3A1C2A9FA89B}">
      <dsp:nvSpPr>
        <dsp:cNvPr id="0" name=""/>
        <dsp:cNvSpPr/>
      </dsp:nvSpPr>
      <dsp:spPr>
        <a:xfrm>
          <a:off x="0" y="665340"/>
          <a:ext cx="5838883" cy="325106"/>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2000" rIns="76200" bIns="0" numCol="1" spcCol="1270" anchor="ctr" anchorCtr="0">
          <a:noAutofit/>
        </a:bodyPr>
        <a:lstStyle/>
        <a:p>
          <a:pPr marL="0" lvl="0" indent="0" algn="ctr" defTabSz="889000">
            <a:lnSpc>
              <a:spcPct val="100000"/>
            </a:lnSpc>
            <a:spcBef>
              <a:spcPct val="0"/>
            </a:spcBef>
            <a:spcAft>
              <a:spcPct val="35000"/>
            </a:spcAft>
            <a:buNone/>
          </a:pPr>
          <a:r>
            <a:rPr lang="te-IN" sz="2000" b="1" kern="1200" dirty="0">
              <a:latin typeface="Sree Krushnadevaraya" pitchFamily="2" charset="0"/>
              <a:cs typeface="Sree Krushnadevaraya" pitchFamily="2" charset="0"/>
            </a:rPr>
            <a:t>ఆయన బాధలలో మనం పాలుపంచుకున్నప్పుడు</a:t>
          </a:r>
          <a:endParaRPr lang="es-ES" sz="2000" kern="1200" dirty="0">
            <a:latin typeface="Sree Krushnadevaraya" pitchFamily="2" charset="0"/>
            <a:cs typeface="Sree Krushnadevaraya" pitchFamily="2" charset="0"/>
          </a:endParaRPr>
        </a:p>
      </dsp:txBody>
      <dsp:txXfrm>
        <a:off x="15870" y="681210"/>
        <a:ext cx="5807143" cy="293366"/>
      </dsp:txXfrm>
    </dsp:sp>
    <dsp:sp modelId="{AE6B2F7C-9832-47C0-AE96-1FC8C025600F}">
      <dsp:nvSpPr>
        <dsp:cNvPr id="0" name=""/>
        <dsp:cNvSpPr/>
      </dsp:nvSpPr>
      <dsp:spPr>
        <a:xfrm>
          <a:off x="0" y="997689"/>
          <a:ext cx="5838883" cy="325106"/>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మనం లక్ష్యం వైపు వెళ్ళినప్పుడు</a:t>
          </a:r>
          <a:endParaRPr lang="es-ES" sz="2000" kern="1200" dirty="0">
            <a:latin typeface="Sree Krushnadevaraya" pitchFamily="2" charset="0"/>
            <a:cs typeface="Sree Krushnadevaraya" pitchFamily="2" charset="0"/>
          </a:endParaRPr>
        </a:p>
      </dsp:txBody>
      <dsp:txXfrm>
        <a:off x="15870" y="1013559"/>
        <a:ext cx="5807143" cy="2933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1744CD-C98C-4B6F-6E77-0E04A8A07532}"/>
              </a:ext>
            </a:extLst>
          </p:cNvPr>
          <p:cNvSpPr>
            <a:spLocks noGrp="1"/>
          </p:cNvSpPr>
          <p:nvPr>
            <p:ph type="dt" sz="half" idx="10"/>
          </p:nvPr>
        </p:nvSpPr>
        <p:spPr/>
        <p:txBody>
          <a:bodyPr/>
          <a:lstStyle>
            <a:lvl1pPr>
              <a:defRPr/>
            </a:lvl1pPr>
          </a:lstStyle>
          <a:p>
            <a:pPr>
              <a:defRPr/>
            </a:pPr>
            <a:fld id="{645F5405-9417-4DC6-BB68-587AFE2C8607}"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36C63D87-E8CC-40A6-BD13-CAC441A4F999}"/>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E4D6CFFA-4BBB-36AE-83C6-B3408688D5B6}"/>
              </a:ext>
            </a:extLst>
          </p:cNvPr>
          <p:cNvSpPr>
            <a:spLocks noGrp="1"/>
          </p:cNvSpPr>
          <p:nvPr>
            <p:ph type="sldNum" sz="quarter" idx="12"/>
          </p:nvPr>
        </p:nvSpPr>
        <p:spPr/>
        <p:txBody>
          <a:bodyPr/>
          <a:lstStyle>
            <a:lvl1pPr>
              <a:defRPr/>
            </a:lvl1pPr>
          </a:lstStyle>
          <a:p>
            <a:fld id="{AD7C33B7-DA85-4DE1-94A3-11F7A7F1562A}" type="slidenum">
              <a:rPr lang="es-ES" altLang="es-ES"/>
              <a:pPr/>
              <a:t>‹Nº›</a:t>
            </a:fld>
            <a:endParaRPr lang="es-ES" altLang="es-ES"/>
          </a:p>
        </p:txBody>
      </p:sp>
    </p:spTree>
    <p:extLst>
      <p:ext uri="{BB962C8B-B14F-4D97-AF65-F5344CB8AC3E}">
        <p14:creationId xmlns:p14="http://schemas.microsoft.com/office/powerpoint/2010/main" val="21260892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428BF6-A4AC-1E58-57C2-3E387BCA7734}"/>
              </a:ext>
            </a:extLst>
          </p:cNvPr>
          <p:cNvSpPr>
            <a:spLocks noGrp="1"/>
          </p:cNvSpPr>
          <p:nvPr>
            <p:ph type="dt" sz="half" idx="10"/>
          </p:nvPr>
        </p:nvSpPr>
        <p:spPr/>
        <p:txBody>
          <a:bodyPr/>
          <a:lstStyle>
            <a:lvl1pPr>
              <a:defRPr/>
            </a:lvl1pPr>
          </a:lstStyle>
          <a:p>
            <a:pPr>
              <a:defRPr/>
            </a:pPr>
            <a:fld id="{79A53E72-F6CF-45CE-A9A0-2C64E7B87FA4}"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E14A4C3D-6BF1-F861-3D30-896DD99CD4B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B3AC82E4-AE48-F02C-1D6F-331D5B7B19C0}"/>
              </a:ext>
            </a:extLst>
          </p:cNvPr>
          <p:cNvSpPr>
            <a:spLocks noGrp="1"/>
          </p:cNvSpPr>
          <p:nvPr>
            <p:ph type="sldNum" sz="quarter" idx="12"/>
          </p:nvPr>
        </p:nvSpPr>
        <p:spPr/>
        <p:txBody>
          <a:bodyPr/>
          <a:lstStyle>
            <a:lvl1pPr>
              <a:defRPr/>
            </a:lvl1pPr>
          </a:lstStyle>
          <a:p>
            <a:fld id="{AEB064F6-8176-4DF0-B1D5-AF2FA3D28343}" type="slidenum">
              <a:rPr lang="es-ES" altLang="es-ES"/>
              <a:pPr/>
              <a:t>‹Nº›</a:t>
            </a:fld>
            <a:endParaRPr lang="es-ES" altLang="es-ES"/>
          </a:p>
        </p:txBody>
      </p:sp>
    </p:spTree>
    <p:extLst>
      <p:ext uri="{BB962C8B-B14F-4D97-AF65-F5344CB8AC3E}">
        <p14:creationId xmlns:p14="http://schemas.microsoft.com/office/powerpoint/2010/main" val="47045634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A7849E5-0D98-FD82-76FF-F6D4DE70169F}"/>
              </a:ext>
            </a:extLst>
          </p:cNvPr>
          <p:cNvSpPr>
            <a:spLocks noGrp="1"/>
          </p:cNvSpPr>
          <p:nvPr>
            <p:ph type="dt" sz="half" idx="10"/>
          </p:nvPr>
        </p:nvSpPr>
        <p:spPr/>
        <p:txBody>
          <a:bodyPr/>
          <a:lstStyle>
            <a:lvl1pPr>
              <a:defRPr/>
            </a:lvl1pPr>
          </a:lstStyle>
          <a:p>
            <a:pPr>
              <a:defRPr/>
            </a:pPr>
            <a:fld id="{EF44BEDC-5357-433D-AC7D-623EB8FFDD28}"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5F415F8F-666F-B6BE-33B5-B9FF4BD17B4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7FEDBF0-E214-9E1A-000E-8BE1AF769116}"/>
              </a:ext>
            </a:extLst>
          </p:cNvPr>
          <p:cNvSpPr>
            <a:spLocks noGrp="1"/>
          </p:cNvSpPr>
          <p:nvPr>
            <p:ph type="sldNum" sz="quarter" idx="12"/>
          </p:nvPr>
        </p:nvSpPr>
        <p:spPr/>
        <p:txBody>
          <a:bodyPr/>
          <a:lstStyle>
            <a:lvl1pPr>
              <a:defRPr/>
            </a:lvl1pPr>
          </a:lstStyle>
          <a:p>
            <a:fld id="{711D1690-1E26-4810-B57E-4A7CB616B443}" type="slidenum">
              <a:rPr lang="es-ES" altLang="es-ES"/>
              <a:pPr/>
              <a:t>‹Nº›</a:t>
            </a:fld>
            <a:endParaRPr lang="es-ES" altLang="es-ES"/>
          </a:p>
        </p:txBody>
      </p:sp>
    </p:spTree>
    <p:extLst>
      <p:ext uri="{BB962C8B-B14F-4D97-AF65-F5344CB8AC3E}">
        <p14:creationId xmlns:p14="http://schemas.microsoft.com/office/powerpoint/2010/main" val="279652506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287475D-6943-76DE-8B42-8BB0F20A4C91}"/>
              </a:ext>
            </a:extLst>
          </p:cNvPr>
          <p:cNvSpPr>
            <a:spLocks noGrp="1"/>
          </p:cNvSpPr>
          <p:nvPr>
            <p:ph type="dt" sz="half" idx="10"/>
          </p:nvPr>
        </p:nvSpPr>
        <p:spPr/>
        <p:txBody>
          <a:bodyPr/>
          <a:lstStyle>
            <a:lvl1pPr>
              <a:defRPr/>
            </a:lvl1pPr>
          </a:lstStyle>
          <a:p>
            <a:pPr>
              <a:defRPr/>
            </a:pPr>
            <a:fld id="{CFB35806-9974-4880-960E-D9BB31FA6600}"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56C4EFA1-F23B-BDAD-F59A-9A416053A13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FF58669-2031-2466-FDD5-060C1E2CC90F}"/>
              </a:ext>
            </a:extLst>
          </p:cNvPr>
          <p:cNvSpPr>
            <a:spLocks noGrp="1"/>
          </p:cNvSpPr>
          <p:nvPr>
            <p:ph type="sldNum" sz="quarter" idx="12"/>
          </p:nvPr>
        </p:nvSpPr>
        <p:spPr/>
        <p:txBody>
          <a:bodyPr/>
          <a:lstStyle>
            <a:lvl1pPr>
              <a:defRPr/>
            </a:lvl1pPr>
          </a:lstStyle>
          <a:p>
            <a:fld id="{FB1F302D-B16B-47FA-8F4F-F0DF6C8D9E42}" type="slidenum">
              <a:rPr lang="es-ES" altLang="es-ES"/>
              <a:pPr/>
              <a:t>‹Nº›</a:t>
            </a:fld>
            <a:endParaRPr lang="es-ES" altLang="es-ES"/>
          </a:p>
        </p:txBody>
      </p:sp>
    </p:spTree>
    <p:extLst>
      <p:ext uri="{BB962C8B-B14F-4D97-AF65-F5344CB8AC3E}">
        <p14:creationId xmlns:p14="http://schemas.microsoft.com/office/powerpoint/2010/main" val="39434939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3A682-EE29-BF92-176D-B336D9DC8783}"/>
              </a:ext>
            </a:extLst>
          </p:cNvPr>
          <p:cNvSpPr>
            <a:spLocks noGrp="1"/>
          </p:cNvSpPr>
          <p:nvPr>
            <p:ph type="dt" sz="half" idx="10"/>
          </p:nvPr>
        </p:nvSpPr>
        <p:spPr/>
        <p:txBody>
          <a:bodyPr/>
          <a:lstStyle>
            <a:lvl1pPr>
              <a:defRPr/>
            </a:lvl1pPr>
          </a:lstStyle>
          <a:p>
            <a:pPr>
              <a:defRPr/>
            </a:pPr>
            <a:fld id="{C6CB9816-F545-4E87-A882-64174C0150DF}"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EEC594EA-034B-2D6D-E813-90500A56DF8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DCDFF06-61E2-5D9A-ADB3-DA68B3649CE0}"/>
              </a:ext>
            </a:extLst>
          </p:cNvPr>
          <p:cNvSpPr>
            <a:spLocks noGrp="1"/>
          </p:cNvSpPr>
          <p:nvPr>
            <p:ph type="sldNum" sz="quarter" idx="12"/>
          </p:nvPr>
        </p:nvSpPr>
        <p:spPr/>
        <p:txBody>
          <a:bodyPr/>
          <a:lstStyle>
            <a:lvl1pPr>
              <a:defRPr/>
            </a:lvl1pPr>
          </a:lstStyle>
          <a:p>
            <a:fld id="{19980B33-CE40-45B5-A2AC-672FA3E40AF5}" type="slidenum">
              <a:rPr lang="es-ES" altLang="es-ES"/>
              <a:pPr/>
              <a:t>‹Nº›</a:t>
            </a:fld>
            <a:endParaRPr lang="es-ES" altLang="es-ES"/>
          </a:p>
        </p:txBody>
      </p:sp>
    </p:spTree>
    <p:extLst>
      <p:ext uri="{BB962C8B-B14F-4D97-AF65-F5344CB8AC3E}">
        <p14:creationId xmlns:p14="http://schemas.microsoft.com/office/powerpoint/2010/main" val="224093520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7EBB8E-D91D-FFF6-32F2-D64FEC9C52A5}"/>
              </a:ext>
            </a:extLst>
          </p:cNvPr>
          <p:cNvSpPr>
            <a:spLocks noGrp="1"/>
          </p:cNvSpPr>
          <p:nvPr>
            <p:ph type="dt" sz="half" idx="10"/>
          </p:nvPr>
        </p:nvSpPr>
        <p:spPr/>
        <p:txBody>
          <a:bodyPr/>
          <a:lstStyle>
            <a:lvl1pPr>
              <a:defRPr/>
            </a:lvl1pPr>
          </a:lstStyle>
          <a:p>
            <a:pPr>
              <a:defRPr/>
            </a:pPr>
            <a:fld id="{A9EDAD4A-1430-455E-B272-893025B130E4}"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CE3EAEEC-4FE0-413D-8D06-418F0AF0EB2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998B02E0-E964-5319-A9EF-D61EE2BAB7A7}"/>
              </a:ext>
            </a:extLst>
          </p:cNvPr>
          <p:cNvSpPr>
            <a:spLocks noGrp="1"/>
          </p:cNvSpPr>
          <p:nvPr>
            <p:ph type="sldNum" sz="quarter" idx="12"/>
          </p:nvPr>
        </p:nvSpPr>
        <p:spPr/>
        <p:txBody>
          <a:bodyPr/>
          <a:lstStyle>
            <a:lvl1pPr>
              <a:defRPr/>
            </a:lvl1pPr>
          </a:lstStyle>
          <a:p>
            <a:fld id="{A18FE97B-A53D-4C85-AAFB-3CEF362B89E0}" type="slidenum">
              <a:rPr lang="es-ES" altLang="es-ES"/>
              <a:pPr/>
              <a:t>‹Nº›</a:t>
            </a:fld>
            <a:endParaRPr lang="es-ES" altLang="es-ES"/>
          </a:p>
        </p:txBody>
      </p:sp>
    </p:spTree>
    <p:extLst>
      <p:ext uri="{BB962C8B-B14F-4D97-AF65-F5344CB8AC3E}">
        <p14:creationId xmlns:p14="http://schemas.microsoft.com/office/powerpoint/2010/main" val="171091311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928F200A-1C18-7BBE-1A90-C3E50D5AB004}"/>
              </a:ext>
            </a:extLst>
          </p:cNvPr>
          <p:cNvSpPr>
            <a:spLocks noGrp="1"/>
          </p:cNvSpPr>
          <p:nvPr>
            <p:ph type="dt" sz="half" idx="10"/>
          </p:nvPr>
        </p:nvSpPr>
        <p:spPr/>
        <p:txBody>
          <a:bodyPr/>
          <a:lstStyle>
            <a:lvl1pPr>
              <a:defRPr/>
            </a:lvl1pPr>
          </a:lstStyle>
          <a:p>
            <a:pPr>
              <a:defRPr/>
            </a:pPr>
            <a:fld id="{3D2226EA-0967-4371-9D78-65796226E780}" type="datetimeFigureOut">
              <a:rPr lang="es-ES"/>
              <a:pPr>
                <a:defRPr/>
              </a:pPr>
              <a:t>02/02/2026</a:t>
            </a:fld>
            <a:endParaRPr lang="es-ES"/>
          </a:p>
        </p:txBody>
      </p:sp>
      <p:sp>
        <p:nvSpPr>
          <p:cNvPr id="6" name="Marcador de pie de página 4">
            <a:extLst>
              <a:ext uri="{FF2B5EF4-FFF2-40B4-BE49-F238E27FC236}">
                <a16:creationId xmlns:a16="http://schemas.microsoft.com/office/drawing/2014/main" id="{61F93E8B-174E-A3E1-28B7-AF83190FE632}"/>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B346E5E8-54F4-7C4B-3084-311BE62D3975}"/>
              </a:ext>
            </a:extLst>
          </p:cNvPr>
          <p:cNvSpPr>
            <a:spLocks noGrp="1"/>
          </p:cNvSpPr>
          <p:nvPr>
            <p:ph type="sldNum" sz="quarter" idx="12"/>
          </p:nvPr>
        </p:nvSpPr>
        <p:spPr/>
        <p:txBody>
          <a:bodyPr/>
          <a:lstStyle>
            <a:lvl1pPr>
              <a:defRPr/>
            </a:lvl1pPr>
          </a:lstStyle>
          <a:p>
            <a:fld id="{9A562945-DD16-4541-AFE0-A52ABE2A3533}" type="slidenum">
              <a:rPr lang="es-ES" altLang="es-ES"/>
              <a:pPr/>
              <a:t>‹Nº›</a:t>
            </a:fld>
            <a:endParaRPr lang="es-ES" altLang="es-ES"/>
          </a:p>
        </p:txBody>
      </p:sp>
    </p:spTree>
    <p:extLst>
      <p:ext uri="{BB962C8B-B14F-4D97-AF65-F5344CB8AC3E}">
        <p14:creationId xmlns:p14="http://schemas.microsoft.com/office/powerpoint/2010/main" val="167443172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E3D61FA4-CBCD-1546-5AC8-FF05F162B3ED}"/>
              </a:ext>
            </a:extLst>
          </p:cNvPr>
          <p:cNvSpPr>
            <a:spLocks noGrp="1"/>
          </p:cNvSpPr>
          <p:nvPr>
            <p:ph type="dt" sz="half" idx="10"/>
          </p:nvPr>
        </p:nvSpPr>
        <p:spPr/>
        <p:txBody>
          <a:bodyPr/>
          <a:lstStyle>
            <a:lvl1pPr>
              <a:defRPr/>
            </a:lvl1pPr>
          </a:lstStyle>
          <a:p>
            <a:pPr>
              <a:defRPr/>
            </a:pPr>
            <a:fld id="{E70BC814-F23A-4F75-B150-B55672460FBE}" type="datetimeFigureOut">
              <a:rPr lang="es-ES"/>
              <a:pPr>
                <a:defRPr/>
              </a:pPr>
              <a:t>02/02/2026</a:t>
            </a:fld>
            <a:endParaRPr lang="es-ES"/>
          </a:p>
        </p:txBody>
      </p:sp>
      <p:sp>
        <p:nvSpPr>
          <p:cNvPr id="8" name="Marcador de pie de página 4">
            <a:extLst>
              <a:ext uri="{FF2B5EF4-FFF2-40B4-BE49-F238E27FC236}">
                <a16:creationId xmlns:a16="http://schemas.microsoft.com/office/drawing/2014/main" id="{3F12FF0B-7150-EEDC-E5CB-19AFBC1943BB}"/>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75FEDC9C-A6BB-3F3B-11BF-8ED282D872A2}"/>
              </a:ext>
            </a:extLst>
          </p:cNvPr>
          <p:cNvSpPr>
            <a:spLocks noGrp="1"/>
          </p:cNvSpPr>
          <p:nvPr>
            <p:ph type="sldNum" sz="quarter" idx="12"/>
          </p:nvPr>
        </p:nvSpPr>
        <p:spPr/>
        <p:txBody>
          <a:bodyPr/>
          <a:lstStyle>
            <a:lvl1pPr>
              <a:defRPr/>
            </a:lvl1pPr>
          </a:lstStyle>
          <a:p>
            <a:fld id="{C2B31FEA-33E2-4470-A605-B8444AADEED6}" type="slidenum">
              <a:rPr lang="es-ES" altLang="es-ES"/>
              <a:pPr/>
              <a:t>‹Nº›</a:t>
            </a:fld>
            <a:endParaRPr lang="es-ES" altLang="es-ES"/>
          </a:p>
        </p:txBody>
      </p:sp>
    </p:spTree>
    <p:extLst>
      <p:ext uri="{BB962C8B-B14F-4D97-AF65-F5344CB8AC3E}">
        <p14:creationId xmlns:p14="http://schemas.microsoft.com/office/powerpoint/2010/main" val="361437648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8D60A7C8-B969-5E35-3781-FA8D4A1FB9F0}"/>
              </a:ext>
            </a:extLst>
          </p:cNvPr>
          <p:cNvSpPr>
            <a:spLocks noGrp="1"/>
          </p:cNvSpPr>
          <p:nvPr>
            <p:ph type="dt" sz="half" idx="10"/>
          </p:nvPr>
        </p:nvSpPr>
        <p:spPr/>
        <p:txBody>
          <a:bodyPr/>
          <a:lstStyle>
            <a:lvl1pPr>
              <a:defRPr/>
            </a:lvl1pPr>
          </a:lstStyle>
          <a:p>
            <a:pPr>
              <a:defRPr/>
            </a:pPr>
            <a:fld id="{9494FC00-82E7-4BE8-BB86-414DBD087E6E}" type="datetimeFigureOut">
              <a:rPr lang="es-ES"/>
              <a:pPr>
                <a:defRPr/>
              </a:pPr>
              <a:t>02/02/2026</a:t>
            </a:fld>
            <a:endParaRPr lang="es-ES"/>
          </a:p>
        </p:txBody>
      </p:sp>
      <p:sp>
        <p:nvSpPr>
          <p:cNvPr id="4" name="Marcador de pie de página 4">
            <a:extLst>
              <a:ext uri="{FF2B5EF4-FFF2-40B4-BE49-F238E27FC236}">
                <a16:creationId xmlns:a16="http://schemas.microsoft.com/office/drawing/2014/main" id="{A4632DF3-EE11-6290-7C0F-3E26AEA6D283}"/>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26B17340-0831-15A6-324D-317952B5C74F}"/>
              </a:ext>
            </a:extLst>
          </p:cNvPr>
          <p:cNvSpPr>
            <a:spLocks noGrp="1"/>
          </p:cNvSpPr>
          <p:nvPr>
            <p:ph type="sldNum" sz="quarter" idx="12"/>
          </p:nvPr>
        </p:nvSpPr>
        <p:spPr/>
        <p:txBody>
          <a:bodyPr/>
          <a:lstStyle>
            <a:lvl1pPr>
              <a:defRPr/>
            </a:lvl1pPr>
          </a:lstStyle>
          <a:p>
            <a:fld id="{F70EA4E3-1A4C-420C-AD73-D68EC51A4961}" type="slidenum">
              <a:rPr lang="es-ES" altLang="es-ES"/>
              <a:pPr/>
              <a:t>‹Nº›</a:t>
            </a:fld>
            <a:endParaRPr lang="es-ES" altLang="es-ES"/>
          </a:p>
        </p:txBody>
      </p:sp>
    </p:spTree>
    <p:extLst>
      <p:ext uri="{BB962C8B-B14F-4D97-AF65-F5344CB8AC3E}">
        <p14:creationId xmlns:p14="http://schemas.microsoft.com/office/powerpoint/2010/main" val="44056331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7AB9F797-2D84-AAE0-1FB5-91D74EFC5149}"/>
              </a:ext>
            </a:extLst>
          </p:cNvPr>
          <p:cNvSpPr>
            <a:spLocks noGrp="1"/>
          </p:cNvSpPr>
          <p:nvPr>
            <p:ph type="dt" sz="half" idx="10"/>
          </p:nvPr>
        </p:nvSpPr>
        <p:spPr/>
        <p:txBody>
          <a:bodyPr/>
          <a:lstStyle>
            <a:lvl1pPr>
              <a:defRPr/>
            </a:lvl1pPr>
          </a:lstStyle>
          <a:p>
            <a:pPr>
              <a:defRPr/>
            </a:pPr>
            <a:fld id="{1FF50AD3-6873-4514-895F-60A691C69D23}" type="datetimeFigureOut">
              <a:rPr lang="es-ES"/>
              <a:pPr>
                <a:defRPr/>
              </a:pPr>
              <a:t>02/02/2026</a:t>
            </a:fld>
            <a:endParaRPr lang="es-ES"/>
          </a:p>
        </p:txBody>
      </p:sp>
      <p:sp>
        <p:nvSpPr>
          <p:cNvPr id="3" name="Marcador de pie de página 4">
            <a:extLst>
              <a:ext uri="{FF2B5EF4-FFF2-40B4-BE49-F238E27FC236}">
                <a16:creationId xmlns:a16="http://schemas.microsoft.com/office/drawing/2014/main" id="{E9BFB524-6B97-466E-A33B-6F9044EF4C8A}"/>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08BBE28A-C125-B684-0967-5A0A6B0D9506}"/>
              </a:ext>
            </a:extLst>
          </p:cNvPr>
          <p:cNvSpPr>
            <a:spLocks noGrp="1"/>
          </p:cNvSpPr>
          <p:nvPr>
            <p:ph type="sldNum" sz="quarter" idx="12"/>
          </p:nvPr>
        </p:nvSpPr>
        <p:spPr/>
        <p:txBody>
          <a:bodyPr/>
          <a:lstStyle>
            <a:lvl1pPr>
              <a:defRPr/>
            </a:lvl1pPr>
          </a:lstStyle>
          <a:p>
            <a:fld id="{CA6D6963-89DC-406C-AB2A-5F8681FA34B4}" type="slidenum">
              <a:rPr lang="es-ES" altLang="es-ES"/>
              <a:pPr/>
              <a:t>‹Nº›</a:t>
            </a:fld>
            <a:endParaRPr lang="es-ES" altLang="es-ES"/>
          </a:p>
        </p:txBody>
      </p:sp>
    </p:spTree>
    <p:extLst>
      <p:ext uri="{BB962C8B-B14F-4D97-AF65-F5344CB8AC3E}">
        <p14:creationId xmlns:p14="http://schemas.microsoft.com/office/powerpoint/2010/main" val="375719541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20E95D86-68A2-58C2-61F2-C8C4844DE32D}"/>
              </a:ext>
            </a:extLst>
          </p:cNvPr>
          <p:cNvSpPr>
            <a:spLocks noGrp="1"/>
          </p:cNvSpPr>
          <p:nvPr>
            <p:ph type="dt" sz="half" idx="10"/>
          </p:nvPr>
        </p:nvSpPr>
        <p:spPr/>
        <p:txBody>
          <a:bodyPr/>
          <a:lstStyle>
            <a:lvl1pPr>
              <a:defRPr/>
            </a:lvl1pPr>
          </a:lstStyle>
          <a:p>
            <a:pPr>
              <a:defRPr/>
            </a:pPr>
            <a:fld id="{0484B229-4017-419D-BCA8-B8190B3361A0}" type="datetimeFigureOut">
              <a:rPr lang="es-ES"/>
              <a:pPr>
                <a:defRPr/>
              </a:pPr>
              <a:t>02/02/2026</a:t>
            </a:fld>
            <a:endParaRPr lang="es-ES"/>
          </a:p>
        </p:txBody>
      </p:sp>
      <p:sp>
        <p:nvSpPr>
          <p:cNvPr id="6" name="Marcador de pie de página 4">
            <a:extLst>
              <a:ext uri="{FF2B5EF4-FFF2-40B4-BE49-F238E27FC236}">
                <a16:creationId xmlns:a16="http://schemas.microsoft.com/office/drawing/2014/main" id="{7E9BD90B-13A3-1BDB-504A-781315DA2EEA}"/>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8BDBD96E-148A-2A13-41D3-71E99CE07AD3}"/>
              </a:ext>
            </a:extLst>
          </p:cNvPr>
          <p:cNvSpPr>
            <a:spLocks noGrp="1"/>
          </p:cNvSpPr>
          <p:nvPr>
            <p:ph type="sldNum" sz="quarter" idx="12"/>
          </p:nvPr>
        </p:nvSpPr>
        <p:spPr/>
        <p:txBody>
          <a:bodyPr/>
          <a:lstStyle>
            <a:lvl1pPr>
              <a:defRPr/>
            </a:lvl1pPr>
          </a:lstStyle>
          <a:p>
            <a:fld id="{DCAD9133-4625-41F1-B5DB-D378F4B711F4}" type="slidenum">
              <a:rPr lang="es-ES" altLang="es-ES"/>
              <a:pPr/>
              <a:t>‹Nº›</a:t>
            </a:fld>
            <a:endParaRPr lang="es-ES" altLang="es-ES"/>
          </a:p>
        </p:txBody>
      </p:sp>
    </p:spTree>
    <p:extLst>
      <p:ext uri="{BB962C8B-B14F-4D97-AF65-F5344CB8AC3E}">
        <p14:creationId xmlns:p14="http://schemas.microsoft.com/office/powerpoint/2010/main" val="272215585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3D104F-1BDF-95CE-E06E-E8151C4C1CD6}"/>
              </a:ext>
            </a:extLst>
          </p:cNvPr>
          <p:cNvSpPr>
            <a:spLocks noGrp="1"/>
          </p:cNvSpPr>
          <p:nvPr>
            <p:ph type="dt" sz="half" idx="10"/>
          </p:nvPr>
        </p:nvSpPr>
        <p:spPr/>
        <p:txBody>
          <a:bodyPr/>
          <a:lstStyle>
            <a:lvl1pPr>
              <a:defRPr/>
            </a:lvl1pPr>
          </a:lstStyle>
          <a:p>
            <a:pPr>
              <a:defRPr/>
            </a:pPr>
            <a:fld id="{EEFF8D02-FC8E-4243-8939-85D2081BE55F}"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34912EA2-9F95-D8C2-D69B-B657A407E3D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1086920-4DAC-590F-0B4C-4C0EF50AAE95}"/>
              </a:ext>
            </a:extLst>
          </p:cNvPr>
          <p:cNvSpPr>
            <a:spLocks noGrp="1"/>
          </p:cNvSpPr>
          <p:nvPr>
            <p:ph type="sldNum" sz="quarter" idx="12"/>
          </p:nvPr>
        </p:nvSpPr>
        <p:spPr/>
        <p:txBody>
          <a:bodyPr/>
          <a:lstStyle>
            <a:lvl1pPr>
              <a:defRPr/>
            </a:lvl1pPr>
          </a:lstStyle>
          <a:p>
            <a:fld id="{F7CEF04F-5030-4248-B02B-F24464CFCFD5}" type="slidenum">
              <a:rPr lang="es-ES" altLang="es-ES"/>
              <a:pPr/>
              <a:t>‹Nº›</a:t>
            </a:fld>
            <a:endParaRPr lang="es-ES" altLang="es-ES"/>
          </a:p>
        </p:txBody>
      </p:sp>
    </p:spTree>
    <p:extLst>
      <p:ext uri="{BB962C8B-B14F-4D97-AF65-F5344CB8AC3E}">
        <p14:creationId xmlns:p14="http://schemas.microsoft.com/office/powerpoint/2010/main" val="421567568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DF0D97CF-5A9E-075E-2702-4E521858EF1D}"/>
              </a:ext>
            </a:extLst>
          </p:cNvPr>
          <p:cNvSpPr>
            <a:spLocks noGrp="1"/>
          </p:cNvSpPr>
          <p:nvPr>
            <p:ph type="dt" sz="half" idx="10"/>
          </p:nvPr>
        </p:nvSpPr>
        <p:spPr/>
        <p:txBody>
          <a:bodyPr/>
          <a:lstStyle>
            <a:lvl1pPr>
              <a:defRPr/>
            </a:lvl1pPr>
          </a:lstStyle>
          <a:p>
            <a:pPr>
              <a:defRPr/>
            </a:pPr>
            <a:fld id="{AC0C1620-EBE5-4A6F-9B04-398CE9F4D779}" type="datetimeFigureOut">
              <a:rPr lang="es-ES"/>
              <a:pPr>
                <a:defRPr/>
              </a:pPr>
              <a:t>02/02/2026</a:t>
            </a:fld>
            <a:endParaRPr lang="es-ES"/>
          </a:p>
        </p:txBody>
      </p:sp>
      <p:sp>
        <p:nvSpPr>
          <p:cNvPr id="6" name="Marcador de pie de página 4">
            <a:extLst>
              <a:ext uri="{FF2B5EF4-FFF2-40B4-BE49-F238E27FC236}">
                <a16:creationId xmlns:a16="http://schemas.microsoft.com/office/drawing/2014/main" id="{EF12B66E-7B47-186E-137A-5E450A00DDA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CDCD045E-2340-37FE-8370-AC8724844D89}"/>
              </a:ext>
            </a:extLst>
          </p:cNvPr>
          <p:cNvSpPr>
            <a:spLocks noGrp="1"/>
          </p:cNvSpPr>
          <p:nvPr>
            <p:ph type="sldNum" sz="quarter" idx="12"/>
          </p:nvPr>
        </p:nvSpPr>
        <p:spPr/>
        <p:txBody>
          <a:bodyPr/>
          <a:lstStyle>
            <a:lvl1pPr>
              <a:defRPr/>
            </a:lvl1pPr>
          </a:lstStyle>
          <a:p>
            <a:fld id="{0A149369-38E0-4814-B5A2-6B31C51B2CD1}" type="slidenum">
              <a:rPr lang="es-ES" altLang="es-ES"/>
              <a:pPr/>
              <a:t>‹Nº›</a:t>
            </a:fld>
            <a:endParaRPr lang="es-ES" altLang="es-ES"/>
          </a:p>
        </p:txBody>
      </p:sp>
    </p:spTree>
    <p:extLst>
      <p:ext uri="{BB962C8B-B14F-4D97-AF65-F5344CB8AC3E}">
        <p14:creationId xmlns:p14="http://schemas.microsoft.com/office/powerpoint/2010/main" val="350964716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906537-3FC2-C89B-0017-C800EE05F944}"/>
              </a:ext>
            </a:extLst>
          </p:cNvPr>
          <p:cNvSpPr>
            <a:spLocks noGrp="1"/>
          </p:cNvSpPr>
          <p:nvPr>
            <p:ph type="dt" sz="half" idx="10"/>
          </p:nvPr>
        </p:nvSpPr>
        <p:spPr/>
        <p:txBody>
          <a:bodyPr/>
          <a:lstStyle>
            <a:lvl1pPr>
              <a:defRPr/>
            </a:lvl1pPr>
          </a:lstStyle>
          <a:p>
            <a:pPr>
              <a:defRPr/>
            </a:pPr>
            <a:fld id="{0CBD86DB-202C-47D2-863A-F1FCFDBED641}"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A7687435-B8C2-39F9-F8E2-AA25999BE960}"/>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85DCC4A-2685-6209-314D-7C963B618F51}"/>
              </a:ext>
            </a:extLst>
          </p:cNvPr>
          <p:cNvSpPr>
            <a:spLocks noGrp="1"/>
          </p:cNvSpPr>
          <p:nvPr>
            <p:ph type="sldNum" sz="quarter" idx="12"/>
          </p:nvPr>
        </p:nvSpPr>
        <p:spPr/>
        <p:txBody>
          <a:bodyPr/>
          <a:lstStyle>
            <a:lvl1pPr>
              <a:defRPr/>
            </a:lvl1pPr>
          </a:lstStyle>
          <a:p>
            <a:fld id="{103E4E08-ABD0-4DF6-9E7B-1F9055C44145}" type="slidenum">
              <a:rPr lang="es-ES" altLang="es-ES"/>
              <a:pPr/>
              <a:t>‹Nº›</a:t>
            </a:fld>
            <a:endParaRPr lang="es-ES" altLang="es-ES"/>
          </a:p>
        </p:txBody>
      </p:sp>
    </p:spTree>
    <p:extLst>
      <p:ext uri="{BB962C8B-B14F-4D97-AF65-F5344CB8AC3E}">
        <p14:creationId xmlns:p14="http://schemas.microsoft.com/office/powerpoint/2010/main" val="11439610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BC9C67-BF59-9E7F-EC89-F451BAFF35A9}"/>
              </a:ext>
            </a:extLst>
          </p:cNvPr>
          <p:cNvSpPr>
            <a:spLocks noGrp="1"/>
          </p:cNvSpPr>
          <p:nvPr>
            <p:ph type="dt" sz="half" idx="10"/>
          </p:nvPr>
        </p:nvSpPr>
        <p:spPr/>
        <p:txBody>
          <a:bodyPr/>
          <a:lstStyle>
            <a:lvl1pPr>
              <a:defRPr/>
            </a:lvl1pPr>
          </a:lstStyle>
          <a:p>
            <a:pPr>
              <a:defRPr/>
            </a:pPr>
            <a:fld id="{548CE59F-FED7-44A4-BF99-DCDDB0F57067}"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B2A4FA0C-7DA0-0B07-E293-00B0FFD8B56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D8D0299-8CBC-E89D-B020-E5276F2DF376}"/>
              </a:ext>
            </a:extLst>
          </p:cNvPr>
          <p:cNvSpPr>
            <a:spLocks noGrp="1"/>
          </p:cNvSpPr>
          <p:nvPr>
            <p:ph type="sldNum" sz="quarter" idx="12"/>
          </p:nvPr>
        </p:nvSpPr>
        <p:spPr/>
        <p:txBody>
          <a:bodyPr/>
          <a:lstStyle>
            <a:lvl1pPr>
              <a:defRPr/>
            </a:lvl1pPr>
          </a:lstStyle>
          <a:p>
            <a:fld id="{261294AB-DE2E-4A16-8B6A-F8C1BB233F2A}" type="slidenum">
              <a:rPr lang="es-ES" altLang="es-ES"/>
              <a:pPr/>
              <a:t>‹Nº›</a:t>
            </a:fld>
            <a:endParaRPr lang="es-ES" altLang="es-ES"/>
          </a:p>
        </p:txBody>
      </p:sp>
    </p:spTree>
    <p:extLst>
      <p:ext uri="{BB962C8B-B14F-4D97-AF65-F5344CB8AC3E}">
        <p14:creationId xmlns:p14="http://schemas.microsoft.com/office/powerpoint/2010/main" val="21019530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7BF094A-DBFB-3856-69AB-B1CDD952635C}"/>
              </a:ext>
            </a:extLst>
          </p:cNvPr>
          <p:cNvSpPr>
            <a:spLocks noGrp="1"/>
          </p:cNvSpPr>
          <p:nvPr>
            <p:ph type="dt" sz="half" idx="10"/>
          </p:nvPr>
        </p:nvSpPr>
        <p:spPr/>
        <p:txBody>
          <a:bodyPr/>
          <a:lstStyle>
            <a:lvl1pPr>
              <a:defRPr/>
            </a:lvl1pPr>
          </a:lstStyle>
          <a:p>
            <a:pPr>
              <a:defRPr/>
            </a:pPr>
            <a:fld id="{A31B1670-B966-4E75-9237-1B9631D27388}"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EE916CB7-26B1-7858-F72D-C5C5338109C4}"/>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1C39AE6-06CC-45CC-7A8D-954C6E386267}"/>
              </a:ext>
            </a:extLst>
          </p:cNvPr>
          <p:cNvSpPr>
            <a:spLocks noGrp="1"/>
          </p:cNvSpPr>
          <p:nvPr>
            <p:ph type="sldNum" sz="quarter" idx="12"/>
          </p:nvPr>
        </p:nvSpPr>
        <p:spPr/>
        <p:txBody>
          <a:bodyPr/>
          <a:lstStyle>
            <a:lvl1pPr>
              <a:defRPr/>
            </a:lvl1pPr>
          </a:lstStyle>
          <a:p>
            <a:fld id="{9E18C1A4-99EE-47B7-A977-A075607DF656}" type="slidenum">
              <a:rPr lang="es-ES" altLang="es-ES"/>
              <a:pPr/>
              <a:t>‹Nº›</a:t>
            </a:fld>
            <a:endParaRPr lang="es-ES" altLang="es-ES"/>
          </a:p>
        </p:txBody>
      </p:sp>
    </p:spTree>
    <p:extLst>
      <p:ext uri="{BB962C8B-B14F-4D97-AF65-F5344CB8AC3E}">
        <p14:creationId xmlns:p14="http://schemas.microsoft.com/office/powerpoint/2010/main" val="346791133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136061A7-FD63-280A-40B2-A6A1501A98EC}"/>
              </a:ext>
            </a:extLst>
          </p:cNvPr>
          <p:cNvSpPr>
            <a:spLocks noGrp="1"/>
          </p:cNvSpPr>
          <p:nvPr>
            <p:ph type="dt" sz="half" idx="10"/>
          </p:nvPr>
        </p:nvSpPr>
        <p:spPr/>
        <p:txBody>
          <a:bodyPr/>
          <a:lstStyle>
            <a:lvl1pPr>
              <a:defRPr/>
            </a:lvl1pPr>
          </a:lstStyle>
          <a:p>
            <a:pPr>
              <a:defRPr/>
            </a:pPr>
            <a:fld id="{B41ACD8E-25A7-4693-B319-A16DCFABE9AA}" type="datetimeFigureOut">
              <a:rPr lang="es-ES"/>
              <a:pPr>
                <a:defRPr/>
              </a:pPr>
              <a:t>02/02/2026</a:t>
            </a:fld>
            <a:endParaRPr lang="es-ES"/>
          </a:p>
        </p:txBody>
      </p:sp>
      <p:sp>
        <p:nvSpPr>
          <p:cNvPr id="6" name="Marcador de pie de página 4">
            <a:extLst>
              <a:ext uri="{FF2B5EF4-FFF2-40B4-BE49-F238E27FC236}">
                <a16:creationId xmlns:a16="http://schemas.microsoft.com/office/drawing/2014/main" id="{F8968F57-816D-EE74-F0B0-F719E75386CF}"/>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48892DE6-A3BF-F074-9BFF-0B31AFD0BEF7}"/>
              </a:ext>
            </a:extLst>
          </p:cNvPr>
          <p:cNvSpPr>
            <a:spLocks noGrp="1"/>
          </p:cNvSpPr>
          <p:nvPr>
            <p:ph type="sldNum" sz="quarter" idx="12"/>
          </p:nvPr>
        </p:nvSpPr>
        <p:spPr/>
        <p:txBody>
          <a:bodyPr/>
          <a:lstStyle>
            <a:lvl1pPr>
              <a:defRPr/>
            </a:lvl1pPr>
          </a:lstStyle>
          <a:p>
            <a:fld id="{42E48914-C9CA-426C-A309-8ED1A1918899}" type="slidenum">
              <a:rPr lang="es-ES" altLang="es-ES"/>
              <a:pPr/>
              <a:t>‹Nº›</a:t>
            </a:fld>
            <a:endParaRPr lang="es-ES" altLang="es-ES"/>
          </a:p>
        </p:txBody>
      </p:sp>
    </p:spTree>
    <p:extLst>
      <p:ext uri="{BB962C8B-B14F-4D97-AF65-F5344CB8AC3E}">
        <p14:creationId xmlns:p14="http://schemas.microsoft.com/office/powerpoint/2010/main" val="152447654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CFA6E203-B662-8AA7-EE3E-9EDCC3AEE6A4}"/>
              </a:ext>
            </a:extLst>
          </p:cNvPr>
          <p:cNvSpPr>
            <a:spLocks noGrp="1"/>
          </p:cNvSpPr>
          <p:nvPr>
            <p:ph type="dt" sz="half" idx="10"/>
          </p:nvPr>
        </p:nvSpPr>
        <p:spPr/>
        <p:txBody>
          <a:bodyPr/>
          <a:lstStyle>
            <a:lvl1pPr>
              <a:defRPr/>
            </a:lvl1pPr>
          </a:lstStyle>
          <a:p>
            <a:pPr>
              <a:defRPr/>
            </a:pPr>
            <a:fld id="{55A27DAC-A786-420A-AD4A-7EA2DCAB12DC}" type="datetimeFigureOut">
              <a:rPr lang="es-ES"/>
              <a:pPr>
                <a:defRPr/>
              </a:pPr>
              <a:t>02/02/2026</a:t>
            </a:fld>
            <a:endParaRPr lang="es-ES"/>
          </a:p>
        </p:txBody>
      </p:sp>
      <p:sp>
        <p:nvSpPr>
          <p:cNvPr id="8" name="Marcador de pie de página 4">
            <a:extLst>
              <a:ext uri="{FF2B5EF4-FFF2-40B4-BE49-F238E27FC236}">
                <a16:creationId xmlns:a16="http://schemas.microsoft.com/office/drawing/2014/main" id="{F3DB271F-0F44-0767-00F8-02F0878F2559}"/>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A4CBBA4C-1B18-266D-E03F-332E0B494A0C}"/>
              </a:ext>
            </a:extLst>
          </p:cNvPr>
          <p:cNvSpPr>
            <a:spLocks noGrp="1"/>
          </p:cNvSpPr>
          <p:nvPr>
            <p:ph type="sldNum" sz="quarter" idx="12"/>
          </p:nvPr>
        </p:nvSpPr>
        <p:spPr/>
        <p:txBody>
          <a:bodyPr/>
          <a:lstStyle>
            <a:lvl1pPr>
              <a:defRPr/>
            </a:lvl1pPr>
          </a:lstStyle>
          <a:p>
            <a:fld id="{52981FC1-0410-4FDF-963E-C09223247735}" type="slidenum">
              <a:rPr lang="es-ES" altLang="es-ES"/>
              <a:pPr/>
              <a:t>‹Nº›</a:t>
            </a:fld>
            <a:endParaRPr lang="es-ES" altLang="es-ES"/>
          </a:p>
        </p:txBody>
      </p:sp>
    </p:spTree>
    <p:extLst>
      <p:ext uri="{BB962C8B-B14F-4D97-AF65-F5344CB8AC3E}">
        <p14:creationId xmlns:p14="http://schemas.microsoft.com/office/powerpoint/2010/main" val="15127498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FA96FF49-8711-361D-40A4-F18C3615F98E}"/>
              </a:ext>
            </a:extLst>
          </p:cNvPr>
          <p:cNvSpPr>
            <a:spLocks noGrp="1"/>
          </p:cNvSpPr>
          <p:nvPr>
            <p:ph type="dt" sz="half" idx="10"/>
          </p:nvPr>
        </p:nvSpPr>
        <p:spPr/>
        <p:txBody>
          <a:bodyPr/>
          <a:lstStyle>
            <a:lvl1pPr>
              <a:defRPr/>
            </a:lvl1pPr>
          </a:lstStyle>
          <a:p>
            <a:pPr>
              <a:defRPr/>
            </a:pPr>
            <a:fld id="{B154117C-E1B6-4AB7-83A8-38FE8754EB24}" type="datetimeFigureOut">
              <a:rPr lang="es-ES"/>
              <a:pPr>
                <a:defRPr/>
              </a:pPr>
              <a:t>02/02/2026</a:t>
            </a:fld>
            <a:endParaRPr lang="es-ES"/>
          </a:p>
        </p:txBody>
      </p:sp>
      <p:sp>
        <p:nvSpPr>
          <p:cNvPr id="4" name="Marcador de pie de página 4">
            <a:extLst>
              <a:ext uri="{FF2B5EF4-FFF2-40B4-BE49-F238E27FC236}">
                <a16:creationId xmlns:a16="http://schemas.microsoft.com/office/drawing/2014/main" id="{26F47CDB-9E07-4204-4D29-C57F8BEB3F76}"/>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ABD9C88A-701B-4E33-567F-52DC5B07FB74}"/>
              </a:ext>
            </a:extLst>
          </p:cNvPr>
          <p:cNvSpPr>
            <a:spLocks noGrp="1"/>
          </p:cNvSpPr>
          <p:nvPr>
            <p:ph type="sldNum" sz="quarter" idx="12"/>
          </p:nvPr>
        </p:nvSpPr>
        <p:spPr/>
        <p:txBody>
          <a:bodyPr/>
          <a:lstStyle>
            <a:lvl1pPr>
              <a:defRPr/>
            </a:lvl1pPr>
          </a:lstStyle>
          <a:p>
            <a:fld id="{0FBD63C3-BE45-4BEE-9640-E241D512C3E3}" type="slidenum">
              <a:rPr lang="es-ES" altLang="es-ES"/>
              <a:pPr/>
              <a:t>‹Nº›</a:t>
            </a:fld>
            <a:endParaRPr lang="es-ES" altLang="es-ES"/>
          </a:p>
        </p:txBody>
      </p:sp>
    </p:spTree>
    <p:extLst>
      <p:ext uri="{BB962C8B-B14F-4D97-AF65-F5344CB8AC3E}">
        <p14:creationId xmlns:p14="http://schemas.microsoft.com/office/powerpoint/2010/main" val="207158550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6FE1C061-D6D2-C320-8225-4D0BBEF585AF}"/>
              </a:ext>
            </a:extLst>
          </p:cNvPr>
          <p:cNvSpPr>
            <a:spLocks noGrp="1"/>
          </p:cNvSpPr>
          <p:nvPr>
            <p:ph type="dt" sz="half" idx="10"/>
          </p:nvPr>
        </p:nvSpPr>
        <p:spPr/>
        <p:txBody>
          <a:bodyPr/>
          <a:lstStyle>
            <a:lvl1pPr>
              <a:defRPr/>
            </a:lvl1pPr>
          </a:lstStyle>
          <a:p>
            <a:pPr>
              <a:defRPr/>
            </a:pPr>
            <a:fld id="{246BDFF6-EFFA-403F-BDA3-2B424C08C5FE}" type="datetimeFigureOut">
              <a:rPr lang="es-ES"/>
              <a:pPr>
                <a:defRPr/>
              </a:pPr>
              <a:t>02/02/2026</a:t>
            </a:fld>
            <a:endParaRPr lang="es-ES"/>
          </a:p>
        </p:txBody>
      </p:sp>
      <p:sp>
        <p:nvSpPr>
          <p:cNvPr id="3" name="Marcador de pie de página 4">
            <a:extLst>
              <a:ext uri="{FF2B5EF4-FFF2-40B4-BE49-F238E27FC236}">
                <a16:creationId xmlns:a16="http://schemas.microsoft.com/office/drawing/2014/main" id="{EBF81482-A25B-BAA1-AF1B-3FB92631A5BA}"/>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459E80EB-C66C-0538-FBD1-99718C5601BB}"/>
              </a:ext>
            </a:extLst>
          </p:cNvPr>
          <p:cNvSpPr>
            <a:spLocks noGrp="1"/>
          </p:cNvSpPr>
          <p:nvPr>
            <p:ph type="sldNum" sz="quarter" idx="12"/>
          </p:nvPr>
        </p:nvSpPr>
        <p:spPr/>
        <p:txBody>
          <a:bodyPr/>
          <a:lstStyle>
            <a:lvl1pPr>
              <a:defRPr/>
            </a:lvl1pPr>
          </a:lstStyle>
          <a:p>
            <a:fld id="{4695070F-9EF3-4C9C-8C73-66BB2B1FB075}" type="slidenum">
              <a:rPr lang="es-ES" altLang="es-ES"/>
              <a:pPr/>
              <a:t>‹Nº›</a:t>
            </a:fld>
            <a:endParaRPr lang="es-ES" altLang="es-ES"/>
          </a:p>
        </p:txBody>
      </p:sp>
    </p:spTree>
    <p:extLst>
      <p:ext uri="{BB962C8B-B14F-4D97-AF65-F5344CB8AC3E}">
        <p14:creationId xmlns:p14="http://schemas.microsoft.com/office/powerpoint/2010/main" val="41826247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8472FF0E-F162-E080-E2AB-165EC6D69A05}"/>
              </a:ext>
            </a:extLst>
          </p:cNvPr>
          <p:cNvSpPr>
            <a:spLocks noGrp="1"/>
          </p:cNvSpPr>
          <p:nvPr>
            <p:ph type="dt" sz="half" idx="10"/>
          </p:nvPr>
        </p:nvSpPr>
        <p:spPr/>
        <p:txBody>
          <a:bodyPr/>
          <a:lstStyle>
            <a:lvl1pPr>
              <a:defRPr/>
            </a:lvl1pPr>
          </a:lstStyle>
          <a:p>
            <a:pPr>
              <a:defRPr/>
            </a:pPr>
            <a:fld id="{0F3A1614-904B-4570-A548-68CAD0BD1AB0}" type="datetimeFigureOut">
              <a:rPr lang="es-ES"/>
              <a:pPr>
                <a:defRPr/>
              </a:pPr>
              <a:t>02/02/2026</a:t>
            </a:fld>
            <a:endParaRPr lang="es-ES"/>
          </a:p>
        </p:txBody>
      </p:sp>
      <p:sp>
        <p:nvSpPr>
          <p:cNvPr id="6" name="Marcador de pie de página 4">
            <a:extLst>
              <a:ext uri="{FF2B5EF4-FFF2-40B4-BE49-F238E27FC236}">
                <a16:creationId xmlns:a16="http://schemas.microsoft.com/office/drawing/2014/main" id="{ED3F65CF-1110-E4BC-AFFD-5F9B0695AB1C}"/>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5804DBD7-9155-8C3D-27E8-7500F511F685}"/>
              </a:ext>
            </a:extLst>
          </p:cNvPr>
          <p:cNvSpPr>
            <a:spLocks noGrp="1"/>
          </p:cNvSpPr>
          <p:nvPr>
            <p:ph type="sldNum" sz="quarter" idx="12"/>
          </p:nvPr>
        </p:nvSpPr>
        <p:spPr/>
        <p:txBody>
          <a:bodyPr/>
          <a:lstStyle>
            <a:lvl1pPr>
              <a:defRPr/>
            </a:lvl1pPr>
          </a:lstStyle>
          <a:p>
            <a:fld id="{3BA7A509-EED1-46FC-A11F-7B6745E8A57E}" type="slidenum">
              <a:rPr lang="es-ES" altLang="es-ES"/>
              <a:pPr/>
              <a:t>‹Nº›</a:t>
            </a:fld>
            <a:endParaRPr lang="es-ES" altLang="es-ES"/>
          </a:p>
        </p:txBody>
      </p:sp>
    </p:spTree>
    <p:extLst>
      <p:ext uri="{BB962C8B-B14F-4D97-AF65-F5344CB8AC3E}">
        <p14:creationId xmlns:p14="http://schemas.microsoft.com/office/powerpoint/2010/main" val="129280794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BD8E8F45-3DBB-3A23-76A6-3AD0F65724E6}"/>
              </a:ext>
            </a:extLst>
          </p:cNvPr>
          <p:cNvSpPr>
            <a:spLocks noGrp="1"/>
          </p:cNvSpPr>
          <p:nvPr>
            <p:ph type="dt" sz="half" idx="10"/>
          </p:nvPr>
        </p:nvSpPr>
        <p:spPr/>
        <p:txBody>
          <a:bodyPr/>
          <a:lstStyle>
            <a:lvl1pPr>
              <a:defRPr/>
            </a:lvl1pPr>
          </a:lstStyle>
          <a:p>
            <a:pPr>
              <a:defRPr/>
            </a:pPr>
            <a:fld id="{2D7E2FFF-16E9-4F42-BA59-D3DBDBB90B9B}" type="datetimeFigureOut">
              <a:rPr lang="es-ES"/>
              <a:pPr>
                <a:defRPr/>
              </a:pPr>
              <a:t>02/02/2026</a:t>
            </a:fld>
            <a:endParaRPr lang="es-ES"/>
          </a:p>
        </p:txBody>
      </p:sp>
      <p:sp>
        <p:nvSpPr>
          <p:cNvPr id="6" name="Marcador de pie de página 4">
            <a:extLst>
              <a:ext uri="{FF2B5EF4-FFF2-40B4-BE49-F238E27FC236}">
                <a16:creationId xmlns:a16="http://schemas.microsoft.com/office/drawing/2014/main" id="{33B4735D-E8D7-BA79-210A-58DB9E771897}"/>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D7ACDCA1-8FBC-F525-7AA7-8E5644EF7096}"/>
              </a:ext>
            </a:extLst>
          </p:cNvPr>
          <p:cNvSpPr>
            <a:spLocks noGrp="1"/>
          </p:cNvSpPr>
          <p:nvPr>
            <p:ph type="sldNum" sz="quarter" idx="12"/>
          </p:nvPr>
        </p:nvSpPr>
        <p:spPr/>
        <p:txBody>
          <a:bodyPr/>
          <a:lstStyle>
            <a:lvl1pPr>
              <a:defRPr/>
            </a:lvl1pPr>
          </a:lstStyle>
          <a:p>
            <a:fld id="{D5B57C7D-1D9E-4DE9-BBFC-3DBA63533748}" type="slidenum">
              <a:rPr lang="es-ES" altLang="es-ES"/>
              <a:pPr/>
              <a:t>‹Nº›</a:t>
            </a:fld>
            <a:endParaRPr lang="es-ES" altLang="es-ES"/>
          </a:p>
        </p:txBody>
      </p:sp>
    </p:spTree>
    <p:extLst>
      <p:ext uri="{BB962C8B-B14F-4D97-AF65-F5344CB8AC3E}">
        <p14:creationId xmlns:p14="http://schemas.microsoft.com/office/powerpoint/2010/main" val="95453676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FB2D43C3-3971-89D7-A1CE-FF692E79BE2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D9AFD4EB-30B5-5550-C88D-9D378549972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4DC6E3BF-D2C0-369F-A3B9-0EB20098F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82000"/>
                  </a:schemeClr>
                </a:solidFill>
                <a:latin typeface="+mn-lt"/>
                <a:cs typeface="+mn-cs"/>
              </a:defRPr>
            </a:lvl1pPr>
          </a:lstStyle>
          <a:p>
            <a:pPr>
              <a:defRPr/>
            </a:pPr>
            <a:fld id="{C6C61078-759F-4B44-A88A-6A01627CBBBE}"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5FC28009-D182-AA22-4C36-D3E52ECA9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82000"/>
                  </a:schemeClr>
                </a:solidFill>
                <a:latin typeface="+mn-lt"/>
                <a:cs typeface="+mn-cs"/>
              </a:defRPr>
            </a:lvl1pPr>
          </a:lstStyle>
          <a:p>
            <a:pPr>
              <a:defRPr/>
            </a:pPr>
            <a:endParaRPr lang="es-ES"/>
          </a:p>
        </p:txBody>
      </p:sp>
      <p:sp>
        <p:nvSpPr>
          <p:cNvPr id="6" name="Marcador de número de diapositiva 5">
            <a:extLst>
              <a:ext uri="{FF2B5EF4-FFF2-40B4-BE49-F238E27FC236}">
                <a16:creationId xmlns:a16="http://schemas.microsoft.com/office/drawing/2014/main" id="{C33EB6DB-B2F4-BB16-2C40-F701F31E3C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67676"/>
                </a:solidFill>
              </a:defRPr>
            </a:lvl1pPr>
          </a:lstStyle>
          <a:p>
            <a:fld id="{04886EB3-6553-4752-9125-84C46BC0FE8A}"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a:defRPr>
      </a:lvl2pPr>
      <a:lvl3pPr algn="l" rtl="0" eaLnBrk="0" fontAlgn="base" hangingPunct="0">
        <a:lnSpc>
          <a:spcPct val="90000"/>
        </a:lnSpc>
        <a:spcBef>
          <a:spcPct val="0"/>
        </a:spcBef>
        <a:spcAft>
          <a:spcPct val="0"/>
        </a:spcAft>
        <a:defRPr sz="4400">
          <a:solidFill>
            <a:schemeClr val="tx1"/>
          </a:solidFill>
          <a:latin typeface="Aptos Display"/>
        </a:defRPr>
      </a:lvl3pPr>
      <a:lvl4pPr algn="l" rtl="0" eaLnBrk="0" fontAlgn="base" hangingPunct="0">
        <a:lnSpc>
          <a:spcPct val="90000"/>
        </a:lnSpc>
        <a:spcBef>
          <a:spcPct val="0"/>
        </a:spcBef>
        <a:spcAft>
          <a:spcPct val="0"/>
        </a:spcAft>
        <a:defRPr sz="4400">
          <a:solidFill>
            <a:schemeClr val="tx1"/>
          </a:solidFill>
          <a:latin typeface="Aptos Display"/>
        </a:defRPr>
      </a:lvl4pPr>
      <a:lvl5pPr algn="l" rtl="0" eaLnBrk="0" fontAlgn="base" hangingPunct="0">
        <a:lnSpc>
          <a:spcPct val="90000"/>
        </a:lnSpc>
        <a:spcBef>
          <a:spcPct val="0"/>
        </a:spcBef>
        <a:spcAft>
          <a:spcPct val="0"/>
        </a:spcAft>
        <a:defRPr sz="4400">
          <a:solidFill>
            <a:schemeClr val="tx1"/>
          </a:solidFill>
          <a:latin typeface="Aptos Display"/>
        </a:defRPr>
      </a:lvl5pPr>
      <a:lvl6pPr marL="457200" algn="l" rtl="0" fontAlgn="base">
        <a:lnSpc>
          <a:spcPct val="90000"/>
        </a:lnSpc>
        <a:spcBef>
          <a:spcPct val="0"/>
        </a:spcBef>
        <a:spcAft>
          <a:spcPct val="0"/>
        </a:spcAft>
        <a:defRPr sz="4400">
          <a:solidFill>
            <a:schemeClr val="tx1"/>
          </a:solidFill>
          <a:latin typeface="Aptos Display"/>
        </a:defRPr>
      </a:lvl6pPr>
      <a:lvl7pPr marL="914400" algn="l" rtl="0" fontAlgn="base">
        <a:lnSpc>
          <a:spcPct val="90000"/>
        </a:lnSpc>
        <a:spcBef>
          <a:spcPct val="0"/>
        </a:spcBef>
        <a:spcAft>
          <a:spcPct val="0"/>
        </a:spcAft>
        <a:defRPr sz="4400">
          <a:solidFill>
            <a:schemeClr val="tx1"/>
          </a:solidFill>
          <a:latin typeface="Aptos Display"/>
        </a:defRPr>
      </a:lvl7pPr>
      <a:lvl8pPr marL="1371600" algn="l" rtl="0" fontAlgn="base">
        <a:lnSpc>
          <a:spcPct val="90000"/>
        </a:lnSpc>
        <a:spcBef>
          <a:spcPct val="0"/>
        </a:spcBef>
        <a:spcAft>
          <a:spcPct val="0"/>
        </a:spcAft>
        <a:defRPr sz="4400">
          <a:solidFill>
            <a:schemeClr val="tx1"/>
          </a:solidFill>
          <a:latin typeface="Aptos Display"/>
        </a:defRPr>
      </a:lvl8pPr>
      <a:lvl9pPr marL="1828800" algn="l" rtl="0" fontAlgn="base">
        <a:lnSpc>
          <a:spcPct val="90000"/>
        </a:lnSpc>
        <a:spcBef>
          <a:spcPct val="0"/>
        </a:spcBef>
        <a:spcAft>
          <a:spcPct val="0"/>
        </a:spcAft>
        <a:defRPr sz="4400">
          <a:solidFill>
            <a:schemeClr val="tx1"/>
          </a:solidFill>
          <a:latin typeface="Aptos Display"/>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1955F0C7-F211-BFA6-3709-05A27EEB036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2051" name="Marcador de texto 2">
            <a:extLst>
              <a:ext uri="{FF2B5EF4-FFF2-40B4-BE49-F238E27FC236}">
                <a16:creationId xmlns:a16="http://schemas.microsoft.com/office/drawing/2014/main" id="{E9AF6B96-BFBC-800B-B083-D9CAFF9E1B5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2A8883A0-0B87-E780-6ED6-6DF4C5BB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82000"/>
                  </a:schemeClr>
                </a:solidFill>
                <a:latin typeface="+mn-lt"/>
                <a:cs typeface="+mn-cs"/>
              </a:defRPr>
            </a:lvl1pPr>
          </a:lstStyle>
          <a:p>
            <a:pPr>
              <a:defRPr/>
            </a:pPr>
            <a:fld id="{840758A2-C970-4C48-82BC-296D3B6B47BC}" type="datetimeFigureOut">
              <a:rPr lang="es-ES"/>
              <a:pPr>
                <a:defRPr/>
              </a:pPr>
              <a:t>02/02/2026</a:t>
            </a:fld>
            <a:endParaRPr lang="es-ES"/>
          </a:p>
        </p:txBody>
      </p:sp>
      <p:sp>
        <p:nvSpPr>
          <p:cNvPr id="5" name="Marcador de pie de página 4">
            <a:extLst>
              <a:ext uri="{FF2B5EF4-FFF2-40B4-BE49-F238E27FC236}">
                <a16:creationId xmlns:a16="http://schemas.microsoft.com/office/drawing/2014/main" id="{DF7993F6-F1EF-FB7D-293A-1EB391744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82000"/>
                  </a:schemeClr>
                </a:solidFill>
                <a:latin typeface="+mn-lt"/>
                <a:cs typeface="+mn-cs"/>
              </a:defRPr>
            </a:lvl1pPr>
          </a:lstStyle>
          <a:p>
            <a:pPr>
              <a:defRPr/>
            </a:pPr>
            <a:endParaRPr lang="es-ES"/>
          </a:p>
        </p:txBody>
      </p:sp>
      <p:sp>
        <p:nvSpPr>
          <p:cNvPr id="6" name="Marcador de número de diapositiva 5">
            <a:extLst>
              <a:ext uri="{FF2B5EF4-FFF2-40B4-BE49-F238E27FC236}">
                <a16:creationId xmlns:a16="http://schemas.microsoft.com/office/drawing/2014/main" id="{06960DE6-5642-A771-611A-90C127543AB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67676"/>
                </a:solidFill>
              </a:defRPr>
            </a:lvl1pPr>
          </a:lstStyle>
          <a:p>
            <a:fld id="{AEAAA151-0771-4B8B-B2D8-0D6C219C3D3C}"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a:defRPr>
      </a:lvl2pPr>
      <a:lvl3pPr algn="l" rtl="0" eaLnBrk="0" fontAlgn="base" hangingPunct="0">
        <a:lnSpc>
          <a:spcPct val="90000"/>
        </a:lnSpc>
        <a:spcBef>
          <a:spcPct val="0"/>
        </a:spcBef>
        <a:spcAft>
          <a:spcPct val="0"/>
        </a:spcAft>
        <a:defRPr sz="4400">
          <a:solidFill>
            <a:schemeClr val="tx1"/>
          </a:solidFill>
          <a:latin typeface="Aptos Display"/>
        </a:defRPr>
      </a:lvl3pPr>
      <a:lvl4pPr algn="l" rtl="0" eaLnBrk="0" fontAlgn="base" hangingPunct="0">
        <a:lnSpc>
          <a:spcPct val="90000"/>
        </a:lnSpc>
        <a:spcBef>
          <a:spcPct val="0"/>
        </a:spcBef>
        <a:spcAft>
          <a:spcPct val="0"/>
        </a:spcAft>
        <a:defRPr sz="4400">
          <a:solidFill>
            <a:schemeClr val="tx1"/>
          </a:solidFill>
          <a:latin typeface="Aptos Display"/>
        </a:defRPr>
      </a:lvl4pPr>
      <a:lvl5pPr algn="l" rtl="0" eaLnBrk="0" fontAlgn="base" hangingPunct="0">
        <a:lnSpc>
          <a:spcPct val="90000"/>
        </a:lnSpc>
        <a:spcBef>
          <a:spcPct val="0"/>
        </a:spcBef>
        <a:spcAft>
          <a:spcPct val="0"/>
        </a:spcAft>
        <a:defRPr sz="4400">
          <a:solidFill>
            <a:schemeClr val="tx1"/>
          </a:solidFill>
          <a:latin typeface="Aptos Display"/>
        </a:defRPr>
      </a:lvl5pPr>
      <a:lvl6pPr marL="457200" algn="l" rtl="0" fontAlgn="base">
        <a:lnSpc>
          <a:spcPct val="90000"/>
        </a:lnSpc>
        <a:spcBef>
          <a:spcPct val="0"/>
        </a:spcBef>
        <a:spcAft>
          <a:spcPct val="0"/>
        </a:spcAft>
        <a:defRPr sz="4400">
          <a:solidFill>
            <a:schemeClr val="tx1"/>
          </a:solidFill>
          <a:latin typeface="Aptos Display"/>
        </a:defRPr>
      </a:lvl6pPr>
      <a:lvl7pPr marL="914400" algn="l" rtl="0" fontAlgn="base">
        <a:lnSpc>
          <a:spcPct val="90000"/>
        </a:lnSpc>
        <a:spcBef>
          <a:spcPct val="0"/>
        </a:spcBef>
        <a:spcAft>
          <a:spcPct val="0"/>
        </a:spcAft>
        <a:defRPr sz="4400">
          <a:solidFill>
            <a:schemeClr val="tx1"/>
          </a:solidFill>
          <a:latin typeface="Aptos Display"/>
        </a:defRPr>
      </a:lvl7pPr>
      <a:lvl8pPr marL="1371600" algn="l" rtl="0" fontAlgn="base">
        <a:lnSpc>
          <a:spcPct val="90000"/>
        </a:lnSpc>
        <a:spcBef>
          <a:spcPct val="0"/>
        </a:spcBef>
        <a:spcAft>
          <a:spcPct val="0"/>
        </a:spcAft>
        <a:defRPr sz="4400">
          <a:solidFill>
            <a:schemeClr val="tx1"/>
          </a:solidFill>
          <a:latin typeface="Aptos Display"/>
        </a:defRPr>
      </a:lvl8pPr>
      <a:lvl9pPr marL="1828800" algn="l" rtl="0" fontAlgn="base">
        <a:lnSpc>
          <a:spcPct val="90000"/>
        </a:lnSpc>
        <a:spcBef>
          <a:spcPct val="0"/>
        </a:spcBef>
        <a:spcAft>
          <a:spcPct val="0"/>
        </a:spcAft>
        <a:defRPr sz="4400">
          <a:solidFill>
            <a:schemeClr val="tx1"/>
          </a:solidFill>
          <a:latin typeface="Aptos Display"/>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4.jpeg"/><Relationship Id="rId7" Type="http://schemas.openxmlformats.org/officeDocument/2006/relationships/diagramQuickStyle" Target="../diagrams/quickStyle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5.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3.png"/><Relationship Id="rId5" Type="http://schemas.openxmlformats.org/officeDocument/2006/relationships/diagramQuickStyle" Target="../diagrams/quickStyle4.xml"/><Relationship Id="rId10" Type="http://schemas.openxmlformats.org/officeDocument/2006/relationships/image" Target="../media/image42.png"/><Relationship Id="rId4" Type="http://schemas.openxmlformats.org/officeDocument/2006/relationships/diagramLayout" Target="../diagrams/layout4.xml"/><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D27A109-B800-8625-4778-5DA6A61A7714}"/>
              </a:ext>
            </a:extLst>
          </p:cNvPr>
          <p:cNvSpPr/>
          <p:nvPr/>
        </p:nvSpPr>
        <p:spPr>
          <a:xfrm>
            <a:off x="6169025" y="0"/>
            <a:ext cx="602297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anchor="b" anchorCtr="1"/>
          <a:lstStyle/>
          <a:p>
            <a:pPr algn="ctr">
              <a:tabLst>
                <a:tab pos="1082675" algn="l"/>
              </a:tabLst>
              <a:defRPr/>
            </a:pPr>
            <a:r>
              <a:rPr lang="te-IN" sz="2800" b="1" dirty="0">
                <a:solidFill>
                  <a:schemeClr val="accent4">
                    <a:lumMod val="40000"/>
                    <a:lumOff val="60000"/>
                  </a:schemeClr>
                </a:solidFill>
                <a:latin typeface="Sree Krushnadevaraya" pitchFamily="2" charset="0"/>
                <a:cs typeface="Sree Krushnadevaraya" pitchFamily="2" charset="0"/>
              </a:rPr>
              <a:t>పరలోకము మరియు భూమి ఐక్యపర్చబడెను </a:t>
            </a:r>
            <a:r>
              <a:rPr lang="te-IN" sz="2800" b="1" dirty="0">
                <a:solidFill>
                  <a:schemeClr val="bg1"/>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a:extLst>
              <a:ext uri="{FF2B5EF4-FFF2-40B4-BE49-F238E27FC236}">
                <a16:creationId xmlns:a16="http://schemas.microsoft.com/office/drawing/2014/main" id="{0EADE158-7D1C-B16C-C054-980F4B3F55B6}"/>
              </a:ext>
            </a:extLst>
          </p:cNvPr>
          <p:cNvSpPr/>
          <p:nvPr/>
        </p:nvSpPr>
        <p:spPr>
          <a:xfrm>
            <a:off x="6169025" y="3429000"/>
            <a:ext cx="6022975" cy="3429000"/>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a:solidFill>
                <a:prstClr val="white"/>
              </a:solidFill>
            </a:endParaRPr>
          </a:p>
        </p:txBody>
      </p:sp>
      <p:sp>
        <p:nvSpPr>
          <p:cNvPr id="4" name="Rounded Rectangle 3">
            <a:extLst>
              <a:ext uri="{FF2B5EF4-FFF2-40B4-BE49-F238E27FC236}">
                <a16:creationId xmlns:a16="http://schemas.microsoft.com/office/drawing/2014/main" id="{AC4422B2-0E12-EE59-2F81-36351DE3900A}"/>
              </a:ext>
            </a:extLst>
          </p:cNvPr>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6- </a:t>
            </a:r>
            <a:r>
              <a:rPr lang="en-US"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r>
              <a:rPr lang="te-I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క్రీస్తునందు మాత్రమే నమ్మకం</a:t>
            </a:r>
            <a:r>
              <a:rPr lang="en-US"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endParaRPr lang="e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endParaRPr>
          </a:p>
        </p:txBody>
      </p:sp>
      <p:sp>
        <p:nvSpPr>
          <p:cNvPr id="5" name="Rectangle 4">
            <a:extLst>
              <a:ext uri="{FF2B5EF4-FFF2-40B4-BE49-F238E27FC236}">
                <a16:creationId xmlns:a16="http://schemas.microsoft.com/office/drawing/2014/main" id="{847FD32E-C57F-0714-4C35-953A6A269B13}"/>
              </a:ext>
            </a:extLst>
          </p:cNvPr>
          <p:cNvSpPr/>
          <p:nvPr/>
        </p:nvSpPr>
        <p:spPr>
          <a:xfrm>
            <a:off x="6265173" y="4420195"/>
            <a:ext cx="5830442" cy="1600438"/>
          </a:xfrm>
          <a:prstGeom prst="rect">
            <a:avLst/>
          </a:prstGeom>
          <a:noFill/>
        </p:spPr>
        <p:txBody>
          <a:bodyPr wrap="none">
            <a:spAutoFit/>
          </a:bodyPr>
          <a:lstStyle/>
          <a:p>
            <a:pPr algn="ctr">
              <a:defRPr/>
            </a:pP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defRPr/>
            </a:pP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a:extLst>
              <a:ext uri="{FF2B5EF4-FFF2-40B4-BE49-F238E27FC236}">
                <a16:creationId xmlns:a16="http://schemas.microsoft.com/office/drawing/2014/main" id="{164C3DF0-2E1A-5F25-35BC-56ED41D610C6}"/>
              </a:ext>
            </a:extLst>
          </p:cNvPr>
          <p:cNvSpPr/>
          <p:nvPr/>
        </p:nvSpPr>
        <p:spPr>
          <a:xfrm>
            <a:off x="6300441" y="5860662"/>
            <a:ext cx="575991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a:extLst>
              <a:ext uri="{FF2B5EF4-FFF2-40B4-BE49-F238E27FC236}">
                <a16:creationId xmlns:a16="http://schemas.microsoft.com/office/drawing/2014/main" id="{24DB799A-33B8-55EF-E11E-9083497D2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11F946B-E302-9D21-7F4D-7AD61AA457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186787"/>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417DB63F-D592-450A-0763-9EBB3A6F49D7}"/>
              </a:ext>
            </a:extLst>
          </p:cNvPr>
          <p:cNvSpPr txBox="1"/>
          <p:nvPr/>
        </p:nvSpPr>
        <p:spPr>
          <a:xfrm>
            <a:off x="0" y="152263"/>
            <a:ext cx="12191999" cy="769441"/>
          </a:xfrm>
          <a:prstGeom prst="rect">
            <a:avLst/>
          </a:prstGeom>
          <a:noFill/>
        </p:spPr>
        <p:txBody>
          <a:bodyPr>
            <a:spAutoFit/>
            <a:scene3d>
              <a:camera prst="orthographicFront"/>
              <a:lightRig rig="flat" dir="t"/>
            </a:scene3d>
            <a:sp3d extrusionH="57150" contourW="19050">
              <a:bevelT w="38100" h="38100" prst="relaxedInset"/>
              <a:contourClr>
                <a:srgbClr val="0B4B75"/>
              </a:contourClr>
            </a:sp3d>
          </a:bodyPr>
          <a:lstStyle/>
          <a:p>
            <a:pPr algn="ctr" fontAlgn="auto">
              <a:spcBef>
                <a:spcPts val="0"/>
              </a:spcBef>
              <a:spcAft>
                <a:spcPts val="0"/>
              </a:spcAft>
              <a:defRPr/>
            </a:pPr>
            <a:r>
              <a:rPr lang="te-IN" sz="4400" b="1" spc="600" dirty="0">
                <a:ln w="9525">
                  <a:noFill/>
                  <a:prstDash val="solid"/>
                </a:ln>
                <a:solidFill>
                  <a:srgbClr val="579BC6"/>
                </a:solidFill>
                <a:effectLst>
                  <a:outerShdw blurRad="12700" dist="38100" dir="2700000" algn="tl" rotWithShape="0">
                    <a:srgbClr val="0B4B75"/>
                  </a:outerShdw>
                </a:effectLst>
                <a:latin typeface="Sree Krushnadevaraya" pitchFamily="2" charset="0"/>
                <a:cs typeface="Sree Krushnadevaraya" pitchFamily="2" charset="0"/>
              </a:rPr>
              <a:t>క్రీస్తు విశ్వాసం</a:t>
            </a:r>
            <a:endParaRPr lang="en" sz="4400" b="1" spc="600" dirty="0">
              <a:ln w="9525">
                <a:noFill/>
                <a:prstDash val="solid"/>
              </a:ln>
              <a:solidFill>
                <a:srgbClr val="579BC6"/>
              </a:solidFill>
              <a:effectLst>
                <a:outerShdw blurRad="12700" dist="38100" dir="2700000" algn="tl" rotWithShape="0">
                  <a:srgbClr val="0B4B75"/>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E32F668-73D0-9CBF-3CA9-74A2163E810B}"/>
              </a:ext>
            </a:extLst>
          </p:cNvPr>
          <p:cNvSpPr txBox="1"/>
          <p:nvPr/>
        </p:nvSpPr>
        <p:spPr>
          <a:xfrm>
            <a:off x="1133474" y="763335"/>
            <a:ext cx="9925050" cy="707886"/>
          </a:xfrm>
          <a:prstGeom prst="rect">
            <a:avLst/>
          </a:prstGeom>
          <a:noFill/>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n" sz="2000" b="1" dirty="0">
                <a:solidFill>
                  <a:schemeClr val="accent3">
                    <a:lumMod val="50000"/>
                  </a:schemeClr>
                </a:solidFill>
                <a:latin typeface="Sree Krushnadevaraya" pitchFamily="2" charset="0"/>
                <a:cs typeface="Sree Krushnadevaraya" pitchFamily="2" charset="0"/>
              </a:rPr>
              <a:t>“</a:t>
            </a:r>
            <a:r>
              <a:rPr lang="te-IN" sz="2000" b="1" dirty="0">
                <a:solidFill>
                  <a:schemeClr val="accent3">
                    <a:lumMod val="50000"/>
                  </a:schemeClr>
                </a:solidFill>
                <a:latin typeface="Sree Krushnadevaraya" pitchFamily="2" charset="0"/>
                <a:cs typeface="Sree Krushnadevaraya" pitchFamily="2" charset="0"/>
              </a:rPr>
              <a:t>క్రీస్తును సంపాదించుకొని, ధర్మశాస్త్ర మూలమైన నా నీతినిగాక, క్రీస్తునందలి విశ్వాసమువలననైన నీతి, అనగా విశ్వాసమునుబట్టి దేవుడు అనుగ్రహించు నీతిగలవాడనై ఆయనయందు అగపడు నిమిత్తమును,</a:t>
            </a:r>
            <a:r>
              <a:rPr lang="en" sz="2000" b="1" dirty="0">
                <a:solidFill>
                  <a:schemeClr val="accent3">
                    <a:lumMod val="50000"/>
                  </a:schemeClr>
                </a:solidFill>
                <a:latin typeface="Sree Krushnadevaraya" pitchFamily="2" charset="0"/>
                <a:cs typeface="Sree Krushnadevaraya" pitchFamily="2" charset="0"/>
              </a:rPr>
              <a:t>” (</a:t>
            </a:r>
            <a:r>
              <a:rPr lang="te-IN" sz="2000" b="1" dirty="0">
                <a:solidFill>
                  <a:schemeClr val="accent3">
                    <a:lumMod val="50000"/>
                  </a:schemeClr>
                </a:solidFill>
                <a:latin typeface="Sree Krushnadevaraya" pitchFamily="2" charset="0"/>
                <a:cs typeface="Sree Krushnadevaraya" pitchFamily="2" charset="0"/>
              </a:rPr>
              <a:t>ఫిలిప్పీయులకు</a:t>
            </a:r>
            <a:r>
              <a:rPr lang="en" sz="2000" b="1" dirty="0">
                <a:solidFill>
                  <a:schemeClr val="accent3">
                    <a:lumMod val="50000"/>
                  </a:schemeClr>
                </a:solidFill>
                <a:latin typeface="Sree Krushnadevaraya" pitchFamily="2" charset="0"/>
                <a:cs typeface="Sree Krushnadevaraya" pitchFamily="2" charset="0"/>
              </a:rPr>
              <a:t> 3:9)</a:t>
            </a:r>
          </a:p>
        </p:txBody>
      </p:sp>
      <p:sp>
        <p:nvSpPr>
          <p:cNvPr id="6" name="CuadroTexto 5">
            <a:extLst>
              <a:ext uri="{FF2B5EF4-FFF2-40B4-BE49-F238E27FC236}">
                <a16:creationId xmlns:a16="http://schemas.microsoft.com/office/drawing/2014/main" id="{7FA33305-3394-4EFA-CC9F-99D3F3515EFF}"/>
              </a:ext>
            </a:extLst>
          </p:cNvPr>
          <p:cNvSpPr txBox="1">
            <a:spLocks noChangeArrowheads="1"/>
          </p:cNvSpPr>
          <p:nvPr/>
        </p:nvSpPr>
        <p:spPr bwMode="auto">
          <a:xfrm>
            <a:off x="66675" y="1477963"/>
            <a:ext cx="8429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200">
                <a:latin typeface="Sree Krushnadevaraya" panose="02000600000000000000" pitchFamily="2" charset="0"/>
                <a:cs typeface="Sree Krushnadevaraya" panose="02000600000000000000" pitchFamily="2" charset="0"/>
              </a:rPr>
              <a:t>తన సొంత నీతిపై నమ్మకంతో, పౌలు, "మార్గం" అనే శాఖలోని మతవిశ్వాసులను తిరిగి రక్షణ మార్గంలోకి తీసుకురావడానికి దమస్కుకు వెళ్ళాడు (అపొస్తలుల కార్యములు 9:1-2). కానీ అతను మరొక నీతి ద్వారా, దేవుని నీతి ద్వారా అధిగమించబడి దమస్కులోకి ప్రవేశించాడు: "క్రీస్తునందు విశ్వాసము ద్వారా కలిగేది" (ఫిలిప్పీయులు 3:9).</a:t>
            </a:r>
            <a:endParaRPr lang="en-US" altLang="es-ES" sz="2200">
              <a:latin typeface="Sree Krushnadevaraya" panose="02000600000000000000" pitchFamily="2" charset="0"/>
              <a:cs typeface="Sree Krushnadevaraya" panose="02000600000000000000" pitchFamily="2" charset="0"/>
            </a:endParaRPr>
          </a:p>
        </p:txBody>
      </p:sp>
      <p:pic>
        <p:nvPicPr>
          <p:cNvPr id="4" name="Imagen 3" descr="Pintura de una persona&#10;&#10;El contenido generado por IA puede ser incorrecto.">
            <a:extLst>
              <a:ext uri="{FF2B5EF4-FFF2-40B4-BE49-F238E27FC236}">
                <a16:creationId xmlns:a16="http://schemas.microsoft.com/office/drawing/2014/main" id="{145D2699-90A4-123D-C912-22D6BB703D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4AD5DA9C-4CDC-D23C-11E8-2D0ED570442E}"/>
              </a:ext>
            </a:extLst>
          </p:cNvPr>
          <p:cNvSpPr txBox="1">
            <a:spLocks noChangeArrowheads="1"/>
          </p:cNvSpPr>
          <p:nvPr/>
        </p:nvSpPr>
        <p:spPr bwMode="auto">
          <a:xfrm>
            <a:off x="3384550" y="4586288"/>
            <a:ext cx="47990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dirty="0">
                <a:latin typeface="Sree Krushnadevaraya" panose="02000600000000000000" pitchFamily="2" charset="0"/>
                <a:cs typeface="Sree Krushnadevaraya" panose="02000600000000000000" pitchFamily="2" charset="0"/>
              </a:rPr>
              <a:t>1 కొరింథీయులు 1:30 ప్రకారం, “క్రీస్తులో” ఉండటం అనేది మన ఆధ్యాత్మిక తెలివితేటలు (జ్ఞానం) ప్రారంభం నుండి, విశ్వాసం ద్వారా నీతిమంతులుగా తీర్చబడటం (నీతి) మరియు పరలోకానికి సిద్ధపడటం (పవిత్రీకరణ) ద్వారా, చివరకు, రెండవ రాకడ (విమోచన) వద్ద మహిమపరచబడటం వరకు రక్షణ ప్రణాళికను కలిగి ఉన్న ప్రతిదాన్ని కలిగి ఉంటుంది.</a:t>
            </a:r>
            <a:endParaRPr lang="en-US" altLang="es-ES" sz="2000" dirty="0">
              <a:latin typeface="Sree Krushnadevaraya" panose="02000600000000000000" pitchFamily="2" charset="0"/>
              <a:cs typeface="Sree Krushnadevaraya" panose="02000600000000000000" pitchFamily="2" charset="0"/>
            </a:endParaRPr>
          </a:p>
        </p:txBody>
      </p:sp>
      <p:graphicFrame>
        <p:nvGraphicFramePr>
          <p:cNvPr id="9" name="Diagrama 8">
            <a:extLst>
              <a:ext uri="{FF2B5EF4-FFF2-40B4-BE49-F238E27FC236}">
                <a16:creationId xmlns:a16="http://schemas.microsoft.com/office/drawing/2014/main" id="{4942766D-53CE-96AC-99C1-1AD7512D1440}"/>
              </a:ext>
            </a:extLst>
          </p:cNvPr>
          <p:cNvGraphicFramePr/>
          <p:nvPr/>
        </p:nvGraphicFramePr>
        <p:xfrm>
          <a:off x="276225" y="4211409"/>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0F2714BC-B5BB-474B-BD76-28A05E5FF2CD}"/>
              </a:ext>
            </a:extLst>
          </p:cNvPr>
          <p:cNvSpPr txBox="1">
            <a:spLocks noChangeArrowheads="1"/>
          </p:cNvSpPr>
          <p:nvPr/>
        </p:nvSpPr>
        <p:spPr bwMode="auto">
          <a:xfrm>
            <a:off x="66675" y="3797300"/>
            <a:ext cx="842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algn="ctr" eaLnBrk="1" hangingPunct="1">
              <a:spcBef>
                <a:spcPts val="600"/>
              </a:spcBef>
            </a:pPr>
            <a:r>
              <a:rPr lang="te-IN" altLang="es-ES" sz="2000" b="1">
                <a:latin typeface="Sree Krushnadevaraya" panose="02000600000000000000" pitchFamily="2" charset="0"/>
                <a:cs typeface="Sree Krushnadevaraya" panose="02000600000000000000" pitchFamily="2" charset="0"/>
              </a:rPr>
              <a:t>ఆయన "[క్రీస్తులో] అగుపడాలని" కోరుకున్నాడు (ఫిలి. 3:9). దీని అర్థం ఏమిటి?</a:t>
            </a:r>
            <a:endParaRPr lang="en-US" altLang="es-ES" sz="2000" b="1">
              <a:latin typeface="Sree Krushnadevaraya" panose="02000600000000000000" pitchFamily="2" charset="0"/>
              <a:cs typeface="Sree Krushnadevaraya" panose="02000600000000000000" pitchFamily="2" charset="0"/>
            </a:endParaRPr>
          </a:p>
        </p:txBody>
      </p:sp>
      <p:sp>
        <p:nvSpPr>
          <p:cNvPr id="12" name="CuadroTexto 11">
            <a:extLst>
              <a:ext uri="{FF2B5EF4-FFF2-40B4-BE49-F238E27FC236}">
                <a16:creationId xmlns:a16="http://schemas.microsoft.com/office/drawing/2014/main" id="{28D968A8-DD42-D9DA-2DC6-1C779ECC08E5}"/>
              </a:ext>
            </a:extLst>
          </p:cNvPr>
          <p:cNvSpPr txBox="1">
            <a:spLocks noChangeArrowheads="1"/>
          </p:cNvSpPr>
          <p:nvPr/>
        </p:nvSpPr>
        <p:spPr bwMode="auto">
          <a:xfrm>
            <a:off x="0" y="2938463"/>
            <a:ext cx="8429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b="1">
                <a:latin typeface="Sree Krushnadevaraya" panose="02000600000000000000" pitchFamily="2" charset="0"/>
                <a:cs typeface="Sree Krushnadevaraya" panose="02000600000000000000" pitchFamily="2" charset="0"/>
              </a:rPr>
              <a:t>ఆ క్షణం నుండి, అతను మళ్ళీ తన సొంత నీతిని నమ్మలేదు. ఎందుకంటే రక్షణను సాధించడానికి మన చర్యలను నమ్మడం వ్యర్థం (గల. 2:16).</a:t>
            </a:r>
            <a:endParaRPr lang="en-US" altLang="es-ES" sz="2000" b="1">
              <a:latin typeface="Sree Krushnadevaraya" panose="02000600000000000000" pitchFamily="2" charset="0"/>
              <a:cs typeface="Sree Krushnadevaraya" panose="0200060000000000000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6"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nodeType="afterGroup">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Effect transition="in" filter="wipe(left)">
                                      <p:cBhvr>
                                        <p:cTn id="57" dur="250"/>
                                        <p:tgtEl>
                                          <p:spTgt spid="9">
                                            <p:graphicEl>
                                              <a:dgm id="{6CD877A9-5B96-423A-AD41-F7160D878F73}"/>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
                                            <p:graphicEl>
                                              <a:dgm id="{30935DB6-EECA-4293-9146-CA4C9EB1C943}"/>
                                            </p:graphicEl>
                                          </p:spTgt>
                                        </p:tgtEl>
                                        <p:attrNameLst>
                                          <p:attrName>style.visibility</p:attrName>
                                        </p:attrNameLst>
                                      </p:cBhvr>
                                      <p:to>
                                        <p:strVal val="visible"/>
                                      </p:to>
                                    </p:set>
                                    <p:animEffect transition="in" filter="wipe(left)">
                                      <p:cBhvr>
                                        <p:cTn id="60" dur="250"/>
                                        <p:tgtEl>
                                          <p:spTgt spid="9">
                                            <p:graphicEl>
                                              <a:dgm id="{30935DB6-EECA-4293-9146-CA4C9EB1C943}"/>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
                                            <p:graphicEl>
                                              <a:dgm id="{7A7CABA2-BA43-49CB-84EB-36FA15857EF4}"/>
                                            </p:graphicEl>
                                          </p:spTgt>
                                        </p:tgtEl>
                                        <p:attrNameLst>
                                          <p:attrName>style.visibility</p:attrName>
                                        </p:attrNameLst>
                                      </p:cBhvr>
                                      <p:to>
                                        <p:strVal val="visible"/>
                                      </p:to>
                                    </p:set>
                                    <p:animEffect transition="in" filter="wipe(left)">
                                      <p:cBhvr>
                                        <p:cTn id="63" dur="250"/>
                                        <p:tgtEl>
                                          <p:spTgt spid="9">
                                            <p:graphicEl>
                                              <a:dgm id="{7A7CABA2-BA43-49CB-84EB-36FA15857EF4}"/>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9">
                                            <p:graphicEl>
                                              <a:dgm id="{E7612AF6-D874-49DE-B70D-5B9C424FB3B0}"/>
                                            </p:graphicEl>
                                          </p:spTgt>
                                        </p:tgtEl>
                                        <p:attrNameLst>
                                          <p:attrName>style.visibility</p:attrName>
                                        </p:attrNameLst>
                                      </p:cBhvr>
                                      <p:to>
                                        <p:strVal val="visible"/>
                                      </p:to>
                                    </p:set>
                                    <p:animEffect transition="in" filter="wipe(left)">
                                      <p:cBhvr>
                                        <p:cTn id="66" dur="250"/>
                                        <p:tgtEl>
                                          <p:spTgt spid="9">
                                            <p:graphicEl>
                                              <a:dgm id="{E7612AF6-D874-49DE-B70D-5B9C424FB3B0}"/>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
                                            <p:graphicEl>
                                              <a:dgm id="{B3DE2EF1-E274-4A6A-805C-481B309EF86E}"/>
                                            </p:graphicEl>
                                          </p:spTgt>
                                        </p:tgtEl>
                                        <p:attrNameLst>
                                          <p:attrName>style.visibility</p:attrName>
                                        </p:attrNameLst>
                                      </p:cBhvr>
                                      <p:to>
                                        <p:strVal val="visible"/>
                                      </p:to>
                                    </p:set>
                                    <p:animEffect transition="in" filter="wipe(left)">
                                      <p:cBhvr>
                                        <p:cTn id="69" dur="250"/>
                                        <p:tgtEl>
                                          <p:spTgt spid="9">
                                            <p:graphicEl>
                                              <a:dgm id="{B3DE2EF1-E274-4A6A-805C-481B309EF86E}"/>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
                                            <p:graphicEl>
                                              <a:dgm id="{BFDD2237-DF10-40A7-8E88-F58EE4DDBE97}"/>
                                            </p:graphicEl>
                                          </p:spTgt>
                                        </p:tgtEl>
                                        <p:attrNameLst>
                                          <p:attrName>style.visibility</p:attrName>
                                        </p:attrNameLst>
                                      </p:cBhvr>
                                      <p:to>
                                        <p:strVal val="visible"/>
                                      </p:to>
                                    </p:set>
                                    <p:animEffect transition="in" filter="wipe(left)">
                                      <p:cBhvr>
                                        <p:cTn id="72" dur="250"/>
                                        <p:tgtEl>
                                          <p:spTgt spid="9">
                                            <p:graphicEl>
                                              <a:dgm id="{BFDD2237-DF10-40A7-8E88-F58EE4DDBE97}"/>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
                                            <p:graphicEl>
                                              <a:dgm id="{051C9F95-AAFA-4605-9B35-E5DAE02AEFAF}"/>
                                            </p:graphicEl>
                                          </p:spTgt>
                                        </p:tgtEl>
                                        <p:attrNameLst>
                                          <p:attrName>style.visibility</p:attrName>
                                        </p:attrNameLst>
                                      </p:cBhvr>
                                      <p:to>
                                        <p:strVal val="visible"/>
                                      </p:to>
                                    </p:set>
                                    <p:animEffect transition="in" filter="wipe(left)">
                                      <p:cBhvr>
                                        <p:cTn id="75" dur="250"/>
                                        <p:tgtEl>
                                          <p:spTgt spid="9">
                                            <p:graphicEl>
                                              <a:dgm id="{051C9F95-AAFA-4605-9B35-E5DAE02AEFAF}"/>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graphicEl>
                                              <a:dgm id="{8CA91671-85C8-4287-81AF-9353B719781A}"/>
                                            </p:graphicEl>
                                          </p:spTgt>
                                        </p:tgtEl>
                                        <p:attrNameLst>
                                          <p:attrName>style.visibility</p:attrName>
                                        </p:attrNameLst>
                                      </p:cBhvr>
                                      <p:to>
                                        <p:strVal val="visible"/>
                                      </p:to>
                                    </p:set>
                                    <p:animEffect transition="in" filter="wipe(left)">
                                      <p:cBhvr>
                                        <p:cTn id="78" dur="250"/>
                                        <p:tgtEl>
                                          <p:spTgt spid="9">
                                            <p:graphicEl>
                                              <a:dgm id="{8CA91671-85C8-4287-81AF-9353B719781A}"/>
                                            </p:graphic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
                                            <p:graphicEl>
                                              <a:dgm id="{A2917D7A-E091-46D1-874C-DE074DF26231}"/>
                                            </p:graphicEl>
                                          </p:spTgt>
                                        </p:tgtEl>
                                        <p:attrNameLst>
                                          <p:attrName>style.visibility</p:attrName>
                                        </p:attrNameLst>
                                      </p:cBhvr>
                                      <p:to>
                                        <p:strVal val="visible"/>
                                      </p:to>
                                    </p:set>
                                    <p:animEffect transition="in" filter="wipe(left)">
                                      <p:cBhvr>
                                        <p:cTn id="81" dur="250"/>
                                        <p:tgtEl>
                                          <p:spTgt spid="9">
                                            <p:graphicEl>
                                              <a:dgm id="{A2917D7A-E091-46D1-874C-DE074DF26231}"/>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9">
                                            <p:graphicEl>
                                              <a:dgm id="{D8DBF1D0-5B09-4DFA-96B9-467E90BD90E1}"/>
                                            </p:graphicEl>
                                          </p:spTgt>
                                        </p:tgtEl>
                                        <p:attrNameLst>
                                          <p:attrName>style.visibility</p:attrName>
                                        </p:attrNameLst>
                                      </p:cBhvr>
                                      <p:to>
                                        <p:strVal val="visible"/>
                                      </p:to>
                                    </p:set>
                                    <p:animEffect transition="in" filter="wipe(left)">
                                      <p:cBhvr>
                                        <p:cTn id="84" dur="250"/>
                                        <p:tgtEl>
                                          <p:spTgt spid="9">
                                            <p:graphicEl>
                                              <a:dgm id="{D8DBF1D0-5B09-4DFA-96B9-467E90BD90E1}"/>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
                                            <p:graphicEl>
                                              <a:dgm id="{239B7314-134B-48E1-9E3C-789D3C4A7E6B}"/>
                                            </p:graphicEl>
                                          </p:spTgt>
                                        </p:tgtEl>
                                        <p:attrNameLst>
                                          <p:attrName>style.visibility</p:attrName>
                                        </p:attrNameLst>
                                      </p:cBhvr>
                                      <p:to>
                                        <p:strVal val="visible"/>
                                      </p:to>
                                    </p:set>
                                    <p:animEffect transition="in" filter="wipe(left)">
                                      <p:cBhvr>
                                        <p:cTn id="87" dur="250"/>
                                        <p:tgtEl>
                                          <p:spTgt spid="9">
                                            <p:graphicEl>
                                              <a:dgm id="{239B7314-134B-48E1-9E3C-789D3C4A7E6B}"/>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9">
                                            <p:graphicEl>
                                              <a:dgm id="{DF7B9908-6391-42AC-A252-95679DF19CDA}"/>
                                            </p:graphicEl>
                                          </p:spTgt>
                                        </p:tgtEl>
                                        <p:attrNameLst>
                                          <p:attrName>style.visibility</p:attrName>
                                        </p:attrNameLst>
                                      </p:cBhvr>
                                      <p:to>
                                        <p:strVal val="visible"/>
                                      </p:to>
                                    </p:set>
                                    <p:animEffect transition="in" filter="wipe(left)">
                                      <p:cBhvr>
                                        <p:cTn id="90" dur="250"/>
                                        <p:tgtEl>
                                          <p:spTgt spid="9">
                                            <p:graphicEl>
                                              <a:dgm id="{DF7B9908-6391-42AC-A252-95679DF19CDA}"/>
                                            </p:graphicEl>
                                          </p:spTgt>
                                        </p:tgtEl>
                                      </p:cBhvr>
                                    </p:animEffect>
                                  </p:childTnLst>
                                </p:cTn>
                              </p:par>
                            </p:childTnLst>
                          </p:cTn>
                        </p:par>
                        <p:par>
                          <p:cTn id="91" fill="hold">
                            <p:stCondLst>
                              <p:cond delay="750"/>
                            </p:stCondLst>
                            <p:childTnLst>
                              <p:par>
                                <p:cTn id="92" presetID="22" presetClass="entr" presetSubtype="8" fill="hold" grpId="0" nodeType="afterEffect">
                                  <p:stCondLst>
                                    <p:cond delay="0"/>
                                  </p:stCondLst>
                                  <p:childTnLst>
                                    <p:set>
                                      <p:cBhvr>
                                        <p:cTn id="93" dur="1" fill="hold">
                                          <p:stCondLst>
                                            <p:cond delay="0"/>
                                          </p:stCondLst>
                                        </p:cTn>
                                        <p:tgtEl>
                                          <p:spTgt spid="9">
                                            <p:graphicEl>
                                              <a:dgm id="{F3B67D04-FA94-40C2-9969-D7426470ADC2}"/>
                                            </p:graphicEl>
                                          </p:spTgt>
                                        </p:tgtEl>
                                        <p:attrNameLst>
                                          <p:attrName>style.visibility</p:attrName>
                                        </p:attrNameLst>
                                      </p:cBhvr>
                                      <p:to>
                                        <p:strVal val="visible"/>
                                      </p:to>
                                    </p:set>
                                    <p:animEffect transition="in" filter="wipe(left)">
                                      <p:cBhvr>
                                        <p:cTn id="94" dur="250"/>
                                        <p:tgtEl>
                                          <p:spTgt spid="9">
                                            <p:graphicEl>
                                              <a:dgm id="{F3B67D04-FA94-40C2-9969-D7426470ADC2}"/>
                                            </p:graphicEl>
                                          </p:spTgt>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98" dur="25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99" dur="25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00" dur="250"/>
                                        <p:tgtEl>
                                          <p:spTgt spid="9">
                                            <p:graphicEl>
                                              <a:dgm id="{A235F25A-81F1-400D-B1E2-C289B1F5F14F}"/>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9">
                                            <p:graphicEl>
                                              <a:dgm id="{1A6B97CA-18F1-4530-8F79-A01E8E5E6170}"/>
                                            </p:graphicEl>
                                          </p:spTgt>
                                        </p:tgtEl>
                                        <p:attrNameLst>
                                          <p:attrName>style.visibility</p:attrName>
                                        </p:attrNameLst>
                                      </p:cBhvr>
                                      <p:to>
                                        <p:strVal val="visible"/>
                                      </p:to>
                                    </p:set>
                                    <p:animEffect transition="in" filter="wipe(left)">
                                      <p:cBhvr>
                                        <p:cTn id="103" dur="250"/>
                                        <p:tgtEl>
                                          <p:spTgt spid="9">
                                            <p:graphicEl>
                                              <a:dgm id="{1A6B97CA-18F1-4530-8F79-A01E8E5E6170}"/>
                                            </p:graphicEl>
                                          </p:spTgt>
                                        </p:tgtEl>
                                      </p:cBhvr>
                                    </p:animEffect>
                                  </p:childTnLst>
                                </p:cTn>
                              </p:par>
                            </p:childTnLst>
                          </p:cTn>
                        </p:par>
                        <p:par>
                          <p:cTn id="104" fill="hold">
                            <p:stCondLst>
                              <p:cond delay="1250"/>
                            </p:stCondLst>
                            <p:childTnLst>
                              <p:par>
                                <p:cTn id="105" presetID="53" presetClass="entr" presetSubtype="16" fill="hold" grpId="0" nodeType="afterEffect">
                                  <p:stCondLst>
                                    <p:cond delay="0"/>
                                  </p:stCondLst>
                                  <p:childTnLst>
                                    <p:set>
                                      <p:cBhvr>
                                        <p:cTn id="106"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07" dur="25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08" dur="25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09" dur="250"/>
                                        <p:tgtEl>
                                          <p:spTgt spid="9">
                                            <p:graphicEl>
                                              <a:dgm id="{01DBECC5-EFA4-44DE-B589-7D5E19152295}"/>
                                            </p:graphicEl>
                                          </p:spTgt>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9">
                                            <p:graphicEl>
                                              <a:dgm id="{B444A002-CFA7-4477-AA6E-14D41186A3AF}"/>
                                            </p:graphicEl>
                                          </p:spTgt>
                                        </p:tgtEl>
                                        <p:attrNameLst>
                                          <p:attrName>style.visibility</p:attrName>
                                        </p:attrNameLst>
                                      </p:cBhvr>
                                      <p:to>
                                        <p:strVal val="visible"/>
                                      </p:to>
                                    </p:set>
                                    <p:animEffect transition="in" filter="wipe(left)">
                                      <p:cBhvr>
                                        <p:cTn id="112" dur="250"/>
                                        <p:tgtEl>
                                          <p:spTgt spid="9">
                                            <p:graphicEl>
                                              <a:dgm id="{B444A002-CFA7-4477-AA6E-14D41186A3AF}"/>
                                            </p:graphicEl>
                                          </p:spTgt>
                                        </p:tgtEl>
                                      </p:cBhvr>
                                    </p:animEffect>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16" dur="25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17" dur="25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18" dur="250"/>
                                        <p:tgtEl>
                                          <p:spTgt spid="9">
                                            <p:graphicEl>
                                              <a:dgm id="{1D774E81-82A5-4176-8501-4C3E2A6F230E}"/>
                                            </p:graphicEl>
                                          </p:spTgt>
                                        </p:tgtEl>
                                      </p:cBhvr>
                                    </p:animEffect>
                                  </p:childTnLst>
                                </p:cTn>
                              </p:par>
                            </p:childTnLst>
                          </p:cTn>
                        </p:par>
                        <p:par>
                          <p:cTn id="119" fill="hold">
                            <p:stCondLst>
                              <p:cond delay="1750"/>
                            </p:stCondLst>
                            <p:childTnLst>
                              <p:par>
                                <p:cTn id="120" presetID="22" presetClass="entr" presetSubtype="8" fill="hold" grpId="0"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Graphic spid="9" grpId="0" uiExpand="1">
        <p:bldSub>
          <a:bldDgm bld="one"/>
        </p:bldSub>
      </p:bldGraphic>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E2BA4-DC1D-09A3-FAE1-E314B2446E37}"/>
              </a:ext>
            </a:extLst>
          </p:cNvPr>
          <p:cNvSpPr txBox="1"/>
          <p:nvPr/>
        </p:nvSpPr>
        <p:spPr>
          <a:xfrm>
            <a:off x="0" y="101598"/>
            <a:ext cx="12191999" cy="769441"/>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te-IN" sz="4400" b="1" dirty="0">
                <a:ln/>
                <a:solidFill>
                  <a:srgbClr val="954ECA"/>
                </a:solidFill>
                <a:latin typeface="Sree Krushnadevaraya" pitchFamily="2" charset="0"/>
                <a:cs typeface="Sree Krushnadevaraya" pitchFamily="2" charset="0"/>
              </a:rPr>
              <a:t>క్రీస్తును గూర్చిన జ్ఞానం </a:t>
            </a:r>
            <a:endParaRPr lang="en" sz="4400" b="1" dirty="0">
              <a:ln/>
              <a:solidFill>
                <a:srgbClr val="954ECA"/>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D3007F3C-E239-D85F-F166-ED3857D98F14}"/>
              </a:ext>
            </a:extLst>
          </p:cNvPr>
          <p:cNvSpPr txBox="1"/>
          <p:nvPr/>
        </p:nvSpPr>
        <p:spPr>
          <a:xfrm>
            <a:off x="676275" y="771525"/>
            <a:ext cx="10839450" cy="646113"/>
          </a:xfrm>
          <a:prstGeom prst="rect">
            <a:avLst/>
          </a:prstGeom>
          <a:noFill/>
        </p:spPr>
        <p:txBody>
          <a:bodyPr>
            <a:spAutoFit/>
          </a:bodyPr>
          <a:lstStyle/>
          <a:p>
            <a:pPr algn="ctr" fontAlgn="auto">
              <a:spcBef>
                <a:spcPts val="0"/>
              </a:spcBef>
              <a:spcAft>
                <a:spcPts val="0"/>
              </a:spcAft>
              <a:defRPr/>
            </a:pPr>
            <a:r>
              <a:rPr lang="en" b="1" dirty="0">
                <a:solidFill>
                  <a:schemeClr val="tx2">
                    <a:lumMod val="75000"/>
                  </a:schemeClr>
                </a:solidFill>
                <a:latin typeface="Sree Krushnadevaraya" pitchFamily="2" charset="0"/>
                <a:cs typeface="Sree Krushnadevaraya" pitchFamily="2" charset="0"/>
              </a:rPr>
              <a:t>“</a:t>
            </a:r>
            <a:r>
              <a:rPr lang="te-IN" b="1" dirty="0">
                <a:solidFill>
                  <a:schemeClr val="tx2">
                    <a:lumMod val="75000"/>
                  </a:schemeClr>
                </a:solidFill>
                <a:latin typeface="Sree Krushnadevaraya" pitchFamily="2" charset="0"/>
                <a:cs typeface="Sree Krushnadevaraya" pitchFamily="2" charset="0"/>
              </a:rPr>
              <a:t>ఏ విధముచేతనైనను మృతులలోనుండి నాకు పునరుత్థానము కలుగవలెనని, ఆయన మరణవిషయములో సమానానుభవముగలవాడనై, ఆయనను ఆయన పునరుత్థానబలమును ఎరుగు నిమిత్తమును,</a:t>
            </a:r>
            <a:r>
              <a:rPr lang="en" b="1" dirty="0">
                <a:solidFill>
                  <a:schemeClr val="tx2">
                    <a:lumMod val="75000"/>
                  </a:schemeClr>
                </a:solidFill>
                <a:latin typeface="Sree Krushnadevaraya" pitchFamily="2" charset="0"/>
                <a:cs typeface="Sree Krushnadevaraya" pitchFamily="2" charset="0"/>
              </a:rPr>
              <a:t>” (</a:t>
            </a:r>
            <a:r>
              <a:rPr lang="te-IN" b="1" dirty="0">
                <a:solidFill>
                  <a:schemeClr val="tx2">
                    <a:lumMod val="75000"/>
                  </a:schemeClr>
                </a:solidFill>
                <a:latin typeface="Sree Krushnadevaraya" pitchFamily="2" charset="0"/>
                <a:cs typeface="Sree Krushnadevaraya" pitchFamily="2" charset="0"/>
              </a:rPr>
              <a:t>ఫిలిప్పీయులకు</a:t>
            </a:r>
            <a:r>
              <a:rPr lang="en" b="1" dirty="0">
                <a:solidFill>
                  <a:schemeClr val="tx2">
                    <a:lumMod val="75000"/>
                  </a:schemeClr>
                </a:solidFill>
                <a:latin typeface="Sree Krushnadevaraya" pitchFamily="2" charset="0"/>
                <a:cs typeface="Sree Krushnadevaraya" pitchFamily="2" charset="0"/>
              </a:rPr>
              <a:t> 3:10)</a:t>
            </a:r>
          </a:p>
        </p:txBody>
      </p:sp>
      <p:sp>
        <p:nvSpPr>
          <p:cNvPr id="6" name="CuadroTexto 5">
            <a:extLst>
              <a:ext uri="{FF2B5EF4-FFF2-40B4-BE49-F238E27FC236}">
                <a16:creationId xmlns:a16="http://schemas.microsoft.com/office/drawing/2014/main" id="{ABC88062-E08D-4445-CADA-F4479D6B0974}"/>
              </a:ext>
            </a:extLst>
          </p:cNvPr>
          <p:cNvSpPr txBox="1">
            <a:spLocks noChangeArrowheads="1"/>
          </p:cNvSpPr>
          <p:nvPr/>
        </p:nvSpPr>
        <p:spPr bwMode="auto">
          <a:xfrm>
            <a:off x="2871788" y="133985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400" b="1">
                <a:latin typeface="Sree Krushnadevaraya" panose="02000600000000000000" pitchFamily="2" charset="0"/>
                <a:cs typeface="Sree Krushnadevaraya" panose="02000600000000000000" pitchFamily="2" charset="0"/>
              </a:rPr>
              <a:t>మనం క్రీస్తును ఎలా తెలుసుకోగలం (ఫిలి. 3:10-16)?</a:t>
            </a:r>
            <a:endParaRPr lang="en-US" altLang="es-ES" sz="2400" b="1">
              <a:latin typeface="Sree Krushnadevaraya" panose="02000600000000000000" pitchFamily="2" charset="0"/>
              <a:cs typeface="Sree Krushnadevaraya" panose="02000600000000000000" pitchFamily="2" charset="0"/>
            </a:endParaRPr>
          </a:p>
        </p:txBody>
      </p:sp>
      <p:graphicFrame>
        <p:nvGraphicFramePr>
          <p:cNvPr id="13" name="Diagrama 12">
            <a:extLst>
              <a:ext uri="{FF2B5EF4-FFF2-40B4-BE49-F238E27FC236}">
                <a16:creationId xmlns:a16="http://schemas.microsoft.com/office/drawing/2014/main" id="{146635E5-46F1-4B3F-B355-8AB0D0C464C2}"/>
              </a:ext>
            </a:extLst>
          </p:cNvPr>
          <p:cNvGraphicFramePr/>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20FF519C-2DB7-CFF0-7718-85CCE400B792}"/>
              </a:ext>
            </a:extLst>
          </p:cNvPr>
          <p:cNvSpPr txBox="1">
            <a:spLocks noChangeArrowheads="1"/>
          </p:cNvSpPr>
          <p:nvPr/>
        </p:nvSpPr>
        <p:spPr bwMode="auto">
          <a:xfrm>
            <a:off x="157163" y="3675063"/>
            <a:ext cx="6115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b="1">
                <a:latin typeface="Sree Krushnadevaraya" panose="02000600000000000000" pitchFamily="2" charset="0"/>
                <a:cs typeface="Sree Krushnadevaraya" panose="02000600000000000000" pitchFamily="2" charset="0"/>
              </a:rPr>
              <a:t>క్రైస్తవ జీవితం ఒక పరుగు పందెం లాంటిది. మన లక్ష్యం స్పష్టంగా మనసులో ఉండాలి. మనం ఇక్కడ ఉండి ఈ జీవితాన్ని ఆస్వాదించడానికి జీవించము. మృతుల పునరుత్థానాన్ని చేరుకోవాలని మనం ఆశిస్తున్నాము (ఫిలి. 3:11).</a:t>
            </a:r>
            <a:endParaRPr lang="en-US" altLang="es-ES" sz="2000" b="1">
              <a:latin typeface="Sree Krushnadevaraya" panose="02000600000000000000" pitchFamily="2" charset="0"/>
              <a:cs typeface="Sree Krushnadevaraya" panose="02000600000000000000" pitchFamily="2" charset="0"/>
            </a:endParaRPr>
          </a:p>
        </p:txBody>
      </p:sp>
      <p:pic>
        <p:nvPicPr>
          <p:cNvPr id="10" name="Imagen 9" descr="Una caricatura de una persona&#10;&#10;El contenido generado por IA puede ser incorrecto.">
            <a:extLst>
              <a:ext uri="{FF2B5EF4-FFF2-40B4-BE49-F238E27FC236}">
                <a16:creationId xmlns:a16="http://schemas.microsoft.com/office/drawing/2014/main" id="{6157052D-E39E-4719-52EA-AB0D3084BC6D}"/>
              </a:ext>
            </a:extLst>
          </p:cNvPr>
          <p:cNvPicPr>
            <a:picLocks noChangeAspect="1"/>
          </p:cNvPicPr>
          <p:nvPr/>
        </p:nvPicPr>
        <p:blipFill rotWithShape="1">
          <a:blip r:embed="rId8"/>
          <a:srcRect/>
          <a:stretch>
            <a:fillRect/>
          </a:stretch>
        </p:blipFill>
        <p:spPr>
          <a:xfrm>
            <a:off x="6446838" y="3268663"/>
            <a:ext cx="5583237" cy="3495675"/>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782EEE8D-A108-463C-45C7-A884514562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EB89AF48-FA8E-6108-9CCE-3F5DF6FB6663}"/>
              </a:ext>
            </a:extLst>
          </p:cNvPr>
          <p:cNvPicPr>
            <a:picLocks noChangeAspect="1"/>
          </p:cNvPicPr>
          <p:nvPr/>
        </p:nvPicPr>
        <p:blipFill>
          <a:blip r:embed="rId10"/>
          <a:stretch>
            <a:fillRect/>
          </a:stretch>
        </p:blipFill>
        <p:spPr>
          <a:xfrm rot="20353885">
            <a:off x="2882900" y="1943100"/>
            <a:ext cx="1174750" cy="447675"/>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86FF1EDA-4720-A94F-C49B-A7A96B9E00DF}"/>
              </a:ext>
            </a:extLst>
          </p:cNvPr>
          <p:cNvPicPr>
            <a:picLocks noChangeAspect="1"/>
          </p:cNvPicPr>
          <p:nvPr/>
        </p:nvPicPr>
        <p:blipFill>
          <a:blip r:embed="rId11"/>
          <a:stretch>
            <a:fillRect/>
          </a:stretch>
        </p:blipFill>
        <p:spPr>
          <a:xfrm>
            <a:off x="2916238" y="2382838"/>
            <a:ext cx="1203325" cy="920750"/>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D9CA943-E64C-B12B-6085-BAC1A277368D}"/>
              </a:ext>
            </a:extLst>
          </p:cNvPr>
          <p:cNvPicPr>
            <a:picLocks noChangeAspect="1"/>
          </p:cNvPicPr>
          <p:nvPr/>
        </p:nvPicPr>
        <p:blipFill>
          <a:blip r:embed="rId12"/>
          <a:stretch>
            <a:fillRect/>
          </a:stretch>
        </p:blipFill>
        <p:spPr>
          <a:xfrm>
            <a:off x="10191750" y="1530350"/>
            <a:ext cx="1163638" cy="987425"/>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3579FD45-A821-1DBD-7F6E-16091BBC1380}"/>
              </a:ext>
            </a:extLst>
          </p:cNvPr>
          <p:cNvPicPr>
            <a:picLocks noChangeAspect="1"/>
          </p:cNvPicPr>
          <p:nvPr/>
        </p:nvPicPr>
        <p:blipFill>
          <a:blip r:embed="rId13"/>
          <a:stretch>
            <a:fillRect/>
          </a:stretch>
        </p:blipFill>
        <p:spPr>
          <a:xfrm rot="188206">
            <a:off x="11176000" y="1720850"/>
            <a:ext cx="931863" cy="1414463"/>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5B4F5A64-BBDC-25D8-EF83-D24BCEFAA236}"/>
              </a:ext>
            </a:extLst>
          </p:cNvPr>
          <p:cNvSpPr txBox="1">
            <a:spLocks noChangeArrowheads="1"/>
          </p:cNvSpPr>
          <p:nvPr/>
        </p:nvSpPr>
        <p:spPr bwMode="auto">
          <a:xfrm>
            <a:off x="157163" y="5186363"/>
            <a:ext cx="619601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b="1">
                <a:latin typeface="Sree Krushnadevaraya" panose="02000600000000000000" pitchFamily="2" charset="0"/>
                <a:cs typeface="Sree Krushnadevaraya" panose="02000600000000000000" pitchFamily="2" charset="0"/>
              </a:rPr>
              <a:t>ఆ క్షణం వచ్చే వరకు, మనం “క్రీస్తు యేసు నన్ను దేనికొరకు పట్టుకున్నాడో దానిని పట్టుకోవడానికి” ప్రయత్నిస్తాము (ఫిలి. 3:12 </a:t>
            </a:r>
            <a:r>
              <a:rPr lang="en-US" altLang="es-ES" sz="2000" b="1">
                <a:latin typeface="Sree Krushnadevaraya" panose="02000600000000000000" pitchFamily="2" charset="0"/>
                <a:cs typeface="Sree Krushnadevaraya" panose="02000600000000000000" pitchFamily="2" charset="0"/>
              </a:rPr>
              <a:t>). </a:t>
            </a:r>
            <a:r>
              <a:rPr lang="te-IN" altLang="es-ES" sz="2000" b="1">
                <a:latin typeface="Sree Krushnadevaraya" panose="02000600000000000000" pitchFamily="2" charset="0"/>
                <a:cs typeface="Sree Krushnadevaraya" panose="02000600000000000000" pitchFamily="2" charset="0"/>
              </a:rPr>
              <a:t>యేసు నాకు ఒక పట్టణాన్ని, బహుమతిని, ఆయనతో జీవించడానికి అంతులేని జీవితాన్ని ఇవ్వడానికి నన్ను పొందాడు (హెబ్రీ. 11:10; ఫిలి. 3:14; 1థెస్స. 4:17).</a:t>
            </a:r>
            <a:endParaRPr lang="en-US" altLang="es-ES" sz="2000" b="1">
              <a:latin typeface="Sree Krushnadevaraya" panose="02000600000000000000" pitchFamily="2" charset="0"/>
              <a:cs typeface="Sree Krushnadevaraya" panose="0200060000000000000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nodeType="withGroup">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nodeType="withGroup">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13" grpId="0" uiExpand="1">
        <p:bldSub>
          <a:bldDgm bld="one"/>
        </p:bldSub>
      </p:bldGraphic>
      <p:bldP spid="8"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FBE376-6F32-81E1-F9FF-CF6627B063E2}"/>
              </a:ext>
            </a:extLst>
          </p:cNvPr>
          <p:cNvSpPr txBox="1">
            <a:spLocks noChangeArrowheads="1"/>
          </p:cNvSpPr>
          <p:nvPr/>
        </p:nvSpPr>
        <p:spPr bwMode="auto">
          <a:xfrm>
            <a:off x="2147888" y="1717675"/>
            <a:ext cx="9913937"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en-US" altLang="es-ES" sz="2800">
                <a:latin typeface="Sree Krushnadevaraya" panose="02000600000000000000" pitchFamily="2" charset="0"/>
                <a:cs typeface="Sree Krushnadevaraya" panose="02000600000000000000" pitchFamily="2" charset="0"/>
              </a:rPr>
              <a:t>“</a:t>
            </a:r>
            <a:r>
              <a:rPr lang="te-IN" altLang="es-ES" sz="2800">
                <a:latin typeface="Sree Krushnadevaraya" panose="02000600000000000000" pitchFamily="2" charset="0"/>
                <a:cs typeface="Sree Krushnadevaraya" panose="02000600000000000000" pitchFamily="2" charset="0"/>
              </a:rPr>
              <a:t>కష్టాలు మరియు ఇబ్బందిలు</a:t>
            </a:r>
            <a:r>
              <a:rPr lang="en-US" altLang="es-ES" sz="2800">
                <a:latin typeface="Sree Krushnadevaraya" panose="02000600000000000000" pitchFamily="2" charset="0"/>
                <a:cs typeface="Sree Krushnadevaraya" panose="02000600000000000000" pitchFamily="2" charset="0"/>
              </a:rPr>
              <a:t> </a:t>
            </a:r>
            <a:r>
              <a:rPr lang="te-IN" altLang="es-ES" sz="2800">
                <a:latin typeface="Sree Krushnadevaraya" panose="02000600000000000000" pitchFamily="2" charset="0"/>
                <a:cs typeface="Sree Krushnadevaraya" panose="02000600000000000000" pitchFamily="2" charset="0"/>
              </a:rPr>
              <a:t>ఎదుర్కొంటూ ముందుకు సాగడానికి పౌలును బలవంతం చేసిన గొప్ప ఉద్దేశ్యం, ప్రతి క్రైస్తవడు తనను తాను పూర్తిగా దేవుని సేవకు సమర్పించుకునేలా చేయాలి. రక్షకుడి నుండి అతని దృష్టిని ఆకర్షించడానికి లోక ఆకర్షణలు ప్రదర్శించబడతాయి, కానీ అతను లక్ష్యం వైపు ముందుకు సాగాలి, దేవుని ముఖాన్ని చూసే ఆశ ఈ ఆశను సాధించడానికి అవసరమైన అన్ని ప్రయత్నాలు మరియు త్యాగాలకు విలువైనదని ప్రపంచానికి, దేవదూతలకు మరియు మానవులకు చూపించాలి.</a:t>
            </a:r>
          </a:p>
          <a:p>
            <a:pPr eaLnBrk="1" hangingPunct="1">
              <a:spcBef>
                <a:spcPts val="600"/>
              </a:spcBef>
            </a:pPr>
            <a:r>
              <a:rPr lang="te-IN" altLang="es-ES" sz="2800">
                <a:latin typeface="Sree Krushnadevaraya" panose="02000600000000000000" pitchFamily="2" charset="0"/>
                <a:cs typeface="Sree Krushnadevaraya" panose="02000600000000000000" pitchFamily="2" charset="0"/>
              </a:rPr>
              <a:t>క్రీస్తు యొక్క అత్యల్ప శిష్యుడు పరలోక నివాసి కావచ్చు, నాశనం కాని వారసత్వానికి దేవుని వారసుడు కావచ్చు.</a:t>
            </a:r>
            <a:r>
              <a:rPr lang="en-US" altLang="es-ES" sz="2800">
                <a:latin typeface="Sree Krushnadevaraya" panose="02000600000000000000" pitchFamily="2" charset="0"/>
                <a:cs typeface="Sree Krushnadevaraya" panose="02000600000000000000" pitchFamily="2" charset="0"/>
              </a:rPr>
              <a:t>”</a:t>
            </a:r>
          </a:p>
        </p:txBody>
      </p:sp>
      <p:sp>
        <p:nvSpPr>
          <p:cNvPr id="4" name="CuadroTexto 3">
            <a:extLst>
              <a:ext uri="{FF2B5EF4-FFF2-40B4-BE49-F238E27FC236}">
                <a16:creationId xmlns:a16="http://schemas.microsoft.com/office/drawing/2014/main" id="{BAA8E734-ADC4-8A55-48BD-3C862D3FA776}"/>
              </a:ext>
            </a:extLst>
          </p:cNvPr>
          <p:cNvSpPr txBox="1">
            <a:spLocks noChangeArrowheads="1"/>
          </p:cNvSpPr>
          <p:nvPr/>
        </p:nvSpPr>
        <p:spPr bwMode="auto">
          <a:xfrm>
            <a:off x="5853113" y="6381750"/>
            <a:ext cx="605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algn="r" eaLnBrk="1" hangingPunct="1"/>
            <a:r>
              <a:rPr lang="te-IN" altLang="es-ES" sz="2400" b="1">
                <a:latin typeface="Sree Krushnadevaraya" panose="02000600000000000000" pitchFamily="2" charset="0"/>
                <a:cs typeface="Sree Krushnadevaraya" panose="02000600000000000000" pitchFamily="2" charset="0"/>
              </a:rPr>
              <a:t>ఎలెన్ జి. వైట్ </a:t>
            </a:r>
            <a:r>
              <a:rPr lang="en-US" altLang="es-ES" sz="2400" b="1">
                <a:latin typeface="Sree Krushnadevaraya" panose="02000600000000000000" pitchFamily="2" charset="0"/>
                <a:cs typeface="Sree Krushnadevaraya" panose="02000600000000000000" pitchFamily="2" charset="0"/>
              </a:rPr>
              <a:t> (</a:t>
            </a:r>
            <a:r>
              <a:rPr lang="te-IN" altLang="es-ES" sz="2400" b="1">
                <a:latin typeface="Sree Krushnadevaraya" panose="02000600000000000000" pitchFamily="2" charset="0"/>
                <a:cs typeface="Sree Krushnadevaraya" panose="02000600000000000000" pitchFamily="2" charset="0"/>
              </a:rPr>
              <a:t>సంఘర్షణ మరియు ధైర్యం, డిసెంబర్ 13)</a:t>
            </a:r>
            <a:endParaRPr lang="en-US" altLang="es-ES" sz="2400" b="1">
              <a:latin typeface="Sree Krushnadevaraya" panose="02000600000000000000" pitchFamily="2" charset="0"/>
              <a:cs typeface="Sree Krushnadevaraya" panose="0200060000000000000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166B5C04-2C4C-6F8F-6AD8-B7AFA2D120C9}"/>
              </a:ext>
            </a:extLst>
          </p:cNvPr>
          <p:cNvCxnSpPr>
            <a:cxnSpLocks noGrp="1" noRot="1" noMove="1" noResize="1" noEditPoints="1" noAdjustHandles="1" noChangeArrowheads="1" noChangeShapeType="1"/>
          </p:cNvCxnSpPr>
          <p:nvPr/>
        </p:nvCxnSpPr>
        <p:spPr>
          <a:xfrm>
            <a:off x="0" y="6773863"/>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761A7A4A-4F14-34EA-FF19-29B38C9B852B}"/>
              </a:ext>
            </a:extLst>
          </p:cNvPr>
          <p:cNvCxnSpPr>
            <a:cxnSpLocks noGrp="1" noRot="1" noMove="1" noResize="1" noEditPoints="1" noAdjustHandles="1" noChangeArrowheads="1" noChangeShapeType="1"/>
          </p:cNvCxnSpPr>
          <p:nvPr/>
        </p:nvCxnSpPr>
        <p:spPr>
          <a:xfrm>
            <a:off x="0" y="6337300"/>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4429C5D2-FCC3-4EAE-1ED5-1AC1EBBC6041}"/>
              </a:ext>
            </a:extLst>
          </p:cNvPr>
          <p:cNvCxnSpPr>
            <a:cxnSpLocks noGrp="1" noRot="1" noMove="1" noResize="1" noEditPoints="1" noAdjustHandles="1" noChangeArrowheads="1" noChangeShapeType="1"/>
          </p:cNvCxnSpPr>
          <p:nvPr/>
        </p:nvCxnSpPr>
        <p:spPr>
          <a:xfrm>
            <a:off x="0" y="5891213"/>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EF7B54C3-0EA6-9529-7DE2-37EE1CE5C624}"/>
              </a:ext>
            </a:extLst>
          </p:cNvPr>
          <p:cNvSpPr txBox="1"/>
          <p:nvPr/>
        </p:nvSpPr>
        <p:spPr>
          <a:xfrm>
            <a:off x="0" y="5923838"/>
            <a:ext cx="12192000" cy="1002940"/>
          </a:xfrm>
          <a:prstGeom prst="rect">
            <a:avLst/>
          </a:prstGeom>
          <a:noFill/>
        </p:spPr>
        <p:txBody>
          <a:bodyPr tIns="216000">
            <a:spAutoFit/>
            <a:scene3d>
              <a:camera prst="orthographicFront"/>
              <a:lightRig rig="threePt" dir="t"/>
            </a:scene3d>
            <a:sp3d extrusionH="57150">
              <a:bevelT w="38100" h="38100"/>
            </a:sp3d>
          </a:bodyPr>
          <a:lstStyle/>
          <a:p>
            <a:pPr algn="ctr" fontAlgn="auto">
              <a:spcBef>
                <a:spcPts val="0"/>
              </a:spcBef>
              <a:spcAft>
                <a:spcPts val="0"/>
              </a:spcAft>
              <a:defRPr/>
            </a:pPr>
            <a:r>
              <a:rPr lang="te-I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Sree Krushnadevaraya" pitchFamily="2" charset="0"/>
                <a:cs typeface="Sree Krushnadevaraya" pitchFamily="2" charset="0"/>
              </a:rPr>
              <a:t>క్రీస్తునందు మాత్రమే నమ్మకం</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7374FAAE-BD72-C4DE-E39B-A2CBAF90720E}"/>
              </a:ext>
            </a:extLst>
          </p:cNvPr>
          <p:cNvSpPr txBox="1"/>
          <p:nvPr/>
        </p:nvSpPr>
        <p:spPr>
          <a:xfrm>
            <a:off x="9028113" y="103188"/>
            <a:ext cx="3044825" cy="830262"/>
          </a:xfrm>
          <a:prstGeom prst="rect">
            <a:avLst/>
          </a:prstGeom>
          <a:noFill/>
        </p:spPr>
        <p:txBody>
          <a:bodyPr>
            <a:spAutoFit/>
          </a:bodyPr>
          <a:lstStyle/>
          <a:p>
            <a:pPr algn="r" fontAlgn="auto">
              <a:spcBef>
                <a:spcPts val="0"/>
              </a:spcBef>
              <a:spcAft>
                <a:spcPts val="0"/>
              </a:spcAft>
              <a:defRPr/>
            </a:pPr>
            <a:r>
              <a:rPr lang="te-IN" sz="2400" b="1" dirty="0">
                <a:solidFill>
                  <a:schemeClr val="accent1">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ఫిబ్రవరి 7, 2026 నాటి పాఠం 6</a:t>
            </a:r>
            <a:endParaRPr lang="en" sz="2400" b="1" dirty="0">
              <a:solidFill>
                <a:schemeClr val="accent1">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81B50F-C3EF-E861-240A-9D1C5D7D85F7}"/>
              </a:ext>
            </a:extLst>
          </p:cNvPr>
          <p:cNvSpPr>
            <a:spLocks noGrp="1" noRot="1" noChangeAspect="1" noMove="1" noResize="1" noEditPoints="1" noAdjustHandles="1" noChangeArrowheads="1" noChangeShapeType="1"/>
          </p:cNvSpPr>
          <p:nvPr/>
        </p:nvSpPr>
        <p:spPr>
          <a:xfrm>
            <a:off x="1588"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12" name="Rectangle 11">
            <a:extLst>
              <a:ext uri="{FF2B5EF4-FFF2-40B4-BE49-F238E27FC236}">
                <a16:creationId xmlns:a16="http://schemas.microsoft.com/office/drawing/2014/main" id="{84BDD975-07FB-C9DC-415E-6EE896614A2F}"/>
              </a:ext>
            </a:extLst>
          </p:cNvPr>
          <p:cNvSpPr>
            <a:spLocks noGrp="1" noRot="1" noChangeAspect="1" noMove="1" noResize="1" noEditPoints="1" noAdjustHandles="1" noChangeArrowheads="1" noChangeShapeType="1"/>
          </p:cNvSpPr>
          <p:nvPr/>
        </p:nvSpPr>
        <p:spPr>
          <a:xfrm>
            <a:off x="1588" y="0"/>
            <a:ext cx="12188825"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14" name="Rectangle 13">
            <a:extLst>
              <a:ext uri="{FF2B5EF4-FFF2-40B4-BE49-F238E27FC236}">
                <a16:creationId xmlns:a16="http://schemas.microsoft.com/office/drawing/2014/main" id="{15EDA4A1-C9AA-EC74-A976-504A35448D08}"/>
              </a:ext>
            </a:extLst>
          </p:cNvPr>
          <p:cNvSpPr>
            <a:spLocks noGrp="1" noRot="1" noChangeAspect="1" noMove="1" noResize="1" noEditPoints="1" noAdjustHandles="1" noChangeArrowheads="1" noChangeShapeType="1"/>
          </p:cNvSpPr>
          <p:nvPr/>
        </p:nvSpPr>
        <p:spPr>
          <a:xfrm>
            <a:off x="-9525" y="700088"/>
            <a:ext cx="12201525" cy="543242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5">
            <a:extLst>
              <a:ext uri="{FF2B5EF4-FFF2-40B4-BE49-F238E27FC236}">
                <a16:creationId xmlns:a16="http://schemas.microsoft.com/office/drawing/2014/main" id="{2E727A88-9C46-0D88-717E-75F778731577}"/>
              </a:ext>
            </a:extLst>
          </p:cNvPr>
          <p:cNvSpPr>
            <a:spLocks noGrp="1" noRot="1" noChangeAspect="1" noMove="1" noResize="1" noEditPoints="1" noAdjustHandles="1" noChangeArrowheads="1" noChangeShapeType="1"/>
          </p:cNvSpPr>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5500" fontAlgn="auto" hangingPunct="0">
              <a:spcBef>
                <a:spcPts val="0"/>
              </a:spcBef>
              <a:spcAft>
                <a:spcPts val="0"/>
              </a:spcAft>
              <a:defRPr/>
            </a:pPr>
            <a:endParaRPr lang="en-US" sz="3000" dirty="0">
              <a:solidFill>
                <a:srgbClr val="000000"/>
              </a:solidFill>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01A8B1B1-EA70-8EA7-C9A1-A1B6B998846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1C30A959-1F0A-F42C-A126-41AF02E9FEAF}"/>
              </a:ext>
            </a:extLst>
          </p:cNvPr>
          <p:cNvSpPr>
            <a:spLocks noGrp="1" noRot="1" noChangeAspect="1" noMove="1" noResize="1" noEditPoints="1" noAdjustHandles="1" noChangeArrowheads="1" noChangeShapeType="1"/>
          </p:cNvSpPr>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5500" fontAlgn="auto" hangingPunct="0">
              <a:spcBef>
                <a:spcPts val="0"/>
              </a:spcBef>
              <a:spcAft>
                <a:spcPts val="0"/>
              </a:spcAft>
              <a:defRPr/>
            </a:pPr>
            <a:endParaRPr lang="en-US" sz="3000" dirty="0">
              <a:solidFill>
                <a:srgbClr val="000000"/>
              </a:solidFill>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CA9E1ADC-8E37-0024-7BC7-606A180755D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7C6C6F56-7218-4963-9C6D-63C3248E01B7}"/>
              </a:ext>
            </a:extLst>
          </p:cNvPr>
          <p:cNvCxnSpPr>
            <a:cxnSpLocks noGrp="1" noRot="1" noChangeAspect="1" noMove="1" noResize="1" noEditPoints="1" noAdjustHandles="1" noChangeArrowheads="1" noChangeShapeType="1"/>
          </p:cNvCxnSpPr>
          <p:nvPr/>
        </p:nvCxnSpPr>
        <p:spPr>
          <a:xfrm>
            <a:off x="0" y="6151563"/>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43D7AE91-6032-E30F-A753-982DD7D8068B}"/>
              </a:ext>
            </a:extLst>
          </p:cNvPr>
          <p:cNvCxnSpPr>
            <a:cxnSpLocks noGrp="1" noRot="1" noChangeAspect="1" noMove="1" noResize="1" noEditPoints="1" noAdjustHandles="1" noChangeArrowheads="1" noChangeShapeType="1"/>
          </p:cNvCxnSpPr>
          <p:nvPr/>
        </p:nvCxnSpPr>
        <p:spPr>
          <a:xfrm>
            <a:off x="0" y="693738"/>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81796D-3B08-AD1E-48CC-E0263AD07235}"/>
              </a:ext>
            </a:extLst>
          </p:cNvPr>
          <p:cNvCxnSpPr>
            <a:cxnSpLocks noGrp="1" noRot="1" noChangeAspect="1" noMove="1" noResize="1" noEditPoints="1" noAdjustHandles="1" noChangeArrowheads="1" noChangeShapeType="1"/>
          </p:cNvCxnSpPr>
          <p:nvPr/>
        </p:nvCxnSpPr>
        <p:spPr>
          <a:xfrm flipV="1">
            <a:off x="9070975" y="635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A2520870-024D-E91B-EE82-245D58D59DD2}"/>
              </a:ext>
            </a:extLst>
          </p:cNvPr>
          <p:cNvCxnSpPr>
            <a:cxnSpLocks noGrp="1" noRot="1" noChangeAspect="1" noMove="1" noResize="1" noEditPoints="1" noAdjustHandles="1" noChangeArrowheads="1" noChangeShapeType="1"/>
          </p:cNvCxnSpPr>
          <p:nvPr/>
        </p:nvCxnSpPr>
        <p:spPr>
          <a:xfrm flipV="1">
            <a:off x="2755900" y="635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B218C130-F439-0314-0BEB-DAA9EDECF80D}"/>
              </a:ext>
            </a:extLst>
          </p:cNvPr>
          <p:cNvSpPr txBox="1"/>
          <p:nvPr/>
        </p:nvSpPr>
        <p:spPr>
          <a:xfrm>
            <a:off x="2910784" y="728633"/>
            <a:ext cx="6004287" cy="5324535"/>
          </a:xfrm>
          <a:prstGeom prst="rect">
            <a:avLst/>
          </a:prstGeom>
          <a:noFill/>
        </p:spPr>
        <p:txBody>
          <a:bodyPr>
            <a:spAutoFit/>
            <a:scene3d>
              <a:camera prst="orthographicFront"/>
              <a:lightRig rig="threePt" dir="t"/>
            </a:scene3d>
            <a:sp3d extrusionH="57150">
              <a:bevelT w="38100" h="38100"/>
            </a:sp3d>
          </a:bodyPr>
          <a:lstStyle/>
          <a:p>
            <a:pPr algn="ctr" fontAlgn="auto">
              <a:spcBef>
                <a:spcPts val="1200"/>
              </a:spcBef>
              <a:spcAft>
                <a:spcPts val="0"/>
              </a:spcAft>
              <a:defRPr/>
            </a:pPr>
            <a:r>
              <a:rPr lang="es-ES" sz="3000" b="1" dirty="0">
                <a:ln w="12700" cmpd="sng">
                  <a:noFill/>
                  <a:prstDash val="solid"/>
                </a:ln>
                <a:solidFill>
                  <a:srgbClr val="A02B93">
                    <a:lumMod val="75000"/>
                  </a:srgbClr>
                </a:solidFill>
                <a:latin typeface="Sree Krushnadevaraya" pitchFamily="2" charset="0"/>
                <a:cs typeface="Sree Krushnadevaraya" pitchFamily="2" charset="0"/>
              </a:rPr>
              <a:t>“</a:t>
            </a:r>
            <a:r>
              <a:rPr lang="te-IN" sz="3000" b="1" dirty="0">
                <a:ln w="12700" cmpd="sng">
                  <a:noFill/>
                  <a:prstDash val="solid"/>
                </a:ln>
                <a:solidFill>
                  <a:srgbClr val="A02B93">
                    <a:lumMod val="75000"/>
                  </a:srgbClr>
                </a:solidFill>
                <a:latin typeface="Sree Krushnadevaraya" pitchFamily="2" charset="0"/>
                <a:cs typeface="Sree Krushnadevaraya" pitchFamily="2" charset="0"/>
              </a:rPr>
              <a:t>ఏ విధముచేతనైనను మృతులలోనుండి నాకు పునరుత్థానము కలుగవలెనని, ఆయన మరణవిషయములో సమానానుభవముగలవాడనై, ఆయనను ఆయన పునరుత్థానబలమును ఎరుగు నిమిత్తమును,</a:t>
            </a:r>
            <a:r>
              <a:rPr lang="en-US" sz="3000" b="1" dirty="0">
                <a:ln w="12700" cmpd="sng">
                  <a:noFill/>
                  <a:prstDash val="solid"/>
                </a:ln>
                <a:solidFill>
                  <a:srgbClr val="A02B93">
                    <a:lumMod val="75000"/>
                  </a:srgbClr>
                </a:solidFill>
                <a:latin typeface="Sree Krushnadevaraya" pitchFamily="2" charset="0"/>
                <a:cs typeface="Sree Krushnadevaraya" pitchFamily="2" charset="0"/>
              </a:rPr>
              <a:t> </a:t>
            </a:r>
            <a:r>
              <a:rPr lang="te-IN" sz="3000" b="1" dirty="0">
                <a:ln w="12700" cmpd="sng">
                  <a:noFill/>
                  <a:prstDash val="solid"/>
                </a:ln>
                <a:solidFill>
                  <a:srgbClr val="A02B93">
                    <a:lumMod val="75000"/>
                  </a:srgbClr>
                </a:solidFill>
                <a:latin typeface="Sree Krushnadevaraya" pitchFamily="2" charset="0"/>
                <a:cs typeface="Sree Krushnadevaraya" pitchFamily="2" charset="0"/>
              </a:rPr>
              <a:t>ఆయన శ్రమలలో పాలివాడనగుట యెట్టిదో యెరుగు నిమిత్తమును, సమస్తమును నష్టపరచుకొని వాటిని పెంటతో సమానముగా ఎంచుకొనుచున్నాను.</a:t>
            </a:r>
            <a:r>
              <a:rPr lang="es-ES" sz="3000" b="1" dirty="0">
                <a:ln w="12700" cmpd="sng">
                  <a:noFill/>
                  <a:prstDash val="solid"/>
                </a:ln>
                <a:solidFill>
                  <a:srgbClr val="A02B93">
                    <a:lumMod val="75000"/>
                  </a:srgbClr>
                </a:solidFill>
                <a:latin typeface="Sree Krushnadevaraya" pitchFamily="2" charset="0"/>
                <a:cs typeface="Sree Krushnadevaraya" pitchFamily="2" charset="0"/>
              </a:rPr>
              <a:t>”</a:t>
            </a:r>
          </a:p>
          <a:p>
            <a:pPr algn="ctr" fontAlgn="auto">
              <a:spcBef>
                <a:spcPts val="1200"/>
              </a:spcBef>
              <a:spcAft>
                <a:spcPts val="0"/>
              </a:spcAft>
              <a:defRPr/>
            </a:pPr>
            <a:r>
              <a:rPr lang="te-IN" sz="3000" b="1" dirty="0">
                <a:ln w="12700" cmpd="sng">
                  <a:noFill/>
                  <a:prstDash val="solid"/>
                </a:ln>
                <a:solidFill>
                  <a:srgbClr val="A02B93">
                    <a:lumMod val="75000"/>
                  </a:srgbClr>
                </a:solidFill>
                <a:latin typeface="Sree Krushnadevaraya" pitchFamily="2" charset="0"/>
                <a:cs typeface="Sree Krushnadevaraya" pitchFamily="2" charset="0"/>
              </a:rPr>
              <a:t>ఫిలిప్పీయులకు</a:t>
            </a:r>
            <a:r>
              <a:rPr lang="en-US" sz="3000" b="1" dirty="0">
                <a:ln w="12700" cmpd="sng">
                  <a:noFill/>
                  <a:prstDash val="solid"/>
                </a:ln>
                <a:solidFill>
                  <a:srgbClr val="A02B93">
                    <a:lumMod val="75000"/>
                  </a:srgbClr>
                </a:solidFill>
                <a:latin typeface="Sree Krushnadevaraya" pitchFamily="2" charset="0"/>
                <a:cs typeface="Sree Krushnadevaraya" pitchFamily="2" charset="0"/>
              </a:rPr>
              <a:t> </a:t>
            </a:r>
            <a:r>
              <a:rPr lang="es-ES" sz="3000" b="1" dirty="0">
                <a:ln w="12700" cmpd="sng">
                  <a:noFill/>
                  <a:prstDash val="solid"/>
                </a:ln>
                <a:solidFill>
                  <a:srgbClr val="A02B93">
                    <a:lumMod val="75000"/>
                  </a:srgbClr>
                </a:solidFill>
                <a:latin typeface="Sree Krushnadevaraya" pitchFamily="2" charset="0"/>
                <a:cs typeface="Sree Krushnadevaraya" pitchFamily="2" charset="0"/>
              </a:rPr>
              <a:t>3:10, 11</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400567-17FD-EDAA-0560-F1EFC9CDE58F}"/>
              </a:ext>
            </a:extLst>
          </p:cNvPr>
          <p:cNvSpPr txBox="1"/>
          <p:nvPr/>
        </p:nvSpPr>
        <p:spPr>
          <a:xfrm>
            <a:off x="846804" y="3833659"/>
            <a:ext cx="6229350" cy="2923877"/>
          </a:xfrm>
          <a:prstGeom prst="rect">
            <a:avLst/>
          </a:prstGeom>
          <a:noFill/>
        </p:spPr>
        <p:txBody>
          <a:bodyPr>
            <a:spAutoFit/>
            <a:scene3d>
              <a:camera prst="orthographicFront"/>
              <a:lightRig rig="threePt" dir="t"/>
            </a:scene3d>
            <a:sp3d extrusionH="57150">
              <a:bevelT w="38100" h="38100"/>
            </a:sp3d>
          </a:bodyPr>
          <a:lstStyle/>
          <a:p>
            <a:pPr fontAlgn="auto">
              <a:spcBef>
                <a:spcPts val="600"/>
              </a:spcBef>
              <a:spcAft>
                <a:spcPts val="0"/>
              </a:spcAft>
              <a:defRPr/>
            </a:pPr>
            <a:r>
              <a:rPr lang="te-IN" sz="2200" b="1" dirty="0">
                <a:solidFill>
                  <a:srgbClr val="2B436F"/>
                </a:solidFill>
                <a:latin typeface="Sree Krushnadevaraya" pitchFamily="2" charset="0"/>
                <a:cs typeface="Sree Krushnadevaraya" pitchFamily="2" charset="0"/>
              </a:rPr>
              <a:t>మీ రక్షణన్ని కోల్పోకుండా ఉండటానికి చిట్కాలు</a:t>
            </a:r>
            <a:r>
              <a:rPr lang="en" sz="2200" b="1" dirty="0">
                <a:solidFill>
                  <a:srgbClr val="2B436F"/>
                </a:solidFill>
                <a:latin typeface="Sree Krushnadevaraya" pitchFamily="2" charset="0"/>
                <a:cs typeface="Sree Krushnadevaraya" pitchFamily="2" charset="0"/>
              </a:rPr>
              <a:t>:</a:t>
            </a:r>
          </a:p>
          <a:p>
            <a:pPr lvl="1" fontAlgn="auto">
              <a:spcBef>
                <a:spcPts val="600"/>
              </a:spcBef>
              <a:spcAft>
                <a:spcPts val="0"/>
              </a:spcAft>
              <a:defRPr/>
            </a:pPr>
            <a:r>
              <a:rPr lang="te-IN" sz="2200" b="1" dirty="0">
                <a:latin typeface="Sree Krushnadevaraya" pitchFamily="2" charset="0"/>
                <a:cs typeface="Sree Krushnadevaraya" pitchFamily="2" charset="0"/>
              </a:rPr>
              <a:t>ఏమి నివారించాలి (ఫిలిప్పీయులు 3:1-3</a:t>
            </a:r>
            <a:r>
              <a:rPr lang="en" sz="2200" b="1" dirty="0">
                <a:latin typeface="Sree Krushnadevaraya" pitchFamily="2" charset="0"/>
                <a:cs typeface="Sree Krushnadevaraya" pitchFamily="2" charset="0"/>
              </a:rPr>
              <a:t>)</a:t>
            </a:r>
          </a:p>
          <a:p>
            <a:pPr lvl="1" fontAlgn="auto">
              <a:spcBef>
                <a:spcPts val="600"/>
              </a:spcBef>
              <a:spcAft>
                <a:spcPts val="0"/>
              </a:spcAft>
              <a:defRPr/>
            </a:pPr>
            <a:r>
              <a:rPr lang="te-IN" sz="2200" b="1" dirty="0">
                <a:latin typeface="Sree Krushnadevaraya" pitchFamily="2" charset="0"/>
                <a:cs typeface="Sree Krushnadevaraya" pitchFamily="2" charset="0"/>
              </a:rPr>
              <a:t>మిగిలి ఉన్నది (ఫిలిప్పీయులు 3:4-6)</a:t>
            </a:r>
            <a:endParaRPr lang="en-US" sz="2200" b="1" dirty="0">
              <a:latin typeface="Sree Krushnadevaraya" pitchFamily="2" charset="0"/>
              <a:cs typeface="Sree Krushnadevaraya" pitchFamily="2" charset="0"/>
            </a:endParaRPr>
          </a:p>
          <a:p>
            <a:pPr lvl="1" fontAlgn="auto">
              <a:spcBef>
                <a:spcPts val="600"/>
              </a:spcBef>
              <a:spcAft>
                <a:spcPts val="0"/>
              </a:spcAft>
              <a:defRPr/>
            </a:pPr>
            <a:r>
              <a:rPr lang="te-IN" sz="2200" b="1" dirty="0">
                <a:latin typeface="Sree Krushnadevaraya" pitchFamily="2" charset="0"/>
                <a:cs typeface="Sree Krushnadevaraya" pitchFamily="2" charset="0"/>
              </a:rPr>
              <a:t>ముఖ్యమైన విషయం (ఫిలిప్పీయులు 3:7-8)</a:t>
            </a:r>
            <a:endParaRPr lang="en-US" sz="2200" b="1" dirty="0">
              <a:latin typeface="Sree Krushnadevaraya" pitchFamily="2" charset="0"/>
              <a:cs typeface="Sree Krushnadevaraya" pitchFamily="2" charset="0"/>
            </a:endParaRPr>
          </a:p>
          <a:p>
            <a:pPr fontAlgn="auto">
              <a:spcBef>
                <a:spcPts val="600"/>
              </a:spcBef>
              <a:spcAft>
                <a:spcPts val="0"/>
              </a:spcAft>
              <a:defRPr/>
            </a:pPr>
            <a:r>
              <a:rPr lang="te-IN" sz="2200" b="1" dirty="0">
                <a:solidFill>
                  <a:srgbClr val="28724D"/>
                </a:solidFill>
                <a:latin typeface="Sree Krushnadevaraya" pitchFamily="2" charset="0"/>
                <a:cs typeface="Sree Krushnadevaraya" pitchFamily="2" charset="0"/>
              </a:rPr>
              <a:t>రక్షణలో నిలిచి ఉండటానికి చిట్కాలు</a:t>
            </a:r>
            <a:r>
              <a:rPr lang="en" sz="2200" b="1" dirty="0">
                <a:solidFill>
                  <a:srgbClr val="28724D"/>
                </a:solidFill>
                <a:latin typeface="Sree Krushnadevaraya" pitchFamily="2" charset="0"/>
                <a:cs typeface="Sree Krushnadevaraya" pitchFamily="2" charset="0"/>
              </a:rPr>
              <a:t>:</a:t>
            </a:r>
          </a:p>
          <a:p>
            <a:pPr lvl="1" fontAlgn="auto">
              <a:spcBef>
                <a:spcPts val="600"/>
              </a:spcBef>
              <a:spcAft>
                <a:spcPts val="0"/>
              </a:spcAft>
              <a:defRPr/>
            </a:pPr>
            <a:r>
              <a:rPr lang="te-IN" sz="2200" b="1" dirty="0">
                <a:latin typeface="Sree Krushnadevaraya" pitchFamily="2" charset="0"/>
                <a:cs typeface="Sree Krushnadevaraya" pitchFamily="2" charset="0"/>
              </a:rPr>
              <a:t>క్రీస్తు విశ్వాసం (ఫిలిప్పీయులు 3:9)</a:t>
            </a:r>
            <a:endParaRPr lang="en-US" sz="2200" b="1" dirty="0">
              <a:latin typeface="Sree Krushnadevaraya" pitchFamily="2" charset="0"/>
              <a:cs typeface="Sree Krushnadevaraya" pitchFamily="2" charset="0"/>
            </a:endParaRPr>
          </a:p>
          <a:p>
            <a:pPr lvl="1" fontAlgn="auto">
              <a:spcBef>
                <a:spcPts val="600"/>
              </a:spcBef>
              <a:spcAft>
                <a:spcPts val="0"/>
              </a:spcAft>
              <a:defRPr/>
            </a:pPr>
            <a:r>
              <a:rPr lang="te-IN" sz="2200" b="1" dirty="0">
                <a:latin typeface="Sree Krushnadevaraya" pitchFamily="2" charset="0"/>
                <a:cs typeface="Sree Krushnadevaraya" pitchFamily="2" charset="0"/>
              </a:rPr>
              <a:t>క్రీస్తును గూర్చిన జ్ఞానం (ఫిలిప్పీయులు 3:10-16</a:t>
            </a:r>
            <a:r>
              <a:rPr lang="en" sz="2200" b="1" dirty="0">
                <a:latin typeface="Sree Krushnadevaraya" pitchFamily="2" charset="0"/>
                <a:cs typeface="Sree Krushnadevaraya" pitchFamily="2" charset="0"/>
              </a:rPr>
              <a:t>)</a:t>
            </a:r>
          </a:p>
        </p:txBody>
      </p:sp>
      <p:sp>
        <p:nvSpPr>
          <p:cNvPr id="3" name="CuadroTexto 2">
            <a:extLst>
              <a:ext uri="{FF2B5EF4-FFF2-40B4-BE49-F238E27FC236}">
                <a16:creationId xmlns:a16="http://schemas.microsoft.com/office/drawing/2014/main" id="{406EF8E9-C4FA-A5A8-8DB3-A0DEB1215D45}"/>
              </a:ext>
            </a:extLst>
          </p:cNvPr>
          <p:cNvSpPr txBox="1">
            <a:spLocks noChangeArrowheads="1"/>
          </p:cNvSpPr>
          <p:nvPr/>
        </p:nvSpPr>
        <p:spPr bwMode="auto">
          <a:xfrm>
            <a:off x="2214561" y="128716"/>
            <a:ext cx="49021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100" dirty="0">
                <a:latin typeface="Sree Krushnadevaraya" panose="02000600000000000000" pitchFamily="2" charset="0"/>
                <a:cs typeface="Sree Krushnadevaraya" panose="02000600000000000000" pitchFamily="2" charset="0"/>
              </a:rPr>
              <a:t>ఫిలిప్పీయులకు రక్షణ మార్గం తెలుసు, పౌలు మరియు సీల ఆ నగరంలోని మొదటి మతమార్పిడి పొందిన వారిలో ఒకరైన చెరసాల అధికారికి స్పష్టంగా చెప్పినట్లుగా (అపొస్తలుల కార్యములు 16:30-31).</a:t>
            </a:r>
            <a:endParaRPr lang="en-US" altLang="es-ES" sz="2100" dirty="0">
              <a:latin typeface="Sree Krushnadevaraya" panose="02000600000000000000" pitchFamily="2" charset="0"/>
              <a:cs typeface="Sree Krushnadevaraya" panose="02000600000000000000" pitchFamily="2" charset="0"/>
            </a:endParaRPr>
          </a:p>
        </p:txBody>
      </p:sp>
      <p:pic>
        <p:nvPicPr>
          <p:cNvPr id="7" name="Imagen 6" descr="Imagen que contiene interior, cama, hombre, viendo&#10;&#10;El contenido generado por IA puede ser incorrecto.">
            <a:extLst>
              <a:ext uri="{FF2B5EF4-FFF2-40B4-BE49-F238E27FC236}">
                <a16:creationId xmlns:a16="http://schemas.microsoft.com/office/drawing/2014/main" id="{37FD82D3-E3CE-C784-FF53-1C964A15EAA1}"/>
              </a:ext>
            </a:extLst>
          </p:cNvPr>
          <p:cNvPicPr>
            <a:picLocks noChangeAspect="1"/>
          </p:cNvPicPr>
          <p:nvPr/>
        </p:nvPicPr>
        <p:blipFill>
          <a:blip r:embed="rId3"/>
          <a:srcRect/>
          <a:stretch>
            <a:fillRect/>
          </a:stretch>
        </p:blipFill>
        <p:spPr bwMode="auto">
          <a:xfrm>
            <a:off x="152400" y="161925"/>
            <a:ext cx="1944688" cy="3343275"/>
          </a:xfrm>
          <a:prstGeom prst="rect">
            <a:avLst/>
          </a:prstGeom>
          <a:noFill/>
          <a:ln w="38100" cap="sq">
            <a:solidFill>
              <a:srgbClr val="99004D"/>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9" name="Imagen 8" descr="Grupo de personas de pie&#10;&#10;El contenido generado por IA puede ser incorrecto.">
            <a:extLst>
              <a:ext uri="{FF2B5EF4-FFF2-40B4-BE49-F238E27FC236}">
                <a16:creationId xmlns:a16="http://schemas.microsoft.com/office/drawing/2014/main" id="{77CA2681-B746-FE61-BB77-72895E5E3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51D94FA0-2685-83C8-217D-B4BF827FEF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33846" flipH="1" flipV="1">
            <a:off x="481013" y="5438775"/>
            <a:ext cx="3381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Icono&#10;&#10;El contenido generado por IA puede ser incorrecto.">
            <a:extLst>
              <a:ext uri="{FF2B5EF4-FFF2-40B4-BE49-F238E27FC236}">
                <a16:creationId xmlns:a16="http://schemas.microsoft.com/office/drawing/2014/main" id="{7916134D-D0E4-9D06-BBE7-702A505CD1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33846" flipH="1" flipV="1">
            <a:off x="481013" y="3748088"/>
            <a:ext cx="3381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descr="Forma&#10;&#10;El contenido generado por IA puede ser incorrecto.">
            <a:extLst>
              <a:ext uri="{FF2B5EF4-FFF2-40B4-BE49-F238E27FC236}">
                <a16:creationId xmlns:a16="http://schemas.microsoft.com/office/drawing/2014/main" id="{FB85F992-50A6-6387-9406-7DA3570D0750}"/>
              </a:ext>
            </a:extLst>
          </p:cNvPr>
          <p:cNvPicPr>
            <a:picLocks noChangeAspect="1"/>
          </p:cNvPicPr>
          <p:nvPr/>
        </p:nvPicPr>
        <p:blipFill>
          <a:blip r:embed="rId7"/>
          <a:stretch>
            <a:fillRect/>
          </a:stretch>
        </p:blipFill>
        <p:spPr>
          <a:xfrm>
            <a:off x="949325" y="5922963"/>
            <a:ext cx="323850" cy="322262"/>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B985E4F-8685-2A82-C417-3DA09D8582F7}"/>
              </a:ext>
            </a:extLst>
          </p:cNvPr>
          <p:cNvPicPr>
            <a:picLocks noChangeAspect="1"/>
          </p:cNvPicPr>
          <p:nvPr/>
        </p:nvPicPr>
        <p:blipFill>
          <a:blip r:embed="rId8"/>
          <a:stretch>
            <a:fillRect/>
          </a:stretch>
        </p:blipFill>
        <p:spPr>
          <a:xfrm>
            <a:off x="949325" y="6311900"/>
            <a:ext cx="323850" cy="323850"/>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DFB525CC-F978-122B-1946-BBDAC7D219F0}"/>
              </a:ext>
            </a:extLst>
          </p:cNvPr>
          <p:cNvPicPr>
            <a:picLocks noChangeAspect="1"/>
          </p:cNvPicPr>
          <p:nvPr/>
        </p:nvPicPr>
        <p:blipFill>
          <a:blip r:embed="rId9"/>
          <a:stretch>
            <a:fillRect/>
          </a:stretch>
        </p:blipFill>
        <p:spPr>
          <a:xfrm>
            <a:off x="949325" y="4625975"/>
            <a:ext cx="323850" cy="323850"/>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351C9039-250C-01D7-5340-EEC136F5957A}"/>
              </a:ext>
            </a:extLst>
          </p:cNvPr>
          <p:cNvPicPr>
            <a:picLocks noChangeAspect="1"/>
          </p:cNvPicPr>
          <p:nvPr/>
        </p:nvPicPr>
        <p:blipFill>
          <a:blip r:embed="rId10"/>
          <a:stretch>
            <a:fillRect/>
          </a:stretch>
        </p:blipFill>
        <p:spPr>
          <a:xfrm>
            <a:off x="949325" y="5002213"/>
            <a:ext cx="323850" cy="322262"/>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2A710FFE-26FF-587D-7DCC-D1315991D999}"/>
              </a:ext>
            </a:extLst>
          </p:cNvPr>
          <p:cNvPicPr>
            <a:picLocks noChangeAspect="1"/>
          </p:cNvPicPr>
          <p:nvPr/>
        </p:nvPicPr>
        <p:blipFill>
          <a:blip r:embed="rId11"/>
          <a:stretch>
            <a:fillRect/>
          </a:stretch>
        </p:blipFill>
        <p:spPr>
          <a:xfrm>
            <a:off x="949325" y="4268788"/>
            <a:ext cx="323850" cy="323850"/>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D8D7C354-D4F1-869A-402F-7CC2A976EB34}"/>
              </a:ext>
            </a:extLst>
          </p:cNvPr>
          <p:cNvSpPr txBox="1">
            <a:spLocks noChangeArrowheads="1"/>
          </p:cNvSpPr>
          <p:nvPr/>
        </p:nvSpPr>
        <p:spPr bwMode="auto">
          <a:xfrm>
            <a:off x="2214563" y="2876550"/>
            <a:ext cx="49476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100" dirty="0">
                <a:latin typeface="Sree Krushnadevaraya" panose="02000600000000000000" pitchFamily="2" charset="0"/>
                <a:cs typeface="Sree Krushnadevaraya" panose="02000600000000000000" pitchFamily="2" charset="0"/>
              </a:rPr>
              <a:t>ఈ కారణంగా, పాల్ రేమండ్ వారిని విశ్వాసం ద్వారా రక్షణ యొక్క ప్రాథమిక స్తంభాలు అని పిలుస్తాడు.</a:t>
            </a:r>
            <a:endParaRPr lang="en-US" altLang="es-ES" sz="2100" dirty="0">
              <a:latin typeface="Sree Krushnadevaraya" panose="02000600000000000000" pitchFamily="2" charset="0"/>
              <a:cs typeface="Sree Krushnadevaraya" panose="02000600000000000000" pitchFamily="2" charset="0"/>
            </a:endParaRPr>
          </a:p>
        </p:txBody>
      </p:sp>
      <p:sp>
        <p:nvSpPr>
          <p:cNvPr id="8" name="CuadroTexto 7">
            <a:extLst>
              <a:ext uri="{FF2B5EF4-FFF2-40B4-BE49-F238E27FC236}">
                <a16:creationId xmlns:a16="http://schemas.microsoft.com/office/drawing/2014/main" id="{D0DAAFAC-9F8B-5A2E-4775-25CE9FA7B97E}"/>
              </a:ext>
            </a:extLst>
          </p:cNvPr>
          <p:cNvSpPr txBox="1">
            <a:spLocks noChangeArrowheads="1"/>
          </p:cNvSpPr>
          <p:nvPr/>
        </p:nvSpPr>
        <p:spPr bwMode="auto">
          <a:xfrm>
            <a:off x="2214563" y="1664112"/>
            <a:ext cx="4902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100">
                <a:solidFill>
                  <a:srgbClr val="FF0000"/>
                </a:solidFill>
                <a:latin typeface="Sree Krushnadevaraya" panose="02000600000000000000" pitchFamily="2" charset="0"/>
                <a:cs typeface="Sree Krushnadevaraya" panose="02000600000000000000" pitchFamily="2" charset="0"/>
              </a:rPr>
              <a:t>ఇప్పుడు సంఘము దృఢంగా స్థాపించబడింది కాబట్టి, వారు రక్షణ మార్గం నుండి తప్పుదారి పట్టించబడే ప్రమాదంలో ఉన్నారు.</a:t>
            </a:r>
            <a:endParaRPr lang="en-US" altLang="es-ES" sz="2100">
              <a:solidFill>
                <a:srgbClr val="FF0000"/>
              </a:solidFill>
              <a:latin typeface="Sree Krushnadevaraya" panose="02000600000000000000" pitchFamily="2" charset="0"/>
              <a:cs typeface="Sree Krushnadevaraya" panose="0200060000000000000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95594B-1BD3-F278-E2B1-56F65E49F8C7}"/>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a:spAutoFit/>
            <a:scene3d>
              <a:camera prst="orthographicFront"/>
              <a:lightRig rig="twoPt" dir="t"/>
            </a:scene3d>
            <a:sp3d extrusionH="57150">
              <a:bevelT w="57150" h="38100" prst="hardEdge"/>
            </a:sp3d>
          </a:bodyPr>
          <a:lstStyle/>
          <a:p>
            <a:pPr algn="ctr" fontAlgn="auto">
              <a:spcBef>
                <a:spcPts val="0"/>
              </a:spcBef>
              <a:spcAft>
                <a:spcPts val="0"/>
              </a:spcAft>
              <a:defRPr/>
            </a:pPr>
            <a:r>
              <a:rPr lang="te-I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Sree Krushnadevaraya" pitchFamily="2" charset="0"/>
                <a:cs typeface="Sree Krushnadevaraya" pitchFamily="2" charset="0"/>
              </a:rPr>
              <a:t>మీ రక్షణన్ని కోల్పోకుండా ఉండటానికి చిట్కాలు</a:t>
            </a:r>
            <a:endPar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Sree Krushnadevaraya" pitchFamily="2" charset="0"/>
              <a:cs typeface="Sree Krushnadevaraya" pitchFamily="2"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034D48-C289-7230-5DB4-E86875C12188}"/>
              </a:ext>
            </a:extLst>
          </p:cNvPr>
          <p:cNvSpPr txBox="1"/>
          <p:nvPr/>
        </p:nvSpPr>
        <p:spPr>
          <a:xfrm>
            <a:off x="0" y="62270"/>
            <a:ext cx="12192000" cy="830997"/>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te-IN" sz="4800" b="1" spc="300" dirty="0">
                <a:ln/>
                <a:solidFill>
                  <a:schemeClr val="accent3"/>
                </a:solidFill>
                <a:latin typeface="Sree Krushnadevaraya" pitchFamily="2" charset="0"/>
                <a:cs typeface="Sree Krushnadevaraya" pitchFamily="2" charset="0"/>
              </a:rPr>
              <a:t>ఏమి నివారించాలి</a:t>
            </a:r>
            <a:endParaRPr lang="en" sz="4800" b="1" spc="300" dirty="0">
              <a:ln/>
              <a:solidFill>
                <a:schemeClr val="accent3"/>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136840CA-6796-AFE3-73E1-7FC30AC0D0ED}"/>
              </a:ext>
            </a:extLst>
          </p:cNvPr>
          <p:cNvSpPr txBox="1"/>
          <p:nvPr/>
        </p:nvSpPr>
        <p:spPr>
          <a:xfrm>
            <a:off x="581025" y="683263"/>
            <a:ext cx="11029950" cy="707886"/>
          </a:xfrm>
          <a:prstGeom prst="rect">
            <a:avLst/>
          </a:prstGeom>
          <a:noFill/>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n" sz="2000" b="1" dirty="0">
                <a:solidFill>
                  <a:schemeClr val="accent5">
                    <a:lumMod val="50000"/>
                  </a:schemeClr>
                </a:solidFill>
                <a:latin typeface="Sree Krushnadevaraya" pitchFamily="2" charset="0"/>
                <a:cs typeface="Sree Krushnadevaraya" pitchFamily="2" charset="0"/>
              </a:rPr>
              <a:t>“</a:t>
            </a:r>
            <a:r>
              <a:rPr lang="te-IN" sz="2000" b="1" dirty="0">
                <a:solidFill>
                  <a:schemeClr val="accent5">
                    <a:lumMod val="50000"/>
                  </a:schemeClr>
                </a:solidFill>
                <a:latin typeface="Sree Krushnadevaraya" pitchFamily="2" charset="0"/>
                <a:cs typeface="Sree Krushnadevaraya" pitchFamily="2" charset="0"/>
              </a:rPr>
              <a:t>కుక్కల విషయమై జాగ్రత్తగా ఉండుడి. దుష్టులైన పనివారి విషయమై జాగ్రత్తగా ఉండుడి, ఈ ఛేదన నాచరించు వారి విషయమై జాగ్రత్తగా ఉండుడి</a:t>
            </a:r>
            <a:r>
              <a:rPr lang="en" sz="2000" b="1" dirty="0">
                <a:solidFill>
                  <a:schemeClr val="accent5">
                    <a:lumMod val="50000"/>
                  </a:schemeClr>
                </a:solidFill>
                <a:latin typeface="Sree Krushnadevaraya" pitchFamily="2" charset="0"/>
                <a:cs typeface="Sree Krushnadevaraya" pitchFamily="2" charset="0"/>
              </a:rPr>
              <a:t>” (</a:t>
            </a:r>
            <a:r>
              <a:rPr lang="te-IN" sz="2000" b="1" dirty="0">
                <a:solidFill>
                  <a:schemeClr val="accent5">
                    <a:lumMod val="50000"/>
                  </a:schemeClr>
                </a:solidFill>
                <a:latin typeface="Sree Krushnadevaraya" pitchFamily="2" charset="0"/>
                <a:cs typeface="Sree Krushnadevaraya" pitchFamily="2" charset="0"/>
              </a:rPr>
              <a:t>ఫిలిప్పీయులకు</a:t>
            </a:r>
            <a:r>
              <a:rPr lang="en" sz="2000" b="1" dirty="0">
                <a:solidFill>
                  <a:schemeClr val="accent5">
                    <a:lumMod val="50000"/>
                  </a:schemeClr>
                </a:solidFill>
                <a:latin typeface="Sree Krushnadevaraya" pitchFamily="2" charset="0"/>
                <a:cs typeface="Sree Krushnadevaraya" pitchFamily="2" charset="0"/>
              </a:rPr>
              <a:t> 3:2)</a:t>
            </a:r>
          </a:p>
        </p:txBody>
      </p:sp>
      <p:sp>
        <p:nvSpPr>
          <p:cNvPr id="6" name="CuadroTexto 5">
            <a:extLst>
              <a:ext uri="{FF2B5EF4-FFF2-40B4-BE49-F238E27FC236}">
                <a16:creationId xmlns:a16="http://schemas.microsoft.com/office/drawing/2014/main" id="{B8D84852-8E48-29C4-3592-1FB30B107FEB}"/>
              </a:ext>
            </a:extLst>
          </p:cNvPr>
          <p:cNvSpPr txBox="1">
            <a:spLocks noChangeArrowheads="1"/>
          </p:cNvSpPr>
          <p:nvPr/>
        </p:nvSpPr>
        <p:spPr bwMode="auto">
          <a:xfrm>
            <a:off x="100013" y="1295400"/>
            <a:ext cx="38385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b="1">
                <a:latin typeface="Sree Krushnadevaraya" panose="02000600000000000000" pitchFamily="2" charset="0"/>
                <a:cs typeface="Sree Krushnadevaraya" panose="02000600000000000000" pitchFamily="2" charset="0"/>
              </a:rPr>
              <a:t>విశ్వాసాన్ని బెదిరించే ప్రమాదాల గురించి చర్చించే ముందు, పౌలు మనకు కొన్ని సలహాలు ఇస్తున్నాడు: “ప్రభువునందు ఆనందించండి” (ఫిలి. 3:1</a:t>
            </a:r>
            <a:r>
              <a:rPr lang="en-US" altLang="es-ES" sz="2000" b="1">
                <a:latin typeface="Sree Krushnadevaraya" panose="02000600000000000000" pitchFamily="2" charset="0"/>
                <a:cs typeface="Sree Krushnadevaraya" panose="02000600000000000000" pitchFamily="2" charset="0"/>
              </a:rPr>
              <a:t>). </a:t>
            </a:r>
            <a:r>
              <a:rPr lang="te-IN" altLang="es-ES" sz="2000" b="1">
                <a:latin typeface="Sree Krushnadevaraya" panose="02000600000000000000" pitchFamily="2" charset="0"/>
                <a:cs typeface="Sree Krushnadevaraya" panose="02000600000000000000" pitchFamily="2" charset="0"/>
              </a:rPr>
              <a:t>దీనికి ఆయన ముఖ్యమైన విషయాన్ని జోడిస్తాడు: మనకు ఇప్పటికే బాగా తెలిసినప్పటికీ, మన దగ్గర ఉన్న సత్యాన్ని పునరావృతం చేయడం మంచిది (ఫిలి. 3:1</a:t>
            </a:r>
            <a:r>
              <a:rPr lang="en-US" altLang="es-ES" sz="2000" b="1">
                <a:latin typeface="Sree Krushnadevaraya" panose="02000600000000000000" pitchFamily="2" charset="0"/>
                <a:cs typeface="Sree Krushnadevaraya" panose="02000600000000000000" pitchFamily="2" charset="0"/>
              </a:rPr>
              <a:t>).</a:t>
            </a:r>
          </a:p>
        </p:txBody>
      </p:sp>
      <p:sp>
        <p:nvSpPr>
          <p:cNvPr id="7" name="CuadroTexto 6">
            <a:extLst>
              <a:ext uri="{FF2B5EF4-FFF2-40B4-BE49-F238E27FC236}">
                <a16:creationId xmlns:a16="http://schemas.microsoft.com/office/drawing/2014/main" id="{EDDE7AEC-52B7-4B61-A919-AF4275B3DEC1}"/>
              </a:ext>
            </a:extLst>
          </p:cNvPr>
          <p:cNvSpPr txBox="1">
            <a:spLocks noChangeArrowheads="1"/>
          </p:cNvSpPr>
          <p:nvPr/>
        </p:nvSpPr>
        <p:spPr bwMode="auto">
          <a:xfrm>
            <a:off x="2419350" y="4799013"/>
            <a:ext cx="533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b="1">
                <a:latin typeface="Sree Krushnadevaraya" panose="02000600000000000000" pitchFamily="2" charset="0"/>
                <a:cs typeface="Sree Krushnadevaraya" panose="02000600000000000000" pitchFamily="2" charset="0"/>
              </a:rPr>
              <a:t>ఆ కాలంలో చర్చిని బెదిరించే అతి పెద్ద ప్రమాదాన్ని పౌలు ఎత్తి చూపాడు: ఆచార చట్టాన్ని ఖచ్చితంగా పాటించాలని బోధించిన తప్పుడు బోధకులు (ఫిలి. 3:2). ఆయన వీటిని మూడు విభిన్న విధాలుగా సూచిస్తాడు: కుక్కలు (కీర్త. 22:16; 2 పేతు. 2:21-22); దుష్టులు; మరియు శరీరాన్ని ఛేదించేవారు (సున్నతి ద్వారా).</a:t>
            </a:r>
            <a:endParaRPr lang="en-US" altLang="es-ES" sz="2000" b="1">
              <a:latin typeface="Sree Krushnadevaraya" panose="02000600000000000000" pitchFamily="2" charset="0"/>
              <a:cs typeface="Sree Krushnadevaraya" panose="02000600000000000000" pitchFamily="2" charset="0"/>
            </a:endParaRPr>
          </a:p>
        </p:txBody>
      </p:sp>
      <p:graphicFrame>
        <p:nvGraphicFramePr>
          <p:cNvPr id="2" name="Diagrama 1">
            <a:extLst>
              <a:ext uri="{FF2B5EF4-FFF2-40B4-BE49-F238E27FC236}">
                <a16:creationId xmlns:a16="http://schemas.microsoft.com/office/drawing/2014/main" id="{6D699849-2DBB-4FFC-FA95-C817C5756544}"/>
              </a:ext>
            </a:extLst>
          </p:cNvPr>
          <p:cNvGraphicFramePr/>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C2E247CF-52BE-0523-44EB-648300B4AEC6}"/>
              </a:ext>
            </a:extLst>
          </p:cNvPr>
          <p:cNvPicPr>
            <a:picLocks noChangeAspect="1"/>
          </p:cNvPicPr>
          <p:nvPr/>
        </p:nvPicPr>
        <p:blipFill>
          <a:blip r:embed="rId8"/>
          <a:stretch>
            <a:fillRect/>
          </a:stretch>
        </p:blipFill>
        <p:spPr>
          <a:xfrm>
            <a:off x="7842250" y="4433888"/>
            <a:ext cx="4056063" cy="2373312"/>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A8A52685-72D8-20D7-2DEB-67BA716BEC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23EC187E-D1D8-7EC4-FED6-6B1120B6ADF1}"/>
              </a:ext>
            </a:extLst>
          </p:cNvPr>
          <p:cNvSpPr txBox="1">
            <a:spLocks noChangeArrowheads="1"/>
          </p:cNvSpPr>
          <p:nvPr/>
        </p:nvSpPr>
        <p:spPr bwMode="auto">
          <a:xfrm>
            <a:off x="139700" y="3951288"/>
            <a:ext cx="401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b="1">
                <a:latin typeface="Sree Krushnadevaraya" panose="02000600000000000000" pitchFamily="2" charset="0"/>
                <a:cs typeface="Sree Krushnadevaraya" panose="02000600000000000000" pitchFamily="2" charset="0"/>
              </a:rPr>
              <a:t>మనం ప్రభువునందు ఎలా ఆనందించగలం?</a:t>
            </a:r>
            <a:endParaRPr lang="en-US" altLang="es-ES" sz="2000" b="1">
              <a:latin typeface="Sree Krushnadevaraya" panose="02000600000000000000" pitchFamily="2" charset="0"/>
              <a:cs typeface="Sree Krushnadevaraya" panose="0200060000000000000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 calcmode="lin" valueType="num">
                                      <p:cBhvr>
                                        <p:cTn id="21" dur="500" fill="hold"/>
                                        <p:tgtEl>
                                          <p:spTgt spid="2">
                                            <p:graphicEl>
                                              <a:dgm id="{2101B580-243B-4D66-AF64-843AADD95756}"/>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2101B580-243B-4D66-AF64-843AADD95756}"/>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2101B580-243B-4D66-AF64-843AADD95756}"/>
                                            </p:graphic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7" dur="500"/>
                                        <p:tgtEl>
                                          <p:spTgt spid="2">
                                            <p:graphicEl>
                                              <a:dgm id="{E2AE7BEF-BAEC-4E0F-A0AC-4537B219A71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2" dur="500"/>
                                        <p:tgtEl>
                                          <p:spTgt spid="2">
                                            <p:graphicEl>
                                              <a:dgm id="{808F1990-6E95-4E19-8984-EDB82DF327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7" dur="500"/>
                                        <p:tgtEl>
                                          <p:spTgt spid="2">
                                            <p:graphicEl>
                                              <a:dgm id="{F36D605C-4091-4D7C-850A-9AE01370489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2" dur="500"/>
                                        <p:tgtEl>
                                          <p:spTgt spid="2">
                                            <p:graphicEl>
                                              <a:dgm id="{8C0CC12C-2034-4F6A-9D72-2319F4BE8B0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7" dur="500"/>
                                        <p:tgtEl>
                                          <p:spTgt spid="2">
                                            <p:graphicEl>
                                              <a:dgm id="{7A7BB961-2256-42CC-B522-27586A53DAD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2" dur="500"/>
                                        <p:tgtEl>
                                          <p:spTgt spid="2">
                                            <p:graphicEl>
                                              <a:dgm id="{DEA65993-D725-4E74-80AE-E7C4EF8D115F}"/>
                                            </p:graphic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0"/>
                                        <p:tgtEl>
                                          <p:spTgt spid="7"/>
                                        </p:tgtEl>
                                      </p:cBhvr>
                                    </p:animEffect>
                                    <p:anim calcmode="lin" valueType="num">
                                      <p:cBhvr>
                                        <p:cTn id="73" dur="1000" fill="hold"/>
                                        <p:tgtEl>
                                          <p:spTgt spid="7"/>
                                        </p:tgtEl>
                                        <p:attrNameLst>
                                          <p:attrName>ppt_x</p:attrName>
                                        </p:attrNameLst>
                                      </p:cBhvr>
                                      <p:tavLst>
                                        <p:tav tm="0">
                                          <p:val>
                                            <p:strVal val="#ppt_x"/>
                                          </p:val>
                                        </p:tav>
                                        <p:tav tm="100000">
                                          <p:val>
                                            <p:strVal val="#ppt_x"/>
                                          </p:val>
                                        </p:tav>
                                      </p:tavLst>
                                    </p:anim>
                                    <p:anim calcmode="lin" valueType="num">
                                      <p:cBhvr>
                                        <p:cTn id="74" dur="1000" fill="hold"/>
                                        <p:tgtEl>
                                          <p:spTgt spid="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2" grpId="0" uiExpand="1">
        <p:bldSub>
          <a:bldDgm bld="one"/>
        </p:bldSub>
      </p:bldGraphic>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4C7623-237C-15C0-462E-477FCFE80321}"/>
              </a:ext>
            </a:extLst>
          </p:cNvPr>
          <p:cNvSpPr txBox="1"/>
          <p:nvPr/>
        </p:nvSpPr>
        <p:spPr>
          <a:xfrm>
            <a:off x="0" y="67420"/>
            <a:ext cx="12192000" cy="92333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te-IN" sz="5400" b="1" spc="600" dirty="0">
                <a:ln/>
                <a:solidFill>
                  <a:schemeClr val="accent4"/>
                </a:solidFill>
                <a:effectLst>
                  <a:outerShdw blurRad="38100" dist="25400" dir="2700000" algn="tl">
                    <a:srgbClr val="000000"/>
                  </a:outerShdw>
                  <a:reflection blurRad="6350" stA="55000" endA="300" endPos="45500" dir="5400000" sy="-100000" algn="bl" rotWithShape="0"/>
                </a:effectLst>
                <a:latin typeface="Sree Krushnadevaraya" pitchFamily="2" charset="0"/>
                <a:cs typeface="Sree Krushnadevaraya" pitchFamily="2" charset="0"/>
              </a:rPr>
              <a:t>మిగిలి ఉన్నది </a:t>
            </a:r>
            <a:endParaRPr lang="en" sz="5400" b="1" spc="600" dirty="0">
              <a:ln/>
              <a:solidFill>
                <a:schemeClr val="accent4"/>
              </a:solidFill>
              <a:effectLst>
                <a:outerShdw blurRad="38100" dist="25400" dir="2700000" algn="tl">
                  <a:srgbClr val="000000"/>
                </a:outerShdw>
                <a:reflection blurRad="6350" stA="55000" endA="300" endPos="45500" dir="5400000" sy="-100000" algn="bl" rotWithShape="0"/>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2C444A9E-AEAF-FC14-E620-44FA0E432E74}"/>
              </a:ext>
            </a:extLst>
          </p:cNvPr>
          <p:cNvSpPr txBox="1">
            <a:spLocks noChangeArrowheads="1"/>
          </p:cNvSpPr>
          <p:nvPr/>
        </p:nvSpPr>
        <p:spPr bwMode="auto">
          <a:xfrm>
            <a:off x="138113" y="868363"/>
            <a:ext cx="1161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algn="ctr" eaLnBrk="1" hangingPunct="1"/>
            <a:r>
              <a:rPr lang="en-US" altLang="es-ES" sz="2000" b="1">
                <a:solidFill>
                  <a:srgbClr val="823A36"/>
                </a:solidFill>
                <a:latin typeface="Sree Krushnadevaraya" panose="02000600000000000000" pitchFamily="2" charset="0"/>
                <a:cs typeface="Sree Krushnadevaraya" panose="02000600000000000000" pitchFamily="2" charset="0"/>
              </a:rPr>
              <a:t>“</a:t>
            </a:r>
            <a:r>
              <a:rPr lang="te-IN" altLang="es-ES" sz="2000" b="1">
                <a:solidFill>
                  <a:srgbClr val="823A36"/>
                </a:solidFill>
                <a:latin typeface="Sree Krushnadevaraya" panose="02000600000000000000" pitchFamily="2" charset="0"/>
                <a:cs typeface="Sree Krushnadevaraya" panose="02000600000000000000" pitchFamily="2" charset="0"/>
              </a:rPr>
              <a:t>ఎనిమిదవ దినమున సున్నతి పొందితిని, ఇశ్రాయేలు వంశపువాడనై, బెన్యామీను గోత్రములో పుట్టి హెబ్రీయుల సంతానమైన హెబ్రీయుడనై, ధర్మశాస్త్రవిషయము పరిసయ్యుడనై,</a:t>
            </a:r>
            <a:r>
              <a:rPr lang="en-US" altLang="es-ES" sz="2000" b="1">
                <a:solidFill>
                  <a:srgbClr val="823A36"/>
                </a:solidFill>
                <a:latin typeface="Sree Krushnadevaraya" panose="02000600000000000000" pitchFamily="2" charset="0"/>
                <a:cs typeface="Sree Krushnadevaraya" panose="02000600000000000000" pitchFamily="2" charset="0"/>
              </a:rPr>
              <a:t>” (</a:t>
            </a:r>
            <a:r>
              <a:rPr lang="te-IN" altLang="es-ES" sz="2000" b="1">
                <a:solidFill>
                  <a:srgbClr val="823A36"/>
                </a:solidFill>
                <a:latin typeface="Sree Krushnadevaraya" panose="02000600000000000000" pitchFamily="2" charset="0"/>
                <a:cs typeface="Sree Krushnadevaraya" panose="02000600000000000000" pitchFamily="2" charset="0"/>
              </a:rPr>
              <a:t>ఫిలిప్పీయులకు</a:t>
            </a:r>
            <a:r>
              <a:rPr lang="en-US" altLang="es-ES" sz="2000" b="1">
                <a:solidFill>
                  <a:srgbClr val="823A36"/>
                </a:solidFill>
                <a:latin typeface="Sree Krushnadevaraya" panose="02000600000000000000" pitchFamily="2" charset="0"/>
                <a:cs typeface="Sree Krushnadevaraya" panose="02000600000000000000" pitchFamily="2" charset="0"/>
              </a:rPr>
              <a:t> 3:5)</a:t>
            </a:r>
          </a:p>
        </p:txBody>
      </p:sp>
      <p:sp>
        <p:nvSpPr>
          <p:cNvPr id="6" name="CuadroTexto 5">
            <a:extLst>
              <a:ext uri="{FF2B5EF4-FFF2-40B4-BE49-F238E27FC236}">
                <a16:creationId xmlns:a16="http://schemas.microsoft.com/office/drawing/2014/main" id="{7C13AFEB-F046-8261-8BB9-79CF6EC59681}"/>
              </a:ext>
            </a:extLst>
          </p:cNvPr>
          <p:cNvSpPr txBox="1">
            <a:spLocks noChangeArrowheads="1"/>
          </p:cNvSpPr>
          <p:nvPr/>
        </p:nvSpPr>
        <p:spPr bwMode="auto">
          <a:xfrm>
            <a:off x="142875" y="1576388"/>
            <a:ext cx="11906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a:latin typeface="Sree Krushnadevaraya" panose="02000600000000000000" pitchFamily="2" charset="0"/>
                <a:cs typeface="Sree Krushnadevaraya" panose="02000600000000000000" pitchFamily="2" charset="0"/>
              </a:rPr>
              <a:t>యెరూషలేము కౌన్సిల్‌లో</a:t>
            </a:r>
            <a:r>
              <a:rPr lang="en-US" altLang="es-ES" sz="2000">
                <a:latin typeface="Sree Krushnadevaraya" panose="02000600000000000000" pitchFamily="2" charset="0"/>
                <a:cs typeface="Sree Krushnadevaraya" panose="02000600000000000000" pitchFamily="2" charset="0"/>
              </a:rPr>
              <a:t>, </a:t>
            </a:r>
            <a:r>
              <a:rPr lang="te-IN" altLang="es-ES" sz="2000">
                <a:latin typeface="Sree Krushnadevaraya" panose="02000600000000000000" pitchFamily="2" charset="0"/>
                <a:cs typeface="Sree Krushnadevaraya" panose="02000600000000000000" pitchFamily="2" charset="0"/>
              </a:rPr>
              <a:t>అన్యులు యూదుల ఆచార చట్టాల విషయాలతో ఇబ్బంది పడకూడదని నిర్ణయించబడింది (అపొస్తలుల కార్యములు </a:t>
            </a:r>
            <a:r>
              <a:rPr lang="en-US" altLang="es-ES" sz="2000">
                <a:latin typeface="Sree Krushnadevaraya" panose="02000600000000000000" pitchFamily="2" charset="0"/>
                <a:cs typeface="Sree Krushnadevaraya" panose="02000600000000000000" pitchFamily="2" charset="0"/>
              </a:rPr>
              <a:t>15:19-21</a:t>
            </a:r>
            <a:r>
              <a:rPr lang="te-IN" altLang="es-ES" sz="2000">
                <a:latin typeface="Sree Krushnadevaraya" panose="02000600000000000000" pitchFamily="2" charset="0"/>
                <a:cs typeface="Sree Krushnadevaraya" panose="02000600000000000000" pitchFamily="2" charset="0"/>
              </a:rPr>
              <a:t>). అయితే</a:t>
            </a:r>
            <a:r>
              <a:rPr lang="en-US" altLang="es-ES" sz="2000">
                <a:latin typeface="Sree Krushnadevaraya" panose="02000600000000000000" pitchFamily="2" charset="0"/>
                <a:cs typeface="Sree Krushnadevaraya" panose="02000600000000000000" pitchFamily="2" charset="0"/>
              </a:rPr>
              <a:t>, </a:t>
            </a:r>
            <a:r>
              <a:rPr lang="te-IN" altLang="es-ES" sz="2000">
                <a:latin typeface="Sree Krushnadevaraya" panose="02000600000000000000" pitchFamily="2" charset="0"/>
                <a:cs typeface="Sree Krushnadevaraya" panose="02000600000000000000" pitchFamily="2" charset="0"/>
              </a:rPr>
              <a:t>కొంతమంది బోధకులు సున్నతి ఆవశ్యకతను బోధించడానికి ఫిలిప్పీకి వచ్చారు (ఫిలి. </a:t>
            </a:r>
            <a:r>
              <a:rPr lang="en-US" altLang="es-ES" sz="2000">
                <a:latin typeface="Sree Krushnadevaraya" panose="02000600000000000000" pitchFamily="2" charset="0"/>
                <a:cs typeface="Sree Krushnadevaraya" panose="02000600000000000000" pitchFamily="2" charset="0"/>
              </a:rPr>
              <a:t>3:2-3</a:t>
            </a:r>
            <a:r>
              <a:rPr lang="te-IN" altLang="es-ES" sz="2000">
                <a:latin typeface="Sree Krushnadevaraya" panose="02000600000000000000" pitchFamily="2" charset="0"/>
                <a:cs typeface="Sree Krushnadevaraya" panose="02000600000000000000" pitchFamily="2" charset="0"/>
              </a:rPr>
              <a:t>).</a:t>
            </a:r>
            <a:endParaRPr lang="en-US" altLang="es-ES" sz="2000">
              <a:latin typeface="Sree Krushnadevaraya" panose="02000600000000000000" pitchFamily="2" charset="0"/>
              <a:cs typeface="Sree Krushnadevaraya" panose="02000600000000000000" pitchFamily="2" charset="0"/>
            </a:endParaRPr>
          </a:p>
        </p:txBody>
      </p:sp>
      <p:graphicFrame>
        <p:nvGraphicFramePr>
          <p:cNvPr id="2" name="Diagrama 1">
            <a:extLst>
              <a:ext uri="{FF2B5EF4-FFF2-40B4-BE49-F238E27FC236}">
                <a16:creationId xmlns:a16="http://schemas.microsoft.com/office/drawing/2014/main" id="{FD58EAE8-0C84-780F-5C7E-C000E2A53819}"/>
              </a:ext>
            </a:extLst>
          </p:cNvPr>
          <p:cNvGraphicFramePr/>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5642D27-4585-316F-50F7-F06B40552F3B}"/>
              </a:ext>
            </a:extLst>
          </p:cNvPr>
          <p:cNvSpPr txBox="1">
            <a:spLocks noChangeArrowheads="1"/>
          </p:cNvSpPr>
          <p:nvPr/>
        </p:nvSpPr>
        <p:spPr bwMode="auto">
          <a:xfrm>
            <a:off x="8928100" y="4402138"/>
            <a:ext cx="3263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algn="ctr" eaLnBrk="1" hangingPunct="1">
              <a:spcBef>
                <a:spcPts val="600"/>
              </a:spcBef>
            </a:pPr>
            <a:r>
              <a:rPr lang="te-IN" altLang="es-ES" sz="2000" dirty="0">
                <a:latin typeface="Sree Krushnadevaraya" panose="02000600000000000000" pitchFamily="2" charset="0"/>
                <a:cs typeface="Sree Krushnadevaraya" panose="02000600000000000000" pitchFamily="2" charset="0"/>
              </a:rPr>
              <a:t>కానీ అతను యేసును తెలుసుకోకముందే ఇవన్నీ గురించి గొప్పలు చెప్పుకున్నాడు. ఇప్పుడు అతను ధర్మశాస్త్రాన్ని కూడా అర్థం చేసుకోలేదని అతనికి తెలుసు (మత్త. 5:21-22). ఇప్పుడు క్రీస్తు మాత్రమే రక్షిస్తాడని అతనికి తెలుసు</a:t>
            </a:r>
            <a:br>
              <a:rPr lang="es-ES" altLang="es-ES" sz="2000" dirty="0">
                <a:latin typeface="Sree Krushnadevaraya" panose="02000600000000000000" pitchFamily="2" charset="0"/>
                <a:cs typeface="Sree Krushnadevaraya" panose="02000600000000000000" pitchFamily="2" charset="0"/>
              </a:rPr>
            </a:br>
            <a:r>
              <a:rPr lang="te-IN" altLang="es-ES" sz="2000" dirty="0">
                <a:latin typeface="Sree Krushnadevaraya" panose="02000600000000000000" pitchFamily="2" charset="0"/>
                <a:cs typeface="Sree Krushnadevaraya" panose="02000600000000000000" pitchFamily="2" charset="0"/>
              </a:rPr>
              <a:t>(ఫిలి. 3:7).</a:t>
            </a:r>
            <a:endParaRPr lang="en-US" altLang="es-ES" sz="2000" dirty="0">
              <a:latin typeface="Sree Krushnadevaraya" panose="02000600000000000000" pitchFamily="2" charset="0"/>
              <a:cs typeface="Sree Krushnadevaraya" panose="02000600000000000000" pitchFamily="2" charset="0"/>
            </a:endParaRPr>
          </a:p>
        </p:txBody>
      </p:sp>
      <p:sp>
        <p:nvSpPr>
          <p:cNvPr id="9" name="CuadroTexto 8">
            <a:extLst>
              <a:ext uri="{FF2B5EF4-FFF2-40B4-BE49-F238E27FC236}">
                <a16:creationId xmlns:a16="http://schemas.microsoft.com/office/drawing/2014/main" id="{53741F86-76D8-9534-C1EE-155615B4EFF4}"/>
              </a:ext>
            </a:extLst>
          </p:cNvPr>
          <p:cNvSpPr txBox="1">
            <a:spLocks noChangeArrowheads="1"/>
          </p:cNvSpPr>
          <p:nvPr/>
        </p:nvSpPr>
        <p:spPr bwMode="auto">
          <a:xfrm>
            <a:off x="138113" y="24320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a:latin typeface="Sree Krushnadevaraya" panose="02000600000000000000" pitchFamily="2" charset="0"/>
                <a:cs typeface="Sree Krushnadevaraya" panose="02000600000000000000" pitchFamily="2" charset="0"/>
              </a:rPr>
              <a:t>కాలంలోకి వెళితే, పౌలు ఆ బోధకుల వలె ఉన్నప్పుడు తాను ఎంత పరిపూర్ణంగా ఉన్నాడో వారికి గుర్తు చేస్తున్నాడు (ఫిలి. 3:4-6):</a:t>
            </a:r>
            <a:endParaRPr lang="en-US" altLang="es-ES" sz="2000">
              <a:latin typeface="Sree Krushnadevaraya" panose="02000600000000000000" pitchFamily="2" charset="0"/>
              <a:cs typeface="Sree Krushnadevaraya" panose="02000600000000000000" pitchFamily="2" charset="0"/>
            </a:endParaRP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83AA20B4-AC3F-750F-E205-0E5929674A14}"/>
              </a:ext>
            </a:extLst>
          </p:cNvPr>
          <p:cNvPicPr>
            <a:picLocks noChangeAspect="1"/>
          </p:cNvPicPr>
          <p:nvPr/>
        </p:nvPicPr>
        <p:blipFill rotWithShape="1">
          <a:blip r:embed="rId8"/>
          <a:srcRect/>
          <a:stretch>
            <a:fillRect/>
          </a:stretch>
        </p:blipFill>
        <p:spPr>
          <a:xfrm>
            <a:off x="9113838" y="2363788"/>
            <a:ext cx="2851150" cy="1973262"/>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250"/>
                                        <p:tgtEl>
                                          <p:spTgt spid="2">
                                            <p:graphicEl>
                                              <a:dgm id="{81B947A8-8222-4D23-91A0-A3DDDFBA911F}"/>
                                            </p:graphicEl>
                                          </p:spTgt>
                                        </p:tgtEl>
                                      </p:cBhvr>
                                    </p:animEffect>
                                  </p:childTnLst>
                                </p:cTn>
                              </p:par>
                            </p:childTnLst>
                          </p:cTn>
                        </p:par>
                        <p:par>
                          <p:cTn id="39" fill="hold">
                            <p:stCondLst>
                              <p:cond delay="25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25338-0C1B-2F9A-8E56-1D7BCDDB07EE}"/>
              </a:ext>
            </a:extLst>
          </p:cNvPr>
          <p:cNvSpPr txBox="1"/>
          <p:nvPr/>
        </p:nvSpPr>
        <p:spPr>
          <a:xfrm>
            <a:off x="0" y="75845"/>
            <a:ext cx="12191999" cy="861774"/>
          </a:xfrm>
          <a:prstGeom prst="rect">
            <a:avLst/>
          </a:prstGeom>
          <a:noFill/>
        </p:spPr>
        <p:txBody>
          <a:bodyPr>
            <a:spAutoFit/>
          </a:bodyPr>
          <a:lstStyle/>
          <a:p>
            <a:pPr algn="ctr" fontAlgn="auto">
              <a:spcBef>
                <a:spcPts val="0"/>
              </a:spcBef>
              <a:spcAft>
                <a:spcPts val="0"/>
              </a:spcAft>
              <a:defRPr/>
            </a:pPr>
            <a:r>
              <a:rPr lang="te-IN" sz="5000" spc="630" dirty="0">
                <a:ln w="10160">
                  <a:solidFill>
                    <a:srgbClr val="FFFF00"/>
                  </a:solidFill>
                  <a:prstDash val="solid"/>
                </a:ln>
                <a:solidFill>
                  <a:srgbClr val="823A36"/>
                </a:solidFill>
                <a:effectLst>
                  <a:outerShdw blurRad="38100" dist="22860" dir="5400000" algn="tl" rotWithShape="0">
                    <a:srgbClr val="000000"/>
                  </a:outerShdw>
                </a:effectLst>
                <a:latin typeface="Sree Krushnadevaraya" pitchFamily="2" charset="0"/>
                <a:cs typeface="Sree Krushnadevaraya" pitchFamily="2" charset="0"/>
              </a:rPr>
              <a:t>ముఖ్యమైన విషయం </a:t>
            </a:r>
            <a:endParaRPr lang="en" sz="5000" spc="630" dirty="0">
              <a:ln w="10160">
                <a:solidFill>
                  <a:srgbClr val="FFFF00"/>
                </a:solidFill>
                <a:prstDash val="solid"/>
              </a:ln>
              <a:solidFill>
                <a:srgbClr val="823A36"/>
              </a:solidFill>
              <a:effectLst>
                <a:outerShdw blurRad="38100" dist="22860" dir="5400000" algn="tl" rotWithShape="0">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DC807B70-4F91-4C54-055A-E3C66058CD46}"/>
              </a:ext>
            </a:extLst>
          </p:cNvPr>
          <p:cNvSpPr txBox="1"/>
          <p:nvPr/>
        </p:nvSpPr>
        <p:spPr>
          <a:xfrm>
            <a:off x="177800" y="780793"/>
            <a:ext cx="11854543" cy="430887"/>
          </a:xfrm>
          <a:prstGeom prst="rect">
            <a:avLst/>
          </a:prstGeom>
          <a:solidFill>
            <a:srgbClr val="D4E2C4"/>
          </a:solidFill>
          <a:effectLst>
            <a:outerShdw blurRad="63500" sx="102000" sy="102000" algn="ctr" rotWithShape="0">
              <a:prstClr val="black"/>
            </a:outerShdw>
          </a:effectLst>
        </p:spPr>
        <p:txBody>
          <a:bodyPr anchor="b">
            <a:spAutoFit/>
            <a:scene3d>
              <a:camera prst="orthographicFront"/>
              <a:lightRig rig="threePt" dir="t"/>
            </a:scene3d>
            <a:sp3d extrusionH="57150">
              <a:bevelT w="38100" h="38100"/>
            </a:sp3d>
          </a:bodyPr>
          <a:lstStyle/>
          <a:p>
            <a:pPr algn="ctr" fontAlgn="auto">
              <a:spcBef>
                <a:spcPts val="0"/>
              </a:spcBef>
              <a:spcAft>
                <a:spcPts val="0"/>
              </a:spcAft>
              <a:defRPr/>
            </a:pPr>
            <a:r>
              <a:rPr lang="en" sz="2200" dirty="0">
                <a:solidFill>
                  <a:srgbClr val="485F2F"/>
                </a:solidFill>
                <a:latin typeface="Sree Krushnadevaraya" pitchFamily="2" charset="0"/>
                <a:cs typeface="Sree Krushnadevaraya" pitchFamily="2" charset="0"/>
              </a:rPr>
              <a:t>“</a:t>
            </a:r>
            <a:r>
              <a:rPr lang="te-IN" sz="2200" dirty="0">
                <a:solidFill>
                  <a:srgbClr val="485F2F"/>
                </a:solidFill>
                <a:latin typeface="Sree Krushnadevaraya" pitchFamily="2" charset="0"/>
                <a:cs typeface="Sree Krushnadevaraya" pitchFamily="2" charset="0"/>
              </a:rPr>
              <a:t>అయినను ఏవేవి నాకు లాభకరములై యుండెనో వాటిని క్రీస్తు నిమిత్తము నష్టముగా ఎంచుకొంటిని.</a:t>
            </a:r>
            <a:r>
              <a:rPr lang="en" sz="2200" dirty="0">
                <a:solidFill>
                  <a:srgbClr val="485F2F"/>
                </a:solidFill>
                <a:latin typeface="Sree Krushnadevaraya" pitchFamily="2" charset="0"/>
                <a:cs typeface="Sree Krushnadevaraya" pitchFamily="2" charset="0"/>
              </a:rPr>
              <a:t>” (</a:t>
            </a:r>
            <a:r>
              <a:rPr lang="te-IN" sz="2200" dirty="0">
                <a:solidFill>
                  <a:srgbClr val="485F2F"/>
                </a:solidFill>
                <a:latin typeface="Sree Krushnadevaraya" pitchFamily="2" charset="0"/>
                <a:cs typeface="Sree Krushnadevaraya" pitchFamily="2" charset="0"/>
              </a:rPr>
              <a:t>ఫిలిప్పీయులకు</a:t>
            </a:r>
            <a:r>
              <a:rPr lang="en" sz="2200" dirty="0">
                <a:solidFill>
                  <a:srgbClr val="485F2F"/>
                </a:solidFill>
                <a:latin typeface="Sree Krushnadevaraya" pitchFamily="2" charset="0"/>
                <a:cs typeface="Sree Krushnadevaraya" pitchFamily="2" charset="0"/>
              </a:rPr>
              <a:t> 3:7)</a:t>
            </a:r>
          </a:p>
        </p:txBody>
      </p:sp>
      <p:sp>
        <p:nvSpPr>
          <p:cNvPr id="6" name="CuadroTexto 5">
            <a:extLst>
              <a:ext uri="{FF2B5EF4-FFF2-40B4-BE49-F238E27FC236}">
                <a16:creationId xmlns:a16="http://schemas.microsoft.com/office/drawing/2014/main" id="{E9BB069D-4B0B-6A55-6C0E-FAD28FD39EAD}"/>
              </a:ext>
            </a:extLst>
          </p:cNvPr>
          <p:cNvSpPr txBox="1">
            <a:spLocks noChangeArrowheads="1"/>
          </p:cNvSpPr>
          <p:nvPr/>
        </p:nvSpPr>
        <p:spPr bwMode="auto">
          <a:xfrm>
            <a:off x="177800" y="1325563"/>
            <a:ext cx="729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a:latin typeface="Sree Krushnadevaraya" panose="02000600000000000000" pitchFamily="2" charset="0"/>
                <a:cs typeface="Sree Krushnadevaraya" panose="02000600000000000000" pitchFamily="2" charset="0"/>
              </a:rPr>
              <a:t>పౌలు తన పూర్వ జీవితాన్ని ప్రస్తుత జీవితానికి పోల్చి చూస్తాడు. ఒక వైపు, అతను తన జ్ఞానాన్ని; గమలీయేలు యొక్క స్టార్ శిష్యుడిగా తన మహిమాన్విత భవిష్యత్తును; అతని అద్భుతమైన పరిసయ్యుల బహుమతులను ఉంచుతాడు. అన్ని లాభాలు.</a:t>
            </a:r>
            <a:endParaRPr lang="en-US" altLang="es-ES" sz="2000">
              <a:latin typeface="Sree Krushnadevaraya" panose="02000600000000000000" pitchFamily="2" charset="0"/>
              <a:cs typeface="Sree Krushnadevaraya" panose="02000600000000000000" pitchFamily="2" charset="0"/>
            </a:endParaRPr>
          </a:p>
        </p:txBody>
      </p:sp>
      <p:pic>
        <p:nvPicPr>
          <p:cNvPr id="8" name="Imagen 7" descr="Una persona caminando en la calle&#10;&#10;El contenido generado por IA puede ser incorrecto.">
            <a:extLst>
              <a:ext uri="{FF2B5EF4-FFF2-40B4-BE49-F238E27FC236}">
                <a16:creationId xmlns:a16="http://schemas.microsoft.com/office/drawing/2014/main" id="{4AB94506-FF8D-66A3-DB70-090B93250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603C3EB9-6B70-49F6-8FB3-827DEAA4F1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1419C082-9751-5DA6-D15C-4EA37DFC4BDE}"/>
              </a:ext>
            </a:extLst>
          </p:cNvPr>
          <p:cNvSpPr txBox="1">
            <a:spLocks noChangeArrowheads="1"/>
          </p:cNvSpPr>
          <p:nvPr/>
        </p:nvSpPr>
        <p:spPr bwMode="auto">
          <a:xfrm>
            <a:off x="5888038" y="4732338"/>
            <a:ext cx="63039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r>
              <a:rPr lang="te-IN" altLang="es-ES" sz="2200">
                <a:latin typeface="Sree Krushnadevaraya" panose="02000600000000000000" pitchFamily="2" charset="0"/>
                <a:cs typeface="Sree Krushnadevaraya" panose="02000600000000000000" pitchFamily="2" charset="0"/>
              </a:rPr>
              <a:t>పరలోకంలో మరియు క్రొత్త భూమిపై నిత్యజీవం కంటే విలువైనది ఏది ఉంటుంది? అయినప్పటికీ, ప్రాపంచిక విలువలు చాలామందిని ఈ వాస్తవికతకు అంధులను చేస్తాయి. ఇక్కడ ముఖ్యమైనవిగా పరిగణించబడే విషయాలకు మరియు పరలోకం నిజంగా విలువైన వాటికి మధ్య సహజమైన పోటీ ఉంది: క్రీస్తులాంటి స్వభావం మరియు ఆత్మ రక్షణ.</a:t>
            </a:r>
            <a:endParaRPr lang="en-US" altLang="es-ES" sz="2200">
              <a:latin typeface="Sree Krushnadevaraya" panose="02000600000000000000" pitchFamily="2" charset="0"/>
              <a:cs typeface="Sree Krushnadevaraya" panose="02000600000000000000" pitchFamily="2" charset="0"/>
            </a:endParaRP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138B6D2-4B18-FA6B-B54F-57301D4681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6088" y="3529013"/>
            <a:ext cx="2182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7" descr="Imagen que contiene tabla, pequeño, iluminado, agua&#10;&#10;El contenido generado por IA puede ser incorrecto.">
            <a:extLst>
              <a:ext uri="{FF2B5EF4-FFF2-40B4-BE49-F238E27FC236}">
                <a16:creationId xmlns:a16="http://schemas.microsoft.com/office/drawing/2014/main" id="{B0BBF3FD-A2C2-BCB8-445D-7CF7D84267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6088" y="3529013"/>
            <a:ext cx="21828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2E4472BF-367C-B415-B057-3CC1015194C9}"/>
              </a:ext>
            </a:extLst>
          </p:cNvPr>
          <p:cNvSpPr txBox="1">
            <a:spLocks noChangeArrowheads="1"/>
          </p:cNvSpPr>
          <p:nvPr/>
        </p:nvSpPr>
        <p:spPr bwMode="auto">
          <a:xfrm>
            <a:off x="207963" y="2513013"/>
            <a:ext cx="72723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ptos" panose="020B0004020202020204" pitchFamily="34" charset="0"/>
                <a:cs typeface="Arial" panose="020B0604020202020204" pitchFamily="34" charset="0"/>
              </a:defRPr>
            </a:lvl1pPr>
            <a:lvl2pPr marL="742950" indent="-285750" eaLnBrk="0" hangingPunct="0">
              <a:defRPr>
                <a:solidFill>
                  <a:schemeClr val="tx1"/>
                </a:solidFill>
                <a:latin typeface="Aptos" panose="020B0004020202020204" pitchFamily="34" charset="0"/>
                <a:cs typeface="Arial" panose="020B0604020202020204" pitchFamily="34" charset="0"/>
              </a:defRPr>
            </a:lvl2pPr>
            <a:lvl3pPr marL="1143000" indent="-228600" eaLnBrk="0" hangingPunct="0">
              <a:defRPr>
                <a:solidFill>
                  <a:schemeClr val="tx1"/>
                </a:solidFill>
                <a:latin typeface="Aptos" panose="020B0004020202020204" pitchFamily="34" charset="0"/>
                <a:cs typeface="Arial" panose="020B0604020202020204" pitchFamily="34" charset="0"/>
              </a:defRPr>
            </a:lvl3pPr>
            <a:lvl4pPr marL="1600200" indent="-228600" eaLnBrk="0" hangingPunct="0">
              <a:defRPr>
                <a:solidFill>
                  <a:schemeClr val="tx1"/>
                </a:solidFill>
                <a:latin typeface="Aptos" panose="020B0004020202020204" pitchFamily="34" charset="0"/>
                <a:cs typeface="Arial" panose="020B0604020202020204" pitchFamily="34" charset="0"/>
              </a:defRPr>
            </a:lvl4pPr>
            <a:lvl5pPr marL="2057400" indent="-228600" eaLnBrk="0" hangingPunct="0">
              <a:defRPr>
                <a:solidFill>
                  <a:schemeClr val="tx1"/>
                </a:solidFill>
                <a:latin typeface="Aptos" panose="020B00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cs typeface="Arial" panose="020B0604020202020204" pitchFamily="34" charset="0"/>
              </a:defRPr>
            </a:lvl9pPr>
          </a:lstStyle>
          <a:p>
            <a:pPr eaLnBrk="1" hangingPunct="1">
              <a:spcBef>
                <a:spcPts val="600"/>
              </a:spcBef>
            </a:pPr>
            <a:r>
              <a:rPr lang="te-IN" altLang="es-ES" sz="2000">
                <a:latin typeface="Sree Krushnadevaraya" panose="02000600000000000000" pitchFamily="2" charset="0"/>
                <a:cs typeface="Sree Krushnadevaraya" panose="02000600000000000000" pitchFamily="2" charset="0"/>
              </a:rPr>
              <a:t>ఇప్పుడు, క్రీస్తును కలిసినప్పటి నుండి అతని జీవితాన్ని త్రాసు యొక్క మరొక వైపు ఉంచండి. అన్ని లాభాలు చెత్తగా మారుతాయి, ఎందుకంటే క్రీస్తు ప్రేమతో ఏదీ పోల్చలేము (ఫిలి. 3:7-8).</a:t>
            </a:r>
            <a:endParaRPr lang="en-US" altLang="es-ES" sz="2000">
              <a:latin typeface="Sree Krushnadevaraya" panose="02000600000000000000" pitchFamily="2" charset="0"/>
              <a:cs typeface="Sree Krushnadevaraya" panose="0200060000000000000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nodeType="afterGroup">
                            <p:stCondLst>
                              <p:cond delay="1500"/>
                            </p:stCondLst>
                            <p:childTnLst>
                              <p:par>
                                <p:cTn id="18" presetID="16" presetClass="entr" presetSubtype="2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E80E88-06C1-54D2-5731-7ECFF294BE8E}"/>
              </a:ext>
            </a:extLst>
          </p:cNvPr>
          <p:cNvSpPr txBox="1"/>
          <p:nvPr/>
        </p:nvSpPr>
        <p:spPr>
          <a:xfrm>
            <a:off x="1" y="2606987"/>
            <a:ext cx="12191999" cy="1015663"/>
          </a:xfrm>
          <a:prstGeom prst="rect">
            <a:avLst/>
          </a:prstGeom>
          <a:noFill/>
          <a:effectLst>
            <a:outerShdw blurRad="50800" dir="5400000" algn="ctr" rotWithShape="0">
              <a:schemeClr val="tx1"/>
            </a:outerShdw>
          </a:effectLst>
        </p:spPr>
        <p:txBody>
          <a:bodyPr>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pPr fontAlgn="auto">
              <a:spcBef>
                <a:spcPts val="0"/>
              </a:spcBef>
              <a:spcAft>
                <a:spcPts val="0"/>
              </a:spcAft>
              <a:defRPr/>
            </a:pPr>
            <a:r>
              <a:rPr lang="te-IN" sz="6000" spc="300" dirty="0">
                <a:latin typeface="Sree Krushnadevaraya" pitchFamily="2" charset="0"/>
                <a:cs typeface="Sree Krushnadevaraya" pitchFamily="2" charset="0"/>
              </a:rPr>
              <a:t>రక్షణలో నిలిచి ఉండటానికి చిట్కాలు</a:t>
            </a:r>
            <a:endParaRPr lang="en" sz="6000" spc="300" dirty="0">
              <a:latin typeface="Sree Krushnadevaraya" pitchFamily="2" charset="0"/>
              <a:cs typeface="Sree Krushnadevaraya" pitchFamily="2" charset="0"/>
            </a:endParaRPr>
          </a:p>
        </p:txBody>
      </p:sp>
    </p:spTree>
  </p:cSld>
  <p:clrMapOvr>
    <a:masterClrMapping/>
  </p:clrMapOvr>
  <p:transition spd="slow">
    <p:fade/>
  </p:transition>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843</TotalTime>
  <Words>1006</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Sree Krushnadevaraya</vt:lpstr>
      <vt:lpstr>Helvetica Neue Medium</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 K. Samraj Kumar</dc:creator>
  <cp:lastModifiedBy>Sergio</cp:lastModifiedBy>
  <cp:revision>103</cp:revision>
  <dcterms:created xsi:type="dcterms:W3CDTF">2026-01-07T16:18:59Z</dcterms:created>
  <dcterms:modified xsi:type="dcterms:W3CDTF">2026-02-02T09:57:16Z</dcterms:modified>
</cp:coreProperties>
</file>