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sldIdLst>
    <p:sldId id="329" r:id="rId4"/>
    <p:sldId id="325" r:id="rId5"/>
    <p:sldId id="328" r:id="rId6"/>
    <p:sldId id="257" r:id="rId7"/>
    <p:sldId id="326" r:id="rId8"/>
    <p:sldId id="259" r:id="rId9"/>
    <p:sldId id="327" r:id="rId10"/>
    <p:sldId id="261" r:id="rId11"/>
    <p:sldId id="262" r:id="rId12"/>
    <p:sldId id="264" r:id="rId13"/>
  </p:sldIdLst>
  <p:sldSz cx="12192000" cy="6858000"/>
  <p:notesSz cx="6858000" cy="9144000"/>
  <p:embeddedFontLst>
    <p:embeddedFont>
      <p:font typeface="Sree Krushnadevaraya" panose="02000600000000000000" pitchFamily="2" charset="0"/>
      <p:regular r:id="rId1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1547"/>
    <a:srgbClr val="441D61"/>
    <a:srgbClr val="532476"/>
    <a:srgbClr val="006C93"/>
    <a:srgbClr val="F9B886"/>
    <a:srgbClr val="8A4500"/>
    <a:srgbClr val="663300"/>
    <a:srgbClr val="EAB200"/>
    <a:srgbClr val="A88C00"/>
    <a:srgbClr val="867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07/relationships/hdphoto" Target="../media/hdphoto4.wdp"/><Relationship Id="rId1" Type="http://schemas.openxmlformats.org/officeDocument/2006/relationships/image" Target="../media/image29.pn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07/relationships/hdphoto" Target="../media/hdphoto4.wdp"/><Relationship Id="rId1" Type="http://schemas.openxmlformats.org/officeDocument/2006/relationships/image" Target="../media/image29.pn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CE28E-0DED-421D-9FB8-D70B5BE1994C}"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es-ES"/>
        </a:p>
      </dgm:t>
    </dgm:pt>
    <dgm:pt modelId="{90BDB68E-DD81-4317-8BA3-75FB807C0CC5}">
      <dgm:prSet custT="1"/>
      <dgm:spPr>
        <a:gradFill rotWithShape="0">
          <a:gsLst>
            <a:gs pos="0">
              <a:srgbClr val="EAB200"/>
            </a:gs>
            <a:gs pos="51000">
              <a:srgbClr val="A88C00"/>
            </a:gs>
            <a:gs pos="100000">
              <a:srgbClr val="867300"/>
            </a:gs>
          </a:gsLst>
        </a:gradFill>
      </dgm:spPr>
      <dgm:t>
        <a:bodyPr/>
        <a:lstStyle/>
        <a:p>
          <a:pPr rtl="0">
            <a:lnSpc>
              <a:spcPct val="50000"/>
            </a:lnSpc>
          </a:pPr>
          <a:r>
            <a:rPr lang="te-IN" sz="2000" b="1"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మనమందరం అవసరమైన వాళ్ళమే</a:t>
          </a:r>
          <a:br>
            <a:rPr lang="es-ES" sz="2000" b="1"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br>
          <a:r>
            <a:rPr lang="te-IN" sz="2000" b="1"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(1 కొరింథీ. 12:15)</a:t>
          </a:r>
          <a:endParaRPr lang="en-US" sz="20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gm:t>
    </dgm:pt>
    <dgm:pt modelId="{0C6DA4E3-2CFC-4BC4-A211-614C3D9E1D6D}" type="parTrans" cxnId="{505CDE5A-B7D7-4C1C-931D-49A3E4A17B0D}">
      <dgm:prSet/>
      <dgm:spPr/>
      <dgm:t>
        <a:bodyPr/>
        <a:lstStyle/>
        <a:p>
          <a:endParaRPr lang="es-ES" sz="200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gm:t>
    </dgm:pt>
    <dgm:pt modelId="{E2531685-18A3-48E9-A265-8C17AD264B64}" type="sibTrans" cxnId="{505CDE5A-B7D7-4C1C-931D-49A3E4A17B0D}">
      <dgm:prSet/>
      <dgm:spPr/>
      <dgm:t>
        <a:bodyPr/>
        <a:lstStyle/>
        <a:p>
          <a:endParaRPr lang="es-ES" sz="200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gm:t>
    </dgm:pt>
    <dgm:pt modelId="{E04FF557-0107-46C7-A48B-5FE9391BF040}">
      <dgm:prSet custT="1"/>
      <dgm:spPr/>
      <dgm:t>
        <a:bodyPr/>
        <a:lstStyle/>
        <a:p>
          <a:pPr>
            <a:lnSpc>
              <a:spcPct val="50000"/>
            </a:lnSpc>
          </a:pPr>
          <a:r>
            <a:rPr lang="te-IN" sz="2000" b="1"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ప్రతి ఒక్కరికి తన సొంత పని ఉంటుంది (1 కొరిం. 12:17)</a:t>
          </a:r>
          <a:endParaRPr lang="en-US" sz="20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gm:t>
    </dgm:pt>
    <dgm:pt modelId="{3B25DC16-1D06-42F0-B6A3-033F709C4153}" type="parTrans" cxnId="{192EE68F-827E-41E8-84D2-224E8515844C}">
      <dgm:prSet/>
      <dgm:spPr/>
      <dgm:t>
        <a:bodyPr/>
        <a:lstStyle/>
        <a:p>
          <a:endParaRPr lang="es-ES" sz="200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gm:t>
    </dgm:pt>
    <dgm:pt modelId="{45DBD43E-BC69-4397-B501-70E874EAC35D}" type="sibTrans" cxnId="{192EE68F-827E-41E8-84D2-224E8515844C}">
      <dgm:prSet/>
      <dgm:spPr/>
      <dgm:t>
        <a:bodyPr/>
        <a:lstStyle/>
        <a:p>
          <a:endParaRPr lang="es-ES" sz="200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gm:t>
    </dgm:pt>
    <dgm:pt modelId="{733B78B2-4E99-4C70-9514-79470CD200EF}">
      <dgm:prSet custT="1"/>
      <dgm:spPr>
        <a:gradFill rotWithShape="0">
          <a:gsLst>
            <a:gs pos="0">
              <a:srgbClr val="21B1C5"/>
            </a:gs>
            <a:gs pos="50000">
              <a:srgbClr val="17ABBF"/>
            </a:gs>
            <a:gs pos="100000">
              <a:srgbClr val="1E8896"/>
            </a:gs>
          </a:gsLst>
        </a:gradFill>
      </dgm:spPr>
      <dgm:t>
        <a:bodyPr/>
        <a:lstStyle/>
        <a:p>
          <a:pPr>
            <a:lnSpc>
              <a:spcPct val="50000"/>
            </a:lnSpc>
          </a:pPr>
          <a:r>
            <a:rPr lang="te-IN" sz="2000" b="1"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మనం ఎవరినీ తృణీకరించలేము</a:t>
          </a:r>
          <a:br>
            <a:rPr lang="es-ES" sz="2000" b="1"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br>
          <a:r>
            <a:rPr lang="te-IN" sz="2000" b="1"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(1 కొరింథీ. 12:21)</a:t>
          </a:r>
          <a:endParaRPr lang="en-US" sz="20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gm:t>
    </dgm:pt>
    <dgm:pt modelId="{84886710-69D7-4FC9-A692-17F5E83246B0}" type="parTrans" cxnId="{C8A82306-2278-4D8A-970F-9D29FAED6889}">
      <dgm:prSet/>
      <dgm:spPr/>
      <dgm:t>
        <a:bodyPr/>
        <a:lstStyle/>
        <a:p>
          <a:endParaRPr lang="es-ES" sz="200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gm:t>
    </dgm:pt>
    <dgm:pt modelId="{271F9FF7-42EB-4F06-A688-EF8D7EDE2FE1}" type="sibTrans" cxnId="{C8A82306-2278-4D8A-970F-9D29FAED6889}">
      <dgm:prSet/>
      <dgm:spPr/>
      <dgm:t>
        <a:bodyPr/>
        <a:lstStyle/>
        <a:p>
          <a:endParaRPr lang="es-ES" sz="200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gm:t>
    </dgm:pt>
    <dgm:pt modelId="{DA20450E-2CB1-4DB3-8398-B1E08B153069}">
      <dgm:prSet custT="1"/>
      <dgm:spPr/>
      <dgm:t>
        <a:bodyPr/>
        <a:lstStyle/>
        <a:p>
          <a:pPr>
            <a:lnSpc>
              <a:spcPct val="50000"/>
            </a:lnSpc>
          </a:pPr>
          <a:r>
            <a:rPr lang="te-IN" sz="2000" b="1"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"తక్కువ" విశ్వాసులు లేరు</a:t>
          </a:r>
          <a:br>
            <a:rPr lang="es-ES" sz="2000" b="1"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br>
          <a:r>
            <a:rPr lang="te-IN" sz="2000" b="1"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(1 కొరిం. 12:22-24)</a:t>
          </a:r>
          <a:endParaRPr lang="en-US" sz="20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gm:t>
    </dgm:pt>
    <dgm:pt modelId="{0A240C47-26BE-454F-9587-B35130F51901}" type="parTrans" cxnId="{8D535B7D-DC7A-4610-9F8E-2867796306BC}">
      <dgm:prSet/>
      <dgm:spPr/>
      <dgm:t>
        <a:bodyPr/>
        <a:lstStyle/>
        <a:p>
          <a:endParaRPr lang="es-ES" sz="200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gm:t>
    </dgm:pt>
    <dgm:pt modelId="{0A37C613-0CB9-4C6B-8E6B-047B819E6F41}" type="sibTrans" cxnId="{8D535B7D-DC7A-4610-9F8E-2867796306BC}">
      <dgm:prSet/>
      <dgm:spPr/>
      <dgm:t>
        <a:bodyPr/>
        <a:lstStyle/>
        <a:p>
          <a:endParaRPr lang="es-ES" sz="200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gm:t>
    </dgm:pt>
    <dgm:pt modelId="{39909C27-0BF3-46A5-A9A3-83A7D07BC065}">
      <dgm:prSet custT="1"/>
      <dgm:spPr/>
      <dgm:t>
        <a:bodyPr/>
        <a:lstStyle/>
        <a:p>
          <a:pPr>
            <a:lnSpc>
              <a:spcPct val="50000"/>
            </a:lnSpc>
          </a:pPr>
          <a:r>
            <a:rPr lang="te-IN" sz="2000" b="1"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మనం ఒకరినొకరు చూసుకుంటాము (1 కొరింథీ. 12:25-26)</a:t>
          </a:r>
          <a:endParaRPr lang="en-US" sz="20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gm:t>
    </dgm:pt>
    <dgm:pt modelId="{1FFBCA77-5A6E-47F6-8EB0-EBC52F1BD408}" type="parTrans" cxnId="{EE773B43-08BC-4842-86E1-82C0D6677B4C}">
      <dgm:prSet/>
      <dgm:spPr/>
      <dgm:t>
        <a:bodyPr/>
        <a:lstStyle/>
        <a:p>
          <a:endParaRPr lang="es-ES" sz="200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gm:t>
    </dgm:pt>
    <dgm:pt modelId="{A02FC83E-30E7-47FB-B8B8-5E4152816574}" type="sibTrans" cxnId="{EE773B43-08BC-4842-86E1-82C0D6677B4C}">
      <dgm:prSet/>
      <dgm:spPr/>
      <dgm:t>
        <a:bodyPr/>
        <a:lstStyle/>
        <a:p>
          <a:endParaRPr lang="es-ES" sz="200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gm:t>
    </dgm:pt>
    <dgm:pt modelId="{63FB2AB0-E2AF-4D61-9382-B35E202200BC}" type="pres">
      <dgm:prSet presAssocID="{94CCE28E-0DED-421D-9FB8-D70B5BE1994C}" presName="linear" presStyleCnt="0">
        <dgm:presLayoutVars>
          <dgm:dir/>
          <dgm:resizeHandles val="exact"/>
        </dgm:presLayoutVars>
      </dgm:prSet>
      <dgm:spPr/>
    </dgm:pt>
    <dgm:pt modelId="{CDF4D091-7C0A-4C60-AE69-38336C4B2A9B}" type="pres">
      <dgm:prSet presAssocID="{90BDB68E-DD81-4317-8BA3-75FB807C0CC5}" presName="comp" presStyleCnt="0"/>
      <dgm:spPr/>
    </dgm:pt>
    <dgm:pt modelId="{A15FE00A-EE8A-4547-961E-76D3D081E592}" type="pres">
      <dgm:prSet presAssocID="{90BDB68E-DD81-4317-8BA3-75FB807C0CC5}" presName="box" presStyleLbl="node1" presStyleIdx="0" presStyleCnt="5"/>
      <dgm:spPr/>
    </dgm:pt>
    <dgm:pt modelId="{0879B82F-B011-4CC1-82E5-4D1BF73289A8}" type="pres">
      <dgm:prSet presAssocID="{90BDB68E-DD81-4317-8BA3-75FB807C0CC5}" presName="img" presStyleLbl="fgImgPlace1" presStyleIdx="0" presStyleCnt="5"/>
      <dgm:spPr>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166F122C-3FD5-4F49-9EB8-F15912CFF0BF}" type="pres">
      <dgm:prSet presAssocID="{90BDB68E-DD81-4317-8BA3-75FB807C0CC5}" presName="text" presStyleLbl="node1" presStyleIdx="0" presStyleCnt="5">
        <dgm:presLayoutVars>
          <dgm:bulletEnabled val="1"/>
        </dgm:presLayoutVars>
      </dgm:prSet>
      <dgm:spPr/>
    </dgm:pt>
    <dgm:pt modelId="{92B47F4B-20CF-4607-8E78-BB678F8C4806}" type="pres">
      <dgm:prSet presAssocID="{E2531685-18A3-48E9-A265-8C17AD264B64}" presName="spacer" presStyleCnt="0"/>
      <dgm:spPr/>
    </dgm:pt>
    <dgm:pt modelId="{F38EF501-5BA3-4DE8-8B5A-A35B441C3BF8}" type="pres">
      <dgm:prSet presAssocID="{E04FF557-0107-46C7-A48B-5FE9391BF040}" presName="comp" presStyleCnt="0"/>
      <dgm:spPr/>
    </dgm:pt>
    <dgm:pt modelId="{7E1DB660-2D90-4E18-9467-5B69C9169488}" type="pres">
      <dgm:prSet presAssocID="{E04FF557-0107-46C7-A48B-5FE9391BF040}" presName="box" presStyleLbl="node1" presStyleIdx="1" presStyleCnt="5"/>
      <dgm:spPr/>
    </dgm:pt>
    <dgm:pt modelId="{708FCAD1-43FB-4684-997B-FDCCCDEC7984}" type="pres">
      <dgm:prSet presAssocID="{E04FF557-0107-46C7-A48B-5FE9391BF040}" presName="img" presStyleLbl="fgImgPlace1" presStyleIdx="1" presStyleCnt="5"/>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6BB437BA-13FB-40D6-92BE-5C2485245836}" type="pres">
      <dgm:prSet presAssocID="{E04FF557-0107-46C7-A48B-5FE9391BF040}" presName="text" presStyleLbl="node1" presStyleIdx="1" presStyleCnt="5">
        <dgm:presLayoutVars>
          <dgm:bulletEnabled val="1"/>
        </dgm:presLayoutVars>
      </dgm:prSet>
      <dgm:spPr/>
    </dgm:pt>
    <dgm:pt modelId="{53D409C9-6F14-47ED-80F2-0D4382188D11}" type="pres">
      <dgm:prSet presAssocID="{45DBD43E-BC69-4397-B501-70E874EAC35D}" presName="spacer" presStyleCnt="0"/>
      <dgm:spPr/>
    </dgm:pt>
    <dgm:pt modelId="{31CB376D-4D7D-45E8-A8E8-17783407BFDC}" type="pres">
      <dgm:prSet presAssocID="{733B78B2-4E99-4C70-9514-79470CD200EF}" presName="comp" presStyleCnt="0"/>
      <dgm:spPr/>
    </dgm:pt>
    <dgm:pt modelId="{957CDF44-1A89-4D6C-906C-4B3ED3A0E852}" type="pres">
      <dgm:prSet presAssocID="{733B78B2-4E99-4C70-9514-79470CD200EF}" presName="box" presStyleLbl="node1" presStyleIdx="2" presStyleCnt="5"/>
      <dgm:spPr/>
    </dgm:pt>
    <dgm:pt modelId="{0B163D38-CB89-4F0F-87EF-8CD37BBB01D0}" type="pres">
      <dgm:prSet presAssocID="{733B78B2-4E99-4C70-9514-79470CD200EF}" presName="img" presStyleLbl="fgImgPlace1" presStyleIdx="2" presStyleCnt="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F82E097B-1FD9-4152-902F-CB084B24A640}" type="pres">
      <dgm:prSet presAssocID="{733B78B2-4E99-4C70-9514-79470CD200EF}" presName="text" presStyleLbl="node1" presStyleIdx="2" presStyleCnt="5">
        <dgm:presLayoutVars>
          <dgm:bulletEnabled val="1"/>
        </dgm:presLayoutVars>
      </dgm:prSet>
      <dgm:spPr/>
    </dgm:pt>
    <dgm:pt modelId="{9703BAA9-1885-4477-B143-AEB49224ECEC}" type="pres">
      <dgm:prSet presAssocID="{271F9FF7-42EB-4F06-A688-EF8D7EDE2FE1}" presName="spacer" presStyleCnt="0"/>
      <dgm:spPr/>
    </dgm:pt>
    <dgm:pt modelId="{8A50C685-154E-4D44-857E-A3D920EFA065}" type="pres">
      <dgm:prSet presAssocID="{DA20450E-2CB1-4DB3-8398-B1E08B153069}" presName="comp" presStyleCnt="0"/>
      <dgm:spPr/>
    </dgm:pt>
    <dgm:pt modelId="{90E7855A-36D0-483D-A51B-B6DDD6E38510}" type="pres">
      <dgm:prSet presAssocID="{DA20450E-2CB1-4DB3-8398-B1E08B153069}" presName="box" presStyleLbl="node1" presStyleIdx="3" presStyleCnt="5"/>
      <dgm:spPr/>
    </dgm:pt>
    <dgm:pt modelId="{16E7615B-497C-4751-983D-BEADB2012756}" type="pres">
      <dgm:prSet presAssocID="{DA20450E-2CB1-4DB3-8398-B1E08B153069}" presName="img" presStyleLbl="fgImgPlace1" presStyleIdx="3" presStyleCnt="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2DF4F465-089B-426B-B941-0BD3FB5A9D40}" type="pres">
      <dgm:prSet presAssocID="{DA20450E-2CB1-4DB3-8398-B1E08B153069}" presName="text" presStyleLbl="node1" presStyleIdx="3" presStyleCnt="5">
        <dgm:presLayoutVars>
          <dgm:bulletEnabled val="1"/>
        </dgm:presLayoutVars>
      </dgm:prSet>
      <dgm:spPr/>
    </dgm:pt>
    <dgm:pt modelId="{3B38DFC7-16BB-47E3-9AC8-FFC6A440DC02}" type="pres">
      <dgm:prSet presAssocID="{0A37C613-0CB9-4C6B-8E6B-047B819E6F41}" presName="spacer" presStyleCnt="0"/>
      <dgm:spPr/>
    </dgm:pt>
    <dgm:pt modelId="{1465D8FA-6A3D-4DE2-9BC5-DD951AE3B668}" type="pres">
      <dgm:prSet presAssocID="{39909C27-0BF3-46A5-A9A3-83A7D07BC065}" presName="comp" presStyleCnt="0"/>
      <dgm:spPr/>
    </dgm:pt>
    <dgm:pt modelId="{6BC35677-C58C-404E-8451-72F57EE9412A}" type="pres">
      <dgm:prSet presAssocID="{39909C27-0BF3-46A5-A9A3-83A7D07BC065}" presName="box" presStyleLbl="node1" presStyleIdx="4" presStyleCnt="5"/>
      <dgm:spPr/>
    </dgm:pt>
    <dgm:pt modelId="{3E0FD833-9FC9-49B9-A873-3200202E47A8}" type="pres">
      <dgm:prSet presAssocID="{39909C27-0BF3-46A5-A9A3-83A7D07BC065}" presName="img" presStyleLbl="fgImgPlace1" presStyleIdx="4" presStyleCnt="5"/>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5AD54431-14BF-4384-8320-99EBFCAD92F7}" type="pres">
      <dgm:prSet presAssocID="{39909C27-0BF3-46A5-A9A3-83A7D07BC065}" presName="text" presStyleLbl="node1" presStyleIdx="4" presStyleCnt="5">
        <dgm:presLayoutVars>
          <dgm:bulletEnabled val="1"/>
        </dgm:presLayoutVars>
      </dgm:prSet>
      <dgm:spPr/>
    </dgm:pt>
  </dgm:ptLst>
  <dgm:cxnLst>
    <dgm:cxn modelId="{C8A82306-2278-4D8A-970F-9D29FAED6889}" srcId="{94CCE28E-0DED-421D-9FB8-D70B5BE1994C}" destId="{733B78B2-4E99-4C70-9514-79470CD200EF}" srcOrd="2" destOrd="0" parTransId="{84886710-69D7-4FC9-A692-17F5E83246B0}" sibTransId="{271F9FF7-42EB-4F06-A688-EF8D7EDE2FE1}"/>
    <dgm:cxn modelId="{C7BFB03B-3A37-4477-88FE-14D3E7E5384B}" type="presOf" srcId="{DA20450E-2CB1-4DB3-8398-B1E08B153069}" destId="{90E7855A-36D0-483D-A51B-B6DDD6E38510}" srcOrd="0" destOrd="0" presId="urn:microsoft.com/office/officeart/2005/8/layout/vList4"/>
    <dgm:cxn modelId="{EE773B43-08BC-4842-86E1-82C0D6677B4C}" srcId="{94CCE28E-0DED-421D-9FB8-D70B5BE1994C}" destId="{39909C27-0BF3-46A5-A9A3-83A7D07BC065}" srcOrd="4" destOrd="0" parTransId="{1FFBCA77-5A6E-47F6-8EB0-EBC52F1BD408}" sibTransId="{A02FC83E-30E7-47FB-B8B8-5E4152816574}"/>
    <dgm:cxn modelId="{042C4E49-D034-40E8-8810-9CA5DF57409B}" type="presOf" srcId="{E04FF557-0107-46C7-A48B-5FE9391BF040}" destId="{6BB437BA-13FB-40D6-92BE-5C2485245836}" srcOrd="1" destOrd="0" presId="urn:microsoft.com/office/officeart/2005/8/layout/vList4"/>
    <dgm:cxn modelId="{505CDE5A-B7D7-4C1C-931D-49A3E4A17B0D}" srcId="{94CCE28E-0DED-421D-9FB8-D70B5BE1994C}" destId="{90BDB68E-DD81-4317-8BA3-75FB807C0CC5}" srcOrd="0" destOrd="0" parTransId="{0C6DA4E3-2CFC-4BC4-A211-614C3D9E1D6D}" sibTransId="{E2531685-18A3-48E9-A265-8C17AD264B64}"/>
    <dgm:cxn modelId="{8D535B7D-DC7A-4610-9F8E-2867796306BC}" srcId="{94CCE28E-0DED-421D-9FB8-D70B5BE1994C}" destId="{DA20450E-2CB1-4DB3-8398-B1E08B153069}" srcOrd="3" destOrd="0" parTransId="{0A240C47-26BE-454F-9587-B35130F51901}" sibTransId="{0A37C613-0CB9-4C6B-8E6B-047B819E6F41}"/>
    <dgm:cxn modelId="{192EE68F-827E-41E8-84D2-224E8515844C}" srcId="{94CCE28E-0DED-421D-9FB8-D70B5BE1994C}" destId="{E04FF557-0107-46C7-A48B-5FE9391BF040}" srcOrd="1" destOrd="0" parTransId="{3B25DC16-1D06-42F0-B6A3-033F709C4153}" sibTransId="{45DBD43E-BC69-4397-B501-70E874EAC35D}"/>
    <dgm:cxn modelId="{BA1055B6-858F-4C79-A04B-DF46BDDFE2FC}" type="presOf" srcId="{733B78B2-4E99-4C70-9514-79470CD200EF}" destId="{F82E097B-1FD9-4152-902F-CB084B24A640}" srcOrd="1" destOrd="0" presId="urn:microsoft.com/office/officeart/2005/8/layout/vList4"/>
    <dgm:cxn modelId="{7787A6BC-0898-4401-9D8F-497EA6FB974F}" type="presOf" srcId="{39909C27-0BF3-46A5-A9A3-83A7D07BC065}" destId="{6BC35677-C58C-404E-8451-72F57EE9412A}" srcOrd="0" destOrd="0" presId="urn:microsoft.com/office/officeart/2005/8/layout/vList4"/>
    <dgm:cxn modelId="{155156BE-854B-49BA-BF8B-63CBCFF71823}" type="presOf" srcId="{DA20450E-2CB1-4DB3-8398-B1E08B153069}" destId="{2DF4F465-089B-426B-B941-0BD3FB5A9D40}" srcOrd="1" destOrd="0" presId="urn:microsoft.com/office/officeart/2005/8/layout/vList4"/>
    <dgm:cxn modelId="{8FE94BC3-924A-4688-92A7-97403867975E}" type="presOf" srcId="{94CCE28E-0DED-421D-9FB8-D70B5BE1994C}" destId="{63FB2AB0-E2AF-4D61-9382-B35E202200BC}" srcOrd="0" destOrd="0" presId="urn:microsoft.com/office/officeart/2005/8/layout/vList4"/>
    <dgm:cxn modelId="{EE2AC1CA-A713-4DA1-9BAE-2B040FA2E341}" type="presOf" srcId="{E04FF557-0107-46C7-A48B-5FE9391BF040}" destId="{7E1DB660-2D90-4E18-9467-5B69C9169488}" srcOrd="0" destOrd="0" presId="urn:microsoft.com/office/officeart/2005/8/layout/vList4"/>
    <dgm:cxn modelId="{131012D5-C528-493A-8A0B-94EEF33B32E9}" type="presOf" srcId="{90BDB68E-DD81-4317-8BA3-75FB807C0CC5}" destId="{166F122C-3FD5-4F49-9EB8-F15912CFF0BF}" srcOrd="1" destOrd="0" presId="urn:microsoft.com/office/officeart/2005/8/layout/vList4"/>
    <dgm:cxn modelId="{DF31C6D5-FD90-46A6-A62E-4852038BBD9B}" type="presOf" srcId="{39909C27-0BF3-46A5-A9A3-83A7D07BC065}" destId="{5AD54431-14BF-4384-8320-99EBFCAD92F7}" srcOrd="1" destOrd="0" presId="urn:microsoft.com/office/officeart/2005/8/layout/vList4"/>
    <dgm:cxn modelId="{839DF1E4-A9A5-4107-A54A-4E2E8A4F5900}" type="presOf" srcId="{733B78B2-4E99-4C70-9514-79470CD200EF}" destId="{957CDF44-1A89-4D6C-906C-4B3ED3A0E852}" srcOrd="0" destOrd="0" presId="urn:microsoft.com/office/officeart/2005/8/layout/vList4"/>
    <dgm:cxn modelId="{FA5E5FF0-2326-4985-93B6-AAA4635B10F7}" type="presOf" srcId="{90BDB68E-DD81-4317-8BA3-75FB807C0CC5}" destId="{A15FE00A-EE8A-4547-961E-76D3D081E592}" srcOrd="0" destOrd="0" presId="urn:microsoft.com/office/officeart/2005/8/layout/vList4"/>
    <dgm:cxn modelId="{832114B3-A47E-4825-8095-82F8E85026CF}" type="presParOf" srcId="{63FB2AB0-E2AF-4D61-9382-B35E202200BC}" destId="{CDF4D091-7C0A-4C60-AE69-38336C4B2A9B}" srcOrd="0" destOrd="0" presId="urn:microsoft.com/office/officeart/2005/8/layout/vList4"/>
    <dgm:cxn modelId="{1588C613-146F-4F0D-86BB-6AF11CF274D6}" type="presParOf" srcId="{CDF4D091-7C0A-4C60-AE69-38336C4B2A9B}" destId="{A15FE00A-EE8A-4547-961E-76D3D081E592}" srcOrd="0" destOrd="0" presId="urn:microsoft.com/office/officeart/2005/8/layout/vList4"/>
    <dgm:cxn modelId="{D012EF64-59A9-45E0-B992-AED360CD8A21}" type="presParOf" srcId="{CDF4D091-7C0A-4C60-AE69-38336C4B2A9B}" destId="{0879B82F-B011-4CC1-82E5-4D1BF73289A8}" srcOrd="1" destOrd="0" presId="urn:microsoft.com/office/officeart/2005/8/layout/vList4"/>
    <dgm:cxn modelId="{C3F3D508-8156-429A-8A79-3054EAD7F20B}" type="presParOf" srcId="{CDF4D091-7C0A-4C60-AE69-38336C4B2A9B}" destId="{166F122C-3FD5-4F49-9EB8-F15912CFF0BF}" srcOrd="2" destOrd="0" presId="urn:microsoft.com/office/officeart/2005/8/layout/vList4"/>
    <dgm:cxn modelId="{D7617E36-3DF1-42F0-8AB2-BE644F6CC201}" type="presParOf" srcId="{63FB2AB0-E2AF-4D61-9382-B35E202200BC}" destId="{92B47F4B-20CF-4607-8E78-BB678F8C4806}" srcOrd="1" destOrd="0" presId="urn:microsoft.com/office/officeart/2005/8/layout/vList4"/>
    <dgm:cxn modelId="{D5303E4D-BA44-493B-A346-5E07536215FF}" type="presParOf" srcId="{63FB2AB0-E2AF-4D61-9382-B35E202200BC}" destId="{F38EF501-5BA3-4DE8-8B5A-A35B441C3BF8}" srcOrd="2" destOrd="0" presId="urn:microsoft.com/office/officeart/2005/8/layout/vList4"/>
    <dgm:cxn modelId="{AACE1E84-66D8-42BA-9BF7-0D071C6EB5BD}" type="presParOf" srcId="{F38EF501-5BA3-4DE8-8B5A-A35B441C3BF8}" destId="{7E1DB660-2D90-4E18-9467-5B69C9169488}" srcOrd="0" destOrd="0" presId="urn:microsoft.com/office/officeart/2005/8/layout/vList4"/>
    <dgm:cxn modelId="{A96A6BB5-2D61-4B77-86C5-656CEBE9EC78}" type="presParOf" srcId="{F38EF501-5BA3-4DE8-8B5A-A35B441C3BF8}" destId="{708FCAD1-43FB-4684-997B-FDCCCDEC7984}" srcOrd="1" destOrd="0" presId="urn:microsoft.com/office/officeart/2005/8/layout/vList4"/>
    <dgm:cxn modelId="{8CE38D86-B989-4888-ACE3-63FA63831F2C}" type="presParOf" srcId="{F38EF501-5BA3-4DE8-8B5A-A35B441C3BF8}" destId="{6BB437BA-13FB-40D6-92BE-5C2485245836}" srcOrd="2" destOrd="0" presId="urn:microsoft.com/office/officeart/2005/8/layout/vList4"/>
    <dgm:cxn modelId="{2F433A8A-3A53-4F38-8117-433884CE3297}" type="presParOf" srcId="{63FB2AB0-E2AF-4D61-9382-B35E202200BC}" destId="{53D409C9-6F14-47ED-80F2-0D4382188D11}" srcOrd="3" destOrd="0" presId="urn:microsoft.com/office/officeart/2005/8/layout/vList4"/>
    <dgm:cxn modelId="{B59F86B5-2B18-41F2-8D51-9AC7FFD28ABB}" type="presParOf" srcId="{63FB2AB0-E2AF-4D61-9382-B35E202200BC}" destId="{31CB376D-4D7D-45E8-A8E8-17783407BFDC}" srcOrd="4" destOrd="0" presId="urn:microsoft.com/office/officeart/2005/8/layout/vList4"/>
    <dgm:cxn modelId="{E5F9D6D3-85CC-4EC6-B8BB-7C7B3500DB14}" type="presParOf" srcId="{31CB376D-4D7D-45E8-A8E8-17783407BFDC}" destId="{957CDF44-1A89-4D6C-906C-4B3ED3A0E852}" srcOrd="0" destOrd="0" presId="urn:microsoft.com/office/officeart/2005/8/layout/vList4"/>
    <dgm:cxn modelId="{4F62E15F-92A6-4B83-93D1-FA8E87498855}" type="presParOf" srcId="{31CB376D-4D7D-45E8-A8E8-17783407BFDC}" destId="{0B163D38-CB89-4F0F-87EF-8CD37BBB01D0}" srcOrd="1" destOrd="0" presId="urn:microsoft.com/office/officeart/2005/8/layout/vList4"/>
    <dgm:cxn modelId="{BCF8DC8F-DCB9-4784-807F-9427E1CF9CE9}" type="presParOf" srcId="{31CB376D-4D7D-45E8-A8E8-17783407BFDC}" destId="{F82E097B-1FD9-4152-902F-CB084B24A640}" srcOrd="2" destOrd="0" presId="urn:microsoft.com/office/officeart/2005/8/layout/vList4"/>
    <dgm:cxn modelId="{F3D606C5-A01E-45A6-A3F4-E668B6976632}" type="presParOf" srcId="{63FB2AB0-E2AF-4D61-9382-B35E202200BC}" destId="{9703BAA9-1885-4477-B143-AEB49224ECEC}" srcOrd="5" destOrd="0" presId="urn:microsoft.com/office/officeart/2005/8/layout/vList4"/>
    <dgm:cxn modelId="{8C164B9F-43F7-469C-B38A-39F4511BDC0A}" type="presParOf" srcId="{63FB2AB0-E2AF-4D61-9382-B35E202200BC}" destId="{8A50C685-154E-4D44-857E-A3D920EFA065}" srcOrd="6" destOrd="0" presId="urn:microsoft.com/office/officeart/2005/8/layout/vList4"/>
    <dgm:cxn modelId="{66EB0F2F-DB81-4CB7-9694-4BC514433A5A}" type="presParOf" srcId="{8A50C685-154E-4D44-857E-A3D920EFA065}" destId="{90E7855A-36D0-483D-A51B-B6DDD6E38510}" srcOrd="0" destOrd="0" presId="urn:microsoft.com/office/officeart/2005/8/layout/vList4"/>
    <dgm:cxn modelId="{37055973-7F05-493D-B823-10382CF51E55}" type="presParOf" srcId="{8A50C685-154E-4D44-857E-A3D920EFA065}" destId="{16E7615B-497C-4751-983D-BEADB2012756}" srcOrd="1" destOrd="0" presId="urn:microsoft.com/office/officeart/2005/8/layout/vList4"/>
    <dgm:cxn modelId="{099D21F2-791D-43E5-8DAB-EAD93CFD5162}" type="presParOf" srcId="{8A50C685-154E-4D44-857E-A3D920EFA065}" destId="{2DF4F465-089B-426B-B941-0BD3FB5A9D40}" srcOrd="2" destOrd="0" presId="urn:microsoft.com/office/officeart/2005/8/layout/vList4"/>
    <dgm:cxn modelId="{634FAD9C-BECF-4333-815C-313EC43BD82F}" type="presParOf" srcId="{63FB2AB0-E2AF-4D61-9382-B35E202200BC}" destId="{3B38DFC7-16BB-47E3-9AC8-FFC6A440DC02}" srcOrd="7" destOrd="0" presId="urn:microsoft.com/office/officeart/2005/8/layout/vList4"/>
    <dgm:cxn modelId="{3C2CFCAA-C43F-4D31-B91A-8FA5492D33FD}" type="presParOf" srcId="{63FB2AB0-E2AF-4D61-9382-B35E202200BC}" destId="{1465D8FA-6A3D-4DE2-9BC5-DD951AE3B668}" srcOrd="8" destOrd="0" presId="urn:microsoft.com/office/officeart/2005/8/layout/vList4"/>
    <dgm:cxn modelId="{48C2EE28-EC4E-4BB0-833E-81FCF7C11684}" type="presParOf" srcId="{1465D8FA-6A3D-4DE2-9BC5-DD951AE3B668}" destId="{6BC35677-C58C-404E-8451-72F57EE9412A}" srcOrd="0" destOrd="0" presId="urn:microsoft.com/office/officeart/2005/8/layout/vList4"/>
    <dgm:cxn modelId="{7869C61F-E269-4095-9234-E182DA319663}" type="presParOf" srcId="{1465D8FA-6A3D-4DE2-9BC5-DD951AE3B668}" destId="{3E0FD833-9FC9-49B9-A873-3200202E47A8}" srcOrd="1" destOrd="0" presId="urn:microsoft.com/office/officeart/2005/8/layout/vList4"/>
    <dgm:cxn modelId="{3AEBDA8C-D6F5-4341-BA9A-4179D85D7745}" type="presParOf" srcId="{1465D8FA-6A3D-4DE2-9BC5-DD951AE3B668}" destId="{5AD54431-14BF-4384-8320-99EBFCAD92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E00A-EE8A-4547-961E-76D3D081E592}">
      <dsp:nvSpPr>
        <dsp:cNvPr id="0" name=""/>
        <dsp:cNvSpPr/>
      </dsp:nvSpPr>
      <dsp:spPr>
        <a:xfrm>
          <a:off x="0" y="0"/>
          <a:ext cx="4416358" cy="1011142"/>
        </a:xfrm>
        <a:prstGeom prst="roundRect">
          <a:avLst>
            <a:gd name="adj" fmla="val 10000"/>
          </a:avLst>
        </a:prstGeom>
        <a:gradFill rotWithShape="0">
          <a:gsLst>
            <a:gs pos="0">
              <a:srgbClr val="EAB200"/>
            </a:gs>
            <a:gs pos="51000">
              <a:srgbClr val="A88C00"/>
            </a:gs>
            <a:gs pos="100000">
              <a:srgbClr val="86730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5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మనమందరం అవసరమైన వాళ్ళమే</a:t>
          </a:r>
          <a:br>
            <a:rPr lang="es-ES" sz="2000" b="1" kern="12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br>
          <a:r>
            <a:rPr lang="te-IN" sz="2000" b="1" kern="12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(1 కొరింథీ. 12:15)</a:t>
          </a:r>
          <a:endParaRPr lang="en-US" sz="2000" kern="12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sp:txBody>
      <dsp:txXfrm>
        <a:off x="984385" y="0"/>
        <a:ext cx="3431972" cy="1011142"/>
      </dsp:txXfrm>
    </dsp:sp>
    <dsp:sp modelId="{0879B82F-B011-4CC1-82E5-4D1BF73289A8}">
      <dsp:nvSpPr>
        <dsp:cNvPr id="0" name=""/>
        <dsp:cNvSpPr/>
      </dsp:nvSpPr>
      <dsp:spPr>
        <a:xfrm>
          <a:off x="101114" y="101114"/>
          <a:ext cx="883271" cy="808913"/>
        </a:xfrm>
        <a:prstGeom prst="roundRect">
          <a:avLst>
            <a:gd name="adj" fmla="val 10000"/>
          </a:avLst>
        </a:prstGeom>
        <a:blipFill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1DB660-2D90-4E18-9467-5B69C9169488}">
      <dsp:nvSpPr>
        <dsp:cNvPr id="0" name=""/>
        <dsp:cNvSpPr/>
      </dsp:nvSpPr>
      <dsp:spPr>
        <a:xfrm>
          <a:off x="0" y="1112256"/>
          <a:ext cx="4416358" cy="101114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5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ప్రతి ఒక్కరికి తన సొంత పని ఉంటుంది (1 కొరిం. 12:17)</a:t>
          </a:r>
          <a:endParaRPr lang="en-US" sz="2000" kern="12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sp:txBody>
      <dsp:txXfrm>
        <a:off x="984385" y="1112256"/>
        <a:ext cx="3431972" cy="1011142"/>
      </dsp:txXfrm>
    </dsp:sp>
    <dsp:sp modelId="{708FCAD1-43FB-4684-997B-FDCCCDEC7984}">
      <dsp:nvSpPr>
        <dsp:cNvPr id="0" name=""/>
        <dsp:cNvSpPr/>
      </dsp:nvSpPr>
      <dsp:spPr>
        <a:xfrm>
          <a:off x="101114" y="1213370"/>
          <a:ext cx="883271" cy="808913"/>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57CDF44-1A89-4D6C-906C-4B3ED3A0E852}">
      <dsp:nvSpPr>
        <dsp:cNvPr id="0" name=""/>
        <dsp:cNvSpPr/>
      </dsp:nvSpPr>
      <dsp:spPr>
        <a:xfrm>
          <a:off x="0" y="2224513"/>
          <a:ext cx="4416358" cy="1011142"/>
        </a:xfrm>
        <a:prstGeom prst="roundRect">
          <a:avLst>
            <a:gd name="adj" fmla="val 10000"/>
          </a:avLst>
        </a:prstGeom>
        <a:gradFill rotWithShape="0">
          <a:gsLst>
            <a:gs pos="0">
              <a:srgbClr val="21B1C5"/>
            </a:gs>
            <a:gs pos="50000">
              <a:srgbClr val="17ABBF"/>
            </a:gs>
            <a:gs pos="100000">
              <a:srgbClr val="1E889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5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మనం ఎవరినీ తృణీకరించలేము</a:t>
          </a:r>
          <a:br>
            <a:rPr lang="es-ES" sz="2000" b="1" kern="12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br>
          <a:r>
            <a:rPr lang="te-IN" sz="2000" b="1" kern="12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(1 కొరింథీ. 12:21)</a:t>
          </a:r>
          <a:endParaRPr lang="en-US" sz="2000" kern="12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sp:txBody>
      <dsp:txXfrm>
        <a:off x="984385" y="2224513"/>
        <a:ext cx="3431972" cy="1011142"/>
      </dsp:txXfrm>
    </dsp:sp>
    <dsp:sp modelId="{0B163D38-CB89-4F0F-87EF-8CD37BBB01D0}">
      <dsp:nvSpPr>
        <dsp:cNvPr id="0" name=""/>
        <dsp:cNvSpPr/>
      </dsp:nvSpPr>
      <dsp:spPr>
        <a:xfrm>
          <a:off x="101114" y="2325627"/>
          <a:ext cx="883271" cy="808913"/>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0E7855A-36D0-483D-A51B-B6DDD6E38510}">
      <dsp:nvSpPr>
        <dsp:cNvPr id="0" name=""/>
        <dsp:cNvSpPr/>
      </dsp:nvSpPr>
      <dsp:spPr>
        <a:xfrm>
          <a:off x="0" y="3336769"/>
          <a:ext cx="4416358" cy="10111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5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"తక్కువ" విశ్వాసులు లేరు</a:t>
          </a:r>
          <a:br>
            <a:rPr lang="es-ES" sz="2000" b="1" kern="12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br>
          <a:r>
            <a:rPr lang="te-IN" sz="2000" b="1" kern="12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(1 కొరిం. 12:22-24)</a:t>
          </a:r>
          <a:endParaRPr lang="en-US" sz="2000" kern="12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sp:txBody>
      <dsp:txXfrm>
        <a:off x="984385" y="3336769"/>
        <a:ext cx="3431972" cy="1011142"/>
      </dsp:txXfrm>
    </dsp:sp>
    <dsp:sp modelId="{16E7615B-497C-4751-983D-BEADB2012756}">
      <dsp:nvSpPr>
        <dsp:cNvPr id="0" name=""/>
        <dsp:cNvSpPr/>
      </dsp:nvSpPr>
      <dsp:spPr>
        <a:xfrm>
          <a:off x="101114" y="3437884"/>
          <a:ext cx="883271" cy="808913"/>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C35677-C58C-404E-8451-72F57EE9412A}">
      <dsp:nvSpPr>
        <dsp:cNvPr id="0" name=""/>
        <dsp:cNvSpPr/>
      </dsp:nvSpPr>
      <dsp:spPr>
        <a:xfrm>
          <a:off x="0" y="4449026"/>
          <a:ext cx="4416358" cy="101114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50000"/>
            </a:lnSpc>
            <a:spcBef>
              <a:spcPct val="0"/>
            </a:spcBef>
            <a:spcAft>
              <a:spcPct val="35000"/>
            </a:spcAft>
            <a:buNone/>
          </a:pPr>
          <a:r>
            <a:rPr lang="te-IN" sz="2000" b="1" kern="12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మనం ఒకరినొకరు చూసుకుంటాము (1 కొరింథీ. 12:25-26)</a:t>
          </a:r>
          <a:endParaRPr lang="en-US" sz="2000" kern="1200" noProof="0" dirty="0">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dsp:txBody>
      <dsp:txXfrm>
        <a:off x="984385" y="4449026"/>
        <a:ext cx="3431972" cy="1011142"/>
      </dsp:txXfrm>
    </dsp:sp>
    <dsp:sp modelId="{3E0FD833-9FC9-49B9-A873-3200202E47A8}">
      <dsp:nvSpPr>
        <dsp:cNvPr id="0" name=""/>
        <dsp:cNvSpPr/>
      </dsp:nvSpPr>
      <dsp:spPr>
        <a:xfrm>
          <a:off x="101114" y="4550140"/>
          <a:ext cx="883271" cy="808913"/>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57F3E-DE69-8DC2-0461-2B82E8B624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2C5803-39C7-0C4A-408C-E3051AE46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0154101-5A69-0022-C0FE-24D7A6D7FEED}"/>
              </a:ext>
            </a:extLst>
          </p:cNvPr>
          <p:cNvSpPr>
            <a:spLocks noGrp="1"/>
          </p:cNvSpPr>
          <p:nvPr>
            <p:ph type="dt" sz="half" idx="10"/>
          </p:nvPr>
        </p:nvSpPr>
        <p:spPr/>
        <p:txBody>
          <a:bodyPr/>
          <a:lstStyle/>
          <a:p>
            <a:fld id="{48CFBFA7-6D24-4011-BE63-71B300A5B6A2}" type="datetimeFigureOut">
              <a:rPr lang="es-ES" smtClean="0"/>
              <a:t>20/02/2026</a:t>
            </a:fld>
            <a:endParaRPr lang="es-ES"/>
          </a:p>
        </p:txBody>
      </p:sp>
      <p:sp>
        <p:nvSpPr>
          <p:cNvPr id="5" name="Marcador de pie de página 4">
            <a:extLst>
              <a:ext uri="{FF2B5EF4-FFF2-40B4-BE49-F238E27FC236}">
                <a16:creationId xmlns:a16="http://schemas.microsoft.com/office/drawing/2014/main" id="{B940052F-40B9-7C28-97D5-27EC4C6A03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7F5AFE-2883-45EC-9789-457783A1CBAE}"/>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15663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06B2C-1230-93D1-3E63-FA5DE05555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AC983D-2AFB-ABCA-FCF1-1B19534B6F3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D1396D-2E13-5FC4-8FFF-AA1875EF1FD7}"/>
              </a:ext>
            </a:extLst>
          </p:cNvPr>
          <p:cNvSpPr>
            <a:spLocks noGrp="1"/>
          </p:cNvSpPr>
          <p:nvPr>
            <p:ph type="dt" sz="half" idx="10"/>
          </p:nvPr>
        </p:nvSpPr>
        <p:spPr/>
        <p:txBody>
          <a:bodyPr/>
          <a:lstStyle/>
          <a:p>
            <a:fld id="{48CFBFA7-6D24-4011-BE63-71B300A5B6A2}" type="datetimeFigureOut">
              <a:rPr lang="es-ES" smtClean="0"/>
              <a:t>20/02/2026</a:t>
            </a:fld>
            <a:endParaRPr lang="es-ES"/>
          </a:p>
        </p:txBody>
      </p:sp>
      <p:sp>
        <p:nvSpPr>
          <p:cNvPr id="5" name="Marcador de pie de página 4">
            <a:extLst>
              <a:ext uri="{FF2B5EF4-FFF2-40B4-BE49-F238E27FC236}">
                <a16:creationId xmlns:a16="http://schemas.microsoft.com/office/drawing/2014/main" id="{0C47BDAB-49F6-EC9F-8630-1CAE71AB07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198D54-F458-7944-760E-6A6063B129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0773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D16D04-E9BD-4145-448F-18DC626F87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D5972-8B3F-7C7D-B3C1-1A3398FCE2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9C3BCF-BEDA-D233-EF68-60C776BDD2F7}"/>
              </a:ext>
            </a:extLst>
          </p:cNvPr>
          <p:cNvSpPr>
            <a:spLocks noGrp="1"/>
          </p:cNvSpPr>
          <p:nvPr>
            <p:ph type="dt" sz="half" idx="10"/>
          </p:nvPr>
        </p:nvSpPr>
        <p:spPr/>
        <p:txBody>
          <a:bodyPr/>
          <a:lstStyle/>
          <a:p>
            <a:fld id="{48CFBFA7-6D24-4011-BE63-71B300A5B6A2}" type="datetimeFigureOut">
              <a:rPr lang="es-ES" smtClean="0"/>
              <a:t>20/02/2026</a:t>
            </a:fld>
            <a:endParaRPr lang="es-ES"/>
          </a:p>
        </p:txBody>
      </p:sp>
      <p:sp>
        <p:nvSpPr>
          <p:cNvPr id="5" name="Marcador de pie de página 4">
            <a:extLst>
              <a:ext uri="{FF2B5EF4-FFF2-40B4-BE49-F238E27FC236}">
                <a16:creationId xmlns:a16="http://schemas.microsoft.com/office/drawing/2014/main" id="{1204DA5F-4247-73FD-8190-633EB8AA31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8F6481-CB9C-F94B-9288-AB000E896D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9333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20/02/2026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87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20/02/2026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026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20/02/2026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86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20/02/2026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197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20/02/2026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07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20/02/2026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86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20/02/2026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236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20/02/2026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93D58-B12C-C498-296D-BC420563CA5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CAA0CD-AE0A-73A9-2F2E-7BD441E619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D0E594-2293-D0E5-7578-0D1989B4C04B}"/>
              </a:ext>
            </a:extLst>
          </p:cNvPr>
          <p:cNvSpPr>
            <a:spLocks noGrp="1"/>
          </p:cNvSpPr>
          <p:nvPr>
            <p:ph type="dt" sz="half" idx="10"/>
          </p:nvPr>
        </p:nvSpPr>
        <p:spPr/>
        <p:txBody>
          <a:bodyPr/>
          <a:lstStyle/>
          <a:p>
            <a:fld id="{48CFBFA7-6D24-4011-BE63-71B300A5B6A2}" type="datetimeFigureOut">
              <a:rPr lang="es-ES" smtClean="0"/>
              <a:t>20/02/2026</a:t>
            </a:fld>
            <a:endParaRPr lang="es-ES"/>
          </a:p>
        </p:txBody>
      </p:sp>
      <p:sp>
        <p:nvSpPr>
          <p:cNvPr id="5" name="Marcador de pie de página 4">
            <a:extLst>
              <a:ext uri="{FF2B5EF4-FFF2-40B4-BE49-F238E27FC236}">
                <a16:creationId xmlns:a16="http://schemas.microsoft.com/office/drawing/2014/main" id="{157523DC-9404-7062-72BA-9F3B546FAB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BA0298-444A-2470-8AD9-BEE904DF3A54}"/>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016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20/02/2026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243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20/02/2026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280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20/02/2026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418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218EE-C0FA-F4F7-48A7-A3580DD5B54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ECE00E-5898-A645-6A8F-EC0445F49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DF83D6-4514-CEA0-CA34-249B09C77D31}"/>
              </a:ext>
            </a:extLst>
          </p:cNvPr>
          <p:cNvSpPr>
            <a:spLocks noGrp="1"/>
          </p:cNvSpPr>
          <p:nvPr>
            <p:ph type="dt" sz="half" idx="10"/>
          </p:nvPr>
        </p:nvSpPr>
        <p:spPr/>
        <p:txBody>
          <a:bodyPr/>
          <a:lstStyle/>
          <a:p>
            <a:fld id="{28C64BF7-19BC-4E76-8C13-F55FE4EEFC6C}" type="datetimeFigureOut">
              <a:rPr lang="es-ES" smtClean="0">
                <a:solidFill>
                  <a:prstClr val="black">
                    <a:tint val="82000"/>
                  </a:prstClr>
                </a:solidFill>
              </a:rPr>
              <a:pPr/>
              <a:t>20/02/2026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id="{3CA667DF-A6CD-A281-9A4C-35B04B6B422E}"/>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id="{11544BA6-4A86-56EE-841A-9BC32530A0D8}"/>
              </a:ext>
            </a:extLst>
          </p:cNvPr>
          <p:cNvSpPr>
            <a:spLocks noGrp="1"/>
          </p:cNvSpPr>
          <p:nvPr>
            <p:ph type="sldNum" sz="quarter" idx="12"/>
          </p:nvPr>
        </p:nvSpPr>
        <p:spPr/>
        <p:txBody>
          <a:bodyPr/>
          <a:lstStyle/>
          <a:p>
            <a:fld id="{D351B581-EE0E-4BF8-9437-1B786F3C1430}"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296493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18071-5E47-71AA-8DFF-39CFC9D725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4CD52F-BEC1-3B0A-83F8-6482127F5A6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5D45FB-915E-DCDC-BCBA-5B4D693BE29B}"/>
              </a:ext>
            </a:extLst>
          </p:cNvPr>
          <p:cNvSpPr>
            <a:spLocks noGrp="1"/>
          </p:cNvSpPr>
          <p:nvPr>
            <p:ph type="dt" sz="half" idx="10"/>
          </p:nvPr>
        </p:nvSpPr>
        <p:spPr/>
        <p:txBody>
          <a:bodyPr/>
          <a:lstStyle/>
          <a:p>
            <a:fld id="{28C64BF7-19BC-4E76-8C13-F55FE4EEFC6C}" type="datetimeFigureOut">
              <a:rPr lang="es-ES" smtClean="0">
                <a:solidFill>
                  <a:prstClr val="black">
                    <a:tint val="82000"/>
                  </a:prstClr>
                </a:solidFill>
              </a:rPr>
              <a:pPr/>
              <a:t>20/02/2026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id="{152DABB1-35E8-43B7-EA68-5E7149B8C273}"/>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id="{B7C60E38-03E8-96B0-EC29-B3DD098CFFEF}"/>
              </a:ext>
            </a:extLst>
          </p:cNvPr>
          <p:cNvSpPr>
            <a:spLocks noGrp="1"/>
          </p:cNvSpPr>
          <p:nvPr>
            <p:ph type="sldNum" sz="quarter" idx="12"/>
          </p:nvPr>
        </p:nvSpPr>
        <p:spPr/>
        <p:txBody>
          <a:bodyPr/>
          <a:lstStyle/>
          <a:p>
            <a:fld id="{D351B581-EE0E-4BF8-9437-1B786F3C1430}"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35556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A38A8-D188-712E-DEBD-716CFED19F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BFBC1D-933B-AF8E-9706-3A89120CD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520B98-EA64-FFC1-25DB-3903688BD03A}"/>
              </a:ext>
            </a:extLst>
          </p:cNvPr>
          <p:cNvSpPr>
            <a:spLocks noGrp="1"/>
          </p:cNvSpPr>
          <p:nvPr>
            <p:ph type="dt" sz="half" idx="10"/>
          </p:nvPr>
        </p:nvSpPr>
        <p:spPr/>
        <p:txBody>
          <a:bodyPr/>
          <a:lstStyle/>
          <a:p>
            <a:fld id="{28C64BF7-19BC-4E76-8C13-F55FE4EEFC6C}" type="datetimeFigureOut">
              <a:rPr lang="es-ES" smtClean="0">
                <a:solidFill>
                  <a:prstClr val="black">
                    <a:tint val="82000"/>
                  </a:prstClr>
                </a:solidFill>
              </a:rPr>
              <a:pPr/>
              <a:t>20/02/2026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id="{2098DC86-9B6E-F810-7192-B8C9F81F0F2E}"/>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id="{734CDBBC-A563-3E79-6370-ABA75A17FC50}"/>
              </a:ext>
            </a:extLst>
          </p:cNvPr>
          <p:cNvSpPr>
            <a:spLocks noGrp="1"/>
          </p:cNvSpPr>
          <p:nvPr>
            <p:ph type="sldNum" sz="quarter" idx="12"/>
          </p:nvPr>
        </p:nvSpPr>
        <p:spPr/>
        <p:txBody>
          <a:bodyPr/>
          <a:lstStyle/>
          <a:p>
            <a:fld id="{D351B581-EE0E-4BF8-9437-1B786F3C1430}"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203394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472AFC-DD5E-4E1A-4F7C-30A9B9E7E6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C1C6AD-D554-5C9D-4B5B-6C8964A855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25355FF-E919-F794-B657-8599B99A7D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FB2462A-4B76-9FC3-77EC-3F0E615D4D5C}"/>
              </a:ext>
            </a:extLst>
          </p:cNvPr>
          <p:cNvSpPr>
            <a:spLocks noGrp="1"/>
          </p:cNvSpPr>
          <p:nvPr>
            <p:ph type="dt" sz="half" idx="10"/>
          </p:nvPr>
        </p:nvSpPr>
        <p:spPr/>
        <p:txBody>
          <a:bodyPr/>
          <a:lstStyle/>
          <a:p>
            <a:fld id="{28C64BF7-19BC-4E76-8C13-F55FE4EEFC6C}" type="datetimeFigureOut">
              <a:rPr lang="es-ES" smtClean="0">
                <a:solidFill>
                  <a:prstClr val="black">
                    <a:tint val="82000"/>
                  </a:prstClr>
                </a:solidFill>
              </a:rPr>
              <a:pPr/>
              <a:t>20/02/2026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id="{3CEF0B93-87E8-83CC-7AB3-AB2DEEAC0753}"/>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id="{12B370E5-B299-F12A-1AC3-182E5CD37B9D}"/>
              </a:ext>
            </a:extLst>
          </p:cNvPr>
          <p:cNvSpPr>
            <a:spLocks noGrp="1"/>
          </p:cNvSpPr>
          <p:nvPr>
            <p:ph type="sldNum" sz="quarter" idx="12"/>
          </p:nvPr>
        </p:nvSpPr>
        <p:spPr/>
        <p:txBody>
          <a:bodyPr/>
          <a:lstStyle/>
          <a:p>
            <a:fld id="{D351B581-EE0E-4BF8-9437-1B786F3C1430}"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20343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C6337-CAB6-FC6E-31B3-4BFDD1539DF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8AFA45-2CCB-7CC3-7AA0-77B56428D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284FA5-9242-16EC-CAF9-5FEEE7C74F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8AA3064-1369-0FFB-7B8D-0FE992D9A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4AE43B-F1EE-F4D3-A126-A16BC9A4A0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CD6B1B2-CC68-0898-06C4-8E5B1EB120F1}"/>
              </a:ext>
            </a:extLst>
          </p:cNvPr>
          <p:cNvSpPr>
            <a:spLocks noGrp="1"/>
          </p:cNvSpPr>
          <p:nvPr>
            <p:ph type="dt" sz="half" idx="10"/>
          </p:nvPr>
        </p:nvSpPr>
        <p:spPr/>
        <p:txBody>
          <a:bodyPr/>
          <a:lstStyle/>
          <a:p>
            <a:fld id="{28C64BF7-19BC-4E76-8C13-F55FE4EEFC6C}" type="datetimeFigureOut">
              <a:rPr lang="es-ES" smtClean="0">
                <a:solidFill>
                  <a:prstClr val="black">
                    <a:tint val="82000"/>
                  </a:prstClr>
                </a:solidFill>
              </a:rPr>
              <a:pPr/>
              <a:t>20/02/2026</a:t>
            </a:fld>
            <a:endParaRPr lang="es-ES">
              <a:solidFill>
                <a:prstClr val="black">
                  <a:tint val="82000"/>
                </a:prstClr>
              </a:solidFill>
            </a:endParaRPr>
          </a:p>
        </p:txBody>
      </p:sp>
      <p:sp>
        <p:nvSpPr>
          <p:cNvPr id="8" name="Marcador de pie de página 7">
            <a:extLst>
              <a:ext uri="{FF2B5EF4-FFF2-40B4-BE49-F238E27FC236}">
                <a16:creationId xmlns:a16="http://schemas.microsoft.com/office/drawing/2014/main" id="{14036DF8-B76E-560B-C40E-4102842899BB}"/>
              </a:ext>
            </a:extLst>
          </p:cNvPr>
          <p:cNvSpPr>
            <a:spLocks noGrp="1"/>
          </p:cNvSpPr>
          <p:nvPr>
            <p:ph type="ftr" sz="quarter" idx="11"/>
          </p:nvPr>
        </p:nvSpPr>
        <p:spPr/>
        <p:txBody>
          <a:bodyPr/>
          <a:lstStyle/>
          <a:p>
            <a:endParaRPr lang="es-ES">
              <a:solidFill>
                <a:prstClr val="black">
                  <a:tint val="82000"/>
                </a:prstClr>
              </a:solidFill>
            </a:endParaRPr>
          </a:p>
        </p:txBody>
      </p:sp>
      <p:sp>
        <p:nvSpPr>
          <p:cNvPr id="9" name="Marcador de número de diapositiva 8">
            <a:extLst>
              <a:ext uri="{FF2B5EF4-FFF2-40B4-BE49-F238E27FC236}">
                <a16:creationId xmlns:a16="http://schemas.microsoft.com/office/drawing/2014/main" id="{2502D44B-B3B7-D2D7-C185-5A4F8AC7F687}"/>
              </a:ext>
            </a:extLst>
          </p:cNvPr>
          <p:cNvSpPr>
            <a:spLocks noGrp="1"/>
          </p:cNvSpPr>
          <p:nvPr>
            <p:ph type="sldNum" sz="quarter" idx="12"/>
          </p:nvPr>
        </p:nvSpPr>
        <p:spPr/>
        <p:txBody>
          <a:bodyPr/>
          <a:lstStyle/>
          <a:p>
            <a:fld id="{D351B581-EE0E-4BF8-9437-1B786F3C1430}"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380043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FF786-4C77-2B9F-81F9-B1100C9A3E7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9D94CFA-7A96-35FE-3FF6-E883510DEE74}"/>
              </a:ext>
            </a:extLst>
          </p:cNvPr>
          <p:cNvSpPr>
            <a:spLocks noGrp="1"/>
          </p:cNvSpPr>
          <p:nvPr>
            <p:ph type="dt" sz="half" idx="10"/>
          </p:nvPr>
        </p:nvSpPr>
        <p:spPr/>
        <p:txBody>
          <a:bodyPr/>
          <a:lstStyle/>
          <a:p>
            <a:fld id="{28C64BF7-19BC-4E76-8C13-F55FE4EEFC6C}" type="datetimeFigureOut">
              <a:rPr lang="es-ES" smtClean="0">
                <a:solidFill>
                  <a:prstClr val="black">
                    <a:tint val="82000"/>
                  </a:prstClr>
                </a:solidFill>
              </a:rPr>
              <a:pPr/>
              <a:t>20/02/2026</a:t>
            </a:fld>
            <a:endParaRPr lang="es-ES">
              <a:solidFill>
                <a:prstClr val="black">
                  <a:tint val="82000"/>
                </a:prstClr>
              </a:solidFill>
            </a:endParaRPr>
          </a:p>
        </p:txBody>
      </p:sp>
      <p:sp>
        <p:nvSpPr>
          <p:cNvPr id="4" name="Marcador de pie de página 3">
            <a:extLst>
              <a:ext uri="{FF2B5EF4-FFF2-40B4-BE49-F238E27FC236}">
                <a16:creationId xmlns:a16="http://schemas.microsoft.com/office/drawing/2014/main" id="{6BC4AD3C-2953-258B-BBB8-7E8BFA50B6DB}"/>
              </a:ext>
            </a:extLst>
          </p:cNvPr>
          <p:cNvSpPr>
            <a:spLocks noGrp="1"/>
          </p:cNvSpPr>
          <p:nvPr>
            <p:ph type="ftr" sz="quarter" idx="11"/>
          </p:nvPr>
        </p:nvSpPr>
        <p:spPr/>
        <p:txBody>
          <a:bodyPr/>
          <a:lstStyle/>
          <a:p>
            <a:endParaRPr lang="es-ES">
              <a:solidFill>
                <a:prstClr val="black">
                  <a:tint val="82000"/>
                </a:prstClr>
              </a:solidFill>
            </a:endParaRPr>
          </a:p>
        </p:txBody>
      </p:sp>
      <p:sp>
        <p:nvSpPr>
          <p:cNvPr id="5" name="Marcador de número de diapositiva 4">
            <a:extLst>
              <a:ext uri="{FF2B5EF4-FFF2-40B4-BE49-F238E27FC236}">
                <a16:creationId xmlns:a16="http://schemas.microsoft.com/office/drawing/2014/main" id="{F9CAB6AC-A59F-C301-4BDD-DE3843C7C863}"/>
              </a:ext>
            </a:extLst>
          </p:cNvPr>
          <p:cNvSpPr>
            <a:spLocks noGrp="1"/>
          </p:cNvSpPr>
          <p:nvPr>
            <p:ph type="sldNum" sz="quarter" idx="12"/>
          </p:nvPr>
        </p:nvSpPr>
        <p:spPr/>
        <p:txBody>
          <a:bodyPr/>
          <a:lstStyle/>
          <a:p>
            <a:fld id="{D351B581-EE0E-4BF8-9437-1B786F3C1430}"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340282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D68827-2773-4C53-899B-6CD57A71C406}"/>
              </a:ext>
            </a:extLst>
          </p:cNvPr>
          <p:cNvSpPr>
            <a:spLocks noGrp="1"/>
          </p:cNvSpPr>
          <p:nvPr>
            <p:ph type="dt" sz="half" idx="10"/>
          </p:nvPr>
        </p:nvSpPr>
        <p:spPr/>
        <p:txBody>
          <a:bodyPr/>
          <a:lstStyle/>
          <a:p>
            <a:fld id="{28C64BF7-19BC-4E76-8C13-F55FE4EEFC6C}" type="datetimeFigureOut">
              <a:rPr lang="es-ES" smtClean="0">
                <a:solidFill>
                  <a:prstClr val="black">
                    <a:tint val="82000"/>
                  </a:prstClr>
                </a:solidFill>
              </a:rPr>
              <a:pPr/>
              <a:t>20/02/2026</a:t>
            </a:fld>
            <a:endParaRPr lang="es-ES">
              <a:solidFill>
                <a:prstClr val="black">
                  <a:tint val="82000"/>
                </a:prstClr>
              </a:solidFill>
            </a:endParaRPr>
          </a:p>
        </p:txBody>
      </p:sp>
      <p:sp>
        <p:nvSpPr>
          <p:cNvPr id="3" name="Marcador de pie de página 2">
            <a:extLst>
              <a:ext uri="{FF2B5EF4-FFF2-40B4-BE49-F238E27FC236}">
                <a16:creationId xmlns:a16="http://schemas.microsoft.com/office/drawing/2014/main" id="{A6995145-EAD5-321F-9207-695E4960F39B}"/>
              </a:ext>
            </a:extLst>
          </p:cNvPr>
          <p:cNvSpPr>
            <a:spLocks noGrp="1"/>
          </p:cNvSpPr>
          <p:nvPr>
            <p:ph type="ftr" sz="quarter" idx="11"/>
          </p:nvPr>
        </p:nvSpPr>
        <p:spPr/>
        <p:txBody>
          <a:bodyPr/>
          <a:lstStyle/>
          <a:p>
            <a:endParaRPr lang="es-ES">
              <a:solidFill>
                <a:prstClr val="black">
                  <a:tint val="82000"/>
                </a:prstClr>
              </a:solidFill>
            </a:endParaRPr>
          </a:p>
        </p:txBody>
      </p:sp>
      <p:sp>
        <p:nvSpPr>
          <p:cNvPr id="4" name="Marcador de número de diapositiva 3">
            <a:extLst>
              <a:ext uri="{FF2B5EF4-FFF2-40B4-BE49-F238E27FC236}">
                <a16:creationId xmlns:a16="http://schemas.microsoft.com/office/drawing/2014/main" id="{2DB8BCBD-086F-8380-68BD-EB0B5C1B7102}"/>
              </a:ext>
            </a:extLst>
          </p:cNvPr>
          <p:cNvSpPr>
            <a:spLocks noGrp="1"/>
          </p:cNvSpPr>
          <p:nvPr>
            <p:ph type="sldNum" sz="quarter" idx="12"/>
          </p:nvPr>
        </p:nvSpPr>
        <p:spPr/>
        <p:txBody>
          <a:bodyPr/>
          <a:lstStyle/>
          <a:p>
            <a:fld id="{D351B581-EE0E-4BF8-9437-1B786F3C1430}"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220946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ADC75-001B-F735-A082-DB82D6237A3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FA0473-C9B2-8053-A806-096DBCC98E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909211-507C-13ED-04E8-50234C601718}"/>
              </a:ext>
            </a:extLst>
          </p:cNvPr>
          <p:cNvSpPr>
            <a:spLocks noGrp="1"/>
          </p:cNvSpPr>
          <p:nvPr>
            <p:ph type="dt" sz="half" idx="10"/>
          </p:nvPr>
        </p:nvSpPr>
        <p:spPr/>
        <p:txBody>
          <a:bodyPr/>
          <a:lstStyle/>
          <a:p>
            <a:fld id="{48CFBFA7-6D24-4011-BE63-71B300A5B6A2}" type="datetimeFigureOut">
              <a:rPr lang="es-ES" smtClean="0"/>
              <a:t>20/02/2026</a:t>
            </a:fld>
            <a:endParaRPr lang="es-ES"/>
          </a:p>
        </p:txBody>
      </p:sp>
      <p:sp>
        <p:nvSpPr>
          <p:cNvPr id="5" name="Marcador de pie de página 4">
            <a:extLst>
              <a:ext uri="{FF2B5EF4-FFF2-40B4-BE49-F238E27FC236}">
                <a16:creationId xmlns:a16="http://schemas.microsoft.com/office/drawing/2014/main" id="{C097B305-2390-D07E-3D57-F80FCFB35F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F032E8-8197-6E2A-38E5-DFA6C2E162B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32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DC335-563B-42E6-E432-0A33A760CA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8F2470A-BA04-A593-9D66-31D7A3DD8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298AAEB-8145-97F2-F9C6-2AA7C236D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38BDA6-B504-21BB-5F58-7ADD96D2ACA1}"/>
              </a:ext>
            </a:extLst>
          </p:cNvPr>
          <p:cNvSpPr>
            <a:spLocks noGrp="1"/>
          </p:cNvSpPr>
          <p:nvPr>
            <p:ph type="dt" sz="half" idx="10"/>
          </p:nvPr>
        </p:nvSpPr>
        <p:spPr/>
        <p:txBody>
          <a:bodyPr/>
          <a:lstStyle/>
          <a:p>
            <a:fld id="{28C64BF7-19BC-4E76-8C13-F55FE4EEFC6C}" type="datetimeFigureOut">
              <a:rPr lang="es-ES" smtClean="0">
                <a:solidFill>
                  <a:prstClr val="black">
                    <a:tint val="82000"/>
                  </a:prstClr>
                </a:solidFill>
              </a:rPr>
              <a:pPr/>
              <a:t>20/02/2026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id="{9A475113-F65E-BA33-2152-D163F153E33A}"/>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id="{A3CE7277-D2B7-191D-09AC-8B03E207B138}"/>
              </a:ext>
            </a:extLst>
          </p:cNvPr>
          <p:cNvSpPr>
            <a:spLocks noGrp="1"/>
          </p:cNvSpPr>
          <p:nvPr>
            <p:ph type="sldNum" sz="quarter" idx="12"/>
          </p:nvPr>
        </p:nvSpPr>
        <p:spPr/>
        <p:txBody>
          <a:bodyPr/>
          <a:lstStyle/>
          <a:p>
            <a:fld id="{D351B581-EE0E-4BF8-9437-1B786F3C1430}"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150829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33050-F307-A633-1127-2E9A65D1A3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716AA72-3684-5652-4EFE-3DA11969F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FED21E7-94F5-0594-D44C-5BA454624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3FF33C0-DAA4-AFD0-0DB0-495B1051FB08}"/>
              </a:ext>
            </a:extLst>
          </p:cNvPr>
          <p:cNvSpPr>
            <a:spLocks noGrp="1"/>
          </p:cNvSpPr>
          <p:nvPr>
            <p:ph type="dt" sz="half" idx="10"/>
          </p:nvPr>
        </p:nvSpPr>
        <p:spPr/>
        <p:txBody>
          <a:bodyPr/>
          <a:lstStyle/>
          <a:p>
            <a:fld id="{28C64BF7-19BC-4E76-8C13-F55FE4EEFC6C}" type="datetimeFigureOut">
              <a:rPr lang="es-ES" smtClean="0">
                <a:solidFill>
                  <a:prstClr val="black">
                    <a:tint val="82000"/>
                  </a:prstClr>
                </a:solidFill>
              </a:rPr>
              <a:pPr/>
              <a:t>20/02/2026</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id="{1E4CADE5-B42C-4049-C1E9-2D243DD1DDA3}"/>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id="{80D5C7F3-73E7-4901-98ED-85B43D86793F}"/>
              </a:ext>
            </a:extLst>
          </p:cNvPr>
          <p:cNvSpPr>
            <a:spLocks noGrp="1"/>
          </p:cNvSpPr>
          <p:nvPr>
            <p:ph type="sldNum" sz="quarter" idx="12"/>
          </p:nvPr>
        </p:nvSpPr>
        <p:spPr/>
        <p:txBody>
          <a:bodyPr/>
          <a:lstStyle/>
          <a:p>
            <a:fld id="{D351B581-EE0E-4BF8-9437-1B786F3C1430}"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395907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53CAA-D4C8-432D-B5A9-DC6B96B99E4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C197BC-CEBA-0F0E-971B-D4764829ECB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F851BE-1391-6047-3C0D-6F52649AB0C7}"/>
              </a:ext>
            </a:extLst>
          </p:cNvPr>
          <p:cNvSpPr>
            <a:spLocks noGrp="1"/>
          </p:cNvSpPr>
          <p:nvPr>
            <p:ph type="dt" sz="half" idx="10"/>
          </p:nvPr>
        </p:nvSpPr>
        <p:spPr/>
        <p:txBody>
          <a:bodyPr/>
          <a:lstStyle/>
          <a:p>
            <a:fld id="{28C64BF7-19BC-4E76-8C13-F55FE4EEFC6C}" type="datetimeFigureOut">
              <a:rPr lang="es-ES" smtClean="0">
                <a:solidFill>
                  <a:prstClr val="black">
                    <a:tint val="82000"/>
                  </a:prstClr>
                </a:solidFill>
              </a:rPr>
              <a:pPr/>
              <a:t>20/02/2026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id="{CE11EDDF-90C7-8DC3-9EBF-FD2A80B0671F}"/>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id="{5C6F8990-595D-7722-1240-1B37C91CBE48}"/>
              </a:ext>
            </a:extLst>
          </p:cNvPr>
          <p:cNvSpPr>
            <a:spLocks noGrp="1"/>
          </p:cNvSpPr>
          <p:nvPr>
            <p:ph type="sldNum" sz="quarter" idx="12"/>
          </p:nvPr>
        </p:nvSpPr>
        <p:spPr/>
        <p:txBody>
          <a:bodyPr/>
          <a:lstStyle/>
          <a:p>
            <a:fld id="{D351B581-EE0E-4BF8-9437-1B786F3C1430}"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344505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87F398-4523-F032-F396-8851134430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38A271B-A3A3-9B01-CAA6-A1D1005CBFA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5AA473-3CDC-BEF4-131E-EDD23E89BDA9}"/>
              </a:ext>
            </a:extLst>
          </p:cNvPr>
          <p:cNvSpPr>
            <a:spLocks noGrp="1"/>
          </p:cNvSpPr>
          <p:nvPr>
            <p:ph type="dt" sz="half" idx="10"/>
          </p:nvPr>
        </p:nvSpPr>
        <p:spPr/>
        <p:txBody>
          <a:bodyPr/>
          <a:lstStyle/>
          <a:p>
            <a:fld id="{28C64BF7-19BC-4E76-8C13-F55FE4EEFC6C}" type="datetimeFigureOut">
              <a:rPr lang="es-ES" smtClean="0">
                <a:solidFill>
                  <a:prstClr val="black">
                    <a:tint val="82000"/>
                  </a:prstClr>
                </a:solidFill>
              </a:rPr>
              <a:pPr/>
              <a:t>20/02/2026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id="{9E449170-2D88-5EB2-2367-F7A0A0DB71D6}"/>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id="{F09BF5F1-D19C-497B-1F8C-7E8B708EB24A}"/>
              </a:ext>
            </a:extLst>
          </p:cNvPr>
          <p:cNvSpPr>
            <a:spLocks noGrp="1"/>
          </p:cNvSpPr>
          <p:nvPr>
            <p:ph type="sldNum" sz="quarter" idx="12"/>
          </p:nvPr>
        </p:nvSpPr>
        <p:spPr/>
        <p:txBody>
          <a:bodyPr/>
          <a:lstStyle/>
          <a:p>
            <a:fld id="{D351B581-EE0E-4BF8-9437-1B786F3C1430}"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1659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56529-2796-B1B4-0E7B-252A99E10D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75752-DF3E-0CB4-68F3-BF146722B01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AC9F8AC-5ADC-9B0B-C25E-E96675B2BE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85544D0-4E3C-C212-2BDF-B481048FBD6B}"/>
              </a:ext>
            </a:extLst>
          </p:cNvPr>
          <p:cNvSpPr>
            <a:spLocks noGrp="1"/>
          </p:cNvSpPr>
          <p:nvPr>
            <p:ph type="dt" sz="half" idx="10"/>
          </p:nvPr>
        </p:nvSpPr>
        <p:spPr/>
        <p:txBody>
          <a:bodyPr/>
          <a:lstStyle/>
          <a:p>
            <a:fld id="{48CFBFA7-6D24-4011-BE63-71B300A5B6A2}" type="datetimeFigureOut">
              <a:rPr lang="es-ES" smtClean="0"/>
              <a:t>20/02/2026</a:t>
            </a:fld>
            <a:endParaRPr lang="es-ES"/>
          </a:p>
        </p:txBody>
      </p:sp>
      <p:sp>
        <p:nvSpPr>
          <p:cNvPr id="6" name="Marcador de pie de página 5">
            <a:extLst>
              <a:ext uri="{FF2B5EF4-FFF2-40B4-BE49-F238E27FC236}">
                <a16:creationId xmlns:a16="http://schemas.microsoft.com/office/drawing/2014/main" id="{6880FFAA-9122-AFF7-0FC9-227B45B78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BC4D06-348E-B758-8FBE-E590C9B27B6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8309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8A616-EC72-57CD-07C4-18CA27EB1D1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5A5352-27BB-1828-939E-4290D1F54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9456F5-1A42-A31D-3221-E36727BE95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9881722-860B-3F96-15BB-666EACCA9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C19B55-9361-2496-DDC6-620FF0CF08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DB8181-D9CF-25A7-F013-3D5405365FD2}"/>
              </a:ext>
            </a:extLst>
          </p:cNvPr>
          <p:cNvSpPr>
            <a:spLocks noGrp="1"/>
          </p:cNvSpPr>
          <p:nvPr>
            <p:ph type="dt" sz="half" idx="10"/>
          </p:nvPr>
        </p:nvSpPr>
        <p:spPr/>
        <p:txBody>
          <a:bodyPr/>
          <a:lstStyle/>
          <a:p>
            <a:fld id="{48CFBFA7-6D24-4011-BE63-71B300A5B6A2}" type="datetimeFigureOut">
              <a:rPr lang="es-ES" smtClean="0"/>
              <a:t>20/02/2026</a:t>
            </a:fld>
            <a:endParaRPr lang="es-ES"/>
          </a:p>
        </p:txBody>
      </p:sp>
      <p:sp>
        <p:nvSpPr>
          <p:cNvPr id="8" name="Marcador de pie de página 7">
            <a:extLst>
              <a:ext uri="{FF2B5EF4-FFF2-40B4-BE49-F238E27FC236}">
                <a16:creationId xmlns:a16="http://schemas.microsoft.com/office/drawing/2014/main" id="{7AAB6063-FEA8-4AF9-C664-CCCDDB91A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C1CC73-D079-7B67-206C-0D15823B3FD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14392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D4F3C-31D1-F878-312E-26B5DD40439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5ED13F1-8BDE-F8F9-4360-C40700C481FF}"/>
              </a:ext>
            </a:extLst>
          </p:cNvPr>
          <p:cNvSpPr>
            <a:spLocks noGrp="1"/>
          </p:cNvSpPr>
          <p:nvPr>
            <p:ph type="dt" sz="half" idx="10"/>
          </p:nvPr>
        </p:nvSpPr>
        <p:spPr/>
        <p:txBody>
          <a:bodyPr/>
          <a:lstStyle/>
          <a:p>
            <a:fld id="{48CFBFA7-6D24-4011-BE63-71B300A5B6A2}" type="datetimeFigureOut">
              <a:rPr lang="es-ES" smtClean="0"/>
              <a:t>20/02/2026</a:t>
            </a:fld>
            <a:endParaRPr lang="es-ES"/>
          </a:p>
        </p:txBody>
      </p:sp>
      <p:sp>
        <p:nvSpPr>
          <p:cNvPr id="4" name="Marcador de pie de página 3">
            <a:extLst>
              <a:ext uri="{FF2B5EF4-FFF2-40B4-BE49-F238E27FC236}">
                <a16:creationId xmlns:a16="http://schemas.microsoft.com/office/drawing/2014/main" id="{BD337CA4-FC6D-4E4F-238A-62633E9327D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A69B9B0-8FB9-C8E4-98F1-DC4462A788B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2372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03BD96-79F4-9CA4-9371-DAD86C588E38}"/>
              </a:ext>
            </a:extLst>
          </p:cNvPr>
          <p:cNvSpPr>
            <a:spLocks noGrp="1"/>
          </p:cNvSpPr>
          <p:nvPr>
            <p:ph type="dt" sz="half" idx="10"/>
          </p:nvPr>
        </p:nvSpPr>
        <p:spPr/>
        <p:txBody>
          <a:bodyPr/>
          <a:lstStyle/>
          <a:p>
            <a:fld id="{48CFBFA7-6D24-4011-BE63-71B300A5B6A2}" type="datetimeFigureOut">
              <a:rPr lang="es-ES" smtClean="0"/>
              <a:t>20/02/2026</a:t>
            </a:fld>
            <a:endParaRPr lang="es-ES"/>
          </a:p>
        </p:txBody>
      </p:sp>
      <p:sp>
        <p:nvSpPr>
          <p:cNvPr id="3" name="Marcador de pie de página 2">
            <a:extLst>
              <a:ext uri="{FF2B5EF4-FFF2-40B4-BE49-F238E27FC236}">
                <a16:creationId xmlns:a16="http://schemas.microsoft.com/office/drawing/2014/main" id="{D0BEF671-B346-A7F7-4AE5-E0351F17C71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AE9A44A-A96C-66AB-7BBE-5D7DB695017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7582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82DFD-32DB-0675-3144-34B3BC1B9F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826587-50BD-0F7A-2714-3C35B326E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072AA47-AF92-2437-7BD5-4A378950A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CE7FCC-0AB3-2D79-14C3-7005C32E86FB}"/>
              </a:ext>
            </a:extLst>
          </p:cNvPr>
          <p:cNvSpPr>
            <a:spLocks noGrp="1"/>
          </p:cNvSpPr>
          <p:nvPr>
            <p:ph type="dt" sz="half" idx="10"/>
          </p:nvPr>
        </p:nvSpPr>
        <p:spPr/>
        <p:txBody>
          <a:bodyPr/>
          <a:lstStyle/>
          <a:p>
            <a:fld id="{48CFBFA7-6D24-4011-BE63-71B300A5B6A2}" type="datetimeFigureOut">
              <a:rPr lang="es-ES" smtClean="0"/>
              <a:t>20/02/2026</a:t>
            </a:fld>
            <a:endParaRPr lang="es-ES"/>
          </a:p>
        </p:txBody>
      </p:sp>
      <p:sp>
        <p:nvSpPr>
          <p:cNvPr id="6" name="Marcador de pie de página 5">
            <a:extLst>
              <a:ext uri="{FF2B5EF4-FFF2-40B4-BE49-F238E27FC236}">
                <a16:creationId xmlns:a16="http://schemas.microsoft.com/office/drawing/2014/main" id="{704E156D-24E2-9D79-A32D-C69099ACAE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932BD8A-3BE6-551F-44A6-E815FC0C6B77}"/>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8105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908DA-F66F-3BC7-F65A-B8C0BE8729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E1B8451-A899-38AF-EE82-A13CEDACA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916CC32-56A0-2B77-B929-4C89902A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B9430C-2AEF-65B6-D887-7349A9DC16A2}"/>
              </a:ext>
            </a:extLst>
          </p:cNvPr>
          <p:cNvSpPr>
            <a:spLocks noGrp="1"/>
          </p:cNvSpPr>
          <p:nvPr>
            <p:ph type="dt" sz="half" idx="10"/>
          </p:nvPr>
        </p:nvSpPr>
        <p:spPr/>
        <p:txBody>
          <a:bodyPr/>
          <a:lstStyle/>
          <a:p>
            <a:fld id="{48CFBFA7-6D24-4011-BE63-71B300A5B6A2}" type="datetimeFigureOut">
              <a:rPr lang="es-ES" smtClean="0"/>
              <a:t>20/02/2026</a:t>
            </a:fld>
            <a:endParaRPr lang="es-ES"/>
          </a:p>
        </p:txBody>
      </p:sp>
      <p:sp>
        <p:nvSpPr>
          <p:cNvPr id="6" name="Marcador de pie de página 5">
            <a:extLst>
              <a:ext uri="{FF2B5EF4-FFF2-40B4-BE49-F238E27FC236}">
                <a16:creationId xmlns:a16="http://schemas.microsoft.com/office/drawing/2014/main" id="{45073617-50E5-F9F7-4208-55907F238C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E62B72-97F7-0602-7D7B-134726B30F1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90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B3B08A-386C-B1AC-0660-4BBDEC982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D54B21-70AE-2CC3-E14A-B60C4D849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6E57C0-142E-47B6-0D1A-997312AE5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CFBFA7-6D24-4011-BE63-71B300A5B6A2}" type="datetimeFigureOut">
              <a:rPr lang="es-ES" smtClean="0"/>
              <a:t>20/02/2026</a:t>
            </a:fld>
            <a:endParaRPr lang="es-ES"/>
          </a:p>
        </p:txBody>
      </p:sp>
      <p:sp>
        <p:nvSpPr>
          <p:cNvPr id="5" name="Marcador de pie de página 4">
            <a:extLst>
              <a:ext uri="{FF2B5EF4-FFF2-40B4-BE49-F238E27FC236}">
                <a16:creationId xmlns:a16="http://schemas.microsoft.com/office/drawing/2014/main" id="{B340AAD6-5F8B-60A5-AE0D-F8D1B785E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330A580-333A-5A80-9A25-E40471130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BEA50D-6D1F-4D8F-9240-8BD3D58CF41A}" type="slidenum">
              <a:rPr lang="es-ES" smtClean="0"/>
              <a:t>‹Nº›</a:t>
            </a:fld>
            <a:endParaRPr lang="es-ES"/>
          </a:p>
        </p:txBody>
      </p:sp>
    </p:spTree>
    <p:extLst>
      <p:ext uri="{BB962C8B-B14F-4D97-AF65-F5344CB8AC3E}">
        <p14:creationId xmlns:p14="http://schemas.microsoft.com/office/powerpoint/2010/main" val="316055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20/02/2026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8400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4C3C68-32B9-879A-1F25-EC481B0EF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134AFCD-46C5-E9CD-ACF5-A0455BAD8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790A68-309F-D7E8-72E9-407C1E49A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C64BF7-19BC-4E76-8C13-F55FE4EEFC6C}" type="datetimeFigureOut">
              <a:rPr lang="es-ES" smtClean="0">
                <a:solidFill>
                  <a:prstClr val="black">
                    <a:tint val="82000"/>
                  </a:prstClr>
                </a:solidFill>
              </a:rPr>
              <a:pPr/>
              <a:t>20/02/2026</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id="{06FBD8D7-37B9-2038-5E60-2F34C63E1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id="{7C1C6C48-1552-5885-346C-BE28E7A98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51B581-EE0E-4BF8-9437-1B786F3C1430}" type="slidenum">
              <a:rPr lang="es-ES" smtClean="0">
                <a:solidFill>
                  <a:prstClr val="black">
                    <a:tint val="82000"/>
                  </a:prstClr>
                </a:solidFill>
              </a:rPr>
              <a:pPr/>
              <a:t>‹Nº›</a:t>
            </a:fld>
            <a:endParaRPr lang="es-ES">
              <a:solidFill>
                <a:prstClr val="black">
                  <a:tint val="82000"/>
                </a:prstClr>
              </a:solidFill>
            </a:endParaRPr>
          </a:p>
        </p:txBody>
      </p:sp>
    </p:spTree>
    <p:extLst>
      <p:ext uri="{BB962C8B-B14F-4D97-AF65-F5344CB8AC3E}">
        <p14:creationId xmlns:p14="http://schemas.microsoft.com/office/powerpoint/2010/main" val="947236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jp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microsoft.com/office/2007/relationships/hdphoto" Target="../media/hdphoto3.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g"/></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6.jpg"/><Relationship Id="rId4" Type="http://schemas.openxmlformats.org/officeDocument/2006/relationships/diagramLayout" Target="../diagrams/layout1.xml"/><Relationship Id="rId9"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69025" y="0"/>
            <a:ext cx="6022975" cy="1714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360000" bIns="0" anchor="b" anchorCtr="1"/>
          <a:lstStyle/>
          <a:p>
            <a:pPr algn="ctr">
              <a:tabLst>
                <a:tab pos="1082675" algn="l"/>
              </a:tabLst>
              <a:defRPr/>
            </a:pPr>
            <a:r>
              <a:rPr lang="te-IN" sz="2800" b="1" dirty="0">
                <a:solidFill>
                  <a:srgbClr val="48CEE0">
                    <a:lumMod val="40000"/>
                    <a:lumOff val="60000"/>
                  </a:srgbClr>
                </a:solidFill>
                <a:latin typeface="Sree Krushnadevaraya" pitchFamily="2" charset="0"/>
                <a:cs typeface="Sree Krushnadevaraya" pitchFamily="2" charset="0"/>
              </a:rPr>
              <a:t>పరలోకము మరియు భూమి ఐక్యపర్చబడెను </a:t>
            </a:r>
            <a:r>
              <a:rPr lang="te-IN" sz="2800" b="1" dirty="0">
                <a:solidFill>
                  <a:prstClr val="white"/>
                </a:solidFill>
                <a:latin typeface="Sree Krushnadevaraya" pitchFamily="2" charset="0"/>
                <a:cs typeface="Sree Krushnadevaraya" pitchFamily="2" charset="0"/>
              </a:rPr>
              <a:t>ఫిలిప్పీయులకు మరియు కొలొస్సయులకు వ్రాసిన పత్రికలలో యేసును గూర్చి నేర్చుకొనుడి</a:t>
            </a:r>
          </a:p>
        </p:txBody>
      </p:sp>
      <p:sp>
        <p:nvSpPr>
          <p:cNvPr id="3" name="Rounded Rectangle 2"/>
          <p:cNvSpPr/>
          <p:nvPr/>
        </p:nvSpPr>
        <p:spPr>
          <a:xfrm>
            <a:off x="6169025" y="3429000"/>
            <a:ext cx="6022975" cy="3429000"/>
          </a:xfrm>
          <a:prstGeom prst="roundRect">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IN">
              <a:solidFill>
                <a:prstClr val="white"/>
              </a:solidFill>
            </a:endParaRPr>
          </a:p>
        </p:txBody>
      </p:sp>
      <p:sp>
        <p:nvSpPr>
          <p:cNvPr id="4" name="Rounded Rectangle 3"/>
          <p:cNvSpPr/>
          <p:nvPr/>
        </p:nvSpPr>
        <p:spPr>
          <a:xfrm>
            <a:off x="6704514" y="1714472"/>
            <a:ext cx="5076967" cy="2448096"/>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tIns="360000" bIns="10800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000" b="1" dirty="0">
                <a:ln w="11430"/>
                <a:gradFill>
                  <a:gsLst>
                    <a:gs pos="0">
                      <a:srgbClr val="E3B84B">
                        <a:tint val="70000"/>
                        <a:satMod val="245000"/>
                      </a:srgbClr>
                    </a:gs>
                    <a:gs pos="75000">
                      <a:srgbClr val="E3B84B">
                        <a:tint val="90000"/>
                        <a:shade val="60000"/>
                        <a:satMod val="240000"/>
                      </a:srgbClr>
                    </a:gs>
                    <a:gs pos="100000">
                      <a:srgbClr val="E3B84B">
                        <a:tint val="100000"/>
                        <a:shade val="50000"/>
                        <a:satMod val="240000"/>
                      </a:srgb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8- </a:t>
            </a:r>
            <a:r>
              <a:rPr lang="en-US" sz="5400" b="1" dirty="0">
                <a:ln w="11430">
                  <a:solidFill>
                    <a:srgbClr val="FF0000"/>
                  </a:solidFill>
                </a:ln>
                <a:gradFill>
                  <a:gsLst>
                    <a:gs pos="0">
                      <a:srgbClr val="E3B84B">
                        <a:tint val="70000"/>
                        <a:satMod val="245000"/>
                      </a:srgbClr>
                    </a:gs>
                    <a:gs pos="75000">
                      <a:srgbClr val="E3B84B">
                        <a:tint val="90000"/>
                        <a:shade val="60000"/>
                        <a:satMod val="240000"/>
                      </a:srgbClr>
                    </a:gs>
                    <a:gs pos="100000">
                      <a:srgbClr val="E3B84B">
                        <a:tint val="100000"/>
                        <a:shade val="50000"/>
                        <a:satMod val="240000"/>
                      </a:srgb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a:t>
            </a:r>
            <a:r>
              <a:rPr lang="te-IN" sz="5400" b="1" dirty="0">
                <a:ln w="11430">
                  <a:solidFill>
                    <a:srgbClr val="FF0000"/>
                  </a:solidFill>
                </a:ln>
                <a:gradFill>
                  <a:gsLst>
                    <a:gs pos="0">
                      <a:srgbClr val="E3B84B">
                        <a:tint val="70000"/>
                        <a:satMod val="245000"/>
                      </a:srgbClr>
                    </a:gs>
                    <a:gs pos="75000">
                      <a:srgbClr val="E3B84B">
                        <a:tint val="90000"/>
                        <a:shade val="60000"/>
                        <a:satMod val="240000"/>
                      </a:srgbClr>
                    </a:gs>
                    <a:gs pos="100000">
                      <a:srgbClr val="E3B84B">
                        <a:tint val="100000"/>
                        <a:shade val="50000"/>
                        <a:satMod val="240000"/>
                      </a:srgb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క్రీస్తు యొక్క ప్రాధాన్యత</a:t>
            </a:r>
            <a:r>
              <a:rPr lang="en-US" sz="5400" b="1" dirty="0">
                <a:ln w="11430">
                  <a:solidFill>
                    <a:srgbClr val="FF0000"/>
                  </a:solidFill>
                </a:ln>
                <a:gradFill>
                  <a:gsLst>
                    <a:gs pos="0">
                      <a:srgbClr val="E3B84B">
                        <a:tint val="70000"/>
                        <a:satMod val="245000"/>
                      </a:srgbClr>
                    </a:gs>
                    <a:gs pos="75000">
                      <a:srgbClr val="E3B84B">
                        <a:tint val="90000"/>
                        <a:shade val="60000"/>
                        <a:satMod val="240000"/>
                      </a:srgbClr>
                    </a:gs>
                    <a:gs pos="100000">
                      <a:srgbClr val="E3B84B">
                        <a:tint val="100000"/>
                        <a:shade val="50000"/>
                        <a:satMod val="240000"/>
                      </a:srgb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a:t>
            </a:r>
            <a:endParaRPr lang="en" sz="5400" b="1" dirty="0">
              <a:ln w="11430">
                <a:solidFill>
                  <a:srgbClr val="FF0000"/>
                </a:solidFill>
              </a:ln>
              <a:gradFill>
                <a:gsLst>
                  <a:gs pos="0">
                    <a:srgbClr val="E3B84B">
                      <a:tint val="70000"/>
                      <a:satMod val="245000"/>
                    </a:srgbClr>
                  </a:gs>
                  <a:gs pos="75000">
                    <a:srgbClr val="E3B84B">
                      <a:tint val="90000"/>
                      <a:shade val="60000"/>
                      <a:satMod val="240000"/>
                    </a:srgbClr>
                  </a:gs>
                  <a:gs pos="100000">
                    <a:srgbClr val="E3B84B">
                      <a:tint val="100000"/>
                      <a:shade val="50000"/>
                      <a:satMod val="240000"/>
                    </a:srgb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endParaRPr>
          </a:p>
        </p:txBody>
      </p:sp>
      <p:sp>
        <p:nvSpPr>
          <p:cNvPr id="5" name="Rectangle 4"/>
          <p:cNvSpPr/>
          <p:nvPr/>
        </p:nvSpPr>
        <p:spPr>
          <a:xfrm>
            <a:off x="6265173" y="4420195"/>
            <a:ext cx="5830442" cy="1600438"/>
          </a:xfrm>
          <a:prstGeom prst="rect">
            <a:avLst/>
          </a:prstGeom>
          <a:noFill/>
        </p:spPr>
        <p:txBody>
          <a:bodyPr wrap="none">
            <a:spAutoFit/>
          </a:bodyPr>
          <a:lstStyle/>
          <a:p>
            <a:pPr algn="ctr">
              <a:defRPr/>
            </a:pPr>
            <a:r>
              <a:rPr lang="te-IN"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పెద్దల సబ్బాతుబడి పాఠములు </a:t>
            </a:r>
            <a:endParaRPr lang="en-US"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a:p>
            <a:pPr algn="ctr">
              <a:defRPr/>
            </a:pPr>
            <a:r>
              <a:rPr lang="te-IN" sz="5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మొదటి త్రిమాసం</a:t>
            </a:r>
            <a:endParaRPr lang="en-US"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sp>
        <p:nvSpPr>
          <p:cNvPr id="6" name="Rectangle 5"/>
          <p:cNvSpPr/>
          <p:nvPr/>
        </p:nvSpPr>
        <p:spPr>
          <a:xfrm>
            <a:off x="6300441" y="5860662"/>
            <a:ext cx="5759911"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జనవరి</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a:t>
            </a: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ఫిబ్రవరి</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a:t>
            </a: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మార్చి</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- 2026</a:t>
            </a:r>
          </a:p>
        </p:txBody>
      </p:sp>
      <p:pic>
        <p:nvPicPr>
          <p:cNvPr id="2050" name="Picture 2" descr="Uniting Heaven and Earth: Christ in Philippians and Colossians (1st Quarter 2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69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2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par>
                          <p:cTn id="8" fill="hold" nodeType="after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nodeType="afterGroup">
                            <p:stCondLst>
                              <p:cond delay="2500"/>
                            </p:stCondLst>
                            <p:childTnLst>
                              <p:par>
                                <p:cTn id="13" presetID="21"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par>
                          <p:cTn id="16" fill="hold" nodeType="afterGroup">
                            <p:stCondLst>
                              <p:cond delay="4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nodeType="afterGroup">
                            <p:stCondLst>
                              <p:cond delay="5000"/>
                            </p:stCondLst>
                            <p:childTnLst>
                              <p:par>
                                <p:cTn id="21" presetID="6"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nodeType="afterGroup">
                            <p:stCondLst>
                              <p:cond delay="7000"/>
                            </p:stCondLst>
                            <p:childTnLst>
                              <p:par>
                                <p:cTn id="25" presetID="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D096D8-3CFB-35AC-8FB5-2CA29CFCD100}"/>
              </a:ext>
            </a:extLst>
          </p:cNvPr>
          <p:cNvSpPr txBox="1"/>
          <p:nvPr/>
        </p:nvSpPr>
        <p:spPr>
          <a:xfrm>
            <a:off x="711132" y="1258026"/>
            <a:ext cx="10650774" cy="3970318"/>
          </a:xfrm>
          <a:prstGeom prst="rect">
            <a:avLst/>
          </a:prstGeom>
          <a:noFill/>
        </p:spPr>
        <p:txBody>
          <a:bodyPr wrap="square">
            <a:spAutoFit/>
          </a:bodyPr>
          <a:lstStyle/>
          <a:p>
            <a:pPr>
              <a:spcBef>
                <a:spcPts val="600"/>
              </a:spcBef>
            </a:pPr>
            <a:r>
              <a:rPr lang="en-US" sz="2800" b="1" noProof="0" dirty="0">
                <a:solidFill>
                  <a:srgbClr val="321547"/>
                </a:solidFill>
                <a:latin typeface="Sree Krushnadevaraya" panose="02000600000000000000" pitchFamily="2" charset="0"/>
                <a:cs typeface="Sree Krushnadevaraya" panose="02000600000000000000" pitchFamily="2" charset="0"/>
              </a:rPr>
              <a:t>“</a:t>
            </a:r>
            <a:r>
              <a:rPr lang="te-IN" sz="2800" b="1" dirty="0">
                <a:solidFill>
                  <a:srgbClr val="321547"/>
                </a:solidFill>
                <a:latin typeface="Sree Krushnadevaraya" panose="02000600000000000000" pitchFamily="2" charset="0"/>
                <a:cs typeface="Sree Krushnadevaraya" panose="02000600000000000000" pitchFamily="2" charset="0"/>
              </a:rPr>
              <a:t>యేసు పరలోక మహిమ, దేవదూతల ప్రియమైన సైన్యాధిపతి, ఆయన ఆనందాన్ని నెరవేర్చడానికి సంతోషించాడు. ఆయన దేవునితో ఒక్కటయ్యాడు, "తండ్రి రొమ్మున" (యోహాను 1:18), అయినప్పటికీ మానవుడు పాపంలో మరియు దుఃఖంలో మునిగిపోతున్నప్పుడు దేవునితో సమానంగా ఉండటం కోరుకోదగిన విషయం కాదని ఆయన భావించాడు. ఆయన తన సింహాసనం నుండి దిగివచ్చి, తన కిరీటాన్ని మరియు రాజ దండాన్ని విడిచిపెట్టి, తన దైవత్వాన్ని మానవత్వంతో ధరించాడు. మానవుడు తన సింహాసనంపై తనతో పాటు సీటుకు హెచ్చించబడటానికి సిలువ మరణం వరకు కూడా ఆయన తనను తాను తగ్గించుకున్నాడు. […] ప్రేమలో ఆయన తండ్రిని బహిర్గతం చేయడానికి, మనిషిని దేవునితో సమాధానపరచడానికి వస్తాడు.</a:t>
            </a:r>
            <a:endParaRPr lang="en-US" sz="2800" b="1" noProof="0" dirty="0">
              <a:solidFill>
                <a:srgbClr val="321547"/>
              </a:solidFill>
              <a:latin typeface="Sree Krushnadevaraya" panose="02000600000000000000" pitchFamily="2" charset="0"/>
              <a:cs typeface="Sree Krushnadevaraya" panose="02000600000000000000" pitchFamily="2" charset="0"/>
            </a:endParaRPr>
          </a:p>
        </p:txBody>
      </p:sp>
      <p:sp>
        <p:nvSpPr>
          <p:cNvPr id="4" name="CuadroTexto 3">
            <a:extLst>
              <a:ext uri="{FF2B5EF4-FFF2-40B4-BE49-F238E27FC236}">
                <a16:creationId xmlns:a16="http://schemas.microsoft.com/office/drawing/2014/main" id="{64ACAFA4-8FEE-F29D-4C7B-AFA0BAE023B8}"/>
              </a:ext>
            </a:extLst>
          </p:cNvPr>
          <p:cNvSpPr txBox="1"/>
          <p:nvPr/>
        </p:nvSpPr>
        <p:spPr>
          <a:xfrm>
            <a:off x="6036519" y="5111811"/>
            <a:ext cx="5516254" cy="461665"/>
          </a:xfrm>
          <a:prstGeom prst="rect">
            <a:avLst/>
          </a:prstGeom>
          <a:noFill/>
        </p:spPr>
        <p:txBody>
          <a:bodyPr wrap="none" rtlCol="0">
            <a:spAutoFit/>
          </a:bodyPr>
          <a:lstStyle/>
          <a:p>
            <a:pPr algn="r"/>
            <a:r>
              <a:rPr lang="te-IN" sz="2400" dirty="0">
                <a:solidFill>
                  <a:srgbClr val="321547"/>
                </a:solidFill>
                <a:latin typeface="Sree Krushnadevaraya" panose="02000600000000000000" pitchFamily="2" charset="0"/>
                <a:cs typeface="Sree Krushnadevaraya" panose="02000600000000000000" pitchFamily="2" charset="0"/>
              </a:rPr>
              <a:t>ఏ జి వైట్ </a:t>
            </a:r>
            <a:r>
              <a:rPr lang="en-US" sz="2400" dirty="0">
                <a:solidFill>
                  <a:srgbClr val="321547"/>
                </a:solidFill>
                <a:latin typeface="Sree Krushnadevaraya" panose="02000600000000000000" pitchFamily="2" charset="0"/>
                <a:cs typeface="Sree Krushnadevaraya" panose="02000600000000000000" pitchFamily="2" charset="0"/>
              </a:rPr>
              <a:t> (</a:t>
            </a:r>
            <a:r>
              <a:rPr lang="te-IN" sz="2400" dirty="0">
                <a:solidFill>
                  <a:srgbClr val="321547"/>
                </a:solidFill>
                <a:latin typeface="Sree Krushnadevaraya" panose="02000600000000000000" pitchFamily="2" charset="0"/>
                <a:cs typeface="Sree Krushnadevaraya" panose="02000600000000000000" pitchFamily="2" charset="0"/>
              </a:rPr>
              <a:t>సెలెక్టెడ్ మెసేజెస్, వాల్యూమ్ 1, పేజి 321)</a:t>
            </a:r>
            <a:endParaRPr lang="en-US" sz="2400" noProof="0" dirty="0">
              <a:solidFill>
                <a:srgbClr val="321547"/>
              </a:solidFill>
              <a:latin typeface="Sree Krushnadevaraya" panose="02000600000000000000" pitchFamily="2" charset="0"/>
              <a:cs typeface="Sree Krushnadevaraya" panose="02000600000000000000" pitchFamily="2" charset="0"/>
            </a:endParaRPr>
          </a:p>
        </p:txBody>
      </p:sp>
    </p:spTree>
    <p:extLst>
      <p:ext uri="{BB962C8B-B14F-4D97-AF65-F5344CB8AC3E}">
        <p14:creationId xmlns:p14="http://schemas.microsoft.com/office/powerpoint/2010/main" val="14467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9F3D91-3085-9C64-EB25-D3425CDD5D5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2C6887-B090-24CA-21C9-EFFF33DB6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075C9323-FAAE-BB4F-A8D9-49E5A8AD8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blipFill>
            <a:blip r:embed="rId2" cstate="hqprint">
              <a:extLst>
                <a:ext uri="{28A0092B-C50C-407E-A947-70E740481C1C}">
                  <a14:useLocalDpi xmlns:a14="http://schemas.microsoft.com/office/drawing/2010/main"/>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Imagen 4" descr="Imagen que contiene agua&#10;&#10;El contenido generado por IA puede ser incorrecto.">
            <a:extLst>
              <a:ext uri="{FF2B5EF4-FFF2-40B4-BE49-F238E27FC236}">
                <a16:creationId xmlns:a16="http://schemas.microsoft.com/office/drawing/2014/main" id="{1B84AD95-9224-9B31-3DA0-2DEE45F2AAD7}"/>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effectLst>
            <a:outerShdw blurRad="50800" dist="38100" dir="5400000" algn="t" rotWithShape="0">
              <a:prstClr val="black">
                <a:alpha val="40000"/>
              </a:prstClr>
            </a:outerShdw>
          </a:effectLst>
        </p:spPr>
      </p:pic>
      <p:pic>
        <p:nvPicPr>
          <p:cNvPr id="3" name="Imagen 2" descr="Imagen que contiene luz, grande, tabla, azul&#10;&#10;El contenido generado por IA puede ser incorrecto.">
            <a:extLst>
              <a:ext uri="{FF2B5EF4-FFF2-40B4-BE49-F238E27FC236}">
                <a16:creationId xmlns:a16="http://schemas.microsoft.com/office/drawing/2014/main" id="{68A2EFE7-0569-CAB4-04E8-D9193B82829F}"/>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rcRect/>
          <a:stretch>
            <a:fillRect/>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8AC3C152-3AD5-E333-E00E-BF70D446F62E}"/>
              </a:ext>
            </a:extLst>
          </p:cNvPr>
          <p:cNvSpPr txBox="1"/>
          <p:nvPr/>
        </p:nvSpPr>
        <p:spPr>
          <a:xfrm>
            <a:off x="293451" y="4961107"/>
            <a:ext cx="11605098" cy="1684912"/>
          </a:xfrm>
          <a:prstGeom prst="rect">
            <a:avLst/>
          </a:prstGeom>
          <a:noFill/>
        </p:spPr>
        <p:txBody>
          <a:bodyPr wrap="square" rtlCol="0">
            <a:prstTxWarp prst="textCurveDown">
              <a:avLst>
                <a:gd name="adj" fmla="val 41359"/>
              </a:avLst>
            </a:prstTxWarp>
            <a:spAutoFit/>
            <a:scene3d>
              <a:camera prst="orthographicFront"/>
              <a:lightRig rig="glow" dir="t"/>
            </a:scene3d>
            <a:sp3d extrusionH="57150" contourW="31750">
              <a:bevelT h="25400" prst="softRound"/>
              <a:contourClr>
                <a:srgbClr val="913823"/>
              </a:contourClr>
            </a:sp3d>
          </a:bodyPr>
          <a:lstStyle/>
          <a:p>
            <a:pPr algn="ctr"/>
            <a:r>
              <a:rPr lang="te-IN" sz="4800" b="1" spc="60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latin typeface="Sree Krushnadevaraya" panose="02000600000000000000" pitchFamily="2" charset="0"/>
                <a:cs typeface="Sree Krushnadevaraya" panose="02000600000000000000" pitchFamily="2" charset="0"/>
              </a:rPr>
              <a:t>క్రీస్తు యొక్క ప్రాధాన్యత</a:t>
            </a:r>
            <a:endParaRPr lang="en-US" sz="4800" b="1" spc="600" noProof="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latin typeface="Sree Krushnadevaraya" panose="02000600000000000000" pitchFamily="2" charset="0"/>
              <a:cs typeface="Sree Krushnadevaraya" panose="02000600000000000000" pitchFamily="2" charset="0"/>
            </a:endParaRPr>
          </a:p>
        </p:txBody>
      </p:sp>
      <p:sp>
        <p:nvSpPr>
          <p:cNvPr id="6" name="CuadroTexto 5">
            <a:extLst>
              <a:ext uri="{FF2B5EF4-FFF2-40B4-BE49-F238E27FC236}">
                <a16:creationId xmlns:a16="http://schemas.microsoft.com/office/drawing/2014/main" id="{0DA4A130-158B-7FA8-9071-455334E919B2}"/>
              </a:ext>
            </a:extLst>
          </p:cNvPr>
          <p:cNvSpPr txBox="1"/>
          <p:nvPr/>
        </p:nvSpPr>
        <p:spPr>
          <a:xfrm>
            <a:off x="9240531" y="85522"/>
            <a:ext cx="2951449" cy="400110"/>
          </a:xfrm>
          <a:prstGeom prst="rect">
            <a:avLst/>
          </a:prstGeom>
          <a:noFill/>
        </p:spPr>
        <p:txBody>
          <a:bodyPr wrap="none" rtlCol="0">
            <a:spAutoFit/>
          </a:bodyPr>
          <a:lstStyle/>
          <a:p>
            <a:pPr algn="r"/>
            <a:r>
              <a:rPr lang="te-IN" sz="2000" b="1" dirty="0">
                <a:solidFill>
                  <a:srgbClr val="2E767C"/>
                </a:solidFill>
                <a:latin typeface="Sree Krushnadevaraya" panose="02000600000000000000" pitchFamily="2" charset="0"/>
                <a:cs typeface="Sree Krushnadevaraya" panose="02000600000000000000" pitchFamily="2" charset="0"/>
              </a:rPr>
              <a:t>ఫిబ్రవరి 21, 2026 నాటి పాఠం 8</a:t>
            </a:r>
            <a:endParaRPr lang="en-US" sz="2000" b="1" noProof="0" dirty="0">
              <a:solidFill>
                <a:srgbClr val="2E767C"/>
              </a:solidFill>
              <a:latin typeface="Sree Krushnadevaraya" panose="02000600000000000000" pitchFamily="2" charset="0"/>
              <a:cs typeface="Sree Krushnadevaraya" panose="02000600000000000000" pitchFamily="2" charset="0"/>
            </a:endParaRPr>
          </a:p>
        </p:txBody>
      </p:sp>
    </p:spTree>
    <p:extLst>
      <p:ext uri="{BB962C8B-B14F-4D97-AF65-F5344CB8AC3E}">
        <p14:creationId xmlns:p14="http://schemas.microsoft.com/office/powerpoint/2010/main" val="6162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88227F-2B55-C65C-395A-A82E4046346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objeto, estrella&#10;&#10;El contenido generado por IA puede ser incorrecto.">
            <a:extLst>
              <a:ext uri="{FF2B5EF4-FFF2-40B4-BE49-F238E27FC236}">
                <a16:creationId xmlns:a16="http://schemas.microsoft.com/office/drawing/2014/main" id="{6267B4A5-AF9E-2F77-FC07-7EED8F27D5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740" r="25740"/>
          <a:stretch>
            <a:fillRect/>
          </a:stretch>
        </p:blipFill>
        <p:spPr>
          <a:xfrm>
            <a:off x="154950" y="190500"/>
            <a:ext cx="5474323" cy="6448425"/>
          </a:xfrm>
          <a:prstGeom prst="rect">
            <a:avLst/>
          </a:prstGeom>
          <a:ln w="38100" cap="sq">
            <a:solidFill>
              <a:srgbClr val="0F9ED5"/>
            </a:solidFill>
            <a:prstDash val="solid"/>
            <a:miter lim="800000"/>
          </a:ln>
          <a:effectLst>
            <a:outerShdw blurRad="50800" dist="38100" dir="2700000" algn="tl" rotWithShape="0">
              <a:srgbClr val="000000">
                <a:alpha val="43000"/>
              </a:srgbClr>
            </a:outerShdw>
          </a:effectLst>
        </p:spPr>
      </p:pic>
      <p:sp>
        <p:nvSpPr>
          <p:cNvPr id="10" name="Right Triangle 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10277474" y="4996658"/>
            <a:ext cx="1914523" cy="186134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84222" y="190500"/>
            <a:ext cx="6252827" cy="6448425"/>
          </a:xfrm>
          <a:prstGeom prst="rect">
            <a:avLst/>
          </a:prstGeom>
          <a:no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898CA5DE-FAE4-15A6-5A5C-F5DF052FCB40}"/>
              </a:ext>
            </a:extLst>
          </p:cNvPr>
          <p:cNvSpPr txBox="1"/>
          <p:nvPr/>
        </p:nvSpPr>
        <p:spPr>
          <a:xfrm>
            <a:off x="5919785" y="305068"/>
            <a:ext cx="5981700" cy="6247864"/>
          </a:xfrm>
          <a:prstGeom prst="rect">
            <a:avLst/>
          </a:prstGeom>
          <a:noFill/>
          <a:ln w="28575">
            <a:solidFill>
              <a:schemeClr val="tx2">
                <a:lumMod val="25000"/>
                <a:lumOff val="75000"/>
              </a:schemeClr>
            </a:solidFill>
          </a:ln>
        </p:spPr>
        <p:txBody>
          <a:bodyPr wrap="square">
            <a:spAutoFit/>
            <a:scene3d>
              <a:camera prst="orthographicFront"/>
              <a:lightRig rig="threePt" dir="t"/>
            </a:scene3d>
            <a:sp3d extrusionH="57150">
              <a:bevelT w="38100" h="38100"/>
            </a:sp3d>
          </a:bodyPr>
          <a:lstStyle/>
          <a:p>
            <a:pPr lvl="0" algn="ctr">
              <a:spcBef>
                <a:spcPts val="1200"/>
              </a:spcBef>
              <a:defRPr/>
            </a:pPr>
            <a:r>
              <a:rPr lang="te-IN" sz="3000" b="1" dirty="0">
                <a:ln w="12700" cmpd="sng">
                  <a:noFill/>
                  <a:prstDash val="solid"/>
                </a:ln>
                <a:solidFill>
                  <a:srgbClr val="0F9ED5">
                    <a:lumMod val="75000"/>
                  </a:srgbClr>
                </a:solidFill>
                <a:latin typeface="Sree Krushnadevaraya" panose="02000600000000000000" pitchFamily="2" charset="0"/>
                <a:cs typeface="Sree Krushnadevaraya" panose="02000600000000000000" pitchFamily="2" charset="0"/>
              </a:rPr>
              <a:t>15. ఆయన అదృశ్య దేవుని స్వరూపియై సర్వసృష్టికి ఆదిసంభూతుడై యున్నాడు.</a:t>
            </a:r>
            <a:endParaRPr lang="en-US" sz="3000" b="1" dirty="0">
              <a:ln w="12700" cmpd="sng">
                <a:noFill/>
                <a:prstDash val="solid"/>
              </a:ln>
              <a:solidFill>
                <a:srgbClr val="0F9ED5">
                  <a:lumMod val="75000"/>
                </a:srgbClr>
              </a:solidFill>
              <a:latin typeface="Sree Krushnadevaraya" panose="02000600000000000000" pitchFamily="2" charset="0"/>
              <a:cs typeface="Sree Krushnadevaraya" panose="02000600000000000000" pitchFamily="2" charset="0"/>
            </a:endParaRPr>
          </a:p>
          <a:p>
            <a:pPr lvl="0" algn="ctr">
              <a:spcBef>
                <a:spcPts val="1200"/>
              </a:spcBef>
              <a:defRPr/>
            </a:pPr>
            <a:r>
              <a:rPr lang="te-IN" sz="3000" b="1" dirty="0">
                <a:ln w="12700" cmpd="sng">
                  <a:noFill/>
                  <a:prstDash val="solid"/>
                </a:ln>
                <a:solidFill>
                  <a:srgbClr val="0F9ED5">
                    <a:lumMod val="75000"/>
                  </a:srgbClr>
                </a:solidFill>
                <a:latin typeface="Sree Krushnadevaraya" panose="02000600000000000000" pitchFamily="2" charset="0"/>
                <a:cs typeface="Sree Krushnadevaraya" panose="02000600000000000000" pitchFamily="2" charset="0"/>
              </a:rPr>
              <a:t>ఏలయనగా ఆకాశమందున్నవియు భూమియందున్నవియు, దృశ్యమైనవిగాని, అదృశ్యమైనవిగాని, అవి సింహాసనములైనను ప్రభుత్వములైనను ప్రధానులైనను అధికారములైనను, సర్వమును ఆయనయందు సృజింపబడెను, సర్వమును ఆయన ద్వారాను ఆయనను బట్టియు సృజింపబడెను.</a:t>
            </a:r>
            <a:endParaRPr lang="en-US" sz="3000" b="1" dirty="0">
              <a:ln w="12700" cmpd="sng">
                <a:noFill/>
                <a:prstDash val="solid"/>
              </a:ln>
              <a:solidFill>
                <a:srgbClr val="0F9ED5">
                  <a:lumMod val="75000"/>
                </a:srgbClr>
              </a:solidFill>
              <a:latin typeface="Sree Krushnadevaraya" panose="02000600000000000000" pitchFamily="2" charset="0"/>
              <a:cs typeface="Sree Krushnadevaraya" panose="02000600000000000000" pitchFamily="2" charset="0"/>
            </a:endParaRPr>
          </a:p>
          <a:p>
            <a:pPr lvl="0" algn="ctr">
              <a:spcBef>
                <a:spcPts val="1200"/>
              </a:spcBef>
              <a:defRPr/>
            </a:pPr>
            <a:r>
              <a:rPr lang="te-IN" sz="3000" b="1" dirty="0">
                <a:ln w="12700" cmpd="sng">
                  <a:noFill/>
                  <a:prstDash val="solid"/>
                </a:ln>
                <a:solidFill>
                  <a:srgbClr val="0F9ED5">
                    <a:lumMod val="75000"/>
                  </a:srgbClr>
                </a:solidFill>
                <a:latin typeface="Sree Krushnadevaraya" panose="02000600000000000000" pitchFamily="2" charset="0"/>
                <a:cs typeface="Sree Krushnadevaraya" panose="02000600000000000000" pitchFamily="2" charset="0"/>
              </a:rPr>
              <a:t>ఆయన అన్నిటికంటె ముందుగా ఉన్నవాడు; ఆయనే సమస్తమునకు ఆధారభూతుడు.</a:t>
            </a:r>
            <a:r>
              <a:rPr kumimoji="0" lang="en-US" sz="3000" b="1" i="0" u="none" strike="noStrike" kern="1200" cap="none" spc="0" normalizeH="0" baseline="0" noProof="0" dirty="0">
                <a:ln w="12700" cmpd="sng">
                  <a:noFill/>
                  <a:prstDash val="solid"/>
                </a:ln>
                <a:solidFill>
                  <a:srgbClr val="0F9ED5">
                    <a:lumMod val="75000"/>
                  </a:srgbClr>
                </a:solidFill>
                <a:effectLst/>
                <a:uLnTx/>
                <a:uFillTx/>
                <a:latin typeface="Sree Krushnadevaraya" panose="02000600000000000000" pitchFamily="2" charset="0"/>
                <a:cs typeface="Sree Krushnadevaraya" panose="02000600000000000000" pitchFamily="2" charset="0"/>
              </a:rPr>
              <a:t>”</a:t>
            </a:r>
          </a:p>
          <a:p>
            <a:pPr lvl="0" algn="ctr">
              <a:spcBef>
                <a:spcPts val="2400"/>
              </a:spcBef>
              <a:defRPr/>
            </a:pPr>
            <a:r>
              <a:rPr lang="te-IN" sz="3000" b="1" dirty="0">
                <a:ln w="12700" cmpd="sng">
                  <a:noFill/>
                  <a:prstDash val="solid"/>
                </a:ln>
                <a:solidFill>
                  <a:srgbClr val="0F9ED5">
                    <a:lumMod val="75000"/>
                  </a:srgbClr>
                </a:solidFill>
                <a:latin typeface="Sree Krushnadevaraya" panose="02000600000000000000" pitchFamily="2" charset="0"/>
                <a:cs typeface="Sree Krushnadevaraya" panose="02000600000000000000" pitchFamily="2" charset="0"/>
              </a:rPr>
              <a:t>కొలొస్సయులకు</a:t>
            </a:r>
            <a:r>
              <a:rPr kumimoji="0" lang="en-US" sz="3000" b="1" i="0" u="none" strike="noStrike" kern="1200" cap="none" spc="0" normalizeH="0" baseline="0" noProof="0" dirty="0">
                <a:ln w="12700" cmpd="sng">
                  <a:noFill/>
                  <a:prstDash val="solid"/>
                </a:ln>
                <a:solidFill>
                  <a:srgbClr val="0F9ED5">
                    <a:lumMod val="75000"/>
                  </a:srgbClr>
                </a:solidFill>
                <a:effectLst/>
                <a:uLnTx/>
                <a:uFillTx/>
                <a:latin typeface="Sree Krushnadevaraya" panose="02000600000000000000" pitchFamily="2" charset="0"/>
                <a:cs typeface="Sree Krushnadevaraya" panose="02000600000000000000" pitchFamily="2" charset="0"/>
              </a:rPr>
              <a:t> 1:15–17</a:t>
            </a:r>
          </a:p>
        </p:txBody>
      </p:sp>
    </p:spTree>
    <p:extLst>
      <p:ext uri="{BB962C8B-B14F-4D97-AF65-F5344CB8AC3E}">
        <p14:creationId xmlns:p14="http://schemas.microsoft.com/office/powerpoint/2010/main" val="313461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artisticCrisscrossEtching pressure="43"/>
                    </a14:imgEffect>
                  </a14:imgLayer>
                </a14:imgProps>
              </a:ext>
              <a:ext uri="{28A0092B-C50C-407E-A947-70E740481C1C}">
                <a14:useLocalDpi xmlns:a14="http://schemas.microsoft.com/office/drawing/2010/main"/>
              </a:ext>
            </a:extLst>
          </a:blip>
          <a:srcRect/>
          <a:stretch>
            <a:fillRect t="-17000" b="-17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96D96DC-5F7A-8402-1E61-1D90A0E60F64}"/>
              </a:ext>
            </a:extLst>
          </p:cNvPr>
          <p:cNvSpPr txBox="1"/>
          <p:nvPr/>
        </p:nvSpPr>
        <p:spPr>
          <a:xfrm>
            <a:off x="5534025" y="4250327"/>
            <a:ext cx="6572250"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te-IN" sz="2400" dirty="0">
                <a:solidFill>
                  <a:srgbClr val="D81062"/>
                </a:solidFill>
                <a:latin typeface="Sree Krushnadevaraya" panose="02000600000000000000" pitchFamily="2" charset="0"/>
                <a:cs typeface="Sree Krushnadevaraya" panose="02000600000000000000" pitchFamily="2" charset="0"/>
              </a:rPr>
              <a:t>దేవుని స్వరూపం (కొలొస్సయులు 1:15</a:t>
            </a:r>
            <a:r>
              <a:rPr lang="en-US" sz="2400" dirty="0">
                <a:solidFill>
                  <a:srgbClr val="D81062"/>
                </a:solidFill>
                <a:latin typeface="Sree Krushnadevaraya" panose="02000600000000000000" pitchFamily="2" charset="0"/>
                <a:cs typeface="Sree Krushnadevaraya" panose="02000600000000000000" pitchFamily="2" charset="0"/>
              </a:rPr>
              <a:t>)</a:t>
            </a:r>
            <a:endParaRPr lang="en-US" sz="2400" noProof="0" dirty="0">
              <a:solidFill>
                <a:srgbClr val="D81062"/>
              </a:solidFill>
              <a:latin typeface="Sree Krushnadevaraya" panose="02000600000000000000" pitchFamily="2" charset="0"/>
              <a:cs typeface="Sree Krushnadevaraya" panose="02000600000000000000" pitchFamily="2" charset="0"/>
            </a:endParaRPr>
          </a:p>
          <a:p>
            <a:pPr>
              <a:spcBef>
                <a:spcPts val="1200"/>
              </a:spcBef>
            </a:pPr>
            <a:r>
              <a:rPr lang="te-IN" sz="2400" dirty="0">
                <a:solidFill>
                  <a:srgbClr val="9112E3"/>
                </a:solidFill>
                <a:latin typeface="Sree Krushnadevaraya" panose="02000600000000000000" pitchFamily="2" charset="0"/>
                <a:cs typeface="Sree Krushnadevaraya" panose="02000600000000000000" pitchFamily="2" charset="0"/>
              </a:rPr>
              <a:t>మొదటి సంతానం (కొలొస్సయులు 1:15</a:t>
            </a:r>
            <a:r>
              <a:rPr lang="en-US" sz="2400" dirty="0">
                <a:solidFill>
                  <a:srgbClr val="9112E3"/>
                </a:solidFill>
                <a:latin typeface="Sree Krushnadevaraya" panose="02000600000000000000" pitchFamily="2" charset="0"/>
                <a:cs typeface="Sree Krushnadevaraya" panose="02000600000000000000" pitchFamily="2" charset="0"/>
              </a:rPr>
              <a:t>-17)</a:t>
            </a:r>
            <a:endParaRPr lang="en-US" sz="2400" noProof="0" dirty="0">
              <a:solidFill>
                <a:srgbClr val="9112E3"/>
              </a:solidFill>
              <a:latin typeface="Sree Krushnadevaraya" panose="02000600000000000000" pitchFamily="2" charset="0"/>
              <a:cs typeface="Sree Krushnadevaraya" panose="02000600000000000000" pitchFamily="2" charset="0"/>
            </a:endParaRPr>
          </a:p>
          <a:p>
            <a:pPr>
              <a:spcBef>
                <a:spcPts val="1200"/>
              </a:spcBef>
            </a:pPr>
            <a:r>
              <a:rPr lang="te-IN" sz="2400" dirty="0">
                <a:solidFill>
                  <a:srgbClr val="173EE5"/>
                </a:solidFill>
                <a:latin typeface="Sree Krushnadevaraya" panose="02000600000000000000" pitchFamily="2" charset="0"/>
                <a:cs typeface="Sree Krushnadevaraya" panose="02000600000000000000" pitchFamily="2" charset="0"/>
              </a:rPr>
              <a:t>సంఘం యొక్క అధిపతి (కొలొస్సయులు 1:18</a:t>
            </a:r>
            <a:r>
              <a:rPr lang="en-US" sz="2400" dirty="0">
                <a:solidFill>
                  <a:srgbClr val="173EE5"/>
                </a:solidFill>
                <a:latin typeface="Sree Krushnadevaraya" panose="02000600000000000000" pitchFamily="2" charset="0"/>
                <a:cs typeface="Sree Krushnadevaraya" panose="02000600000000000000" pitchFamily="2" charset="0"/>
              </a:rPr>
              <a:t>)</a:t>
            </a:r>
            <a:endParaRPr lang="en-US" sz="2400" noProof="0" dirty="0">
              <a:solidFill>
                <a:srgbClr val="173EE5"/>
              </a:solidFill>
              <a:latin typeface="Sree Krushnadevaraya" panose="02000600000000000000" pitchFamily="2" charset="0"/>
              <a:cs typeface="Sree Krushnadevaraya" panose="02000600000000000000" pitchFamily="2" charset="0"/>
            </a:endParaRPr>
          </a:p>
          <a:p>
            <a:pPr>
              <a:spcBef>
                <a:spcPts val="1200"/>
              </a:spcBef>
            </a:pPr>
            <a:r>
              <a:rPr lang="te-IN" sz="2400" dirty="0">
                <a:solidFill>
                  <a:srgbClr val="28BA63"/>
                </a:solidFill>
                <a:latin typeface="Sree Krushnadevaraya" panose="02000600000000000000" pitchFamily="2" charset="0"/>
                <a:cs typeface="Sree Krushnadevaraya" panose="02000600000000000000" pitchFamily="2" charset="0"/>
              </a:rPr>
              <a:t>ప్రారంభం (కొలొస్సయులు 1:18</a:t>
            </a:r>
            <a:r>
              <a:rPr lang="en-US" sz="2400" dirty="0">
                <a:solidFill>
                  <a:srgbClr val="28BA63"/>
                </a:solidFill>
                <a:latin typeface="Sree Krushnadevaraya" panose="02000600000000000000" pitchFamily="2" charset="0"/>
                <a:cs typeface="Sree Krushnadevaraya" panose="02000600000000000000" pitchFamily="2" charset="0"/>
              </a:rPr>
              <a:t>)</a:t>
            </a:r>
            <a:endParaRPr lang="en-US" sz="2400" noProof="0" dirty="0">
              <a:solidFill>
                <a:srgbClr val="28BA63"/>
              </a:solidFill>
              <a:latin typeface="Sree Krushnadevaraya" panose="02000600000000000000" pitchFamily="2" charset="0"/>
              <a:cs typeface="Sree Krushnadevaraya" panose="02000600000000000000" pitchFamily="2" charset="0"/>
            </a:endParaRPr>
          </a:p>
          <a:p>
            <a:pPr>
              <a:spcBef>
                <a:spcPts val="1200"/>
              </a:spcBef>
            </a:pPr>
            <a:r>
              <a:rPr lang="te-IN" sz="2400" dirty="0">
                <a:solidFill>
                  <a:srgbClr val="E35316"/>
                </a:solidFill>
                <a:latin typeface="Sree Krushnadevaraya" panose="02000600000000000000" pitchFamily="2" charset="0"/>
                <a:cs typeface="Sree Krushnadevaraya" panose="02000600000000000000" pitchFamily="2" charset="0"/>
              </a:rPr>
              <a:t>సమాధానపరచువాడు (కొలొస్సయులు 1:19-20)</a:t>
            </a:r>
            <a:endParaRPr lang="en-US" sz="2400" noProof="0" dirty="0">
              <a:solidFill>
                <a:srgbClr val="E35316"/>
              </a:solidFill>
              <a:latin typeface="Sree Krushnadevaraya" panose="02000600000000000000" pitchFamily="2" charset="0"/>
              <a:cs typeface="Sree Krushnadevaraya" panose="02000600000000000000" pitchFamily="2" charset="0"/>
            </a:endParaRPr>
          </a:p>
        </p:txBody>
      </p:sp>
      <p:sp>
        <p:nvSpPr>
          <p:cNvPr id="3" name="CuadroTexto 2">
            <a:extLst>
              <a:ext uri="{FF2B5EF4-FFF2-40B4-BE49-F238E27FC236}">
                <a16:creationId xmlns:a16="http://schemas.microsoft.com/office/drawing/2014/main" id="{925FFB5B-8432-9228-652D-A66F7E1B69B3}"/>
              </a:ext>
            </a:extLst>
          </p:cNvPr>
          <p:cNvSpPr txBox="1"/>
          <p:nvPr/>
        </p:nvSpPr>
        <p:spPr>
          <a:xfrm>
            <a:off x="133350" y="105856"/>
            <a:ext cx="3962400" cy="1569660"/>
          </a:xfrm>
          <a:prstGeom prst="rect">
            <a:avLst/>
          </a:prstGeom>
          <a:noFill/>
        </p:spPr>
        <p:txBody>
          <a:bodyPr wrap="square" rtlCol="0">
            <a:spAutoFit/>
          </a:bodyPr>
          <a:lstStyle/>
          <a:p>
            <a:pPr>
              <a:spcBef>
                <a:spcPts val="600"/>
              </a:spcBef>
            </a:pPr>
            <a:r>
              <a:rPr lang="te-IN" sz="2400" dirty="0">
                <a:latin typeface="Sree Krushnadevaraya" panose="02000600000000000000" pitchFamily="2" charset="0"/>
                <a:cs typeface="Sree Krushnadevaraya" panose="02000600000000000000" pitchFamily="2" charset="0"/>
              </a:rPr>
              <a:t>"భూమిపై ఉన్నవైనా, పరలోకంలో ఉన్నవైనా" (కొలొ. 1:20</a:t>
            </a:r>
            <a:r>
              <a:rPr lang="en-US" sz="2400" dirty="0">
                <a:latin typeface="Sree Krushnadevaraya" panose="02000600000000000000" pitchFamily="2" charset="0"/>
                <a:cs typeface="Sree Krushnadevaraya" panose="02000600000000000000" pitchFamily="2" charset="0"/>
              </a:rPr>
              <a:t>) </a:t>
            </a:r>
            <a:r>
              <a:rPr lang="te-IN" sz="2400" dirty="0">
                <a:latin typeface="Sree Krushnadevaraya" panose="02000600000000000000" pitchFamily="2" charset="0"/>
                <a:cs typeface="Sree Krushnadevaraya" panose="02000600000000000000" pitchFamily="2" charset="0"/>
              </a:rPr>
              <a:t>యేసు విశ్వమంతటికీ శాంతిని తెచ్చాడని పౌలు ప్రకటించాడు.</a:t>
            </a:r>
            <a:endParaRPr lang="en-US" sz="2400" noProof="0" dirty="0">
              <a:latin typeface="Sree Krushnadevaraya" panose="02000600000000000000" pitchFamily="2" charset="0"/>
              <a:cs typeface="Sree Krushnadevaraya" panose="02000600000000000000" pitchFamily="2" charset="0"/>
            </a:endParaRPr>
          </a:p>
        </p:txBody>
      </p:sp>
      <p:grpSp>
        <p:nvGrpSpPr>
          <p:cNvPr id="10" name="Grupo 9">
            <a:extLst>
              <a:ext uri="{FF2B5EF4-FFF2-40B4-BE49-F238E27FC236}">
                <a16:creationId xmlns:a16="http://schemas.microsoft.com/office/drawing/2014/main" id="{EE917845-B2C5-1A4B-631F-32E02CB6B8B8}"/>
              </a:ext>
            </a:extLst>
          </p:cNvPr>
          <p:cNvGrpSpPr/>
          <p:nvPr/>
        </p:nvGrpSpPr>
        <p:grpSpPr>
          <a:xfrm>
            <a:off x="4381372" y="164224"/>
            <a:ext cx="7620128" cy="3999216"/>
            <a:chOff x="4124325" y="105856"/>
            <a:chExt cx="7877175" cy="4134120"/>
          </a:xfrm>
        </p:grpSpPr>
        <p:pic>
          <p:nvPicPr>
            <p:cNvPr id="7" name="Imagen 6" descr="Imagen que contiene animal, parado, pájaro, agua&#10;&#10;El contenido generado por IA puede ser incorrecto.">
              <a:extLst>
                <a:ext uri="{FF2B5EF4-FFF2-40B4-BE49-F238E27FC236}">
                  <a16:creationId xmlns:a16="http://schemas.microsoft.com/office/drawing/2014/main" id="{2B392E22-C9F7-B887-2664-7F22D9153E6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4325" y="105856"/>
              <a:ext cx="7877175" cy="413412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florero, sostener&#10;&#10;El contenido generado por IA puede ser incorrecto.">
              <a:extLst>
                <a:ext uri="{FF2B5EF4-FFF2-40B4-BE49-F238E27FC236}">
                  <a16:creationId xmlns:a16="http://schemas.microsoft.com/office/drawing/2014/main" id="{06721D8E-2B56-DC56-8DA4-76BE46D6CE1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278102" y="1593959"/>
              <a:ext cx="1742073" cy="2282716"/>
            </a:xfrm>
            <a:prstGeom prst="rect">
              <a:avLst/>
            </a:prstGeom>
            <a:ln>
              <a:noFill/>
            </a:ln>
          </p:spPr>
        </p:pic>
      </p:grpSp>
      <p:pic>
        <p:nvPicPr>
          <p:cNvPr id="12" name="Imagen 11" descr="Una persona parado en un cuerpo de agua junto a una roca&#10;&#10;El contenido generado por IA puede ser incorrecto.">
            <a:extLst>
              <a:ext uri="{FF2B5EF4-FFF2-40B4-BE49-F238E27FC236}">
                <a16:creationId xmlns:a16="http://schemas.microsoft.com/office/drawing/2014/main" id="{FC9F0AF4-7DF6-EAAF-074A-65C5E166044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7367" y="4498852"/>
            <a:ext cx="3880193" cy="2215954"/>
          </a:xfrm>
          <a:prstGeom prst="rect">
            <a:avLst/>
          </a:prstGeom>
          <a:solidFill>
            <a:srgbClr val="FFFFFF">
              <a:shade val="85000"/>
            </a:srgbClr>
          </a:solidFill>
          <a:ln w="88900" cap="sq">
            <a:solidFill>
              <a:srgbClr val="970DD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atrón de fondo&#10;&#10;El contenido generado por IA puede ser incorrecto.">
            <a:extLst>
              <a:ext uri="{FF2B5EF4-FFF2-40B4-BE49-F238E27FC236}">
                <a16:creationId xmlns:a16="http://schemas.microsoft.com/office/drawing/2014/main" id="{781314F5-98AC-3EBD-1E48-41020CCA7ED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17100000">
            <a:off x="5122203" y="6244318"/>
            <a:ext cx="280851" cy="486685"/>
          </a:xfrm>
          <a:prstGeom prst="rect">
            <a:avLst/>
          </a:prstGeom>
          <a:effectLst>
            <a:outerShdw blurRad="50800" dist="38100" dir="8100000" algn="tr" rotWithShape="0">
              <a:prstClr val="black">
                <a:alpha val="40000"/>
              </a:prstClr>
            </a:outerShdw>
          </a:effectLst>
        </p:spPr>
      </p:pic>
      <p:pic>
        <p:nvPicPr>
          <p:cNvPr id="17" name="Imagen 16" descr="Imagen que contiene Icono&#10;&#10;El contenido generado por IA puede ser incorrecto.">
            <a:extLst>
              <a:ext uri="{FF2B5EF4-FFF2-40B4-BE49-F238E27FC236}">
                <a16:creationId xmlns:a16="http://schemas.microsoft.com/office/drawing/2014/main" id="{64091996-AA63-82E6-936B-779E3761B80B}"/>
              </a:ext>
            </a:extLst>
          </p:cNvPr>
          <p:cNvPicPr>
            <a:picLocks noChangeAspect="1"/>
          </p:cNvPicPr>
          <p:nvPr/>
        </p:nvPicPr>
        <p:blipFill>
          <a:blip r:embed="rId8" cstate="hq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rot="17100000">
            <a:off x="5122203" y="5717491"/>
            <a:ext cx="280851" cy="486685"/>
          </a:xfrm>
          <a:prstGeom prst="rect">
            <a:avLst/>
          </a:prstGeom>
          <a:effectLst>
            <a:outerShdw blurRad="50800" dist="38100" dir="8100000" algn="tr" rotWithShape="0">
              <a:prstClr val="black">
                <a:alpha val="40000"/>
              </a:prstClr>
            </a:outerShdw>
          </a:effectLst>
        </p:spPr>
      </p:pic>
      <p:pic>
        <p:nvPicPr>
          <p:cNvPr id="20" name="Imagen 19" descr="Imagen que contiene luz&#10;&#10;El contenido generado por IA puede ser incorrecto.">
            <a:extLst>
              <a:ext uri="{FF2B5EF4-FFF2-40B4-BE49-F238E27FC236}">
                <a16:creationId xmlns:a16="http://schemas.microsoft.com/office/drawing/2014/main" id="{F1AF8A1F-2E50-FB0B-A6EC-4958FA1912E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7100000">
            <a:off x="5122203" y="5205179"/>
            <a:ext cx="280851" cy="48668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AF6A34F9-621F-DA95-7498-BF5A7D24902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7100000">
            <a:off x="5122203" y="4678353"/>
            <a:ext cx="280851" cy="486685"/>
          </a:xfrm>
          <a:prstGeom prst="rect">
            <a:avLst/>
          </a:prstGeom>
          <a:effectLst>
            <a:outerShdw blurRad="50800" dist="38100" dir="8100000" algn="tr" rotWithShape="0">
              <a:prstClr val="black">
                <a:alpha val="40000"/>
              </a:prstClr>
            </a:outerShdw>
          </a:effectLst>
        </p:spPr>
      </p:pic>
      <p:pic>
        <p:nvPicPr>
          <p:cNvPr id="22" name="Imagen 21" descr="Imagen que contiene Forma&#10;&#10;El contenido generado por IA puede ser incorrecto.">
            <a:extLst>
              <a:ext uri="{FF2B5EF4-FFF2-40B4-BE49-F238E27FC236}">
                <a16:creationId xmlns:a16="http://schemas.microsoft.com/office/drawing/2014/main" id="{A13D1A25-DBF9-2168-03B9-F861ECAAF7C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rot="17100000">
            <a:off x="5122203" y="4151526"/>
            <a:ext cx="280851" cy="486685"/>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B498DD95-518C-9E91-F50D-ADDA25E1304C}"/>
              </a:ext>
            </a:extLst>
          </p:cNvPr>
          <p:cNvSpPr txBox="1"/>
          <p:nvPr/>
        </p:nvSpPr>
        <p:spPr>
          <a:xfrm>
            <a:off x="117930" y="3977775"/>
            <a:ext cx="3962400" cy="461665"/>
          </a:xfrm>
          <a:prstGeom prst="rect">
            <a:avLst/>
          </a:prstGeom>
          <a:noFill/>
        </p:spPr>
        <p:txBody>
          <a:bodyPr wrap="square">
            <a:spAutoFit/>
          </a:bodyPr>
          <a:lstStyle/>
          <a:p>
            <a:pPr>
              <a:spcBef>
                <a:spcPts val="600"/>
              </a:spcBef>
            </a:pPr>
            <a:r>
              <a:rPr lang="te-IN" sz="2400" dirty="0">
                <a:latin typeface="Sree Krushnadevaraya" panose="02000600000000000000" pitchFamily="2" charset="0"/>
                <a:cs typeface="Sree Krushnadevaraya" panose="02000600000000000000" pitchFamily="2" charset="0"/>
              </a:rPr>
              <a:t>యేసు క్రీస్తు…</a:t>
            </a:r>
            <a:endParaRPr lang="en-US" sz="2400" noProof="0" dirty="0">
              <a:latin typeface="Sree Krushnadevaraya" panose="02000600000000000000" pitchFamily="2" charset="0"/>
              <a:cs typeface="Sree Krushnadevaraya" panose="02000600000000000000" pitchFamily="2" charset="0"/>
            </a:endParaRPr>
          </a:p>
        </p:txBody>
      </p:sp>
      <p:sp>
        <p:nvSpPr>
          <p:cNvPr id="8" name="CuadroTexto 7">
            <a:extLst>
              <a:ext uri="{FF2B5EF4-FFF2-40B4-BE49-F238E27FC236}">
                <a16:creationId xmlns:a16="http://schemas.microsoft.com/office/drawing/2014/main" id="{D8F13D6A-C494-0E33-267E-54D2FF9D0DC9}"/>
              </a:ext>
            </a:extLst>
          </p:cNvPr>
          <p:cNvSpPr txBox="1"/>
          <p:nvPr/>
        </p:nvSpPr>
        <p:spPr>
          <a:xfrm>
            <a:off x="117367" y="1686239"/>
            <a:ext cx="3962400" cy="2308324"/>
          </a:xfrm>
          <a:prstGeom prst="rect">
            <a:avLst/>
          </a:prstGeom>
          <a:noFill/>
        </p:spPr>
        <p:txBody>
          <a:bodyPr wrap="square">
            <a:spAutoFit/>
          </a:bodyPr>
          <a:lstStyle/>
          <a:p>
            <a:pPr>
              <a:spcBef>
                <a:spcPts val="600"/>
              </a:spcBef>
            </a:pPr>
            <a:r>
              <a:rPr lang="te-IN" sz="2400" dirty="0">
                <a:latin typeface="Sree Krushnadevaraya" panose="02000600000000000000" pitchFamily="2" charset="0"/>
                <a:cs typeface="Sree Krushnadevaraya" panose="02000600000000000000" pitchFamily="2" charset="0"/>
              </a:rPr>
              <a:t>ఈ ప్రకటనకు రాకముందు, అపొస్తలుడు యేసు నిజంగా ఎవరో మనకు చెబుతాడు. గొప్ప బోధకుడు కాదు, తత్వవేత్త కాదు, ప్రవక్త కాదు, బోధకుడు కాదు, శుభవార్త దూత కూడా కాదు.</a:t>
            </a:r>
            <a:endParaRPr lang="en-US" sz="2400" noProof="0" dirty="0">
              <a:latin typeface="Sree Krushnadevaraya" panose="02000600000000000000" pitchFamily="2" charset="0"/>
              <a:cs typeface="Sree Krushnadevaraya" panose="02000600000000000000" pitchFamily="2" charset="0"/>
            </a:endParaRPr>
          </a:p>
        </p:txBody>
      </p:sp>
    </p:spTree>
    <p:extLst>
      <p:ext uri="{BB962C8B-B14F-4D97-AF65-F5344CB8AC3E}">
        <p14:creationId xmlns:p14="http://schemas.microsoft.com/office/powerpoint/2010/main" val="219676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4" dur="1000" fill="hold"/>
                                        <p:tgtEl>
                                          <p:spTgt spid="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left)">
                                      <p:cBhvr>
                                        <p:cTn id="79" dur="500"/>
                                        <p:tgtEl>
                                          <p:spTgt spid="1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AD3C85-8BFB-329E-EABE-363C4BAB96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100CE65-F164-5671-5AA1-C07747CD25BD}"/>
              </a:ext>
            </a:extLst>
          </p:cNvPr>
          <p:cNvSpPr txBox="1"/>
          <p:nvPr/>
        </p:nvSpPr>
        <p:spPr>
          <a:xfrm>
            <a:off x="2975614" y="-116112"/>
            <a:ext cx="6240774" cy="769441"/>
          </a:xfrm>
          <a:prstGeom prst="rect">
            <a:avLst/>
          </a:prstGeom>
          <a:noFill/>
        </p:spPr>
        <p:txBody>
          <a:bodyPr wrap="square">
            <a:spAutoFit/>
          </a:bodyPr>
          <a:lstStyle/>
          <a:p>
            <a:pPr algn="ctr"/>
            <a:r>
              <a:rPr lang="te-I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ree Krushnadevaraya" panose="02000600000000000000" pitchFamily="2" charset="0"/>
                <a:cs typeface="Sree Krushnadevaraya" panose="02000600000000000000" pitchFamily="2" charset="0"/>
              </a:rPr>
              <a:t>దేవుని స్వరూపం </a:t>
            </a:r>
            <a:endParaRPr lang="en-US" sz="44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ree Krushnadevaraya" panose="02000600000000000000" pitchFamily="2" charset="0"/>
              <a:cs typeface="Sree Krushnadevaraya" panose="02000600000000000000" pitchFamily="2" charset="0"/>
            </a:endParaRPr>
          </a:p>
        </p:txBody>
      </p:sp>
      <p:sp>
        <p:nvSpPr>
          <p:cNvPr id="5" name="CuadroTexto 4">
            <a:extLst>
              <a:ext uri="{FF2B5EF4-FFF2-40B4-BE49-F238E27FC236}">
                <a16:creationId xmlns:a16="http://schemas.microsoft.com/office/drawing/2014/main" id="{8EEAA105-706A-0A0C-7EEC-0B671AB2CA62}"/>
              </a:ext>
            </a:extLst>
          </p:cNvPr>
          <p:cNvSpPr txBox="1"/>
          <p:nvPr/>
        </p:nvSpPr>
        <p:spPr>
          <a:xfrm>
            <a:off x="2975614" y="601710"/>
            <a:ext cx="6240774" cy="584775"/>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75000"/>
                  </a:schemeClr>
                </a:solidFill>
                <a:latin typeface="Sree Krushnadevaraya" panose="02000600000000000000" pitchFamily="2" charset="0"/>
                <a:cs typeface="Sree Krushnadevaraya" panose="02000600000000000000" pitchFamily="2" charset="0"/>
              </a:rPr>
              <a:t>“</a:t>
            </a:r>
            <a:r>
              <a:rPr lang="te-IN" b="1" dirty="0">
                <a:solidFill>
                  <a:schemeClr val="accent1">
                    <a:lumMod val="75000"/>
                  </a:schemeClr>
                </a:solidFill>
                <a:latin typeface="Sree Krushnadevaraya" panose="02000600000000000000" pitchFamily="2" charset="0"/>
                <a:cs typeface="Sree Krushnadevaraya" panose="02000600000000000000" pitchFamily="2" charset="0"/>
              </a:rPr>
              <a:t>ఆయన అదృశ్య దేవుని స్వరూపియై సర్వసృష్టికి ఆదిసంభూతుడై యున్నాడు</a:t>
            </a:r>
            <a:r>
              <a:rPr lang="en-US" b="1" noProof="0" dirty="0">
                <a:solidFill>
                  <a:schemeClr val="accent1">
                    <a:lumMod val="75000"/>
                  </a:schemeClr>
                </a:solidFill>
                <a:latin typeface="Sree Krushnadevaraya" panose="02000600000000000000" pitchFamily="2" charset="0"/>
                <a:cs typeface="Sree Krushnadevaraya" panose="02000600000000000000" pitchFamily="2" charset="0"/>
              </a:rPr>
              <a:t>”        </a:t>
            </a:r>
            <a:r>
              <a:rPr lang="en-US" sz="1400" b="1" noProof="0" dirty="0">
                <a:solidFill>
                  <a:schemeClr val="accent1">
                    <a:lumMod val="75000"/>
                  </a:schemeClr>
                </a:solidFill>
                <a:latin typeface="Sree Krushnadevaraya" panose="02000600000000000000" pitchFamily="2" charset="0"/>
                <a:cs typeface="Sree Krushnadevaraya" panose="02000600000000000000" pitchFamily="2" charset="0"/>
              </a:rPr>
              <a:t>(</a:t>
            </a:r>
            <a:r>
              <a:rPr lang="te-IN" sz="1400" b="1" dirty="0">
                <a:solidFill>
                  <a:schemeClr val="accent1">
                    <a:lumMod val="75000"/>
                  </a:schemeClr>
                </a:solidFill>
                <a:latin typeface="Sree Krushnadevaraya" panose="02000600000000000000" pitchFamily="2" charset="0"/>
                <a:cs typeface="Sree Krushnadevaraya" panose="02000600000000000000" pitchFamily="2" charset="0"/>
              </a:rPr>
              <a:t>కొలొస్సయులకు</a:t>
            </a:r>
            <a:r>
              <a:rPr lang="en-US" sz="1400" b="1" noProof="0" dirty="0">
                <a:solidFill>
                  <a:schemeClr val="accent1">
                    <a:lumMod val="75000"/>
                  </a:schemeClr>
                </a:solidFill>
                <a:latin typeface="Sree Krushnadevaraya" panose="02000600000000000000" pitchFamily="2" charset="0"/>
                <a:cs typeface="Sree Krushnadevaraya" panose="02000600000000000000" pitchFamily="2" charset="0"/>
              </a:rPr>
              <a:t> 1:15)</a:t>
            </a:r>
          </a:p>
        </p:txBody>
      </p:sp>
      <p:sp>
        <p:nvSpPr>
          <p:cNvPr id="6" name="CuadroTexto 5">
            <a:extLst>
              <a:ext uri="{FF2B5EF4-FFF2-40B4-BE49-F238E27FC236}">
                <a16:creationId xmlns:a16="http://schemas.microsoft.com/office/drawing/2014/main" id="{85A30D9C-3395-0F49-A900-8F5B97A29E35}"/>
              </a:ext>
            </a:extLst>
          </p:cNvPr>
          <p:cNvSpPr txBox="1"/>
          <p:nvPr/>
        </p:nvSpPr>
        <p:spPr>
          <a:xfrm>
            <a:off x="3044757" y="1168357"/>
            <a:ext cx="6089516" cy="1015663"/>
          </a:xfrm>
          <a:prstGeom prst="rect">
            <a:avLst/>
          </a:prstGeom>
          <a:noFill/>
        </p:spPr>
        <p:txBody>
          <a:bodyPr wrap="square" rtlCol="0">
            <a:spAutoFit/>
          </a:bodyPr>
          <a:lstStyle/>
          <a:p>
            <a:pPr>
              <a:spcBef>
                <a:spcPts val="600"/>
              </a:spcBef>
            </a:pPr>
            <a:r>
              <a:rPr lang="te-IN" sz="2000" dirty="0">
                <a:latin typeface="Sree Krushnadevaraya" panose="02000600000000000000" pitchFamily="2" charset="0"/>
                <a:cs typeface="Sree Krushnadevaraya" panose="02000600000000000000" pitchFamily="2" charset="0"/>
              </a:rPr>
              <a:t>ఒక ప్రతిమ వాస్తవికతకు నకలు కావచ్చు (ఒక ఛాయాచిత్రం, ఒక హోలోగ్రామ్, ఒక విగ్రహం), లేదా ఏదైనా కల్పితం కావచ్చు (ఒక డ్రాయింగ్). కానీ బైబిల్‌లోని ప్రతిమ భావన దానికి మించి ఉంటుంది.</a:t>
            </a:r>
            <a:endParaRPr lang="en-US" sz="2000" noProof="0" dirty="0">
              <a:latin typeface="Sree Krushnadevaraya" panose="02000600000000000000" pitchFamily="2" charset="0"/>
              <a:cs typeface="Sree Krushnadevaraya" panose="02000600000000000000" pitchFamily="2" charset="0"/>
            </a:endParaRPr>
          </a:p>
        </p:txBody>
      </p:sp>
      <p:pic>
        <p:nvPicPr>
          <p:cNvPr id="4" name="Imagen 3" descr="Mujer con la mano en la cara&#10;&#10;El contenido generado por IA puede ser incorrecto.">
            <a:extLst>
              <a:ext uri="{FF2B5EF4-FFF2-40B4-BE49-F238E27FC236}">
                <a16:creationId xmlns:a16="http://schemas.microsoft.com/office/drawing/2014/main" id="{F56F84C2-2131-9B09-87A6-24F00AB35B12}"/>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77401" y="165847"/>
            <a:ext cx="2798212" cy="21006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Imagen que contiene persona, interior, sostener, hombre&#10;&#10;El contenido generado por IA puede ser incorrecto.">
            <a:extLst>
              <a:ext uri="{FF2B5EF4-FFF2-40B4-BE49-F238E27FC236}">
                <a16:creationId xmlns:a16="http://schemas.microsoft.com/office/drawing/2014/main" id="{1EC8B5E2-1D9B-5265-A5C3-0D954FA3C0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216387" y="165847"/>
            <a:ext cx="2794030" cy="2100697"/>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con un perro&#10;&#10;El contenido generado por IA puede ser incorrecto.">
            <a:extLst>
              <a:ext uri="{FF2B5EF4-FFF2-40B4-BE49-F238E27FC236}">
                <a16:creationId xmlns:a16="http://schemas.microsoft.com/office/drawing/2014/main" id="{9DCE5E3B-6BC7-68B2-0126-A37A3353982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177401" y="3423363"/>
            <a:ext cx="3184428" cy="3325940"/>
          </a:xfrm>
          <a:prstGeom prst="rect">
            <a:avLst/>
          </a:prstGeom>
          <a:ln w="38100" cap="sq">
            <a:solidFill>
              <a:srgbClr val="7A5841"/>
            </a:solidFill>
            <a:prstDash val="solid"/>
            <a:miter lim="800000"/>
          </a:ln>
          <a:effectLst>
            <a:outerShdw blurRad="50800" dist="38100" dir="2700000" algn="tl" rotWithShape="0">
              <a:srgbClr val="000000">
                <a:alpha val="43000"/>
              </a:srgbClr>
            </a:outerShdw>
          </a:effectLst>
        </p:spPr>
      </p:pic>
      <p:pic>
        <p:nvPicPr>
          <p:cNvPr id="12" name="Imagen 11" descr="Personas en una estrella en el centro&#10;&#10;El contenido generado por IA puede ser incorrecto.">
            <a:extLst>
              <a:ext uri="{FF2B5EF4-FFF2-40B4-BE49-F238E27FC236}">
                <a16:creationId xmlns:a16="http://schemas.microsoft.com/office/drawing/2014/main" id="{DA1763D2-C58A-6503-B25D-0A15951B76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667346" y="3349081"/>
            <a:ext cx="3343072" cy="3343072"/>
          </a:xfrm>
          <a:prstGeom prst="roundRect">
            <a:avLst>
              <a:gd name="adj" fmla="val 12593"/>
            </a:avLst>
          </a:prstGeom>
          <a:ln w="57150">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CC476E2-21D8-7D85-2375-5A5276C3BD84}"/>
              </a:ext>
            </a:extLst>
          </p:cNvPr>
          <p:cNvSpPr txBox="1"/>
          <p:nvPr/>
        </p:nvSpPr>
        <p:spPr>
          <a:xfrm>
            <a:off x="173007" y="2393149"/>
            <a:ext cx="11833016" cy="1015663"/>
          </a:xfrm>
          <a:prstGeom prst="rect">
            <a:avLst/>
          </a:prstGeom>
          <a:noFill/>
        </p:spPr>
        <p:txBody>
          <a:bodyPr wrap="square">
            <a:spAutoFit/>
          </a:bodyPr>
          <a:lstStyle/>
          <a:p>
            <a:pPr>
              <a:spcBef>
                <a:spcPts val="600"/>
              </a:spcBef>
            </a:pPr>
            <a:r>
              <a:rPr lang="te-IN" sz="2000" dirty="0">
                <a:latin typeface="Sree Krushnadevaraya" panose="02000600000000000000" pitchFamily="2" charset="0"/>
                <a:cs typeface="Sree Krushnadevaraya" panose="02000600000000000000" pitchFamily="2" charset="0"/>
              </a:rPr>
              <a:t>దేవుడు ఆదాము హవ్వలను తన స్వరూపంలో సృష్టించాడు (ఆది. 1:27), మరియు ఆదాము తన స్వరూపంలో ఒక కుమారుడిని కన్నాడు (ఆది. 5:3). ఇవి వాస్తవికతకు నకలు కావు, అనుకరణలు కావు లేదా వారి ఊహల కల్పనలు కావు. అవి శారీరక, మానసిక మరియు సామాజిక సారూప్యతలు...</a:t>
            </a:r>
            <a:endParaRPr lang="en-US" sz="2000" noProof="0" dirty="0">
              <a:latin typeface="Sree Krushnadevaraya" panose="02000600000000000000" pitchFamily="2" charset="0"/>
              <a:cs typeface="Sree Krushnadevaraya" panose="02000600000000000000" pitchFamily="2" charset="0"/>
            </a:endParaRPr>
          </a:p>
        </p:txBody>
      </p:sp>
      <p:sp>
        <p:nvSpPr>
          <p:cNvPr id="16" name="CuadroTexto 15">
            <a:extLst>
              <a:ext uri="{FF2B5EF4-FFF2-40B4-BE49-F238E27FC236}">
                <a16:creationId xmlns:a16="http://schemas.microsoft.com/office/drawing/2014/main" id="{C428EBB9-0CD8-C3CD-466E-97178ED5D48B}"/>
              </a:ext>
            </a:extLst>
          </p:cNvPr>
          <p:cNvSpPr txBox="1"/>
          <p:nvPr/>
        </p:nvSpPr>
        <p:spPr>
          <a:xfrm>
            <a:off x="3795234" y="3423363"/>
            <a:ext cx="4727644" cy="1015663"/>
          </a:xfrm>
          <a:prstGeom prst="rect">
            <a:avLst/>
          </a:prstGeom>
          <a:noFill/>
        </p:spPr>
        <p:txBody>
          <a:bodyPr wrap="square">
            <a:spAutoFit/>
          </a:bodyPr>
          <a:lstStyle/>
          <a:p>
            <a:pPr>
              <a:spcBef>
                <a:spcPts val="600"/>
              </a:spcBef>
            </a:pPr>
            <a:r>
              <a:rPr lang="te-IN" sz="2000" dirty="0">
                <a:latin typeface="Sree Krushnadevaraya" panose="02000600000000000000" pitchFamily="2" charset="0"/>
                <a:cs typeface="Sree Krushnadevaraya" panose="02000600000000000000" pitchFamily="2" charset="0"/>
              </a:rPr>
              <a:t>ఆచార ధర్మశాస్త్రం ఒక నీడ అని, “వస్తువుల స్వరూపం కాదు” అని పౌలు చెప్పాడు (హెబ్రీ. 10:1), ఇది “స్వరూపం = వాస్తవికత” అని సూచిస్తుంది.</a:t>
            </a:r>
            <a:endParaRPr lang="en-US" sz="2000" noProof="0" dirty="0">
              <a:latin typeface="Sree Krushnadevaraya" panose="02000600000000000000" pitchFamily="2" charset="0"/>
              <a:cs typeface="Sree Krushnadevaraya" panose="02000600000000000000" pitchFamily="2" charset="0"/>
            </a:endParaRPr>
          </a:p>
        </p:txBody>
      </p:sp>
      <p:sp>
        <p:nvSpPr>
          <p:cNvPr id="7" name="CuadroTexto 6">
            <a:extLst>
              <a:ext uri="{FF2B5EF4-FFF2-40B4-BE49-F238E27FC236}">
                <a16:creationId xmlns:a16="http://schemas.microsoft.com/office/drawing/2014/main" id="{9260ACA3-61AC-FD9B-0174-6E2B372FA6C0}"/>
              </a:ext>
            </a:extLst>
          </p:cNvPr>
          <p:cNvSpPr txBox="1"/>
          <p:nvPr/>
        </p:nvSpPr>
        <p:spPr>
          <a:xfrm>
            <a:off x="3650765" y="4753161"/>
            <a:ext cx="4727644" cy="1938992"/>
          </a:xfrm>
          <a:prstGeom prst="rect">
            <a:avLst/>
          </a:prstGeom>
          <a:noFill/>
        </p:spPr>
        <p:txBody>
          <a:bodyPr wrap="square">
            <a:spAutoFit/>
          </a:bodyPr>
          <a:lstStyle/>
          <a:p>
            <a:pPr>
              <a:spcBef>
                <a:spcPts val="600"/>
              </a:spcBef>
            </a:pPr>
            <a:r>
              <a:rPr lang="te-IN" sz="2000" dirty="0">
                <a:latin typeface="Sree Krushnadevaraya" panose="02000600000000000000" pitchFamily="2" charset="0"/>
                <a:cs typeface="Sree Krushnadevaraya" panose="02000600000000000000" pitchFamily="2" charset="0"/>
              </a:rPr>
              <a:t>ప్రశ్న ఏమిటంటే: యేసు దేవునితో సమానుడా లేదా దేవునితో సమానుడా? "నేను" అనే దైవిక నామాన్ని పదే పదే తనకు తానుగా ఆపాదించుకోవడంతో పాటు, యేసు స్పష్టంగా ఇలా అన్నాడు: "నేను మరియు తండ్రి ఒక్కటే" (యోహాను 10:30); "నన్ను చూచినవాడు తండ్రిని చూచియున్నాడు" (యోహాను 14:9).</a:t>
            </a:r>
            <a:endParaRPr lang="en-US" sz="2000" noProof="0" dirty="0">
              <a:latin typeface="Sree Krushnadevaraya" panose="02000600000000000000" pitchFamily="2" charset="0"/>
              <a:cs typeface="Sree Krushnadevaraya" panose="02000600000000000000" pitchFamily="2" charset="0"/>
            </a:endParaRPr>
          </a:p>
        </p:txBody>
      </p:sp>
    </p:spTree>
    <p:extLst>
      <p:ext uri="{BB962C8B-B14F-4D97-AF65-F5344CB8AC3E}">
        <p14:creationId xmlns:p14="http://schemas.microsoft.com/office/powerpoint/2010/main" val="203175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decel="100000"/>
                                        <p:tgtEl>
                                          <p:spTgt spid="10"/>
                                        </p:tgtEl>
                                      </p:cBhvr>
                                    </p:animEffect>
                                    <p:anim calcmode="lin" valueType="num">
                                      <p:cBhvr>
                                        <p:cTn id="46" dur="800" decel="100000" fill="hold"/>
                                        <p:tgtEl>
                                          <p:spTgt spid="10"/>
                                        </p:tgtEl>
                                        <p:attrNameLst>
                                          <p:attrName>style.rotation</p:attrName>
                                        </p:attrNameLst>
                                      </p:cBhvr>
                                      <p:tavLst>
                                        <p:tav tm="0">
                                          <p:val>
                                            <p:fltVal val="-90"/>
                                          </p:val>
                                        </p:tav>
                                        <p:tav tm="100000">
                                          <p:val>
                                            <p:fltVal val="0"/>
                                          </p:val>
                                        </p:tav>
                                      </p:tavLst>
                                    </p:anim>
                                    <p:anim calcmode="lin" valueType="num">
                                      <p:cBhvr>
                                        <p:cTn id="47" dur="800" decel="100000" fill="hold"/>
                                        <p:tgtEl>
                                          <p:spTgt spid="10"/>
                                        </p:tgtEl>
                                        <p:attrNameLst>
                                          <p:attrName>ppt_x</p:attrName>
                                        </p:attrNameLst>
                                      </p:cBhvr>
                                      <p:tavLst>
                                        <p:tav tm="0">
                                          <p:val>
                                            <p:strVal val="#ppt_x+0.4"/>
                                          </p:val>
                                        </p:tav>
                                        <p:tav tm="100000">
                                          <p:val>
                                            <p:strVal val="#ppt_x-0.05"/>
                                          </p:val>
                                        </p:tav>
                                      </p:tavLst>
                                    </p:anim>
                                    <p:anim calcmode="lin" valueType="num">
                                      <p:cBhvr>
                                        <p:cTn id="48" dur="800" decel="100000" fill="hold"/>
                                        <p:tgtEl>
                                          <p:spTgt spid="10"/>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500"/>
                                        <p:tgtEl>
                                          <p:spTgt spid="7"/>
                                        </p:tgtEl>
                                      </p:cBhvr>
                                    </p:animEffect>
                                  </p:childTnLst>
                                </p:cTn>
                              </p:par>
                              <p:par>
                                <p:cTn id="60" presetID="14"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DDD4C8-E83D-6097-EE67-5B0B04C6F411}"/>
              </a:ext>
            </a:extLst>
          </p:cNvPr>
          <p:cNvSpPr txBox="1"/>
          <p:nvPr/>
        </p:nvSpPr>
        <p:spPr>
          <a:xfrm>
            <a:off x="2060490" y="0"/>
            <a:ext cx="10120008" cy="92333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te-IN" sz="5400" b="1" spc="600" dirty="0">
                <a:ln/>
                <a:solidFill>
                  <a:srgbClr val="C87353"/>
                </a:solidFill>
                <a:latin typeface="Sree Krushnadevaraya" panose="02000600000000000000" pitchFamily="2" charset="0"/>
                <a:cs typeface="Sree Krushnadevaraya" panose="02000600000000000000" pitchFamily="2" charset="0"/>
              </a:rPr>
              <a:t>మొదటి సంతానం </a:t>
            </a:r>
            <a:endParaRPr lang="en-US" sz="5400" b="1" spc="600" noProof="0" dirty="0">
              <a:ln/>
              <a:solidFill>
                <a:srgbClr val="C87353"/>
              </a:solidFill>
              <a:latin typeface="Sree Krushnadevaraya" panose="02000600000000000000" pitchFamily="2" charset="0"/>
              <a:cs typeface="Sree Krushnadevaraya" panose="02000600000000000000" pitchFamily="2" charset="0"/>
            </a:endParaRPr>
          </a:p>
        </p:txBody>
      </p:sp>
      <p:sp>
        <p:nvSpPr>
          <p:cNvPr id="5" name="CuadroTexto 4">
            <a:extLst>
              <a:ext uri="{FF2B5EF4-FFF2-40B4-BE49-F238E27FC236}">
                <a16:creationId xmlns:a16="http://schemas.microsoft.com/office/drawing/2014/main" id="{0DF5EFDC-02F9-C3FC-CC06-E93FD2FA533D}"/>
              </a:ext>
            </a:extLst>
          </p:cNvPr>
          <p:cNvSpPr txBox="1"/>
          <p:nvPr/>
        </p:nvSpPr>
        <p:spPr>
          <a:xfrm>
            <a:off x="2354093" y="697454"/>
            <a:ext cx="9532802" cy="400110"/>
          </a:xfrm>
          <a:prstGeom prst="rect">
            <a:avLst/>
          </a:prstGeom>
          <a:noFill/>
        </p:spPr>
        <p:txBody>
          <a:bodyPr wrap="square">
            <a:spAutoFit/>
          </a:bodyPr>
          <a:lstStyle/>
          <a:p>
            <a:pPr algn="ctr"/>
            <a:r>
              <a:rPr lang="en-US" sz="2000" noProof="0" dirty="0">
                <a:solidFill>
                  <a:schemeClr val="accent2">
                    <a:lumMod val="50000"/>
                  </a:schemeClr>
                </a:solidFill>
                <a:latin typeface="Sree Krushnadevaraya" panose="02000600000000000000" pitchFamily="2" charset="0"/>
                <a:cs typeface="Sree Krushnadevaraya" panose="02000600000000000000" pitchFamily="2" charset="0"/>
              </a:rPr>
              <a:t>“</a:t>
            </a:r>
            <a:r>
              <a:rPr lang="te-IN" sz="2000" dirty="0">
                <a:solidFill>
                  <a:schemeClr val="accent2">
                    <a:lumMod val="50000"/>
                  </a:schemeClr>
                </a:solidFill>
                <a:latin typeface="Sree Krushnadevaraya" panose="02000600000000000000" pitchFamily="2" charset="0"/>
                <a:cs typeface="Sree Krushnadevaraya" panose="02000600000000000000" pitchFamily="2" charset="0"/>
              </a:rPr>
              <a:t>ఆయన అన్నిటికంటె ముందుగా ఉన్నవాడు; ఆయనే సమస్తమునకు ఆధారభూతుడు</a:t>
            </a:r>
            <a:r>
              <a:rPr lang="en-US" sz="2000" noProof="0" dirty="0">
                <a:solidFill>
                  <a:schemeClr val="accent2">
                    <a:lumMod val="50000"/>
                  </a:schemeClr>
                </a:solidFill>
                <a:latin typeface="Sree Krushnadevaraya" panose="02000600000000000000" pitchFamily="2" charset="0"/>
                <a:cs typeface="Sree Krushnadevaraya" panose="02000600000000000000" pitchFamily="2" charset="0"/>
              </a:rPr>
              <a:t>r.” </a:t>
            </a:r>
            <a:r>
              <a:rPr lang="en-US" sz="1600" noProof="0" dirty="0">
                <a:solidFill>
                  <a:schemeClr val="accent2">
                    <a:lumMod val="50000"/>
                  </a:schemeClr>
                </a:solidFill>
                <a:latin typeface="Sree Krushnadevaraya" panose="02000600000000000000" pitchFamily="2" charset="0"/>
                <a:cs typeface="Sree Krushnadevaraya" panose="02000600000000000000" pitchFamily="2" charset="0"/>
              </a:rPr>
              <a:t>(</a:t>
            </a:r>
            <a:r>
              <a:rPr lang="te-IN" sz="1600" dirty="0">
                <a:solidFill>
                  <a:schemeClr val="accent2">
                    <a:lumMod val="50000"/>
                  </a:schemeClr>
                </a:solidFill>
                <a:latin typeface="Sree Krushnadevaraya" panose="02000600000000000000" pitchFamily="2" charset="0"/>
                <a:cs typeface="Sree Krushnadevaraya" panose="02000600000000000000" pitchFamily="2" charset="0"/>
              </a:rPr>
              <a:t>కొలొస్సయులకు</a:t>
            </a:r>
            <a:r>
              <a:rPr lang="en-US" sz="1600" noProof="0" dirty="0">
                <a:solidFill>
                  <a:schemeClr val="accent2">
                    <a:lumMod val="50000"/>
                  </a:schemeClr>
                </a:solidFill>
                <a:latin typeface="Sree Krushnadevaraya" panose="02000600000000000000" pitchFamily="2" charset="0"/>
                <a:cs typeface="Sree Krushnadevaraya" panose="02000600000000000000" pitchFamily="2" charset="0"/>
              </a:rPr>
              <a:t> 1:17)</a:t>
            </a:r>
          </a:p>
        </p:txBody>
      </p:sp>
      <p:sp>
        <p:nvSpPr>
          <p:cNvPr id="6" name="CuadroTexto 5">
            <a:extLst>
              <a:ext uri="{FF2B5EF4-FFF2-40B4-BE49-F238E27FC236}">
                <a16:creationId xmlns:a16="http://schemas.microsoft.com/office/drawing/2014/main" id="{75BC6B8E-6A0C-EBC5-29ED-628B17BCB82B}"/>
              </a:ext>
            </a:extLst>
          </p:cNvPr>
          <p:cNvSpPr txBox="1"/>
          <p:nvPr/>
        </p:nvSpPr>
        <p:spPr>
          <a:xfrm>
            <a:off x="109397" y="1432809"/>
            <a:ext cx="6239888" cy="1446550"/>
          </a:xfrm>
          <a:prstGeom prst="rect">
            <a:avLst/>
          </a:prstGeom>
          <a:noFill/>
        </p:spPr>
        <p:txBody>
          <a:bodyPr wrap="square" rtlCol="0">
            <a:spAutoFit/>
          </a:bodyPr>
          <a:lstStyle/>
          <a:p>
            <a:pPr>
              <a:spcBef>
                <a:spcPts val="600"/>
              </a:spcBef>
            </a:pPr>
            <a:r>
              <a:rPr lang="te-IN" sz="2200" dirty="0">
                <a:latin typeface="Sree Krushnadevaraya" panose="02000600000000000000" pitchFamily="2" charset="0"/>
                <a:cs typeface="Sree Krushnadevaraya" panose="02000600000000000000" pitchFamily="2" charset="0"/>
              </a:rPr>
              <a:t>“మొదటి సంతానం” అంటే మొదటి సంతానం. అందుకే, దేవుడు మొదట సృష్టించిన వ్యక్తి యేసు అని కొందరు బోధిస్తారు (కొలొ. 1:15). కానీ, “ప్రతిరూపం” అనే పదం వలె, “మొదటి సంతానం” అనే పదానికి విస్తృతమైన బైబిల్ అర్థం ఉంది.</a:t>
            </a:r>
            <a:endParaRPr lang="en-US" sz="2200" noProof="0" dirty="0">
              <a:latin typeface="Sree Krushnadevaraya" panose="02000600000000000000" pitchFamily="2" charset="0"/>
              <a:cs typeface="Sree Krushnadevaraya" panose="02000600000000000000" pitchFamily="2" charset="0"/>
            </a:endParaRPr>
          </a:p>
        </p:txBody>
      </p:sp>
      <p:pic>
        <p:nvPicPr>
          <p:cNvPr id="1026" name="Picture 2">
            <a:extLst>
              <a:ext uri="{FF2B5EF4-FFF2-40B4-BE49-F238E27FC236}">
                <a16:creationId xmlns:a16="http://schemas.microsoft.com/office/drawing/2014/main" id="{D5094FAE-67F3-89B5-F69E-D9E7094142AE}"/>
              </a:ext>
            </a:extLst>
          </p:cNvPr>
          <p:cNvPicPr preferRelativeResize="0">
            <a:picLocks noChangeArrowheads="1"/>
          </p:cNvPicPr>
          <p:nvPr/>
        </p:nvPicPr>
        <p:blipFill rotWithShape="1">
          <a:blip r:embed="rId3" cstate="hqprint">
            <a:extLst>
              <a:ext uri="{28A0092B-C50C-407E-A947-70E740481C1C}">
                <a14:useLocalDpi xmlns:a14="http://schemas.microsoft.com/office/drawing/2010/main"/>
              </a:ext>
            </a:extLst>
          </a:blip>
          <a:srcRect/>
          <a:stretch>
            <a:fillRect/>
          </a:stretch>
        </p:blipFill>
        <p:spPr bwMode="auto">
          <a:xfrm>
            <a:off x="9343693" y="1335527"/>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n 3" descr="Un grupo de personas sentadas en una banca junto a un niño&#10;&#10;El contenido generado por IA puede ser incorrecto.">
            <a:extLst>
              <a:ext uri="{FF2B5EF4-FFF2-40B4-BE49-F238E27FC236}">
                <a16:creationId xmlns:a16="http://schemas.microsoft.com/office/drawing/2014/main" id="{0144678F-3E90-EA65-0AAC-C4962C35365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8307" y="125125"/>
            <a:ext cx="1854964" cy="1236747"/>
          </a:xfrm>
          <a:prstGeom prst="rect">
            <a:avLst/>
          </a:prstGeom>
          <a:ln w="38100" cap="sq">
            <a:solidFill>
              <a:srgbClr val="9A4D32"/>
            </a:solidFill>
            <a:prstDash val="solid"/>
            <a:miter lim="800000"/>
          </a:ln>
          <a:effectLst>
            <a:outerShdw blurRad="50800" dist="38100" dir="2700000" algn="tl" rotWithShape="0">
              <a:srgbClr val="000000">
                <a:alpha val="43000"/>
              </a:srgbClr>
            </a:outerShdw>
          </a:effectLst>
        </p:spPr>
      </p:pic>
      <p:pic>
        <p:nvPicPr>
          <p:cNvPr id="8" name="Imagen 7" descr="Un par de personas en una playa&#10;&#10;El contenido generado por IA puede ser incorrecto.">
            <a:extLst>
              <a:ext uri="{FF2B5EF4-FFF2-40B4-BE49-F238E27FC236}">
                <a16:creationId xmlns:a16="http://schemas.microsoft.com/office/drawing/2014/main" id="{363258F1-3D1D-9223-F280-D9B13F4FFB11}"/>
              </a:ext>
            </a:extLst>
          </p:cNvPr>
          <p:cNvPicPr preferRelativeResize="0">
            <a:picLocks/>
          </p:cNvPicPr>
          <p:nvPr/>
        </p:nvPicPr>
        <p:blipFill rotWithShape="1">
          <a:blip r:embed="rId5" cstate="hqprint">
            <a:extLst>
              <a:ext uri="{28A0092B-C50C-407E-A947-70E740481C1C}">
                <a14:useLocalDpi xmlns:a14="http://schemas.microsoft.com/office/drawing/2010/main"/>
              </a:ext>
            </a:extLst>
          </a:blip>
          <a:srcRect r="-612"/>
          <a:stretch>
            <a:fillRect/>
          </a:stretch>
        </p:blipFill>
        <p:spPr>
          <a:xfrm>
            <a:off x="6496489" y="1330384"/>
            <a:ext cx="2700000" cy="1440000"/>
          </a:xfrm>
          <a:prstGeom prst="snip2DiagRect">
            <a:avLst>
              <a:gd name="adj1" fmla="val 16888"/>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hombre, gente, grupo, vestido&#10;&#10;El contenido generado por IA puede ser incorrecto.">
            <a:extLst>
              <a:ext uri="{FF2B5EF4-FFF2-40B4-BE49-F238E27FC236}">
                <a16:creationId xmlns:a16="http://schemas.microsoft.com/office/drawing/2014/main" id="{DD985B70-43F5-605F-3D94-611EE546FD76}"/>
              </a:ext>
            </a:extLst>
          </p:cNvPr>
          <p:cNvPicPr preferRelativeResize="0">
            <a:picLocks/>
          </p:cNvPicPr>
          <p:nvPr/>
        </p:nvPicPr>
        <p:blipFill rotWithShape="1">
          <a:blip r:embed="rId6" cstate="hqprint">
            <a:extLst>
              <a:ext uri="{28A0092B-C50C-407E-A947-70E740481C1C}">
                <a14:useLocalDpi xmlns:a14="http://schemas.microsoft.com/office/drawing/2010/main"/>
              </a:ext>
            </a:extLst>
          </a:blip>
          <a:srcRect l="-612"/>
          <a:stretch>
            <a:fillRect/>
          </a:stretch>
        </p:blipFill>
        <p:spPr>
          <a:xfrm>
            <a:off x="6480079" y="2948055"/>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grupo de personas disfrazadas&#10;&#10;El contenido generado por IA puede ser incorrecto.">
            <a:extLst>
              <a:ext uri="{FF2B5EF4-FFF2-40B4-BE49-F238E27FC236}">
                <a16:creationId xmlns:a16="http://schemas.microsoft.com/office/drawing/2014/main" id="{1FE67851-F89B-2DEC-C4A7-EA7BB6F66AE8}"/>
              </a:ext>
            </a:extLst>
          </p:cNvPr>
          <p:cNvPicPr preferRelativeResize="0">
            <a:picLocks/>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9343693" y="2940854"/>
            <a:ext cx="2700000" cy="1440000"/>
          </a:xfrm>
          <a:prstGeom prst="snip2DiagRect">
            <a:avLst>
              <a:gd name="adj1" fmla="val 17564"/>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El contenido generado por IA puede ser incorrecto.">
            <a:extLst>
              <a:ext uri="{FF2B5EF4-FFF2-40B4-BE49-F238E27FC236}">
                <a16:creationId xmlns:a16="http://schemas.microsoft.com/office/drawing/2014/main" id="{F2FD9133-2954-88AE-E7E2-B220ABC86693}"/>
              </a:ext>
            </a:extLst>
          </p:cNvPr>
          <p:cNvPicPr>
            <a:picLocks noChangeAspect="1"/>
          </p:cNvPicPr>
          <p:nvPr/>
        </p:nvPicPr>
        <p:blipFill>
          <a:blip r:embed="rId8" cstate="hqprint">
            <a:extLst>
              <a:ext uri="{28A0092B-C50C-407E-A947-70E740481C1C}">
                <a14:useLocalDpi xmlns:a14="http://schemas.microsoft.com/office/drawing/2010/main"/>
              </a:ext>
            </a:extLst>
          </a:blip>
          <a:srcRect/>
          <a:stretch>
            <a:fillRect/>
          </a:stretch>
        </p:blipFill>
        <p:spPr>
          <a:xfrm>
            <a:off x="6224115" y="4581084"/>
            <a:ext cx="1869298" cy="2129996"/>
          </a:xfrm>
          <a:prstGeom prst="round2DiagRect">
            <a:avLst>
              <a:gd name="adj1" fmla="val 0"/>
              <a:gd name="adj2" fmla="val 15612"/>
            </a:avLst>
          </a:prstGeom>
          <a:ln w="38100" cap="sq">
            <a:solidFill>
              <a:srgbClr val="9A4D32"/>
            </a:solidFill>
            <a:miter lim="800000"/>
          </a:ln>
          <a:effectLst>
            <a:outerShdw blurRad="50800" dist="38100" dir="2700000" algn="tl" rotWithShape="0">
              <a:prstClr val="black">
                <a:alpha val="40000"/>
              </a:prstClr>
            </a:outerShdw>
          </a:effectLst>
        </p:spPr>
      </p:pic>
      <p:pic>
        <p:nvPicPr>
          <p:cNvPr id="16" name="Imagen 15" descr="Imagen que contiene Diagrama&#10;&#10;El contenido generado por IA puede ser incorrecto.">
            <a:extLst>
              <a:ext uri="{FF2B5EF4-FFF2-40B4-BE49-F238E27FC236}">
                <a16:creationId xmlns:a16="http://schemas.microsoft.com/office/drawing/2014/main" id="{797866D5-284A-9A28-1D63-006488FBF98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47784" y="4573883"/>
            <a:ext cx="3549994" cy="2129996"/>
          </a:xfrm>
          <a:prstGeom prst="round2DiagRect">
            <a:avLst>
              <a:gd name="adj1" fmla="val 16667"/>
              <a:gd name="adj2" fmla="val 0"/>
            </a:avLst>
          </a:prstGeom>
          <a:ln w="38100" cap="sq">
            <a:solidFill>
              <a:srgbClr val="9A4D32"/>
            </a:solidFill>
            <a:miter lim="800000"/>
          </a:ln>
          <a:effectLst>
            <a:outerShdw blurRad="50800" dist="38100" dir="2700000" algn="tl" rotWithShape="0">
              <a:prstClr val="black">
                <a:alpha val="40000"/>
              </a:prstClr>
            </a:outerShdw>
          </a:effectLst>
        </p:spPr>
      </p:pic>
      <p:sp>
        <p:nvSpPr>
          <p:cNvPr id="19" name="Rombo 18">
            <a:extLst>
              <a:ext uri="{FF2B5EF4-FFF2-40B4-BE49-F238E27FC236}">
                <a16:creationId xmlns:a16="http://schemas.microsoft.com/office/drawing/2014/main" id="{BA07BFDA-1AAD-70FE-312F-1D45D81102EC}"/>
              </a:ext>
            </a:extLst>
          </p:cNvPr>
          <p:cNvSpPr/>
          <p:nvPr/>
        </p:nvSpPr>
        <p:spPr>
          <a:xfrm>
            <a:off x="9053619" y="2653651"/>
            <a:ext cx="416534" cy="416534"/>
          </a:xfrm>
          <a:prstGeom prst="diamond">
            <a:avLst/>
          </a:prstGeom>
          <a:solidFill>
            <a:srgbClr val="C9E8CD"/>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Sree Krushnadevaraya" panose="02000600000000000000" pitchFamily="2" charset="0"/>
              <a:cs typeface="Sree Krushnadevaraya" panose="02000600000000000000" pitchFamily="2" charset="0"/>
            </a:endParaRPr>
          </a:p>
        </p:txBody>
      </p:sp>
      <p:sp>
        <p:nvSpPr>
          <p:cNvPr id="21" name="CuadroTexto 20">
            <a:extLst>
              <a:ext uri="{FF2B5EF4-FFF2-40B4-BE49-F238E27FC236}">
                <a16:creationId xmlns:a16="http://schemas.microsoft.com/office/drawing/2014/main" id="{9BCF8C40-D7B9-0762-2202-372749ED1867}"/>
              </a:ext>
            </a:extLst>
          </p:cNvPr>
          <p:cNvSpPr txBox="1"/>
          <p:nvPr/>
        </p:nvSpPr>
        <p:spPr>
          <a:xfrm>
            <a:off x="109397" y="5037158"/>
            <a:ext cx="5947693" cy="1785104"/>
          </a:xfrm>
          <a:prstGeom prst="rect">
            <a:avLst/>
          </a:prstGeom>
          <a:noFill/>
        </p:spPr>
        <p:txBody>
          <a:bodyPr wrap="square">
            <a:spAutoFit/>
          </a:bodyPr>
          <a:lstStyle/>
          <a:p>
            <a:pPr>
              <a:spcBef>
                <a:spcPts val="600"/>
              </a:spcBef>
            </a:pPr>
            <a:r>
              <a:rPr lang="te-IN" sz="2200" dirty="0">
                <a:latin typeface="Sree Krushnadevaraya" panose="02000600000000000000" pitchFamily="2" charset="0"/>
                <a:cs typeface="Sree Krushnadevaraya" panose="02000600000000000000" pitchFamily="2" charset="0"/>
              </a:rPr>
              <a:t>కొలొస్సయులలో పౌలు ఈ ప్రాధాన్యతను ప్రస్తావించాడు. దాని స్వభావం గురించి ఎటువంటి సందేహాన్ని నివారించడానికి, అతను ఆయనకు రెండు దైవిక లక్షణాలను ఆపాదించాడు: ఉన్న ప్రతిదాని సృష్టి (కొలొస్సయులు 1:16; యెషయా 45:18); మరియు దాని పోషణ (కొలొస్సయులు 1:17; కీర్తన 119:91).</a:t>
            </a:r>
            <a:endParaRPr lang="en-US" sz="2200" noProof="0" dirty="0">
              <a:latin typeface="Sree Krushnadevaraya" panose="02000600000000000000" pitchFamily="2" charset="0"/>
              <a:cs typeface="Sree Krushnadevaraya" panose="02000600000000000000" pitchFamily="2" charset="0"/>
            </a:endParaRPr>
          </a:p>
        </p:txBody>
      </p:sp>
      <p:sp>
        <p:nvSpPr>
          <p:cNvPr id="23" name="CuadroTexto 22">
            <a:extLst>
              <a:ext uri="{FF2B5EF4-FFF2-40B4-BE49-F238E27FC236}">
                <a16:creationId xmlns:a16="http://schemas.microsoft.com/office/drawing/2014/main" id="{DB84DE56-5EE3-4A7B-2CED-72DE46E94A46}"/>
              </a:ext>
            </a:extLst>
          </p:cNvPr>
          <p:cNvSpPr txBox="1"/>
          <p:nvPr/>
        </p:nvSpPr>
        <p:spPr>
          <a:xfrm>
            <a:off x="88065" y="2896429"/>
            <a:ext cx="6007936" cy="2123658"/>
          </a:xfrm>
          <a:prstGeom prst="rect">
            <a:avLst/>
          </a:prstGeom>
          <a:noFill/>
        </p:spPr>
        <p:txBody>
          <a:bodyPr wrap="square">
            <a:spAutoFit/>
          </a:bodyPr>
          <a:lstStyle/>
          <a:p>
            <a:pPr>
              <a:spcBef>
                <a:spcPts val="600"/>
              </a:spcBef>
            </a:pPr>
            <a:r>
              <a:rPr lang="te-IN" sz="2200" dirty="0">
                <a:latin typeface="Sree Krushnadevaraya" panose="02000600000000000000" pitchFamily="2" charset="0"/>
                <a:cs typeface="Sree Krushnadevaraya" panose="02000600000000000000" pitchFamily="2" charset="0"/>
              </a:rPr>
              <a:t>ఇష్మాయేలుకు బదులుగా ఇస్సాకు జ్యేష్ఠుడు; ఏశావుకు బదులుగా యాకోబు జ్యేష్ఠుడు; రూబేనుకు బదులుగా యోసేపు జ్యేష్ఠుడు; ఏలీయాబుకు బదులుగా దావీదు జ్యేష్ఠుడు (కీర్తన 89:27). వారు మొదట జన్మించినందున కాదు, వారి సహోదరుల కంటే వారు ప్రముఖ స్థానాన్ని కలిగి ఉన్నారు కాబట్టి వారందరూ జ్యేష్ఠులు.</a:t>
            </a:r>
            <a:endParaRPr lang="en-US" sz="2200" noProof="0" dirty="0">
              <a:latin typeface="Sree Krushnadevaraya" panose="02000600000000000000" pitchFamily="2" charset="0"/>
              <a:cs typeface="Sree Krushnadevaraya" panose="02000600000000000000" pitchFamily="2" charset="0"/>
            </a:endParaRPr>
          </a:p>
        </p:txBody>
      </p:sp>
    </p:spTree>
    <p:extLst>
      <p:ext uri="{BB962C8B-B14F-4D97-AF65-F5344CB8AC3E}">
        <p14:creationId xmlns:p14="http://schemas.microsoft.com/office/powerpoint/2010/main" val="18008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250" fill="hold"/>
                                        <p:tgtEl>
                                          <p:spTgt spid="19"/>
                                        </p:tgtEl>
                                        <p:attrNameLst>
                                          <p:attrName>ppt_w</p:attrName>
                                        </p:attrNameLst>
                                      </p:cBhvr>
                                      <p:tavLst>
                                        <p:tav tm="0">
                                          <p:val>
                                            <p:fltVal val="0"/>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animEffect transition="in" filter="fade">
                                      <p:cBhvr>
                                        <p:cTn id="38" dur="250"/>
                                        <p:tgtEl>
                                          <p:spTgt spid="19"/>
                                        </p:tgtEl>
                                      </p:cBhvr>
                                    </p:animEffect>
                                  </p:childTnLst>
                                </p:cTn>
                              </p:par>
                            </p:childTnLst>
                          </p:cTn>
                        </p:par>
                        <p:par>
                          <p:cTn id="39" fill="hold">
                            <p:stCondLst>
                              <p:cond delay="250"/>
                            </p:stCondLst>
                            <p:childTnLst>
                              <p:par>
                                <p:cTn id="40" presetID="18" presetClass="entr" presetSubtype="9"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upLeft)">
                                      <p:cBhvr>
                                        <p:cTn id="42" dur="250"/>
                                        <p:tgtEl>
                                          <p:spTgt spid="8"/>
                                        </p:tgtEl>
                                      </p:cBhvr>
                                    </p:animEffect>
                                  </p:childTnLst>
                                </p:cTn>
                              </p:par>
                            </p:childTnLst>
                          </p:cTn>
                        </p:par>
                        <p:par>
                          <p:cTn id="43" fill="hold">
                            <p:stCondLst>
                              <p:cond delay="500"/>
                            </p:stCondLst>
                            <p:childTnLst>
                              <p:par>
                                <p:cTn id="44" presetID="18" presetClass="entr" presetSubtype="3" fill="hold" nodeType="after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strips(upRight)">
                                      <p:cBhvr>
                                        <p:cTn id="46" dur="250"/>
                                        <p:tgtEl>
                                          <p:spTgt spid="1026"/>
                                        </p:tgtEl>
                                      </p:cBhvr>
                                    </p:animEffect>
                                  </p:childTnLst>
                                </p:cTn>
                              </p:par>
                            </p:childTnLst>
                          </p:cTn>
                        </p:par>
                        <p:par>
                          <p:cTn id="47" fill="hold">
                            <p:stCondLst>
                              <p:cond delay="750"/>
                            </p:stCondLst>
                            <p:childTnLst>
                              <p:par>
                                <p:cTn id="48" presetID="18" presetClass="entr" presetSubtype="12"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strips(downLeft)">
                                      <p:cBhvr>
                                        <p:cTn id="50" dur="250"/>
                                        <p:tgtEl>
                                          <p:spTgt spid="10"/>
                                        </p:tgtEl>
                                      </p:cBhvr>
                                    </p:animEffect>
                                  </p:childTnLst>
                                </p:cTn>
                              </p:par>
                            </p:childTnLst>
                          </p:cTn>
                        </p:par>
                        <p:par>
                          <p:cTn id="51" fill="hold">
                            <p:stCondLst>
                              <p:cond delay="1000"/>
                            </p:stCondLst>
                            <p:childTnLst>
                              <p:par>
                                <p:cTn id="52" presetID="18" presetClass="entr" presetSubtype="6"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trips(downRight)">
                                      <p:cBhvr>
                                        <p:cTn id="54" dur="250"/>
                                        <p:tgtEl>
                                          <p:spTgt spid="12"/>
                                        </p:tgtEl>
                                      </p:cBhvr>
                                    </p:animEffect>
                                  </p:childTnLst>
                                </p:cTn>
                              </p:par>
                            </p:childTnLst>
                          </p:cTn>
                        </p:par>
                        <p:par>
                          <p:cTn id="55" fill="hold">
                            <p:stCondLst>
                              <p:cond delay="1250"/>
                            </p:stCondLst>
                            <p:childTnLst>
                              <p:par>
                                <p:cTn id="56" presetID="22" presetClass="entr" presetSubtype="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9"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strips(upLeft)">
                                      <p:cBhvr>
                                        <p:cTn id="63" dur="500"/>
                                        <p:tgtEl>
                                          <p:spTgt spid="14"/>
                                        </p:tgtEl>
                                      </p:cBhvr>
                                    </p:animEffect>
                                  </p:childTnLst>
                                </p:cTn>
                              </p:par>
                              <p:par>
                                <p:cTn id="64" presetID="18" presetClass="entr" presetSubtype="3"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strips(upRight)">
                                      <p:cBhvr>
                                        <p:cTn id="66" dur="500"/>
                                        <p:tgtEl>
                                          <p:spTgt spid="16"/>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animBg="1"/>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DE5FF97-9944-808C-121A-77271E5CF90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614502A-4B9F-83A1-DFD3-AA0D52EF425B}"/>
              </a:ext>
            </a:extLst>
          </p:cNvPr>
          <p:cNvSpPr txBox="1"/>
          <p:nvPr/>
        </p:nvSpPr>
        <p:spPr>
          <a:xfrm>
            <a:off x="2937750" y="0"/>
            <a:ext cx="9244869" cy="830997"/>
          </a:xfrm>
          <a:prstGeom prst="rect">
            <a:avLst/>
          </a:prstGeom>
          <a:noFill/>
        </p:spPr>
        <p:txBody>
          <a:bodyPr wrap="square">
            <a:spAutoFit/>
          </a:bodyPr>
          <a:lstStyle/>
          <a:p>
            <a:pPr algn="ctr"/>
            <a:r>
              <a:rPr lang="te-IN" sz="4800" b="1" spc="300" dirty="0">
                <a:ln w="0"/>
                <a:solidFill>
                  <a:schemeClr val="bg2"/>
                </a:solidFill>
                <a:effectLst>
                  <a:innerShdw blurRad="63500" dist="50800" dir="13500000">
                    <a:srgbClr val="000000">
                      <a:alpha val="50000"/>
                    </a:srgbClr>
                  </a:innerShdw>
                </a:effectLst>
                <a:latin typeface="Sree Krushnadevaraya" panose="02000600000000000000" pitchFamily="2" charset="0"/>
                <a:cs typeface="Sree Krushnadevaraya" panose="02000600000000000000" pitchFamily="2" charset="0"/>
              </a:rPr>
              <a:t>సంఘం యొక్క అధిపతి</a:t>
            </a:r>
            <a:endParaRPr lang="en-US" sz="4800" b="1" spc="300" noProof="0" dirty="0">
              <a:ln w="0"/>
              <a:solidFill>
                <a:schemeClr val="bg2"/>
              </a:solidFill>
              <a:effectLst>
                <a:innerShdw blurRad="63500" dist="50800" dir="13500000">
                  <a:srgbClr val="000000">
                    <a:alpha val="50000"/>
                  </a:srgbClr>
                </a:innerShdw>
              </a:effectLst>
              <a:latin typeface="Sree Krushnadevaraya" panose="02000600000000000000" pitchFamily="2" charset="0"/>
              <a:cs typeface="Sree Krushnadevaraya" panose="02000600000000000000" pitchFamily="2" charset="0"/>
            </a:endParaRPr>
          </a:p>
        </p:txBody>
      </p:sp>
      <p:sp>
        <p:nvSpPr>
          <p:cNvPr id="5" name="CuadroTexto 4">
            <a:extLst>
              <a:ext uri="{FF2B5EF4-FFF2-40B4-BE49-F238E27FC236}">
                <a16:creationId xmlns:a16="http://schemas.microsoft.com/office/drawing/2014/main" id="{2970A0B1-7301-300A-E8B6-D0512F1FA741}"/>
              </a:ext>
            </a:extLst>
          </p:cNvPr>
          <p:cNvSpPr txBox="1"/>
          <p:nvPr/>
        </p:nvSpPr>
        <p:spPr>
          <a:xfrm>
            <a:off x="3564447" y="666235"/>
            <a:ext cx="7991475" cy="400110"/>
          </a:xfrm>
          <a:prstGeom prst="rect">
            <a:avLst/>
          </a:prstGeom>
          <a:noFill/>
        </p:spPr>
        <p:txBody>
          <a:bodyPr wrap="square">
            <a:spAutoFit/>
          </a:bodyPr>
          <a:lstStyle/>
          <a:p>
            <a:pPr algn="ctr"/>
            <a:r>
              <a:rPr lang="en-US" sz="2000" b="1" noProof="0" dirty="0">
                <a:solidFill>
                  <a:schemeClr val="tx2">
                    <a:lumMod val="20000"/>
                    <a:lumOff val="80000"/>
                  </a:schemeClr>
                </a:solidFill>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a:t>
            </a:r>
            <a:r>
              <a:rPr lang="te-IN" sz="2000" b="1" dirty="0">
                <a:solidFill>
                  <a:schemeClr val="tx2">
                    <a:lumMod val="20000"/>
                    <a:lumOff val="80000"/>
                  </a:schemeClr>
                </a:solidFill>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సంఘము అను శరీరమునకు ఆయనే శిరస్సు; </a:t>
            </a:r>
            <a:r>
              <a:rPr lang="en-US" sz="2000" b="1" noProof="0" dirty="0">
                <a:solidFill>
                  <a:schemeClr val="tx2">
                    <a:lumMod val="20000"/>
                    <a:lumOff val="80000"/>
                  </a:schemeClr>
                </a:solidFill>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 </a:t>
            </a:r>
            <a:r>
              <a:rPr lang="en-US" sz="1600" b="1" noProof="0" dirty="0">
                <a:solidFill>
                  <a:schemeClr val="tx2">
                    <a:lumMod val="20000"/>
                    <a:lumOff val="80000"/>
                  </a:schemeClr>
                </a:solidFill>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a:t>
            </a:r>
            <a:r>
              <a:rPr lang="te-IN" sz="1600" b="1" dirty="0">
                <a:solidFill>
                  <a:schemeClr val="tx2">
                    <a:lumMod val="20000"/>
                    <a:lumOff val="80000"/>
                  </a:schemeClr>
                </a:solidFill>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కొలొస్సయులకు</a:t>
            </a:r>
            <a:r>
              <a:rPr lang="en-US" sz="1600" b="1" noProof="0" dirty="0">
                <a:solidFill>
                  <a:schemeClr val="tx2">
                    <a:lumMod val="20000"/>
                    <a:lumOff val="80000"/>
                  </a:schemeClr>
                </a:solidFill>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 1:18)</a:t>
            </a:r>
          </a:p>
        </p:txBody>
      </p:sp>
      <p:sp>
        <p:nvSpPr>
          <p:cNvPr id="2" name="CuadroTexto 1">
            <a:extLst>
              <a:ext uri="{FF2B5EF4-FFF2-40B4-BE49-F238E27FC236}">
                <a16:creationId xmlns:a16="http://schemas.microsoft.com/office/drawing/2014/main" id="{C2B0693E-4923-D889-EB5F-617D7D5D3579}"/>
              </a:ext>
            </a:extLst>
          </p:cNvPr>
          <p:cNvSpPr txBox="1"/>
          <p:nvPr/>
        </p:nvSpPr>
        <p:spPr>
          <a:xfrm>
            <a:off x="3095449" y="1228725"/>
            <a:ext cx="4416358" cy="2554545"/>
          </a:xfrm>
          <a:prstGeom prst="rect">
            <a:avLst/>
          </a:prstGeom>
          <a:noFill/>
        </p:spPr>
        <p:txBody>
          <a:bodyPr wrap="square" rtlCol="0">
            <a:spAutoFit/>
          </a:bodyPr>
          <a:lstStyle/>
          <a:p>
            <a:pPr>
              <a:spcBef>
                <a:spcPts val="600"/>
              </a:spcBef>
            </a:pPr>
            <a:r>
              <a:rPr lang="te-IN" sz="2000" dirty="0">
                <a:latin typeface="Sree Krushnadevaraya" panose="02000600000000000000" pitchFamily="2" charset="0"/>
                <a:cs typeface="Sree Krushnadevaraya" panose="02000600000000000000" pitchFamily="2" charset="0"/>
              </a:rPr>
              <a:t>కొన్ని భాషలలో (కాటలాన్ లేదా ఇంగ్లీష్ వంటివి) “అధిపతి” అనే పదాన్ని “ప్రధానుడు” లేదా “ప్రధానుడు” అని కూడా అనువదించారు, ఎందుకంటే అది “అధిపతి” యొక్క రూపక అర్థం. హీబ్రూలో కూడా ఇదే పరిస్థితి. ఉదాహరణకు, “తమకు ఒక అధిపతిని నియమించుకోండి” (హోషే. 1:11</a:t>
            </a:r>
            <a:r>
              <a:rPr lang="en-US" sz="2000" dirty="0">
                <a:latin typeface="Sree Krushnadevaraya" panose="02000600000000000000" pitchFamily="2" charset="0"/>
                <a:cs typeface="Sree Krushnadevaraya" panose="02000600000000000000" pitchFamily="2" charset="0"/>
              </a:rPr>
              <a:t>) </a:t>
            </a:r>
            <a:r>
              <a:rPr lang="te-IN" sz="2000" dirty="0">
                <a:latin typeface="Sree Krushnadevaraya" panose="02000600000000000000" pitchFamily="2" charset="0"/>
                <a:cs typeface="Sree Krushnadevaraya" panose="02000600000000000000" pitchFamily="2" charset="0"/>
              </a:rPr>
              <a:t>ను “వారు ఒక నాయకుడిని నియమిస్తారు”</a:t>
            </a:r>
            <a:r>
              <a:rPr lang="en-US" sz="2000" dirty="0">
                <a:latin typeface="Sree Krushnadevaraya" panose="02000600000000000000" pitchFamily="2" charset="0"/>
                <a:cs typeface="Sree Krushnadevaraya" panose="02000600000000000000" pitchFamily="2" charset="0"/>
              </a:rPr>
              <a:t> </a:t>
            </a:r>
            <a:r>
              <a:rPr lang="te-IN" sz="2000" dirty="0">
                <a:latin typeface="Sree Krushnadevaraya" panose="02000600000000000000" pitchFamily="2" charset="0"/>
                <a:cs typeface="Sree Krushnadevaraya" panose="02000600000000000000" pitchFamily="2" charset="0"/>
              </a:rPr>
              <a:t>అని అనువదించాలి.</a:t>
            </a:r>
            <a:endParaRPr lang="en-US" sz="2000" noProof="0" dirty="0">
              <a:latin typeface="Sree Krushnadevaraya" panose="02000600000000000000" pitchFamily="2" charset="0"/>
              <a:cs typeface="Sree Krushnadevaraya" panose="02000600000000000000" pitchFamily="2" charset="0"/>
            </a:endParaRPr>
          </a:p>
        </p:txBody>
      </p:sp>
      <p:graphicFrame>
        <p:nvGraphicFramePr>
          <p:cNvPr id="6" name="Diagrama 5">
            <a:extLst>
              <a:ext uri="{FF2B5EF4-FFF2-40B4-BE49-F238E27FC236}">
                <a16:creationId xmlns:a16="http://schemas.microsoft.com/office/drawing/2014/main" id="{99EF8830-7081-2C87-ACC2-5E5F0FACC48C}"/>
              </a:ext>
            </a:extLst>
          </p:cNvPr>
          <p:cNvGraphicFramePr/>
          <p:nvPr>
            <p:extLst>
              <p:ext uri="{D42A27DB-BD31-4B8C-83A1-F6EECF244321}">
                <p14:modId xmlns:p14="http://schemas.microsoft.com/office/powerpoint/2010/main" val="2258186394"/>
              </p:ext>
            </p:extLst>
          </p:nvPr>
        </p:nvGraphicFramePr>
        <p:xfrm>
          <a:off x="7587575" y="1228725"/>
          <a:ext cx="4416358" cy="546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 posando&#10;&#10;El contenido generado por IA puede ser incorrecto.">
            <a:extLst>
              <a:ext uri="{FF2B5EF4-FFF2-40B4-BE49-F238E27FC236}">
                <a16:creationId xmlns:a16="http://schemas.microsoft.com/office/drawing/2014/main" id="{CFABB664-F21C-63EF-0524-6BC5C50CC9AA}"/>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194226" y="276975"/>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descr="Personas sentadas en una mesa&#10;&#10;El contenido generado por IA puede ser incorrecto.">
            <a:extLst>
              <a:ext uri="{FF2B5EF4-FFF2-40B4-BE49-F238E27FC236}">
                <a16:creationId xmlns:a16="http://schemas.microsoft.com/office/drawing/2014/main" id="{0B3B3738-5399-15E2-1D28-8BCC02C93F25}"/>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194227" y="2095802"/>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a:extLst>
              <a:ext uri="{FF2B5EF4-FFF2-40B4-BE49-F238E27FC236}">
                <a16:creationId xmlns:a16="http://schemas.microsoft.com/office/drawing/2014/main" id="{99310033-8684-4A21-FFA0-8C455D62E88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4227" y="3943813"/>
            <a:ext cx="2743525" cy="2743525"/>
          </a:xfrm>
          <a:prstGeom prst="snip2DiagRect">
            <a:avLst>
              <a:gd name="adj1" fmla="val 21274"/>
              <a:gd name="adj2" fmla="val 16667"/>
            </a:avLst>
          </a:prstGeom>
          <a:solidFill>
            <a:srgbClr val="FFFFFF">
              <a:shade val="85000"/>
            </a:srgbClr>
          </a:solidFill>
          <a:ln w="28575"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FC22C22B-674F-C8B9-2A94-19A202FD6095}"/>
              </a:ext>
            </a:extLst>
          </p:cNvPr>
          <p:cNvSpPr txBox="1"/>
          <p:nvPr/>
        </p:nvSpPr>
        <p:spPr>
          <a:xfrm>
            <a:off x="3143826" y="5118973"/>
            <a:ext cx="4416358" cy="1323439"/>
          </a:xfrm>
          <a:prstGeom prst="rect">
            <a:avLst/>
          </a:prstGeom>
          <a:noFill/>
        </p:spPr>
        <p:txBody>
          <a:bodyPr wrap="square">
            <a:spAutoFit/>
          </a:bodyPr>
          <a:lstStyle/>
          <a:p>
            <a:pPr>
              <a:spcBef>
                <a:spcPts val="600"/>
              </a:spcBef>
            </a:pPr>
            <a:r>
              <a:rPr lang="te-IN" sz="2000" dirty="0">
                <a:latin typeface="Sree Krushnadevaraya" panose="02000600000000000000" pitchFamily="2" charset="0"/>
                <a:cs typeface="Sree Krushnadevaraya" panose="02000600000000000000" pitchFamily="2" charset="0"/>
              </a:rPr>
              <a:t>కానీ పౌలు శరీరానికి ఒక అలంకారిక అర్థాన్ని కూడా జోడిస్తున్నాడు. క్రీస్తు శిరస్సు అయితే, మనం - చర్చి - శరీరం. ఈ ఆలోచన నుండి ఇది ఇలా ఉంటుంది:</a:t>
            </a:r>
            <a:endParaRPr lang="en-US" sz="2000" noProof="0" dirty="0">
              <a:latin typeface="Sree Krushnadevaraya" panose="02000600000000000000" pitchFamily="2" charset="0"/>
              <a:cs typeface="Sree Krushnadevaraya" panose="02000600000000000000" pitchFamily="2" charset="0"/>
            </a:endParaRPr>
          </a:p>
        </p:txBody>
      </p:sp>
      <p:sp>
        <p:nvSpPr>
          <p:cNvPr id="12" name="CuadroTexto 11">
            <a:extLst>
              <a:ext uri="{FF2B5EF4-FFF2-40B4-BE49-F238E27FC236}">
                <a16:creationId xmlns:a16="http://schemas.microsoft.com/office/drawing/2014/main" id="{8A772818-26F8-DC19-1E71-95EB24B1EB72}"/>
              </a:ext>
            </a:extLst>
          </p:cNvPr>
          <p:cNvSpPr txBox="1"/>
          <p:nvPr/>
        </p:nvSpPr>
        <p:spPr>
          <a:xfrm>
            <a:off x="3143826" y="3976428"/>
            <a:ext cx="4416358" cy="707886"/>
          </a:xfrm>
          <a:prstGeom prst="rect">
            <a:avLst/>
          </a:prstGeom>
          <a:noFill/>
        </p:spPr>
        <p:txBody>
          <a:bodyPr wrap="square">
            <a:spAutoFit/>
          </a:bodyPr>
          <a:lstStyle/>
          <a:p>
            <a:pPr>
              <a:spcBef>
                <a:spcPts val="600"/>
              </a:spcBef>
            </a:pPr>
            <a:r>
              <a:rPr lang="te-IN" sz="2000" dirty="0">
                <a:latin typeface="Sree Krushnadevaraya" panose="02000600000000000000" pitchFamily="2" charset="0"/>
                <a:cs typeface="Sree Krushnadevaraya" panose="02000600000000000000" pitchFamily="2" charset="0"/>
              </a:rPr>
              <a:t>పౌలు ఈ పదాన్ని క్రీస్తుకు అన్వయించినప్పుడు ఈ అర్థంలోనే ఉపయోగించాడు (కొలొ. 1:18</a:t>
            </a:r>
            <a:r>
              <a:rPr lang="en-US" sz="2000" dirty="0">
                <a:latin typeface="Sree Krushnadevaraya" panose="02000600000000000000" pitchFamily="2" charset="0"/>
                <a:cs typeface="Sree Krushnadevaraya" panose="02000600000000000000" pitchFamily="2" charset="0"/>
              </a:rPr>
              <a:t>).</a:t>
            </a:r>
            <a:endParaRPr lang="en-US" sz="2000" noProof="0" dirty="0">
              <a:latin typeface="Sree Krushnadevaraya" panose="02000600000000000000" pitchFamily="2" charset="0"/>
              <a:cs typeface="Sree Krushnadevaraya" panose="02000600000000000000" pitchFamily="2" charset="0"/>
            </a:endParaRPr>
          </a:p>
        </p:txBody>
      </p:sp>
    </p:spTree>
    <p:extLst>
      <p:ext uri="{BB962C8B-B14F-4D97-AF65-F5344CB8AC3E}">
        <p14:creationId xmlns:p14="http://schemas.microsoft.com/office/powerpoint/2010/main" val="17966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graphicEl>
                                              <a:dgm id="{0879B82F-B011-4CC1-82E5-4D1BF73289A8}"/>
                                            </p:graphicEl>
                                          </p:spTgt>
                                        </p:tgtEl>
                                        <p:attrNameLst>
                                          <p:attrName>style.visibility</p:attrName>
                                        </p:attrNameLst>
                                      </p:cBhvr>
                                      <p:to>
                                        <p:strVal val="visible"/>
                                      </p:to>
                                    </p:set>
                                    <p:anim calcmode="lin" valueType="num">
                                      <p:cBhvr>
                                        <p:cTn id="69" dur="500" fill="hold"/>
                                        <p:tgtEl>
                                          <p:spTgt spid="6">
                                            <p:graphicEl>
                                              <a:dgm id="{0879B82F-B011-4CC1-82E5-4D1BF73289A8}"/>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0879B82F-B011-4CC1-82E5-4D1BF73289A8}"/>
                                            </p:graphicEl>
                                          </p:spTgt>
                                        </p:tgtEl>
                                        <p:attrNameLst>
                                          <p:attrName>ppt_h</p:attrName>
                                        </p:attrNameLst>
                                      </p:cBhvr>
                                      <p:tavLst>
                                        <p:tav tm="0">
                                          <p:val>
                                            <p:fltVal val="0"/>
                                          </p:val>
                                        </p:tav>
                                        <p:tav tm="100000">
                                          <p:val>
                                            <p:strVal val="#ppt_h"/>
                                          </p:val>
                                        </p:tav>
                                      </p:tavLst>
                                    </p:anim>
                                    <p:animEffect transition="in" filter="fade">
                                      <p:cBhvr>
                                        <p:cTn id="71" dur="500"/>
                                        <p:tgtEl>
                                          <p:spTgt spid="6">
                                            <p:graphicEl>
                                              <a:dgm id="{0879B82F-B011-4CC1-82E5-4D1BF73289A8}"/>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6">
                                            <p:graphicEl>
                                              <a:dgm id="{A15FE00A-EE8A-4547-961E-76D3D081E592}"/>
                                            </p:graphicEl>
                                          </p:spTgt>
                                        </p:tgtEl>
                                        <p:attrNameLst>
                                          <p:attrName>style.visibility</p:attrName>
                                        </p:attrNameLst>
                                      </p:cBhvr>
                                      <p:to>
                                        <p:strVal val="visible"/>
                                      </p:to>
                                    </p:set>
                                    <p:animEffect transition="in" filter="wipe(left)">
                                      <p:cBhvr>
                                        <p:cTn id="75" dur="500"/>
                                        <p:tgtEl>
                                          <p:spTgt spid="6">
                                            <p:graphicEl>
                                              <a:dgm id="{A15FE00A-EE8A-4547-961E-76D3D081E5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6">
                                            <p:graphicEl>
                                              <a:dgm id="{708FCAD1-43FB-4684-997B-FDCCCDEC7984}"/>
                                            </p:graphicEl>
                                          </p:spTgt>
                                        </p:tgtEl>
                                        <p:attrNameLst>
                                          <p:attrName>style.visibility</p:attrName>
                                        </p:attrNameLst>
                                      </p:cBhvr>
                                      <p:to>
                                        <p:strVal val="visible"/>
                                      </p:to>
                                    </p:set>
                                    <p:anim calcmode="lin" valueType="num">
                                      <p:cBhvr>
                                        <p:cTn id="80" dur="500" fill="hold"/>
                                        <p:tgtEl>
                                          <p:spTgt spid="6">
                                            <p:graphicEl>
                                              <a:dgm id="{708FCAD1-43FB-4684-997B-FDCCCDEC7984}"/>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708FCAD1-43FB-4684-997B-FDCCCDEC7984}"/>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708FCAD1-43FB-4684-997B-FDCCCDEC7984}"/>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6">
                                            <p:graphicEl>
                                              <a:dgm id="{7E1DB660-2D90-4E18-9467-5B69C9169488}"/>
                                            </p:graphicEl>
                                          </p:spTgt>
                                        </p:tgtEl>
                                        <p:attrNameLst>
                                          <p:attrName>style.visibility</p:attrName>
                                        </p:attrNameLst>
                                      </p:cBhvr>
                                      <p:to>
                                        <p:strVal val="visible"/>
                                      </p:to>
                                    </p:set>
                                    <p:animEffect transition="in" filter="wipe(left)">
                                      <p:cBhvr>
                                        <p:cTn id="86" dur="500"/>
                                        <p:tgtEl>
                                          <p:spTgt spid="6">
                                            <p:graphicEl>
                                              <a:dgm id="{7E1DB660-2D90-4E18-9467-5B69C9169488}"/>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graphicEl>
                                              <a:dgm id="{0B163D38-CB89-4F0F-87EF-8CD37BBB01D0}"/>
                                            </p:graphicEl>
                                          </p:spTgt>
                                        </p:tgtEl>
                                        <p:attrNameLst>
                                          <p:attrName>style.visibility</p:attrName>
                                        </p:attrNameLst>
                                      </p:cBhvr>
                                      <p:to>
                                        <p:strVal val="visible"/>
                                      </p:to>
                                    </p:set>
                                    <p:anim calcmode="lin" valueType="num">
                                      <p:cBhvr>
                                        <p:cTn id="91" dur="500" fill="hold"/>
                                        <p:tgtEl>
                                          <p:spTgt spid="6">
                                            <p:graphicEl>
                                              <a:dgm id="{0B163D38-CB89-4F0F-87EF-8CD37BBB01D0}"/>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0B163D38-CB89-4F0F-87EF-8CD37BBB01D0}"/>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0B163D38-CB89-4F0F-87EF-8CD37BBB01D0}"/>
                                            </p:graphic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6">
                                            <p:graphicEl>
                                              <a:dgm id="{957CDF44-1A89-4D6C-906C-4B3ED3A0E852}"/>
                                            </p:graphicEl>
                                          </p:spTgt>
                                        </p:tgtEl>
                                        <p:attrNameLst>
                                          <p:attrName>style.visibility</p:attrName>
                                        </p:attrNameLst>
                                      </p:cBhvr>
                                      <p:to>
                                        <p:strVal val="visible"/>
                                      </p:to>
                                    </p:set>
                                    <p:animEffect transition="in" filter="wipe(left)">
                                      <p:cBhvr>
                                        <p:cTn id="97" dur="500"/>
                                        <p:tgtEl>
                                          <p:spTgt spid="6">
                                            <p:graphicEl>
                                              <a:dgm id="{957CDF44-1A89-4D6C-906C-4B3ED3A0E852}"/>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
                                            <p:graphicEl>
                                              <a:dgm id="{16E7615B-497C-4751-983D-BEADB2012756}"/>
                                            </p:graphicEl>
                                          </p:spTgt>
                                        </p:tgtEl>
                                        <p:attrNameLst>
                                          <p:attrName>style.visibility</p:attrName>
                                        </p:attrNameLst>
                                      </p:cBhvr>
                                      <p:to>
                                        <p:strVal val="visible"/>
                                      </p:to>
                                    </p:set>
                                    <p:anim calcmode="lin" valueType="num">
                                      <p:cBhvr>
                                        <p:cTn id="102" dur="500" fill="hold"/>
                                        <p:tgtEl>
                                          <p:spTgt spid="6">
                                            <p:graphicEl>
                                              <a:dgm id="{16E7615B-497C-4751-983D-BEADB20127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16E7615B-497C-4751-983D-BEADB20127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16E7615B-497C-4751-983D-BEADB2012756}"/>
                                            </p:graphicEl>
                                          </p:spTgt>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6">
                                            <p:graphicEl>
                                              <a:dgm id="{90E7855A-36D0-483D-A51B-B6DDD6E38510}"/>
                                            </p:graphicEl>
                                          </p:spTgt>
                                        </p:tgtEl>
                                        <p:attrNameLst>
                                          <p:attrName>style.visibility</p:attrName>
                                        </p:attrNameLst>
                                      </p:cBhvr>
                                      <p:to>
                                        <p:strVal val="visible"/>
                                      </p:to>
                                    </p:set>
                                    <p:animEffect transition="in" filter="wipe(left)">
                                      <p:cBhvr>
                                        <p:cTn id="108" dur="500"/>
                                        <p:tgtEl>
                                          <p:spTgt spid="6">
                                            <p:graphicEl>
                                              <a:dgm id="{90E7855A-36D0-483D-A51B-B6DDD6E38510}"/>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
                                            <p:graphicEl>
                                              <a:dgm id="{3E0FD833-9FC9-49B9-A873-3200202E47A8}"/>
                                            </p:graphicEl>
                                          </p:spTgt>
                                        </p:tgtEl>
                                        <p:attrNameLst>
                                          <p:attrName>style.visibility</p:attrName>
                                        </p:attrNameLst>
                                      </p:cBhvr>
                                      <p:to>
                                        <p:strVal val="visible"/>
                                      </p:to>
                                    </p:set>
                                    <p:anim calcmode="lin" valueType="num">
                                      <p:cBhvr>
                                        <p:cTn id="113" dur="500" fill="hold"/>
                                        <p:tgtEl>
                                          <p:spTgt spid="6">
                                            <p:graphicEl>
                                              <a:dgm id="{3E0FD833-9FC9-49B9-A873-3200202E47A8}"/>
                                            </p:graphicEl>
                                          </p:spTgt>
                                        </p:tgtEl>
                                        <p:attrNameLst>
                                          <p:attrName>ppt_w</p:attrName>
                                        </p:attrNameLst>
                                      </p:cBhvr>
                                      <p:tavLst>
                                        <p:tav tm="0">
                                          <p:val>
                                            <p:fltVal val="0"/>
                                          </p:val>
                                        </p:tav>
                                        <p:tav tm="100000">
                                          <p:val>
                                            <p:strVal val="#ppt_w"/>
                                          </p:val>
                                        </p:tav>
                                      </p:tavLst>
                                    </p:anim>
                                    <p:anim calcmode="lin" valueType="num">
                                      <p:cBhvr>
                                        <p:cTn id="114" dur="500" fill="hold"/>
                                        <p:tgtEl>
                                          <p:spTgt spid="6">
                                            <p:graphicEl>
                                              <a:dgm id="{3E0FD833-9FC9-49B9-A873-3200202E47A8}"/>
                                            </p:graphicEl>
                                          </p:spTgt>
                                        </p:tgtEl>
                                        <p:attrNameLst>
                                          <p:attrName>ppt_h</p:attrName>
                                        </p:attrNameLst>
                                      </p:cBhvr>
                                      <p:tavLst>
                                        <p:tav tm="0">
                                          <p:val>
                                            <p:fltVal val="0"/>
                                          </p:val>
                                        </p:tav>
                                        <p:tav tm="100000">
                                          <p:val>
                                            <p:strVal val="#ppt_h"/>
                                          </p:val>
                                        </p:tav>
                                      </p:tavLst>
                                    </p:anim>
                                    <p:animEffect transition="in" filter="fade">
                                      <p:cBhvr>
                                        <p:cTn id="115" dur="500"/>
                                        <p:tgtEl>
                                          <p:spTgt spid="6">
                                            <p:graphicEl>
                                              <a:dgm id="{3E0FD833-9FC9-49B9-A873-3200202E47A8}"/>
                                            </p:graphicEl>
                                          </p:spTgt>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6">
                                            <p:graphicEl>
                                              <a:dgm id="{6BC35677-C58C-404E-8451-72F57EE9412A}"/>
                                            </p:graphicEl>
                                          </p:spTgt>
                                        </p:tgtEl>
                                        <p:attrNameLst>
                                          <p:attrName>style.visibility</p:attrName>
                                        </p:attrNameLst>
                                      </p:cBhvr>
                                      <p:to>
                                        <p:strVal val="visible"/>
                                      </p:to>
                                    </p:set>
                                    <p:animEffect transition="in" filter="wipe(left)">
                                      <p:cBhvr>
                                        <p:cTn id="119" dur="500"/>
                                        <p:tgtEl>
                                          <p:spTgt spid="6">
                                            <p:graphicEl>
                                              <a:dgm id="{6BC35677-C58C-404E-8451-72F57EE941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6" grpId="0" uiExpand="1">
        <p:bldSub>
          <a:bldDgm bld="one"/>
        </p:bldSub>
      </p:bldGraphic>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t="-6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436C59-36E2-AB0F-F18E-8464357E454E}"/>
              </a:ext>
            </a:extLst>
          </p:cNvPr>
          <p:cNvSpPr txBox="1"/>
          <p:nvPr/>
        </p:nvSpPr>
        <p:spPr>
          <a:xfrm>
            <a:off x="0" y="-112314"/>
            <a:ext cx="12192000" cy="923330"/>
          </a:xfrm>
          <a:prstGeom prst="rect">
            <a:avLst/>
          </a:prstGeom>
          <a:noFill/>
        </p:spPr>
        <p:txBody>
          <a:bodyPr wrap="square">
            <a:spAutoFit/>
            <a:scene3d>
              <a:camera prst="orthographicFront"/>
              <a:lightRig rig="flood" dir="t">
                <a:rot lat="0" lon="0" rev="4200000"/>
              </a:lightRig>
            </a:scene3d>
            <a:sp3d extrusionH="57150" contourW="25400">
              <a:bevelT w="38100" h="38100"/>
              <a:contourClr>
                <a:srgbClr val="FFC000"/>
              </a:contourClr>
            </a:sp3d>
          </a:bodyPr>
          <a:lstStyle/>
          <a:p>
            <a:pPr algn="ctr"/>
            <a:r>
              <a:rPr lang="te-IN" sz="5400" b="1" kern="2000" spc="700" dirty="0">
                <a:ln w="13462">
                  <a:noFill/>
                  <a:prstDash val="solid"/>
                </a:ln>
                <a:solidFill>
                  <a:schemeClr val="accent4">
                    <a:lumMod val="75000"/>
                  </a:schemeClr>
                </a:solidFill>
                <a:effectLst>
                  <a:outerShdw dist="38100" dir="2700000" algn="bl" rotWithShape="0">
                    <a:srgbClr val="663300"/>
                  </a:outerShdw>
                </a:effectLst>
                <a:latin typeface="Sree Krushnadevaraya" panose="02000600000000000000" pitchFamily="2" charset="0"/>
                <a:cs typeface="Sree Krushnadevaraya" panose="02000600000000000000" pitchFamily="2" charset="0"/>
              </a:rPr>
              <a:t>ప్రారంభం</a:t>
            </a:r>
            <a:endParaRPr lang="en-US" sz="5400" b="1" kern="2000" spc="700" noProof="0" dirty="0">
              <a:ln w="13462">
                <a:noFill/>
                <a:prstDash val="solid"/>
              </a:ln>
              <a:solidFill>
                <a:schemeClr val="accent4">
                  <a:lumMod val="75000"/>
                </a:schemeClr>
              </a:solidFill>
              <a:effectLst>
                <a:outerShdw dist="38100" dir="2700000" algn="bl" rotWithShape="0">
                  <a:srgbClr val="663300"/>
                </a:outerShdw>
              </a:effectLst>
              <a:latin typeface="Sree Krushnadevaraya" panose="02000600000000000000" pitchFamily="2" charset="0"/>
              <a:cs typeface="Sree Krushnadevaraya" panose="02000600000000000000" pitchFamily="2" charset="0"/>
            </a:endParaRPr>
          </a:p>
        </p:txBody>
      </p:sp>
      <p:sp>
        <p:nvSpPr>
          <p:cNvPr id="5" name="CuadroTexto 4">
            <a:extLst>
              <a:ext uri="{FF2B5EF4-FFF2-40B4-BE49-F238E27FC236}">
                <a16:creationId xmlns:a16="http://schemas.microsoft.com/office/drawing/2014/main" id="{968D8453-5711-CEB2-03E9-DAC52C1F5DB4}"/>
              </a:ext>
            </a:extLst>
          </p:cNvPr>
          <p:cNvSpPr txBox="1"/>
          <p:nvPr/>
        </p:nvSpPr>
        <p:spPr>
          <a:xfrm>
            <a:off x="0" y="610923"/>
            <a:ext cx="12191999" cy="830997"/>
          </a:xfrm>
          <a:prstGeom prst="rect">
            <a:avLst/>
          </a:prstGeom>
          <a:noFill/>
        </p:spPr>
        <p:txBody>
          <a:bodyPr wrap="square">
            <a:spAutoFit/>
            <a:scene3d>
              <a:camera prst="orthographicFront"/>
              <a:lightRig rig="threePt" dir="t"/>
            </a:scene3d>
            <a:sp3d extrusionH="57150">
              <a:bevelT w="38100" h="38100"/>
            </a:sp3d>
          </a:bodyPr>
          <a:lstStyle/>
          <a:p>
            <a:pPr algn="ctr"/>
            <a:r>
              <a:rPr lang="en-US" sz="2400" b="1" noProof="0" dirty="0">
                <a:solidFill>
                  <a:srgbClr val="8A4500"/>
                </a:solidFill>
                <a:latin typeface="Sree Krushnadevaraya" panose="02000600000000000000" pitchFamily="2" charset="0"/>
                <a:cs typeface="Sree Krushnadevaraya" panose="02000600000000000000" pitchFamily="2" charset="0"/>
              </a:rPr>
              <a:t>“</a:t>
            </a:r>
            <a:r>
              <a:rPr lang="te-IN" sz="2400" b="1" dirty="0">
                <a:solidFill>
                  <a:srgbClr val="8A4500"/>
                </a:solidFill>
                <a:latin typeface="Sree Krushnadevaraya" panose="02000600000000000000" pitchFamily="2" charset="0"/>
                <a:cs typeface="Sree Krushnadevaraya" panose="02000600000000000000" pitchFamily="2" charset="0"/>
              </a:rPr>
              <a:t>ఆయనకు అన్నిటిలో ప్రాముఖ్యము కలుగు నిమిత్తము, ఆయన ఆదియైయుండి మృతులలోనుండి లేచుటలో ఆదిసంభూతుడాయెను.</a:t>
            </a:r>
            <a:r>
              <a:rPr lang="en-US" sz="2400" b="1" noProof="0" dirty="0">
                <a:solidFill>
                  <a:srgbClr val="8A4500"/>
                </a:solidFill>
                <a:latin typeface="Sree Krushnadevaraya" panose="02000600000000000000" pitchFamily="2" charset="0"/>
                <a:cs typeface="Sree Krushnadevaraya" panose="02000600000000000000" pitchFamily="2" charset="0"/>
              </a:rPr>
              <a:t>.” </a:t>
            </a:r>
            <a:r>
              <a:rPr lang="en-US" b="1" noProof="0" dirty="0">
                <a:solidFill>
                  <a:srgbClr val="8A4500"/>
                </a:solidFill>
                <a:latin typeface="Sree Krushnadevaraya" panose="02000600000000000000" pitchFamily="2" charset="0"/>
                <a:cs typeface="Sree Krushnadevaraya" panose="02000600000000000000" pitchFamily="2" charset="0"/>
              </a:rPr>
              <a:t>(</a:t>
            </a:r>
            <a:r>
              <a:rPr lang="te-IN" b="1" dirty="0">
                <a:solidFill>
                  <a:srgbClr val="8A4500"/>
                </a:solidFill>
                <a:latin typeface="Sree Krushnadevaraya" panose="02000600000000000000" pitchFamily="2" charset="0"/>
                <a:cs typeface="Sree Krushnadevaraya" panose="02000600000000000000" pitchFamily="2" charset="0"/>
              </a:rPr>
              <a:t>కొలొస్సయులకు</a:t>
            </a:r>
            <a:r>
              <a:rPr lang="en-US" b="1" noProof="0" dirty="0">
                <a:solidFill>
                  <a:srgbClr val="8A4500"/>
                </a:solidFill>
                <a:latin typeface="Sree Krushnadevaraya" panose="02000600000000000000" pitchFamily="2" charset="0"/>
                <a:cs typeface="Sree Krushnadevaraya" panose="02000600000000000000" pitchFamily="2" charset="0"/>
              </a:rPr>
              <a:t> 1:18)</a:t>
            </a:r>
          </a:p>
        </p:txBody>
      </p:sp>
      <p:sp>
        <p:nvSpPr>
          <p:cNvPr id="2" name="CuadroTexto 1">
            <a:extLst>
              <a:ext uri="{FF2B5EF4-FFF2-40B4-BE49-F238E27FC236}">
                <a16:creationId xmlns:a16="http://schemas.microsoft.com/office/drawing/2014/main" id="{B46E2747-859C-1879-F211-EAE3D8FD7763}"/>
              </a:ext>
            </a:extLst>
          </p:cNvPr>
          <p:cNvSpPr txBox="1"/>
          <p:nvPr/>
        </p:nvSpPr>
        <p:spPr>
          <a:xfrm>
            <a:off x="228396" y="1554401"/>
            <a:ext cx="6315278" cy="1323439"/>
          </a:xfrm>
          <a:prstGeom prst="rect">
            <a:avLst/>
          </a:prstGeom>
          <a:noFill/>
        </p:spPr>
        <p:txBody>
          <a:bodyPr wrap="square" rtlCol="0">
            <a:spAutoFit/>
          </a:bodyPr>
          <a:lstStyle/>
          <a:p>
            <a:pPr>
              <a:spcBef>
                <a:spcPts val="600"/>
              </a:spcBef>
            </a:pPr>
            <a:r>
              <a:rPr lang="te-IN" sz="2000" dirty="0">
                <a:latin typeface="Sree Krushnadevaraya" panose="02000600000000000000" pitchFamily="2" charset="0"/>
                <a:cs typeface="Sree Krushnadevaraya" panose="02000600000000000000" pitchFamily="2" charset="0"/>
              </a:rPr>
              <a:t>"ప్రారంభం" అని అనువదించబడిన పదం ఆర్కి (</a:t>
            </a:r>
            <a:r>
              <a:rPr lang="el-GR" sz="2000" dirty="0">
                <a:cs typeface="Sree Krushnadevaraya" panose="02000600000000000000" pitchFamily="2" charset="0"/>
              </a:rPr>
              <a:t>ἀρχή), </a:t>
            </a:r>
            <a:r>
              <a:rPr lang="te-IN" sz="2000" dirty="0">
                <a:latin typeface="Sree Krushnadevaraya" panose="02000600000000000000" pitchFamily="2" charset="0"/>
                <a:cs typeface="Sree Krushnadevaraya" panose="02000600000000000000" pitchFamily="2" charset="0"/>
              </a:rPr>
              <a:t>ఇది గ్రీకు పదం, దీని అర్థం ప్రారంభం, మూలం, మొదటి కారణం లేదా సూత్రం, కానీ సందర్భాన్ని బట్టి ఎక్కువగా పాలకుడు, శక్తి, అధికారం లేదా రాజ్యం అని కూడా అర్థం.</a:t>
            </a:r>
            <a:endParaRPr lang="en-US" sz="2000" noProof="0" dirty="0">
              <a:latin typeface="Sree Krushnadevaraya" panose="02000600000000000000" pitchFamily="2" charset="0"/>
              <a:cs typeface="Sree Krushnadevaraya" panose="02000600000000000000" pitchFamily="2" charset="0"/>
            </a:endParaRPr>
          </a:p>
        </p:txBody>
      </p:sp>
      <p:pic>
        <p:nvPicPr>
          <p:cNvPr id="6" name="Imagen 5" descr="Una persona con un vestido largo&#10;&#10;El contenido generado por IA puede ser incorrecto.">
            <a:extLst>
              <a:ext uri="{FF2B5EF4-FFF2-40B4-BE49-F238E27FC236}">
                <a16:creationId xmlns:a16="http://schemas.microsoft.com/office/drawing/2014/main" id="{BDBD6B60-7183-3F19-1FFF-8FEE8672C4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68163" y="1466684"/>
            <a:ext cx="5285712" cy="5148188"/>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7BEC6AE-DB8F-1826-D1AB-5BA1763FF6B4}"/>
              </a:ext>
            </a:extLst>
          </p:cNvPr>
          <p:cNvSpPr txBox="1"/>
          <p:nvPr/>
        </p:nvSpPr>
        <p:spPr>
          <a:xfrm>
            <a:off x="228396" y="4986214"/>
            <a:ext cx="6315277" cy="1323439"/>
          </a:xfrm>
          <a:prstGeom prst="rect">
            <a:avLst/>
          </a:prstGeom>
          <a:noFill/>
        </p:spPr>
        <p:txBody>
          <a:bodyPr wrap="square">
            <a:spAutoFit/>
          </a:bodyPr>
          <a:lstStyle/>
          <a:p>
            <a:pPr>
              <a:spcBef>
                <a:spcPts val="600"/>
              </a:spcBef>
            </a:pPr>
            <a:r>
              <a:rPr lang="te-IN" sz="2000" dirty="0">
                <a:latin typeface="Sree Krushnadevaraya" panose="02000600000000000000" pitchFamily="2" charset="0"/>
                <a:cs typeface="Sree Krushnadevaraya" panose="02000600000000000000" pitchFamily="2" charset="0"/>
              </a:rPr>
              <a:t>పౌలు ఇక్కడ "మృతులలో నుండి మొదట పుట్టినవాడు" అనే బిరుదును చేర్చాడు (పునరుత్థానం చేయబడిన మొదటి వ్యక్తి యేసు కాదు, మోషే). మరణంపై ఆయన విజయం పాపంపై ఆయన విజయాన్ని మరియు ఆయన స్వరూపంలో మనలను పునఃసృష్టించే శక్తిని కూడా సూచిస్తుంది.</a:t>
            </a:r>
            <a:endParaRPr lang="en-US" sz="2000" noProof="0" dirty="0">
              <a:latin typeface="Sree Krushnadevaraya" panose="02000600000000000000" pitchFamily="2" charset="0"/>
              <a:cs typeface="Sree Krushnadevaraya" panose="02000600000000000000" pitchFamily="2" charset="0"/>
            </a:endParaRPr>
          </a:p>
        </p:txBody>
      </p:sp>
      <p:sp>
        <p:nvSpPr>
          <p:cNvPr id="9" name="CuadroTexto 8">
            <a:extLst>
              <a:ext uri="{FF2B5EF4-FFF2-40B4-BE49-F238E27FC236}">
                <a16:creationId xmlns:a16="http://schemas.microsoft.com/office/drawing/2014/main" id="{2AEC5161-E4D0-6121-3C73-F98AE3C9D296}"/>
              </a:ext>
            </a:extLst>
          </p:cNvPr>
          <p:cNvSpPr txBox="1"/>
          <p:nvPr/>
        </p:nvSpPr>
        <p:spPr>
          <a:xfrm>
            <a:off x="228396" y="3219989"/>
            <a:ext cx="6315278" cy="1323439"/>
          </a:xfrm>
          <a:prstGeom prst="rect">
            <a:avLst/>
          </a:prstGeom>
          <a:noFill/>
        </p:spPr>
        <p:txBody>
          <a:bodyPr wrap="square">
            <a:spAutoFit/>
          </a:bodyPr>
          <a:lstStyle/>
          <a:p>
            <a:pPr>
              <a:spcBef>
                <a:spcPts val="600"/>
              </a:spcBef>
            </a:pPr>
            <a:r>
              <a:rPr lang="te-IN" sz="2000" dirty="0">
                <a:latin typeface="Sree Krushnadevaraya" panose="02000600000000000000" pitchFamily="2" charset="0"/>
                <a:cs typeface="Sree Krushnadevaraya" panose="02000600000000000000" pitchFamily="2" charset="0"/>
              </a:rPr>
              <a:t>క్రీస్తుకు వర్తించే ఈ పదానికి ఈ అర్థాలన్నీ ఉండవచ్చని మనం చెప్పగలం (కొలొ. 1:18). యేసు ప్రతిదానికీ మూలం [దేవుని స్వరూపం], ప్రతిదీ సృష్టించడానికి కారణం [సృష్టి యొక్క మొదటి సంతానం], సర్వోన్నత పాలకుడు [శిరస్సు]. ఇవన్నీ ఆయనకు ప్రాధాన్యతను ఇస్తాయి.</a:t>
            </a:r>
            <a:endParaRPr lang="en-US" sz="2000" noProof="0" dirty="0">
              <a:latin typeface="Sree Krushnadevaraya" panose="02000600000000000000" pitchFamily="2" charset="0"/>
              <a:cs typeface="Sree Krushnadevaraya" panose="02000600000000000000" pitchFamily="2" charset="0"/>
            </a:endParaRPr>
          </a:p>
        </p:txBody>
      </p:sp>
    </p:spTree>
    <p:extLst>
      <p:ext uri="{BB962C8B-B14F-4D97-AF65-F5344CB8AC3E}">
        <p14:creationId xmlns:p14="http://schemas.microsoft.com/office/powerpoint/2010/main" val="16927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FE7A0F-4A20-49A8-112A-46A1FDD500B8}"/>
              </a:ext>
            </a:extLst>
          </p:cNvPr>
          <p:cNvSpPr txBox="1"/>
          <p:nvPr/>
        </p:nvSpPr>
        <p:spPr>
          <a:xfrm>
            <a:off x="0" y="-19456"/>
            <a:ext cx="12191999" cy="830997"/>
          </a:xfrm>
          <a:prstGeom prst="rect">
            <a:avLst/>
          </a:prstGeom>
          <a:noFill/>
        </p:spPr>
        <p:txBody>
          <a:bodyPr wrap="square">
            <a:spAutoFit/>
          </a:bodyPr>
          <a:lstStyle/>
          <a:p>
            <a:pPr algn="ctr"/>
            <a:r>
              <a:rPr lang="te-IN"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సమాధానపరచువాడు</a:t>
            </a:r>
            <a:endParaRPr lang="en-US" sz="48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endParaRPr>
          </a:p>
        </p:txBody>
      </p:sp>
      <p:sp>
        <p:nvSpPr>
          <p:cNvPr id="5" name="CuadroTexto 4">
            <a:extLst>
              <a:ext uri="{FF2B5EF4-FFF2-40B4-BE49-F238E27FC236}">
                <a16:creationId xmlns:a16="http://schemas.microsoft.com/office/drawing/2014/main" id="{AC777412-10DB-7EF6-A08C-9E1429526A06}"/>
              </a:ext>
            </a:extLst>
          </p:cNvPr>
          <p:cNvSpPr txBox="1"/>
          <p:nvPr/>
        </p:nvSpPr>
        <p:spPr>
          <a:xfrm>
            <a:off x="133349" y="683716"/>
            <a:ext cx="11925299" cy="707886"/>
          </a:xfrm>
          <a:prstGeom prst="rect">
            <a:avLst/>
          </a:prstGeom>
          <a:noFill/>
        </p:spPr>
        <p:txBody>
          <a:bodyPr wrap="square">
            <a:spAutoFit/>
          </a:bodyPr>
          <a:lstStyle/>
          <a:p>
            <a:pPr algn="ctr"/>
            <a:r>
              <a:rPr lang="en-US" sz="2000" b="1" noProof="0" dirty="0">
                <a:solidFill>
                  <a:schemeClr val="bg2">
                    <a:lumMod val="60000"/>
                    <a:lumOff val="40000"/>
                  </a:schemeClr>
                </a:solidFill>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a:t>
            </a:r>
            <a:r>
              <a:rPr lang="te-IN" sz="2000" b="1" dirty="0">
                <a:solidFill>
                  <a:schemeClr val="bg2">
                    <a:lumMod val="60000"/>
                    <a:lumOff val="40000"/>
                  </a:schemeClr>
                </a:solidFill>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ఆయన సిలువ రక్తముచేత సంధిచేసి, ఆయన ద్వారా సమస్తమును, అవి భూలోకమందున్నవైనను పరలోకమందున్నవైనను, వాటినన్నిటిని ఆయన ద్వారా తనతో సమాధానపరచుకొన వలెననియు తండ్రి అభీష్టమాయెను.</a:t>
            </a:r>
            <a:r>
              <a:rPr lang="en-US" sz="2000" b="1" noProof="0" dirty="0">
                <a:solidFill>
                  <a:schemeClr val="bg2">
                    <a:lumMod val="60000"/>
                    <a:lumOff val="40000"/>
                  </a:schemeClr>
                </a:solidFill>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 </a:t>
            </a:r>
            <a:r>
              <a:rPr lang="en-US" sz="1600" b="1" noProof="0" dirty="0">
                <a:solidFill>
                  <a:schemeClr val="bg2">
                    <a:lumMod val="60000"/>
                    <a:lumOff val="40000"/>
                  </a:schemeClr>
                </a:solidFill>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a:t>
            </a:r>
            <a:r>
              <a:rPr lang="te-IN" sz="1600" b="1" dirty="0">
                <a:solidFill>
                  <a:schemeClr val="bg2">
                    <a:lumMod val="60000"/>
                    <a:lumOff val="40000"/>
                  </a:schemeClr>
                </a:solidFill>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కొలొస్సయులకు</a:t>
            </a:r>
            <a:r>
              <a:rPr lang="en-US" sz="1600" b="1" noProof="0" dirty="0">
                <a:solidFill>
                  <a:schemeClr val="bg2">
                    <a:lumMod val="60000"/>
                    <a:lumOff val="40000"/>
                  </a:schemeClr>
                </a:solidFill>
                <a:effectLst>
                  <a:outerShdw blurRad="38100" dist="38100" dir="2700000" algn="tl">
                    <a:srgbClr val="000000">
                      <a:alpha val="43137"/>
                    </a:srgbClr>
                  </a:outerShdw>
                </a:effectLst>
                <a:latin typeface="Sree Krushnadevaraya" panose="02000600000000000000" pitchFamily="2" charset="0"/>
                <a:cs typeface="Sree Krushnadevaraya" panose="02000600000000000000" pitchFamily="2" charset="0"/>
              </a:rPr>
              <a:t> 1:20)</a:t>
            </a:r>
          </a:p>
        </p:txBody>
      </p:sp>
      <p:sp>
        <p:nvSpPr>
          <p:cNvPr id="4" name="CuadroTexto 3">
            <a:extLst>
              <a:ext uri="{FF2B5EF4-FFF2-40B4-BE49-F238E27FC236}">
                <a16:creationId xmlns:a16="http://schemas.microsoft.com/office/drawing/2014/main" id="{81DC4A0E-FCB0-226E-F83A-AC088BFC4071}"/>
              </a:ext>
            </a:extLst>
          </p:cNvPr>
          <p:cNvSpPr txBox="1"/>
          <p:nvPr/>
        </p:nvSpPr>
        <p:spPr>
          <a:xfrm>
            <a:off x="3606994" y="1411522"/>
            <a:ext cx="8477997" cy="1631216"/>
          </a:xfrm>
          <a:prstGeom prst="rect">
            <a:avLst/>
          </a:prstGeom>
          <a:noFill/>
        </p:spPr>
        <p:txBody>
          <a:bodyPr wrap="square">
            <a:spAutoFit/>
          </a:bodyPr>
          <a:lstStyle/>
          <a:p>
            <a:pPr>
              <a:spcBef>
                <a:spcPts val="600"/>
              </a:spcBef>
            </a:pPr>
            <a:r>
              <a:rPr lang="te-IN" sz="2000" dirty="0">
                <a:latin typeface="Sree Krushnadevaraya" panose="02000600000000000000" pitchFamily="2" charset="0"/>
                <a:cs typeface="Sree Krushnadevaraya" panose="02000600000000000000" pitchFamily="2" charset="0"/>
              </a:rPr>
              <a:t>యేసు చేసిన దాని ఫలితంగా ఆయన ప్రతిదానిలో మొదటి స్థానంలో నిలిచాడు. పౌలు ప్రకారం, క్రీస్తు ఈ బిరుదులన్నింటికీ అర్హుడు, “దేవుడు తన సంపూర్ణత ఆయనలో నివసించడానికి ఇష్టపడ్డాడు” (కొలొస్సయులు 1:19). మరో మాటలో చెప్పాలంటే, యేసు పూర్తిగా దేవుడు మరియు పూర్తిగా మానవుడు. “మనం ఆయన మహిమను చూశాము, […] కృపతోను సత్యంతోను నిండి ఉన్నాము” (యోహాను 1:14).</a:t>
            </a:r>
            <a:endParaRPr lang="en-US" sz="2000" noProof="0" dirty="0">
              <a:latin typeface="Sree Krushnadevaraya" panose="02000600000000000000" pitchFamily="2" charset="0"/>
              <a:cs typeface="Sree Krushnadevaraya" panose="02000600000000000000" pitchFamily="2" charset="0"/>
            </a:endParaRPr>
          </a:p>
        </p:txBody>
      </p:sp>
      <p:pic>
        <p:nvPicPr>
          <p:cNvPr id="6" name="Imagen 5" descr="Un dibujo de una persona&#10;&#10;El contenido generado por IA puede ser incorrecto.">
            <a:extLst>
              <a:ext uri="{FF2B5EF4-FFF2-40B4-BE49-F238E27FC236}">
                <a16:creationId xmlns:a16="http://schemas.microsoft.com/office/drawing/2014/main" id="{8DF6781F-A8B7-458B-F1F3-08C72C9476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828" y="1498566"/>
            <a:ext cx="3341857" cy="5121620"/>
          </a:xfrm>
          <a:prstGeom prst="roundRect">
            <a:avLst>
              <a:gd name="adj" fmla="val 10493"/>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magen que contiene exterior, vaca, parado, pasto&#10;&#10;El contenido generado por IA puede ser incorrecto.">
            <a:extLst>
              <a:ext uri="{FF2B5EF4-FFF2-40B4-BE49-F238E27FC236}">
                <a16:creationId xmlns:a16="http://schemas.microsoft.com/office/drawing/2014/main" id="{FFD37885-F419-3CF9-964A-C6DD5B0B61E6}"/>
              </a:ext>
            </a:extLst>
          </p:cNvPr>
          <p:cNvPicPr>
            <a:picLocks noChangeAspect="1"/>
          </p:cNvPicPr>
          <p:nvPr/>
        </p:nvPicPr>
        <p:blipFill>
          <a:blip r:embed="rId4" cstate="hqprint">
            <a:alphaModFix amt="77000"/>
            <a:extLst>
              <a:ext uri="{28A0092B-C50C-407E-A947-70E740481C1C}">
                <a14:useLocalDpi xmlns:a14="http://schemas.microsoft.com/office/drawing/2010/main"/>
              </a:ext>
            </a:extLst>
          </a:blip>
          <a:stretch>
            <a:fillRect/>
          </a:stretch>
        </p:blipFill>
        <p:spPr>
          <a:xfrm>
            <a:off x="2531096" y="1453157"/>
            <a:ext cx="929985" cy="1873703"/>
          </a:xfrm>
          <a:prstGeom prst="rect">
            <a:avLst/>
          </a:prstGeom>
          <a:ln>
            <a:noFill/>
          </a:ln>
          <a:effectLst>
            <a:softEdge rad="112500"/>
          </a:effectLst>
        </p:spPr>
      </p:pic>
      <p:pic>
        <p:nvPicPr>
          <p:cNvPr id="10" name="Imagen 9" descr="Imagen que contiene persona, sostener, jugador, raqueta&#10;&#10;El contenido generado por IA puede ser incorrecto.">
            <a:extLst>
              <a:ext uri="{FF2B5EF4-FFF2-40B4-BE49-F238E27FC236}">
                <a16:creationId xmlns:a16="http://schemas.microsoft.com/office/drawing/2014/main" id="{A9D6E75B-AA49-06F1-EF1C-9A025AC85880}"/>
              </a:ext>
            </a:extLst>
          </p:cNvPr>
          <p:cNvPicPr>
            <a:picLocks noChangeAspect="1"/>
          </p:cNvPicPr>
          <p:nvPr/>
        </p:nvPicPr>
        <p:blipFill>
          <a:blip r:embed="rId5" cstate="hqprint">
            <a:alphaModFix amt="57000"/>
            <a:extLst>
              <a:ext uri="{28A0092B-C50C-407E-A947-70E740481C1C}">
                <a14:useLocalDpi xmlns:a14="http://schemas.microsoft.com/office/drawing/2010/main"/>
              </a:ext>
            </a:extLst>
          </a:blip>
          <a:stretch>
            <a:fillRect/>
          </a:stretch>
        </p:blipFill>
        <p:spPr>
          <a:xfrm>
            <a:off x="2463898" y="3300906"/>
            <a:ext cx="977727" cy="1556425"/>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321FEC9B-7763-5D86-4AB3-93A4B0FD701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42051" y="3851439"/>
            <a:ext cx="3802299" cy="2851724"/>
          </a:xfrm>
          <a:prstGeom prst="ellipse">
            <a:avLst/>
          </a:prstGeom>
          <a:ln w="63500" cap="rnd">
            <a:solidFill>
              <a:srgbClr val="006C93"/>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AD1E8756-343C-7349-7C3D-0AEF099D723D}"/>
              </a:ext>
            </a:extLst>
          </p:cNvPr>
          <p:cNvSpPr txBox="1"/>
          <p:nvPr/>
        </p:nvSpPr>
        <p:spPr>
          <a:xfrm>
            <a:off x="3606994" y="3899080"/>
            <a:ext cx="4535057" cy="1323439"/>
          </a:xfrm>
          <a:prstGeom prst="rect">
            <a:avLst/>
          </a:prstGeom>
          <a:noFill/>
        </p:spPr>
        <p:txBody>
          <a:bodyPr wrap="square">
            <a:spAutoFit/>
          </a:bodyPr>
          <a:lstStyle/>
          <a:p>
            <a:pPr>
              <a:spcBef>
                <a:spcPts val="600"/>
              </a:spcBef>
            </a:pPr>
            <a:r>
              <a:rPr lang="te-IN" sz="2000" dirty="0">
                <a:latin typeface="Sree Krushnadevaraya" panose="02000600000000000000" pitchFamily="2" charset="0"/>
                <a:cs typeface="Sree Krushnadevaraya" panose="02000600000000000000" pitchFamily="2" charset="0"/>
              </a:rPr>
              <a:t>ఆయన “భూమిపై ఉన్నవాటిని” దేవునితో సమాధానపరిచాడని మనం అర్థం చేసుకోవచ్చు. కానీ ఆయన పరలోకంలో ఉన్నవాటిని ఎలా తనతో సమాధానపరిచాడు?</a:t>
            </a:r>
            <a:endParaRPr lang="en-US" sz="2000" noProof="0" dirty="0">
              <a:latin typeface="Sree Krushnadevaraya" panose="02000600000000000000" pitchFamily="2" charset="0"/>
              <a:cs typeface="Sree Krushnadevaraya" panose="02000600000000000000" pitchFamily="2" charset="0"/>
            </a:endParaRPr>
          </a:p>
        </p:txBody>
      </p:sp>
      <p:sp>
        <p:nvSpPr>
          <p:cNvPr id="7" name="CuadroTexto 6">
            <a:extLst>
              <a:ext uri="{FF2B5EF4-FFF2-40B4-BE49-F238E27FC236}">
                <a16:creationId xmlns:a16="http://schemas.microsoft.com/office/drawing/2014/main" id="{22F465A6-B2FA-86F1-B86A-F49C388FBFB3}"/>
              </a:ext>
            </a:extLst>
          </p:cNvPr>
          <p:cNvSpPr txBox="1"/>
          <p:nvPr/>
        </p:nvSpPr>
        <p:spPr>
          <a:xfrm>
            <a:off x="3606994" y="3116966"/>
            <a:ext cx="8451654" cy="707886"/>
          </a:xfrm>
          <a:prstGeom prst="rect">
            <a:avLst/>
          </a:prstGeom>
          <a:noFill/>
        </p:spPr>
        <p:txBody>
          <a:bodyPr wrap="square">
            <a:spAutoFit/>
          </a:bodyPr>
          <a:lstStyle/>
          <a:p>
            <a:pPr>
              <a:spcBef>
                <a:spcPts val="600"/>
              </a:spcBef>
            </a:pPr>
            <a:r>
              <a:rPr lang="te-IN" sz="2000" dirty="0">
                <a:latin typeface="Sree Krushnadevaraya" panose="02000600000000000000" pitchFamily="2" charset="0"/>
                <a:cs typeface="Sree Krushnadevaraya" panose="02000600000000000000" pitchFamily="2" charset="0"/>
              </a:rPr>
              <a:t>సిలువపై చనిపోయి తిరిగి లేవడం ద్వారా, మానవాళిని దేవునితో సమాధానపరచడానికి అవసరమైన అర్హతలను యేసు నెరవేర్చాడు (కొలొ. 1:20).</a:t>
            </a:r>
            <a:endParaRPr lang="en-US" sz="2000" noProof="0" dirty="0">
              <a:latin typeface="Sree Krushnadevaraya" panose="02000600000000000000" pitchFamily="2" charset="0"/>
              <a:cs typeface="Sree Krushnadevaraya" panose="02000600000000000000" pitchFamily="2" charset="0"/>
            </a:endParaRPr>
          </a:p>
        </p:txBody>
      </p:sp>
      <p:sp>
        <p:nvSpPr>
          <p:cNvPr id="11" name="CuadroTexto 10">
            <a:extLst>
              <a:ext uri="{FF2B5EF4-FFF2-40B4-BE49-F238E27FC236}">
                <a16:creationId xmlns:a16="http://schemas.microsoft.com/office/drawing/2014/main" id="{BFEFD2C2-F458-B3A8-BE1C-7D44A08BF9A7}"/>
              </a:ext>
            </a:extLst>
          </p:cNvPr>
          <p:cNvSpPr txBox="1"/>
          <p:nvPr/>
        </p:nvSpPr>
        <p:spPr>
          <a:xfrm>
            <a:off x="3606994" y="5296747"/>
            <a:ext cx="4428049" cy="1323439"/>
          </a:xfrm>
          <a:prstGeom prst="rect">
            <a:avLst/>
          </a:prstGeom>
          <a:noFill/>
        </p:spPr>
        <p:txBody>
          <a:bodyPr wrap="square">
            <a:spAutoFit/>
          </a:bodyPr>
          <a:lstStyle/>
          <a:p>
            <a:pPr>
              <a:spcBef>
                <a:spcPts val="600"/>
              </a:spcBef>
            </a:pPr>
            <a:r>
              <a:rPr lang="te-IN" sz="2000" dirty="0">
                <a:latin typeface="Sree Krushnadevaraya" panose="02000600000000000000" pitchFamily="2" charset="0"/>
                <a:cs typeface="Sree Krushnadevaraya" panose="02000600000000000000" pitchFamily="2" charset="0"/>
              </a:rPr>
              <a:t>మొత్తం విశ్వం చెడు స్వభావాన్ని స్పష్టంగా చూడగలిగింది. అందువలన, దేవుని స్వభావం స్వర్గంలో మరియు భూమిపై రెండింటిలోనూ నిరూపించబడింది.</a:t>
            </a:r>
            <a:endParaRPr lang="en-US" sz="2000" noProof="0" dirty="0">
              <a:latin typeface="Sree Krushnadevaraya" panose="02000600000000000000" pitchFamily="2" charset="0"/>
              <a:cs typeface="Sree Krushnadevaraya" panose="02000600000000000000" pitchFamily="2" charset="0"/>
            </a:endParaRPr>
          </a:p>
        </p:txBody>
      </p:sp>
    </p:spTree>
    <p:extLst>
      <p:ext uri="{BB962C8B-B14F-4D97-AF65-F5344CB8AC3E}">
        <p14:creationId xmlns:p14="http://schemas.microsoft.com/office/powerpoint/2010/main" val="5854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7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4*#ppt_w"/>
                                          </p:val>
                                        </p:tav>
                                        <p:tav tm="100000">
                                          <p:val>
                                            <p:strVal val="#ppt_w"/>
                                          </p:val>
                                        </p:tav>
                                      </p:tavLst>
                                    </p:anim>
                                    <p:anim calcmode="lin" valueType="num">
                                      <p:cBhvr>
                                        <p:cTn id="32" dur="500" fill="hold"/>
                                        <p:tgtEl>
                                          <p:spTgt spid="10"/>
                                        </p:tgtEl>
                                        <p:attrNameLst>
                                          <p:attrName>ppt_h</p:attrName>
                                        </p:attrNameLst>
                                      </p:cBhvr>
                                      <p:tavLst>
                                        <p:tav tm="0">
                                          <p:val>
                                            <p:strVal val="4*#ppt_h"/>
                                          </p:val>
                                        </p:tav>
                                        <p:tav tm="100000">
                                          <p:val>
                                            <p:strVal val="#ppt_h"/>
                                          </p:val>
                                        </p:tav>
                                      </p:tavLst>
                                    </p:anim>
                                  </p:childTnLst>
                                </p:cTn>
                              </p:par>
                            </p:childTnLst>
                          </p:cTn>
                        </p:par>
                        <p:par>
                          <p:cTn id="33" fill="hold">
                            <p:stCondLst>
                              <p:cond delay="500"/>
                            </p:stCondLst>
                            <p:childTnLst>
                              <p:par>
                                <p:cTn id="34" presetID="23" presetClass="entr" presetSubtype="3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4*#ppt_w"/>
                                          </p:val>
                                        </p:tav>
                                        <p:tav tm="100000">
                                          <p:val>
                                            <p:strVal val="#ppt_w"/>
                                          </p:val>
                                        </p:tav>
                                      </p:tavLst>
                                    </p:anim>
                                    <p:anim calcmode="lin" valueType="num">
                                      <p:cBhvr>
                                        <p:cTn id="37" dur="500" fill="hold"/>
                                        <p:tgtEl>
                                          <p:spTgt spid="8"/>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750"/>
                                        <p:tgtEl>
                                          <p:spTgt spid="12"/>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4" grpId="0"/>
      <p:bldP spid="7" grpId="0"/>
      <p:bldP spid="11"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1003</TotalTime>
  <Words>1017</Words>
  <Application>Microsoft Office PowerPoint</Application>
  <PresentationFormat>Panorámica</PresentationFormat>
  <Paragraphs>53</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10</vt:i4>
      </vt:variant>
    </vt:vector>
  </HeadingPairs>
  <TitlesOfParts>
    <vt:vector size="17" baseType="lpstr">
      <vt:lpstr>Aptos Display</vt:lpstr>
      <vt:lpstr>Sree Krushnadevaraya</vt:lpstr>
      <vt:lpstr>Aptos</vt:lpstr>
      <vt:lpstr>Arial</vt:lpstr>
      <vt:lpstr>Tema de Office</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dc:title>
  <dc:creator>Pr. K. Samraj Kumar</dc:creator>
  <cp:lastModifiedBy>Sergio</cp:lastModifiedBy>
  <cp:revision>83</cp:revision>
  <dcterms:created xsi:type="dcterms:W3CDTF">2026-01-17T09:06:28Z</dcterms:created>
  <dcterms:modified xsi:type="dcterms:W3CDTF">2026-02-20T15:49:45Z</dcterms:modified>
</cp:coreProperties>
</file>