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17"/>
  </p:notesMasterIdLst>
  <p:sldIdLst>
    <p:sldId id="330" r:id="rId4"/>
    <p:sldId id="256" r:id="rId5"/>
    <p:sldId id="328" r:id="rId6"/>
    <p:sldId id="257" r:id="rId7"/>
    <p:sldId id="258" r:id="rId8"/>
    <p:sldId id="325" r:id="rId9"/>
    <p:sldId id="259" r:id="rId10"/>
    <p:sldId id="260" r:id="rId11"/>
    <p:sldId id="261" r:id="rId12"/>
    <p:sldId id="326" r:id="rId13"/>
    <p:sldId id="327" r:id="rId14"/>
    <p:sldId id="264" r:id="rId15"/>
    <p:sldId id="324" r:id="rId16"/>
  </p:sldIdLst>
  <p:sldSz cx="12192000" cy="6858000"/>
  <p:notesSz cx="6858000" cy="9144000"/>
  <p:embeddedFontLst>
    <p:embeddedFont>
      <p:font typeface="Sree Krushnadevaraya" panose="02000600000000000000" pitchFamily="2" charset="0"/>
      <p:regular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9E"/>
    <a:srgbClr val="FFBF44"/>
    <a:srgbClr val="FFFF66"/>
    <a:srgbClr val="E8C543"/>
    <a:srgbClr val="FFCA6A"/>
    <a:srgbClr val="FF00FF"/>
    <a:srgbClr val="FF99FF"/>
    <a:srgbClr val="BE1D1A"/>
    <a:srgbClr val="182C82"/>
    <a:srgbClr val="1C3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36" autoAdjust="0"/>
  </p:normalViewPr>
  <p:slideViewPr>
    <p:cSldViewPr snapToGrid="0">
      <p:cViewPr varScale="1">
        <p:scale>
          <a:sx n="97" d="100"/>
          <a:sy n="97" d="100"/>
        </p:scale>
        <p:origin x="204"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te-IN" sz="2000" b="0" dirty="0">
              <a:latin typeface="Sree Krushnadevaraya" pitchFamily="2" charset="0"/>
              <a:cs typeface="Sree Krushnadevaraya" pitchFamily="2" charset="0"/>
            </a:rPr>
            <a:t>వారు హృదయంలో ప్రోత్సహించబడవచ్చు</a:t>
          </a:r>
          <a:endParaRPr lang="es-ES" sz="2000" b="0" dirty="0">
            <a:latin typeface="Sree Krushnadevaraya" pitchFamily="2" charset="0"/>
            <a:cs typeface="Sree Krushnadevaraya" pitchFamily="2" charset="0"/>
          </a:endParaRPr>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r>
            <a:rPr lang="te-IN" sz="2000" b="0" dirty="0">
              <a:latin typeface="Sree Krushnadevaraya" pitchFamily="2" charset="0"/>
              <a:cs typeface="Sree Krushnadevaraya" pitchFamily="2" charset="0"/>
            </a:rPr>
            <a:t>మరియు ప్రేమలో ఏకమయ్యారు</a:t>
          </a:r>
          <a:endParaRPr lang="es-ES" sz="2000" b="0" dirty="0">
            <a:latin typeface="Sree Krushnadevaraya" pitchFamily="2" charset="0"/>
            <a:cs typeface="Sree Krushnadevaraya" pitchFamily="2" charset="0"/>
          </a:endParaRPr>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r>
            <a:rPr lang="te-IN" sz="2000" b="0" dirty="0">
              <a:latin typeface="Sree Krushnadevaraya" pitchFamily="2" charset="0"/>
              <a:cs typeface="Sree Krushnadevaraya" pitchFamily="2" charset="0"/>
            </a:rPr>
            <a:t>వారు పూర్తి అవగాహన యొక్క పూర్తి సంపదను కలిగి ఉండటానికి</a:t>
          </a:r>
          <a:endParaRPr lang="es-ES" sz="2000" b="0" dirty="0">
            <a:latin typeface="Sree Krushnadevaraya" pitchFamily="2" charset="0"/>
            <a:cs typeface="Sree Krushnadevaraya" pitchFamily="2" charset="0"/>
          </a:endParaRPr>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6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ఇప్పుడు, రెండు రకాల సిద్ధాంతాలు ఉన్నాయి</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nchor="b"/>
        <a:lstStyle/>
        <a:p>
          <a:pPr>
            <a:lnSpc>
              <a:spcPct val="60000"/>
            </a:lnSpc>
          </a:pP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క్రీస్తు మరియు బైబిల్లో నమోదు చేయబడిన ఆయన బోధనల ప్రకారం</a:t>
          </a:r>
          <a:endParaRPr lang="en"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7B7E8364-3528-48D2-8DB9-B773A42F43F4}" type="parTrans" cxnId="{1BDF9138-7C7C-45C9-988D-11E09734C13D}">
      <dgm:prSet custT="1"/>
      <dgm:spPr/>
      <dgm:t>
        <a:bodyPr/>
        <a:lstStyle/>
        <a:p>
          <a:endParaRPr lang="es-ES" sz="2000" b="1">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b" anchorCtr="0"/>
        <a:lstStyle/>
        <a:p>
          <a:pPr marL="0" lvl="0" indent="0" algn="ctr" defTabSz="889000">
            <a:lnSpc>
              <a:spcPct val="6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మనం విశ్వాసంలో బలపడతాము మరియు కృతజ్ఞతలో సమృద్ధిగా ఉన్నాము (కొలొ. 2:7)</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gm:t>
    </dgm:pt>
    <dgm:pt modelId="{1BEC9317-B8FA-43BA-A024-16BD87405BDF}" type="parTrans" cxnId="{AFA8E77A-027F-46C4-A6B6-69C732DD2596}">
      <dgm:prSet custT="1"/>
      <dgm:spPr>
        <a:ln>
          <a:solidFill>
            <a:schemeClr val="accent3">
              <a:lumMod val="50000"/>
            </a:schemeClr>
          </a:solidFill>
        </a:ln>
      </dgm:spPr>
      <dgm:t>
        <a:bodyPr/>
        <a:lstStyle/>
        <a:p>
          <a:endParaRPr lang="es-ES" sz="2000" b="1">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b" anchorCtr="0"/>
        <a:lstStyle/>
        <a:p>
          <a:pPr>
            <a:lnSpc>
              <a:spcPct val="60000"/>
            </a:lnSpc>
          </a:pP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తత్వాలు మరియు ఖాళీ సూక్ష్మబేధాల ప్రకారం, మానవ సంప్రదాయాల ప్రకారం</a:t>
          </a:r>
          <a:endParaRPr lang="en"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9044E686-5B61-4C2D-8B96-C8713EBF41F2}" type="parTrans" cxnId="{B6B2507E-A1CC-4F92-8291-9038498FA3E0}">
      <dgm:prSet custT="1"/>
      <dgm:spPr/>
      <dgm:t>
        <a:bodyPr/>
        <a:lstStyle/>
        <a:p>
          <a:endParaRPr lang="es-ES" sz="2000" b="1">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tIns="1224000" bIns="0" anchor="b"/>
        <a:lstStyle/>
        <a:p>
          <a:pPr>
            <a:lnSpc>
              <a:spcPct val="50000"/>
            </a:lnSpc>
            <a:spcAft>
              <a:spcPts val="600"/>
            </a:spcAft>
          </a:pPr>
          <a:r>
            <a:rPr lang="te-IN" sz="2000" b="1" dirty="0">
              <a:effectLst/>
              <a:latin typeface="Sree Krushnadevaraya" pitchFamily="2" charset="0"/>
              <a:cs typeface="Sree Krushnadevaraya" pitchFamily="2" charset="0"/>
            </a:rPr>
            <a:t>మనం మోసగించబడ్డాము, తీర్పు తీర్చబడ్డాము మరియు మన ప్రతిఫలాన్ని కోల్పోతాము </a:t>
          </a:r>
          <a:endParaRPr lang="en-IN" sz="2000" b="1" dirty="0">
            <a:effectLst/>
            <a:latin typeface="Sree Krushnadevaraya" pitchFamily="2" charset="0"/>
            <a:cs typeface="Sree Krushnadevaraya" pitchFamily="2" charset="0"/>
          </a:endParaRPr>
        </a:p>
        <a:p>
          <a:pPr>
            <a:lnSpc>
              <a:spcPct val="50000"/>
            </a:lnSpc>
            <a:spcAft>
              <a:spcPts val="600"/>
            </a:spcAft>
          </a:pPr>
          <a:r>
            <a:rPr lang="te-IN" sz="2000" b="1" dirty="0">
              <a:effectLst/>
              <a:latin typeface="Sree Krushnadevaraya" pitchFamily="2" charset="0"/>
              <a:cs typeface="Sree Krushnadevaraya" pitchFamily="2" charset="0"/>
            </a:rPr>
            <a:t>(కొలొ. 2:8, 16, 18)</a:t>
          </a:r>
          <a:endParaRPr lang="en" sz="2000" b="1" dirty="0">
            <a:effectLst/>
            <a:latin typeface="Sree Krushnadevaraya" pitchFamily="2" charset="0"/>
            <a:cs typeface="Sree Krushnadevaraya" pitchFamily="2" charset="0"/>
          </a:endParaRPr>
        </a:p>
      </dgm:t>
    </dgm:pt>
    <dgm:pt modelId="{DB0606CE-40C2-429D-9064-7E291E09681A}" type="parTrans" cxnId="{0C2CFF3F-7C95-4B48-BBA7-93436CC28D44}">
      <dgm:prSet custT="1"/>
      <dgm:spPr/>
      <dgm:t>
        <a:bodyPr/>
        <a:lstStyle/>
        <a:p>
          <a:endParaRPr lang="es-ES" sz="2000" b="1">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31252">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31252">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nchor="b"/>
        <a:lstStyle/>
        <a:p>
          <a:pPr>
            <a:lnSpc>
              <a:spcPct val="60000"/>
            </a:lnSpc>
          </a:pPr>
          <a:r>
            <a:rPr lang="te-IN" sz="2000" b="1" dirty="0">
              <a:latin typeface="Sree Krushnadevaraya" pitchFamily="2" charset="0"/>
              <a:cs typeface="Sree Krushnadevaraya" pitchFamily="2" charset="0"/>
            </a:rPr>
            <a:t>ఆయన మనకు జీవాన్ని ఇచ్చాడు, మన పాపాలను క్షమించాడు (కొలొ. 2:13)</a:t>
          </a:r>
          <a:endParaRPr lang="en" sz="2000" b="1" dirty="0">
            <a:latin typeface="Sree Krushnadevaraya" pitchFamily="2" charset="0"/>
            <a:cs typeface="Sree Krushnadevaraya" pitchFamily="2" charset="0"/>
          </a:endParaRPr>
        </a:p>
      </dgm:t>
    </dgm:pt>
    <dgm:pt modelId="{249BE228-72AD-4782-A29D-0A2CC46E1FAF}" type="parTrans" cxnId="{35D8F171-33B1-4ED9-B11E-8DBF35019808}">
      <dgm:prSet/>
      <dgm:spPr/>
      <dgm:t>
        <a:bodyPr/>
        <a:lstStyle/>
        <a:p>
          <a:endParaRPr lang="es-ES" sz="2000" b="1"/>
        </a:p>
      </dgm:t>
    </dgm:pt>
    <dgm:pt modelId="{F3E369D6-F802-4AB6-9BC5-88E8EF138DB5}" type="sibTrans" cxnId="{35D8F171-33B1-4ED9-B11E-8DBF35019808}">
      <dgm:prSet/>
      <dgm:spPr/>
      <dgm:t>
        <a:bodyPr/>
        <a:lstStyle/>
        <a:p>
          <a:endParaRPr lang="es-ES" sz="2000" b="1"/>
        </a:p>
      </dgm:t>
    </dgm:pt>
    <dgm:pt modelId="{B2957AB7-BB08-4754-B299-2AFE02CDEC39}">
      <dgm:prSet custT="1"/>
      <dgm:spPr>
        <a:solidFill>
          <a:schemeClr val="accent2">
            <a:lumMod val="75000"/>
          </a:schemeClr>
        </a:solidFill>
      </dgm:spPr>
      <dgm:t>
        <a:bodyPr anchor="b"/>
        <a:lstStyle/>
        <a:p>
          <a:pPr>
            <a:lnSpc>
              <a:spcPct val="60000"/>
            </a:lnSpc>
          </a:pPr>
          <a:r>
            <a:rPr lang="te-IN" sz="2000" b="1" dirty="0">
              <a:solidFill>
                <a:schemeClr val="bg1"/>
              </a:solidFill>
              <a:latin typeface="Sree Krushnadevaraya" pitchFamily="2" charset="0"/>
              <a:cs typeface="Sree Krushnadevaraya" pitchFamily="2" charset="0"/>
            </a:rPr>
            <a:t>మనపై ఉన్న చట్టపరమైన రుణభారాన్ని ఆయన రద్దు చేశాడు (కొలొ. 2:14)</a:t>
          </a:r>
          <a:endParaRPr lang="en" sz="2000" b="1" dirty="0">
            <a:solidFill>
              <a:schemeClr val="bg1"/>
            </a:solidFill>
            <a:latin typeface="Sree Krushnadevaraya" pitchFamily="2" charset="0"/>
            <a:cs typeface="Sree Krushnadevaraya" pitchFamily="2" charset="0"/>
          </a:endParaRPr>
        </a:p>
      </dgm:t>
    </dgm:pt>
    <dgm:pt modelId="{F4AEE23E-C3E6-4506-A622-5C89BA94B4C7}" type="parTrans" cxnId="{D8739C07-DCFF-4E95-9B07-95C69756C21F}">
      <dgm:prSet/>
      <dgm:spPr/>
      <dgm:t>
        <a:bodyPr/>
        <a:lstStyle/>
        <a:p>
          <a:endParaRPr lang="es-ES" sz="2000" b="1"/>
        </a:p>
      </dgm:t>
    </dgm:pt>
    <dgm:pt modelId="{E2789D54-0578-4D47-86CD-76ED096145D0}" type="sibTrans" cxnId="{D8739C07-DCFF-4E95-9B07-95C69756C21F}">
      <dgm:prSet/>
      <dgm:spPr/>
      <dgm:t>
        <a:bodyPr/>
        <a:lstStyle/>
        <a:p>
          <a:endParaRPr lang="es-ES" sz="2000" b="1"/>
        </a:p>
      </dgm:t>
    </dgm:pt>
    <dgm:pt modelId="{6E158DCC-FDF0-4076-867B-C63F36CAD1C7}">
      <dgm:prSet custT="1"/>
      <dgm:spPr>
        <a:solidFill>
          <a:schemeClr val="accent6">
            <a:lumMod val="50000"/>
          </a:schemeClr>
        </a:solidFill>
      </dgm:spPr>
      <dgm:t>
        <a:bodyPr anchor="t"/>
        <a:lstStyle/>
        <a:p>
          <a:pPr>
            <a:lnSpc>
              <a:spcPct val="60000"/>
            </a:lnSpc>
          </a:pPr>
          <a:r>
            <a:rPr lang="te-IN" sz="2000" b="1" noProof="0" dirty="0">
              <a:solidFill>
                <a:schemeClr val="bg1"/>
              </a:solidFill>
              <a:latin typeface="Sree Krushnadevaraya" pitchFamily="2" charset="0"/>
              <a:cs typeface="Sree Krushnadevaraya" pitchFamily="2" charset="0"/>
            </a:rPr>
            <a:t>ఆయన దుష్ట శక్తులపై మరియు అధికారులపై విజయం సాధించాడు (కొలొ. 2:15)</a:t>
          </a:r>
          <a:endParaRPr lang="en" sz="2000" b="1" dirty="0">
            <a:solidFill>
              <a:schemeClr val="bg1"/>
            </a:solidFill>
            <a:latin typeface="Sree Krushnadevaraya" pitchFamily="2" charset="0"/>
            <a:cs typeface="Sree Krushnadevaraya" pitchFamily="2" charset="0"/>
          </a:endParaRPr>
        </a:p>
      </dgm:t>
    </dgm:pt>
    <dgm:pt modelId="{A086A035-6E1B-4ACB-BFFF-829CBABCD0F4}" type="parTrans" cxnId="{9D3540F4-0139-439E-A7FD-0BB01B2AAEF2}">
      <dgm:prSet/>
      <dgm:spPr/>
      <dgm:t>
        <a:bodyPr/>
        <a:lstStyle/>
        <a:p>
          <a:endParaRPr lang="es-ES" sz="2000" b="1"/>
        </a:p>
      </dgm:t>
    </dgm:pt>
    <dgm:pt modelId="{7C06186A-AF09-4559-B4CF-C880C2C42E99}" type="sibTrans" cxnId="{9D3540F4-0139-439E-A7FD-0BB01B2AAEF2}">
      <dgm:prSet/>
      <dgm:spPr/>
      <dgm:t>
        <a:bodyPr/>
        <a:lstStyle/>
        <a:p>
          <a:endParaRPr lang="es-ES" sz="20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custScaleX="123926">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es-ES"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es-ES"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es-ES"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es-ES"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es-ES"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es-ES"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55"/>
          <a:ext cx="8559564" cy="422753"/>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e-IN" sz="2000" b="0" kern="1200" dirty="0">
              <a:latin typeface="Sree Krushnadevaraya" pitchFamily="2" charset="0"/>
              <a:cs typeface="Sree Krushnadevaraya" pitchFamily="2" charset="0"/>
            </a:rPr>
            <a:t>వారు హృదయంలో ప్రోత్సహించబడవచ్చు</a:t>
          </a:r>
          <a:endParaRPr lang="es-ES" sz="2000" b="0" kern="1200" dirty="0">
            <a:latin typeface="Sree Krushnadevaraya" pitchFamily="2" charset="0"/>
            <a:cs typeface="Sree Krushnadevaraya" pitchFamily="2" charset="0"/>
          </a:endParaRPr>
        </a:p>
      </dsp:txBody>
      <dsp:txXfrm>
        <a:off x="20637" y="20692"/>
        <a:ext cx="8518290" cy="381479"/>
      </dsp:txXfrm>
    </dsp:sp>
    <dsp:sp modelId="{3AC74F1B-8D74-4ECE-829C-7EBFCF5A233D}">
      <dsp:nvSpPr>
        <dsp:cNvPr id="0" name=""/>
        <dsp:cNvSpPr/>
      </dsp:nvSpPr>
      <dsp:spPr>
        <a:xfrm>
          <a:off x="0" y="431809"/>
          <a:ext cx="8559564" cy="422753"/>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e-IN" sz="2000" b="0" kern="1200" dirty="0">
              <a:latin typeface="Sree Krushnadevaraya" pitchFamily="2" charset="0"/>
              <a:cs typeface="Sree Krushnadevaraya" pitchFamily="2" charset="0"/>
            </a:rPr>
            <a:t>మరియు ప్రేమలో ఏకమయ్యారు</a:t>
          </a:r>
          <a:endParaRPr lang="es-ES" sz="2000" b="0" kern="1200" dirty="0">
            <a:latin typeface="Sree Krushnadevaraya" pitchFamily="2" charset="0"/>
            <a:cs typeface="Sree Krushnadevaraya" pitchFamily="2" charset="0"/>
          </a:endParaRPr>
        </a:p>
      </dsp:txBody>
      <dsp:txXfrm>
        <a:off x="20637" y="452446"/>
        <a:ext cx="8518290" cy="381479"/>
      </dsp:txXfrm>
    </dsp:sp>
    <dsp:sp modelId="{838D3007-E535-4DB8-A0B2-E36AB03A4B57}">
      <dsp:nvSpPr>
        <dsp:cNvPr id="0" name=""/>
        <dsp:cNvSpPr/>
      </dsp:nvSpPr>
      <dsp:spPr>
        <a:xfrm>
          <a:off x="0" y="863562"/>
          <a:ext cx="8559564" cy="422753"/>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e-IN" sz="2000" b="0" kern="1200" dirty="0">
              <a:latin typeface="Sree Krushnadevaraya" pitchFamily="2" charset="0"/>
              <a:cs typeface="Sree Krushnadevaraya" pitchFamily="2" charset="0"/>
            </a:rPr>
            <a:t>వారు పూర్తి అవగాహన యొక్క పూర్తి సంపదను కలిగి ఉండటానికి</a:t>
          </a:r>
          <a:endParaRPr lang="es-ES" sz="2000" b="0" kern="1200" dirty="0">
            <a:latin typeface="Sree Krushnadevaraya" pitchFamily="2" charset="0"/>
            <a:cs typeface="Sree Krushnadevaraya" pitchFamily="2" charset="0"/>
          </a:endParaRPr>
        </a:p>
      </dsp:txBody>
      <dsp:txXfrm>
        <a:off x="20637" y="884199"/>
        <a:ext cx="8518290" cy="381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69276"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6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ఇప్పుడు, రెండు రకాల సిద్ధాంతాలు ఉన్నాయి</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117010" y="238235"/>
        <a:ext cx="1772082" cy="1534286"/>
      </dsp:txXfrm>
    </dsp:sp>
    <dsp:sp modelId="{AB0CBB47-E424-47FF-8AD8-BA5C37AA2D98}">
      <dsp:nvSpPr>
        <dsp:cNvPr id="0" name=""/>
        <dsp:cNvSpPr/>
      </dsp:nvSpPr>
      <dsp:spPr>
        <a:xfrm rot="19457599">
          <a:off x="1850357"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713919"/>
        <a:ext cx="45997" cy="45997"/>
      </dsp:txXfrm>
    </dsp:sp>
    <dsp:sp modelId="{628B03C1-2108-40C1-A7E4-4B0B7D9A765A}">
      <dsp:nvSpPr>
        <dsp:cNvPr id="0" name=""/>
        <dsp:cNvSpPr/>
      </dsp:nvSpPr>
      <dsp:spPr>
        <a:xfrm>
          <a:off x="2683846"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6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క్రీస్తు మరియు బైబిల్లో నమోదు చేయబడిన ఆయన బోధనల ప్రకారం</a:t>
          </a:r>
          <a:endParaRPr lang="en"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2711195" y="28919"/>
        <a:ext cx="3785526" cy="879077"/>
      </dsp:txXfrm>
    </dsp:sp>
    <dsp:sp modelId="{C199F4D7-3ABA-4133-A056-BAEF2F3D776A}">
      <dsp:nvSpPr>
        <dsp:cNvPr id="0" name=""/>
        <dsp:cNvSpPr/>
      </dsp:nvSpPr>
      <dsp:spPr>
        <a:xfrm>
          <a:off x="6524071"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449782"/>
        <a:ext cx="37351" cy="37351"/>
      </dsp:txXfrm>
    </dsp:sp>
    <dsp:sp modelId="{3C6B2C48-3092-4773-ACB2-D38B34F145FF}">
      <dsp:nvSpPr>
        <dsp:cNvPr id="0" name=""/>
        <dsp:cNvSpPr/>
      </dsp:nvSpPr>
      <dsp:spPr>
        <a:xfrm>
          <a:off x="7271091" y="1570"/>
          <a:ext cx="431874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60000"/>
            </a:lnSpc>
            <a:spcBef>
              <a:spcPct val="0"/>
            </a:spcBef>
            <a:spcAft>
              <a:spcPct val="35000"/>
            </a:spcAft>
            <a:buNone/>
          </a:pPr>
          <a:r>
            <a:rPr lang="te-I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rPr>
            <a:t>మనం విశ్వాసంలో బలపడతాము మరియు కృతజ్ఞతలో సమృద్ధిగా ఉన్నాము (కొలొ. 2:7)</a:t>
          </a:r>
          <a:endParaRPr lang="en" sz="2000" b="1" kern="1200" dirty="0">
            <a:solidFill>
              <a:prstClr val="white"/>
            </a:solidFill>
            <a:effectLst>
              <a:outerShdw blurRad="38100" dist="38100" dir="2700000" algn="tl">
                <a:srgbClr val="000000">
                  <a:alpha val="43137"/>
                </a:srgbClr>
              </a:outerShdw>
            </a:effectLst>
            <a:latin typeface="Sree Krushnadevaraya" pitchFamily="2" charset="0"/>
            <a:ea typeface="+mn-ea"/>
            <a:cs typeface="Sree Krushnadevaraya" pitchFamily="2" charset="0"/>
          </a:endParaRPr>
        </a:p>
      </dsp:txBody>
      <dsp:txXfrm>
        <a:off x="7298440" y="28919"/>
        <a:ext cx="4264048" cy="879077"/>
      </dsp:txXfrm>
    </dsp:sp>
    <dsp:sp modelId="{80EEE3D0-C2C4-40CE-9E73-DCDA5330CD5E}">
      <dsp:nvSpPr>
        <dsp:cNvPr id="0" name=""/>
        <dsp:cNvSpPr/>
      </dsp:nvSpPr>
      <dsp:spPr>
        <a:xfrm rot="2142401">
          <a:off x="1850357"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1250839"/>
        <a:ext cx="45997" cy="45997"/>
      </dsp:txXfrm>
    </dsp:sp>
    <dsp:sp modelId="{DD8FD213-494A-48EE-8B01-6F55637C1A93}">
      <dsp:nvSpPr>
        <dsp:cNvPr id="0" name=""/>
        <dsp:cNvSpPr/>
      </dsp:nvSpPr>
      <dsp:spPr>
        <a:xfrm>
          <a:off x="2683846"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6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తత్వాలు మరియు ఖాళీ సూక్ష్మబేధాల ప్రకారం, మానవ సంప్రదాయాల ప్రకారం</a:t>
          </a:r>
          <a:endParaRPr lang="en"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2711195" y="1102760"/>
        <a:ext cx="3785526" cy="879077"/>
      </dsp:txXfrm>
    </dsp:sp>
    <dsp:sp modelId="{BA0379AC-B5CE-4DE2-9563-54FF42A75FD8}">
      <dsp:nvSpPr>
        <dsp:cNvPr id="0" name=""/>
        <dsp:cNvSpPr/>
      </dsp:nvSpPr>
      <dsp:spPr>
        <a:xfrm>
          <a:off x="6524071"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1523623"/>
        <a:ext cx="37351" cy="37351"/>
      </dsp:txXfrm>
    </dsp:sp>
    <dsp:sp modelId="{5EF5C1E4-06C3-494E-AC3C-15D7B9D016A6}">
      <dsp:nvSpPr>
        <dsp:cNvPr id="0" name=""/>
        <dsp:cNvSpPr/>
      </dsp:nvSpPr>
      <dsp:spPr>
        <a:xfrm>
          <a:off x="7271091" y="1075411"/>
          <a:ext cx="431874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24000" rIns="12700" bIns="0" numCol="1" spcCol="1270" anchor="b" anchorCtr="0">
          <a:noAutofit/>
        </a:bodyPr>
        <a:lstStyle/>
        <a:p>
          <a:pPr marL="0" lvl="0" indent="0" algn="ctr" defTabSz="889000">
            <a:lnSpc>
              <a:spcPct val="50000"/>
            </a:lnSpc>
            <a:spcBef>
              <a:spcPct val="0"/>
            </a:spcBef>
            <a:spcAft>
              <a:spcPts val="600"/>
            </a:spcAft>
            <a:buNone/>
          </a:pPr>
          <a:r>
            <a:rPr lang="te-IN" sz="2000" b="1" kern="1200" dirty="0">
              <a:effectLst/>
              <a:latin typeface="Sree Krushnadevaraya" pitchFamily="2" charset="0"/>
              <a:cs typeface="Sree Krushnadevaraya" pitchFamily="2" charset="0"/>
            </a:rPr>
            <a:t>మనం మోసగించబడ్డాము, తీర్పు తీర్చబడ్డాము మరియు మన ప్రతిఫలాన్ని కోల్పోతాము </a:t>
          </a:r>
          <a:endParaRPr lang="en-IN" sz="2000" b="1" kern="1200" dirty="0">
            <a:effectLst/>
            <a:latin typeface="Sree Krushnadevaraya" pitchFamily="2" charset="0"/>
            <a:cs typeface="Sree Krushnadevaraya" pitchFamily="2" charset="0"/>
          </a:endParaRPr>
        </a:p>
        <a:p>
          <a:pPr marL="0" lvl="0" indent="0" algn="ctr" defTabSz="889000">
            <a:lnSpc>
              <a:spcPct val="50000"/>
            </a:lnSpc>
            <a:spcBef>
              <a:spcPct val="0"/>
            </a:spcBef>
            <a:spcAft>
              <a:spcPts val="600"/>
            </a:spcAft>
            <a:buNone/>
          </a:pPr>
          <a:r>
            <a:rPr lang="te-IN" sz="2000" b="1" kern="1200" dirty="0">
              <a:effectLst/>
              <a:latin typeface="Sree Krushnadevaraya" pitchFamily="2" charset="0"/>
              <a:cs typeface="Sree Krushnadevaraya" pitchFamily="2" charset="0"/>
            </a:rPr>
            <a:t>(కొలొ. 2:8, 16, 18)</a:t>
          </a:r>
          <a:endParaRPr lang="en" sz="2000" b="1" kern="1200" dirty="0">
            <a:effectLst/>
            <a:latin typeface="Sree Krushnadevaraya" pitchFamily="2" charset="0"/>
            <a:cs typeface="Sree Krushnadevaraya" pitchFamily="2" charset="0"/>
          </a:endParaRPr>
        </a:p>
      </dsp:txBody>
      <dsp:txXfrm>
        <a:off x="7298440" y="1102760"/>
        <a:ext cx="426404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449876" y="-447938"/>
          <a:ext cx="1743672" cy="2639548"/>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b" anchorCtr="0">
          <a:noAutofit/>
        </a:bodyPr>
        <a:lstStyle/>
        <a:p>
          <a:pPr marL="0" lvl="0" indent="0" algn="ctr" defTabSz="889000">
            <a:lnSpc>
              <a:spcPct val="60000"/>
            </a:lnSpc>
            <a:spcBef>
              <a:spcPct val="0"/>
            </a:spcBef>
            <a:spcAft>
              <a:spcPct val="35000"/>
            </a:spcAft>
            <a:buNone/>
          </a:pPr>
          <a:r>
            <a:rPr lang="te-IN" sz="2000" b="1" kern="1200" dirty="0">
              <a:latin typeface="Sree Krushnadevaraya" pitchFamily="2" charset="0"/>
              <a:cs typeface="Sree Krushnadevaraya" pitchFamily="2" charset="0"/>
            </a:rPr>
            <a:t>ఆయన మనకు జీవాన్ని ఇచ్చాడు, మన పాపాలను క్షమించాడు (కొలొ. 2:13)</a:t>
          </a:r>
          <a:endParaRPr lang="en" sz="2000" b="1" kern="1200" dirty="0">
            <a:latin typeface="Sree Krushnadevaraya" pitchFamily="2" charset="0"/>
            <a:cs typeface="Sree Krushnadevaraya" pitchFamily="2" charset="0"/>
          </a:endParaRPr>
        </a:p>
      </dsp:txBody>
      <dsp:txXfrm rot="5400000">
        <a:off x="1938" y="348734"/>
        <a:ext cx="2639548" cy="1046204"/>
      </dsp:txXfrm>
    </dsp:sp>
    <dsp:sp modelId="{B885D748-65CB-4770-8E25-553E448535E9}">
      <dsp:nvSpPr>
        <dsp:cNvPr id="0" name=""/>
        <dsp:cNvSpPr/>
      </dsp:nvSpPr>
      <dsp:spPr>
        <a:xfrm rot="16200000">
          <a:off x="3603159" y="-763707"/>
          <a:ext cx="1743672" cy="3271086"/>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b" anchorCtr="0">
          <a:noAutofit/>
        </a:bodyPr>
        <a:lstStyle/>
        <a:p>
          <a:pPr marL="0" lvl="0" indent="0" algn="ctr" defTabSz="889000">
            <a:lnSpc>
              <a:spcPct val="60000"/>
            </a:lnSpc>
            <a:spcBef>
              <a:spcPct val="0"/>
            </a:spcBef>
            <a:spcAft>
              <a:spcPct val="35000"/>
            </a:spcAft>
            <a:buNone/>
          </a:pPr>
          <a:r>
            <a:rPr lang="te-IN" sz="2000" b="1" kern="1200" dirty="0">
              <a:solidFill>
                <a:schemeClr val="bg1"/>
              </a:solidFill>
              <a:latin typeface="Sree Krushnadevaraya" pitchFamily="2" charset="0"/>
              <a:cs typeface="Sree Krushnadevaraya" pitchFamily="2" charset="0"/>
            </a:rPr>
            <a:t>మనపై ఉన్న చట్టపరమైన రుణభారాన్ని ఆయన రద్దు చేశాడు (కొలొ. 2:14)</a:t>
          </a:r>
          <a:endParaRPr lang="en" sz="2000" b="1" kern="1200" dirty="0">
            <a:solidFill>
              <a:schemeClr val="bg1"/>
            </a:solidFill>
            <a:latin typeface="Sree Krushnadevaraya" pitchFamily="2" charset="0"/>
            <a:cs typeface="Sree Krushnadevaraya" pitchFamily="2" charset="0"/>
          </a:endParaRPr>
        </a:p>
      </dsp:txBody>
      <dsp:txXfrm rot="5400000">
        <a:off x="2839452" y="348734"/>
        <a:ext cx="3271086" cy="1046204"/>
      </dsp:txXfrm>
    </dsp:sp>
    <dsp:sp modelId="{166E1F6B-A796-46A3-907A-6DDF004D0C02}">
      <dsp:nvSpPr>
        <dsp:cNvPr id="0" name=""/>
        <dsp:cNvSpPr/>
      </dsp:nvSpPr>
      <dsp:spPr>
        <a:xfrm rot="16200000">
          <a:off x="6756442" y="-447938"/>
          <a:ext cx="1743672" cy="2639548"/>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marL="0" lvl="0" indent="0" algn="ctr" defTabSz="889000">
            <a:lnSpc>
              <a:spcPct val="60000"/>
            </a:lnSpc>
            <a:spcBef>
              <a:spcPct val="0"/>
            </a:spcBef>
            <a:spcAft>
              <a:spcPct val="35000"/>
            </a:spcAft>
            <a:buNone/>
          </a:pPr>
          <a:r>
            <a:rPr lang="te-IN" sz="2000" b="1" kern="1200" noProof="0" dirty="0">
              <a:solidFill>
                <a:schemeClr val="bg1"/>
              </a:solidFill>
              <a:latin typeface="Sree Krushnadevaraya" pitchFamily="2" charset="0"/>
              <a:cs typeface="Sree Krushnadevaraya" pitchFamily="2" charset="0"/>
            </a:rPr>
            <a:t>ఆయన దుష్ట శక్తులపై మరియు అధికారులపై విజయం సాధించాడు (కొలొ. 2:15)</a:t>
          </a:r>
          <a:endParaRPr lang="en" sz="2000" b="1" kern="1200" dirty="0">
            <a:solidFill>
              <a:schemeClr val="bg1"/>
            </a:solidFill>
            <a:latin typeface="Sree Krushnadevaraya" pitchFamily="2" charset="0"/>
            <a:cs typeface="Sree Krushnadevaraya" pitchFamily="2" charset="0"/>
          </a:endParaRPr>
        </a:p>
      </dsp:txBody>
      <dsp:txXfrm rot="5400000">
        <a:off x="6308504" y="348734"/>
        <a:ext cx="2639548"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endParaRPr lang="es-ES" sz="22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endParaRPr lang="es-ES" sz="22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endParaRPr lang="es-ES" sz="22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endParaRPr lang="es-ES" sz="22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endParaRPr lang="es-ES" sz="22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endParaRPr lang="es-ES" sz="22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03/03/2026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8</a:t>
            </a:fld>
            <a:endParaRPr lang="es-ES"/>
          </a:p>
        </p:txBody>
      </p:sp>
    </p:spTree>
    <p:extLst>
      <p:ext uri="{BB962C8B-B14F-4D97-AF65-F5344CB8AC3E}">
        <p14:creationId xmlns:p14="http://schemas.microsoft.com/office/powerpoint/2010/main" val="263453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03/03/2026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D136A-C89A-EA77-2AFC-DE97A69EAD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9BECC5-A34A-644B-79B2-B80EDFB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07C960-6C41-10C9-17C1-D86149556435}"/>
              </a:ext>
            </a:extLst>
          </p:cNvPr>
          <p:cNvSpPr>
            <a:spLocks noGrp="1"/>
          </p:cNvSpPr>
          <p:nvPr>
            <p:ph type="dt" sz="half" idx="10"/>
          </p:nvPr>
        </p:nvSpPr>
        <p:spPr/>
        <p:txBody>
          <a:bodyPr/>
          <a:lstStyle/>
          <a:p>
            <a:fld id="{BCDB2786-14AA-49AE-8A23-16025041C791}" type="datetimeFigureOut">
              <a:rPr lang="es-ES" smtClean="0">
                <a:solidFill>
                  <a:prstClr val="black">
                    <a:tint val="82000"/>
                  </a:prstClr>
                </a:solidFill>
              </a:rPr>
              <a:pPr/>
              <a:t>03/03/2026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0CE11015-B3AD-066C-217F-298D1AC7DBFA}"/>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28A8A0FF-5F42-4304-587A-F540BFEF6367}"/>
              </a:ext>
            </a:extLst>
          </p:cNvPr>
          <p:cNvSpPr>
            <a:spLocks noGrp="1"/>
          </p:cNvSpPr>
          <p:nvPr>
            <p:ph type="sldNum" sz="quarter" idx="12"/>
          </p:nvPr>
        </p:nvSpPr>
        <p:spPr/>
        <p:txBody>
          <a:bodyPr/>
          <a:lstStyle/>
          <a:p>
            <a:fld id="{93220D16-4DC4-4C95-9FA2-42E5DCF9AA93}"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234835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B663-F85A-EF9C-9FD0-2D13BECBE7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E1457-1F74-5D81-0DBF-66CB575A1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97FAE5-D5CF-EFD1-E5D8-EEBC9A521A6A}"/>
              </a:ext>
            </a:extLst>
          </p:cNvPr>
          <p:cNvSpPr>
            <a:spLocks noGrp="1"/>
          </p:cNvSpPr>
          <p:nvPr>
            <p:ph type="dt" sz="half" idx="10"/>
          </p:nvPr>
        </p:nvSpPr>
        <p:spPr/>
        <p:txBody>
          <a:bodyPr/>
          <a:lstStyle/>
          <a:p>
            <a:fld id="{BCDB2786-14AA-49AE-8A23-16025041C791}" type="datetimeFigureOut">
              <a:rPr lang="es-ES" smtClean="0">
                <a:solidFill>
                  <a:prstClr val="black">
                    <a:tint val="82000"/>
                  </a:prstClr>
                </a:solidFill>
              </a:rPr>
              <a:pPr/>
              <a:t>03/03/2026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A38D8594-3BC3-C693-73D9-C342E58FD44E}"/>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EC4B25CE-BD66-CA69-9981-548EE45C7773}"/>
              </a:ext>
            </a:extLst>
          </p:cNvPr>
          <p:cNvSpPr>
            <a:spLocks noGrp="1"/>
          </p:cNvSpPr>
          <p:nvPr>
            <p:ph type="sldNum" sz="quarter" idx="12"/>
          </p:nvPr>
        </p:nvSpPr>
        <p:spPr/>
        <p:txBody>
          <a:bodyPr/>
          <a:lstStyle/>
          <a:p>
            <a:fld id="{93220D16-4DC4-4C95-9FA2-42E5DCF9AA93}"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244032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58AE-EE0F-A9DD-5360-0F619CF9FA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E320D4-B746-C511-FA25-9E8C074C2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835BF6-616A-B85A-3E72-5AD43F1ECDC0}"/>
              </a:ext>
            </a:extLst>
          </p:cNvPr>
          <p:cNvSpPr>
            <a:spLocks noGrp="1"/>
          </p:cNvSpPr>
          <p:nvPr>
            <p:ph type="dt" sz="half" idx="10"/>
          </p:nvPr>
        </p:nvSpPr>
        <p:spPr/>
        <p:txBody>
          <a:bodyPr/>
          <a:lstStyle/>
          <a:p>
            <a:fld id="{BCDB2786-14AA-49AE-8A23-16025041C791}" type="datetimeFigureOut">
              <a:rPr lang="es-ES" smtClean="0">
                <a:solidFill>
                  <a:prstClr val="black">
                    <a:tint val="82000"/>
                  </a:prstClr>
                </a:solidFill>
              </a:rPr>
              <a:pPr/>
              <a:t>03/03/2026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479D8E4C-BBEF-8969-9E92-1DC292D422B3}"/>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A3172A8F-5EFD-D035-5EC5-0E7C8E9B7543}"/>
              </a:ext>
            </a:extLst>
          </p:cNvPr>
          <p:cNvSpPr>
            <a:spLocks noGrp="1"/>
          </p:cNvSpPr>
          <p:nvPr>
            <p:ph type="sldNum" sz="quarter" idx="12"/>
          </p:nvPr>
        </p:nvSpPr>
        <p:spPr/>
        <p:txBody>
          <a:bodyPr/>
          <a:lstStyle/>
          <a:p>
            <a:fld id="{93220D16-4DC4-4C95-9FA2-42E5DCF9AA93}"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68709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03E29-3A3D-4D6F-5B2F-496BA363AA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59141D-7C6C-6612-361F-9BFFF97E21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EA39C6-E172-BDD6-87BA-D0AE3973CE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96A629C-BC8E-3655-7FBD-F49A63F3F4D9}"/>
              </a:ext>
            </a:extLst>
          </p:cNvPr>
          <p:cNvSpPr>
            <a:spLocks noGrp="1"/>
          </p:cNvSpPr>
          <p:nvPr>
            <p:ph type="dt" sz="half" idx="10"/>
          </p:nvPr>
        </p:nvSpPr>
        <p:spPr/>
        <p:txBody>
          <a:bodyPr/>
          <a:lstStyle/>
          <a:p>
            <a:fld id="{BCDB2786-14AA-49AE-8A23-16025041C791}" type="datetimeFigureOut">
              <a:rPr lang="es-ES" smtClean="0">
                <a:solidFill>
                  <a:prstClr val="black">
                    <a:tint val="82000"/>
                  </a:prstClr>
                </a:solidFill>
              </a:rPr>
              <a:pPr/>
              <a:t>03/03/2026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id="{B5246B6E-6409-1D47-EDA5-B590B3297BF1}"/>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id="{A826DFF5-FFFB-5368-79A3-E0256A219D6D}"/>
              </a:ext>
            </a:extLst>
          </p:cNvPr>
          <p:cNvSpPr>
            <a:spLocks noGrp="1"/>
          </p:cNvSpPr>
          <p:nvPr>
            <p:ph type="sldNum" sz="quarter" idx="12"/>
          </p:nvPr>
        </p:nvSpPr>
        <p:spPr/>
        <p:txBody>
          <a:bodyPr/>
          <a:lstStyle/>
          <a:p>
            <a:fld id="{93220D16-4DC4-4C95-9FA2-42E5DCF9AA93}"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10284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B0B69-2A92-720C-6217-51054FDE2E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F598EB-4CE0-9890-DCC0-1BCB66F5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665FB-479A-2171-6CA8-4A9C88F1D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730CE8D-49C8-04B0-7E8D-B771E26E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3D42C-73B9-D808-E736-CCFE13D798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70393D-82C5-8D63-3965-6C5FC15AED00}"/>
              </a:ext>
            </a:extLst>
          </p:cNvPr>
          <p:cNvSpPr>
            <a:spLocks noGrp="1"/>
          </p:cNvSpPr>
          <p:nvPr>
            <p:ph type="dt" sz="half" idx="10"/>
          </p:nvPr>
        </p:nvSpPr>
        <p:spPr/>
        <p:txBody>
          <a:bodyPr/>
          <a:lstStyle/>
          <a:p>
            <a:fld id="{BCDB2786-14AA-49AE-8A23-16025041C791}" type="datetimeFigureOut">
              <a:rPr lang="es-ES" smtClean="0">
                <a:solidFill>
                  <a:prstClr val="black">
                    <a:tint val="82000"/>
                  </a:prstClr>
                </a:solidFill>
              </a:rPr>
              <a:pPr/>
              <a:t>03/03/2026</a:t>
            </a:fld>
            <a:endParaRPr lang="es-ES">
              <a:solidFill>
                <a:prstClr val="black">
                  <a:tint val="82000"/>
                </a:prstClr>
              </a:solidFill>
            </a:endParaRPr>
          </a:p>
        </p:txBody>
      </p:sp>
      <p:sp>
        <p:nvSpPr>
          <p:cNvPr id="8" name="Marcador de pie de página 7">
            <a:extLst>
              <a:ext uri="{FF2B5EF4-FFF2-40B4-BE49-F238E27FC236}">
                <a16:creationId xmlns:a16="http://schemas.microsoft.com/office/drawing/2014/main" id="{5B570346-4610-EF1B-DCC9-CF1710EDF947}"/>
              </a:ext>
            </a:extLst>
          </p:cNvPr>
          <p:cNvSpPr>
            <a:spLocks noGrp="1"/>
          </p:cNvSpPr>
          <p:nvPr>
            <p:ph type="ftr" sz="quarter" idx="11"/>
          </p:nvPr>
        </p:nvSpPr>
        <p:spPr/>
        <p:txBody>
          <a:bodyPr/>
          <a:lstStyle/>
          <a:p>
            <a:endParaRPr lang="es-ES">
              <a:solidFill>
                <a:prstClr val="black">
                  <a:tint val="82000"/>
                </a:prstClr>
              </a:solidFill>
            </a:endParaRPr>
          </a:p>
        </p:txBody>
      </p:sp>
      <p:sp>
        <p:nvSpPr>
          <p:cNvPr id="9" name="Marcador de número de diapositiva 8">
            <a:extLst>
              <a:ext uri="{FF2B5EF4-FFF2-40B4-BE49-F238E27FC236}">
                <a16:creationId xmlns:a16="http://schemas.microsoft.com/office/drawing/2014/main" id="{898CF12B-F4A4-8FCD-F593-35DF2BA6E856}"/>
              </a:ext>
            </a:extLst>
          </p:cNvPr>
          <p:cNvSpPr>
            <a:spLocks noGrp="1"/>
          </p:cNvSpPr>
          <p:nvPr>
            <p:ph type="sldNum" sz="quarter" idx="12"/>
          </p:nvPr>
        </p:nvSpPr>
        <p:spPr/>
        <p:txBody>
          <a:bodyPr/>
          <a:lstStyle/>
          <a:p>
            <a:fld id="{93220D16-4DC4-4C95-9FA2-42E5DCF9AA93}"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42599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93DE-46F7-EF5D-3730-36AECB070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792CF70-0041-EE19-79A9-F0280D6E142D}"/>
              </a:ext>
            </a:extLst>
          </p:cNvPr>
          <p:cNvSpPr>
            <a:spLocks noGrp="1"/>
          </p:cNvSpPr>
          <p:nvPr>
            <p:ph type="dt" sz="half" idx="10"/>
          </p:nvPr>
        </p:nvSpPr>
        <p:spPr/>
        <p:txBody>
          <a:bodyPr/>
          <a:lstStyle/>
          <a:p>
            <a:fld id="{BCDB2786-14AA-49AE-8A23-16025041C791}" type="datetimeFigureOut">
              <a:rPr lang="es-ES" smtClean="0">
                <a:solidFill>
                  <a:prstClr val="black">
                    <a:tint val="82000"/>
                  </a:prstClr>
                </a:solidFill>
              </a:rPr>
              <a:pPr/>
              <a:t>03/03/2026</a:t>
            </a:fld>
            <a:endParaRPr lang="es-ES">
              <a:solidFill>
                <a:prstClr val="black">
                  <a:tint val="82000"/>
                </a:prstClr>
              </a:solidFill>
            </a:endParaRPr>
          </a:p>
        </p:txBody>
      </p:sp>
      <p:sp>
        <p:nvSpPr>
          <p:cNvPr id="4" name="Marcador de pie de página 3">
            <a:extLst>
              <a:ext uri="{FF2B5EF4-FFF2-40B4-BE49-F238E27FC236}">
                <a16:creationId xmlns:a16="http://schemas.microsoft.com/office/drawing/2014/main" id="{34746787-1D04-A8A4-349A-D6AF0E4B92C3}"/>
              </a:ext>
            </a:extLst>
          </p:cNvPr>
          <p:cNvSpPr>
            <a:spLocks noGrp="1"/>
          </p:cNvSpPr>
          <p:nvPr>
            <p:ph type="ftr" sz="quarter" idx="11"/>
          </p:nvPr>
        </p:nvSpPr>
        <p:spPr/>
        <p:txBody>
          <a:bodyPr/>
          <a:lstStyle/>
          <a:p>
            <a:endParaRPr lang="es-ES">
              <a:solidFill>
                <a:prstClr val="black">
                  <a:tint val="82000"/>
                </a:prstClr>
              </a:solidFill>
            </a:endParaRPr>
          </a:p>
        </p:txBody>
      </p:sp>
      <p:sp>
        <p:nvSpPr>
          <p:cNvPr id="5" name="Marcador de número de diapositiva 4">
            <a:extLst>
              <a:ext uri="{FF2B5EF4-FFF2-40B4-BE49-F238E27FC236}">
                <a16:creationId xmlns:a16="http://schemas.microsoft.com/office/drawing/2014/main" id="{05440F45-7969-15BB-6019-08A4EB41391C}"/>
              </a:ext>
            </a:extLst>
          </p:cNvPr>
          <p:cNvSpPr>
            <a:spLocks noGrp="1"/>
          </p:cNvSpPr>
          <p:nvPr>
            <p:ph type="sldNum" sz="quarter" idx="12"/>
          </p:nvPr>
        </p:nvSpPr>
        <p:spPr/>
        <p:txBody>
          <a:bodyPr/>
          <a:lstStyle/>
          <a:p>
            <a:fld id="{93220D16-4DC4-4C95-9FA2-42E5DCF9AA93}"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103614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DC77D-0509-1502-A01A-499B0AB3861F}"/>
              </a:ext>
            </a:extLst>
          </p:cNvPr>
          <p:cNvSpPr>
            <a:spLocks noGrp="1"/>
          </p:cNvSpPr>
          <p:nvPr>
            <p:ph type="dt" sz="half" idx="10"/>
          </p:nvPr>
        </p:nvSpPr>
        <p:spPr/>
        <p:txBody>
          <a:bodyPr/>
          <a:lstStyle/>
          <a:p>
            <a:fld id="{BCDB2786-14AA-49AE-8A23-16025041C791}" type="datetimeFigureOut">
              <a:rPr lang="es-ES" smtClean="0">
                <a:solidFill>
                  <a:prstClr val="black">
                    <a:tint val="82000"/>
                  </a:prstClr>
                </a:solidFill>
              </a:rPr>
              <a:pPr/>
              <a:t>03/03/2026</a:t>
            </a:fld>
            <a:endParaRPr lang="es-ES">
              <a:solidFill>
                <a:prstClr val="black">
                  <a:tint val="82000"/>
                </a:prstClr>
              </a:solidFill>
            </a:endParaRPr>
          </a:p>
        </p:txBody>
      </p:sp>
      <p:sp>
        <p:nvSpPr>
          <p:cNvPr id="3" name="Marcador de pie de página 2">
            <a:extLst>
              <a:ext uri="{FF2B5EF4-FFF2-40B4-BE49-F238E27FC236}">
                <a16:creationId xmlns:a16="http://schemas.microsoft.com/office/drawing/2014/main" id="{B117EBFB-AF3F-FFFB-84D5-45AAC90C4CE4}"/>
              </a:ext>
            </a:extLst>
          </p:cNvPr>
          <p:cNvSpPr>
            <a:spLocks noGrp="1"/>
          </p:cNvSpPr>
          <p:nvPr>
            <p:ph type="ftr" sz="quarter" idx="11"/>
          </p:nvPr>
        </p:nvSpPr>
        <p:spPr/>
        <p:txBody>
          <a:bodyPr/>
          <a:lstStyle/>
          <a:p>
            <a:endParaRPr lang="es-ES">
              <a:solidFill>
                <a:prstClr val="black">
                  <a:tint val="82000"/>
                </a:prstClr>
              </a:solidFill>
            </a:endParaRPr>
          </a:p>
        </p:txBody>
      </p:sp>
      <p:sp>
        <p:nvSpPr>
          <p:cNvPr id="4" name="Marcador de número de diapositiva 3">
            <a:extLst>
              <a:ext uri="{FF2B5EF4-FFF2-40B4-BE49-F238E27FC236}">
                <a16:creationId xmlns:a16="http://schemas.microsoft.com/office/drawing/2014/main" id="{A37D6C19-15E4-26FA-D8BB-69727CF04CA8}"/>
              </a:ext>
            </a:extLst>
          </p:cNvPr>
          <p:cNvSpPr>
            <a:spLocks noGrp="1"/>
          </p:cNvSpPr>
          <p:nvPr>
            <p:ph type="sldNum" sz="quarter" idx="12"/>
          </p:nvPr>
        </p:nvSpPr>
        <p:spPr/>
        <p:txBody>
          <a:bodyPr/>
          <a:lstStyle/>
          <a:p>
            <a:fld id="{93220D16-4DC4-4C95-9FA2-42E5DCF9AA93}"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412217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5ED3-23BF-A489-DA61-93651BD7A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99DA3E-9189-C2F4-9C0D-96348E0F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F903B9-4E38-9241-538F-F23ADC84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BB0294-5E6D-3229-0682-2FDE18BDC7F5}"/>
              </a:ext>
            </a:extLst>
          </p:cNvPr>
          <p:cNvSpPr>
            <a:spLocks noGrp="1"/>
          </p:cNvSpPr>
          <p:nvPr>
            <p:ph type="dt" sz="half" idx="10"/>
          </p:nvPr>
        </p:nvSpPr>
        <p:spPr/>
        <p:txBody>
          <a:bodyPr/>
          <a:lstStyle/>
          <a:p>
            <a:fld id="{BCDB2786-14AA-49AE-8A23-16025041C791}" type="datetimeFigureOut">
              <a:rPr lang="es-ES" smtClean="0">
                <a:solidFill>
                  <a:prstClr val="black">
                    <a:tint val="82000"/>
                  </a:prstClr>
                </a:solidFill>
              </a:rPr>
              <a:pPr/>
              <a:t>03/03/2026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id="{365B1456-C793-CBB3-CC3E-20A5F70ABBF4}"/>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id="{E1ECE88E-702D-D8D0-6DD0-E940648A04F0}"/>
              </a:ext>
            </a:extLst>
          </p:cNvPr>
          <p:cNvSpPr>
            <a:spLocks noGrp="1"/>
          </p:cNvSpPr>
          <p:nvPr>
            <p:ph type="sldNum" sz="quarter" idx="12"/>
          </p:nvPr>
        </p:nvSpPr>
        <p:spPr/>
        <p:txBody>
          <a:bodyPr/>
          <a:lstStyle/>
          <a:p>
            <a:fld id="{93220D16-4DC4-4C95-9FA2-42E5DCF9AA93}"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257457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2F291-BDD3-A05A-F24A-5FE15D981A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EC5C6-8319-7729-64FE-7558BAA59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7ED25-B8BD-31DE-F82D-2CA143A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64B87-2125-3843-CE44-A7C74DD71B13}"/>
              </a:ext>
            </a:extLst>
          </p:cNvPr>
          <p:cNvSpPr>
            <a:spLocks noGrp="1"/>
          </p:cNvSpPr>
          <p:nvPr>
            <p:ph type="dt" sz="half" idx="10"/>
          </p:nvPr>
        </p:nvSpPr>
        <p:spPr/>
        <p:txBody>
          <a:bodyPr/>
          <a:lstStyle/>
          <a:p>
            <a:fld id="{BCDB2786-14AA-49AE-8A23-16025041C791}" type="datetimeFigureOut">
              <a:rPr lang="es-ES" smtClean="0">
                <a:solidFill>
                  <a:prstClr val="black">
                    <a:tint val="82000"/>
                  </a:prstClr>
                </a:solidFill>
              </a:rPr>
              <a:pPr/>
              <a:t>03/03/2026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id="{783EB25D-FEEB-F2D5-0B80-485ACB3FF834}"/>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id="{1B74D166-D3EB-E372-9CD1-DA2FFA18CE28}"/>
              </a:ext>
            </a:extLst>
          </p:cNvPr>
          <p:cNvSpPr>
            <a:spLocks noGrp="1"/>
          </p:cNvSpPr>
          <p:nvPr>
            <p:ph type="sldNum" sz="quarter" idx="12"/>
          </p:nvPr>
        </p:nvSpPr>
        <p:spPr/>
        <p:txBody>
          <a:bodyPr/>
          <a:lstStyle/>
          <a:p>
            <a:fld id="{93220D16-4DC4-4C95-9FA2-42E5DCF9AA93}"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249173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3276B-61C3-699F-2BF1-EF425717D8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E35AC0-A47E-7D66-CD50-408298CC1F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3B073E-8DB3-CC33-EDAF-E7CC020F81E5}"/>
              </a:ext>
            </a:extLst>
          </p:cNvPr>
          <p:cNvSpPr>
            <a:spLocks noGrp="1"/>
          </p:cNvSpPr>
          <p:nvPr>
            <p:ph type="dt" sz="half" idx="10"/>
          </p:nvPr>
        </p:nvSpPr>
        <p:spPr/>
        <p:txBody>
          <a:bodyPr/>
          <a:lstStyle/>
          <a:p>
            <a:fld id="{BCDB2786-14AA-49AE-8A23-16025041C791}" type="datetimeFigureOut">
              <a:rPr lang="es-ES" smtClean="0">
                <a:solidFill>
                  <a:prstClr val="black">
                    <a:tint val="82000"/>
                  </a:prstClr>
                </a:solidFill>
              </a:rPr>
              <a:pPr/>
              <a:t>03/03/2026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8B98415B-996F-1050-A509-4483AB8B7FC7}"/>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8B026FEA-4E70-D20C-8641-E77BFA8AEDB9}"/>
              </a:ext>
            </a:extLst>
          </p:cNvPr>
          <p:cNvSpPr>
            <a:spLocks noGrp="1"/>
          </p:cNvSpPr>
          <p:nvPr>
            <p:ph type="sldNum" sz="quarter" idx="12"/>
          </p:nvPr>
        </p:nvSpPr>
        <p:spPr/>
        <p:txBody>
          <a:bodyPr/>
          <a:lstStyle/>
          <a:p>
            <a:fld id="{93220D16-4DC4-4C95-9FA2-42E5DCF9AA93}"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149833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3CFE54-620B-3BF6-E022-D9042FD8A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1580F-711D-B813-32B0-EFFFD849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D8A05A-EF4D-084D-27D1-EB3BD97F5653}"/>
              </a:ext>
            </a:extLst>
          </p:cNvPr>
          <p:cNvSpPr>
            <a:spLocks noGrp="1"/>
          </p:cNvSpPr>
          <p:nvPr>
            <p:ph type="dt" sz="half" idx="10"/>
          </p:nvPr>
        </p:nvSpPr>
        <p:spPr/>
        <p:txBody>
          <a:bodyPr/>
          <a:lstStyle/>
          <a:p>
            <a:fld id="{BCDB2786-14AA-49AE-8A23-16025041C791}" type="datetimeFigureOut">
              <a:rPr lang="es-ES" smtClean="0">
                <a:solidFill>
                  <a:prstClr val="black">
                    <a:tint val="82000"/>
                  </a:prstClr>
                </a:solidFill>
              </a:rPr>
              <a:pPr/>
              <a:t>03/03/2026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4DB10A18-C275-CA11-0AFD-445B55DC40AF}"/>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01174210-4B68-02F1-AF66-2823FB3D5F4D}"/>
              </a:ext>
            </a:extLst>
          </p:cNvPr>
          <p:cNvSpPr>
            <a:spLocks noGrp="1"/>
          </p:cNvSpPr>
          <p:nvPr>
            <p:ph type="sldNum" sz="quarter" idx="12"/>
          </p:nvPr>
        </p:nvSpPr>
        <p:spPr/>
        <p:txBody>
          <a:bodyPr/>
          <a:lstStyle/>
          <a:p>
            <a:fld id="{93220D16-4DC4-4C95-9FA2-42E5DCF9AA93}"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173229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03/03/2026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03/03/2026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03/03/2026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F883F8-F90F-4C61-410A-BA1D1AEB6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DF8492-4159-979C-867C-5CE03E00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BF41D9-2399-AAA4-95C1-91053B7C4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solidFill>
                  <a:prstClr val="black">
                    <a:tint val="82000"/>
                  </a:prstClr>
                </a:solidFill>
              </a:rPr>
              <a:pPr/>
              <a:t>03/03/2026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8FF40589-F06F-25AB-138E-BDDFD4784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F8021CA5-C87E-F679-E545-D7EA3B3FD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16217116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4.png"/><Relationship Id="rId7" Type="http://schemas.openxmlformats.org/officeDocument/2006/relationships/diagramColors" Target="../diagrams/colors4.xml"/><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5.jpeg"/><Relationship Id="rId4" Type="http://schemas.openxmlformats.org/officeDocument/2006/relationships/diagramData" Target="../diagrams/data2.xml"/><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30.png"/><Relationship Id="rId5" Type="http://schemas.openxmlformats.org/officeDocument/2006/relationships/diagramQuickStyle" Target="../diagrams/quickStyle3.xml"/><Relationship Id="rId10" Type="http://schemas.openxmlformats.org/officeDocument/2006/relationships/image" Target="../media/image29.jpeg"/><Relationship Id="rId4" Type="http://schemas.openxmlformats.org/officeDocument/2006/relationships/diagramLayout" Target="../diagrams/layout3.xml"/><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69025" y="0"/>
            <a:ext cx="6022975" cy="171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360000" bIns="0" anchor="b" anchorCtr="1"/>
          <a:lstStyle/>
          <a:p>
            <a:pPr algn="ctr">
              <a:tabLst>
                <a:tab pos="1082675" algn="l"/>
              </a:tabLst>
              <a:defRPr/>
            </a:pPr>
            <a:r>
              <a:rPr lang="te-IN" sz="2800" b="1" dirty="0">
                <a:solidFill>
                  <a:srgbClr val="48CEE0">
                    <a:lumMod val="40000"/>
                    <a:lumOff val="60000"/>
                  </a:srgbClr>
                </a:solidFill>
                <a:latin typeface="Sree Krushnadevaraya" pitchFamily="2" charset="0"/>
                <a:cs typeface="Sree Krushnadevaraya" pitchFamily="2" charset="0"/>
              </a:rPr>
              <a:t>పరలోకము మరియు భూమి ఐక్యపర్చబడెను </a:t>
            </a:r>
            <a:r>
              <a:rPr lang="te-IN" sz="2800" b="1" dirty="0">
                <a:solidFill>
                  <a:prstClr val="white"/>
                </a:solidFill>
                <a:latin typeface="Sree Krushnadevaraya" pitchFamily="2" charset="0"/>
                <a:cs typeface="Sree Krushnadevaraya" pitchFamily="2" charset="0"/>
              </a:rPr>
              <a:t>ఫిలిప్పీయులకు మరియు కొలొస్సయులకు వ్రాసిన పత్రికలలో యేసును గూర్చి నేర్చుకొనుడి</a:t>
            </a:r>
          </a:p>
        </p:txBody>
      </p:sp>
      <p:sp>
        <p:nvSpPr>
          <p:cNvPr id="3" name="Rounded Rectangle 2"/>
          <p:cNvSpPr/>
          <p:nvPr/>
        </p:nvSpPr>
        <p:spPr>
          <a:xfrm>
            <a:off x="6169025" y="3429000"/>
            <a:ext cx="6022975" cy="3429000"/>
          </a:xfrm>
          <a:prstGeom prst="roundRect">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IN">
              <a:solidFill>
                <a:prstClr val="white"/>
              </a:solidFill>
            </a:endParaRPr>
          </a:p>
        </p:txBody>
      </p:sp>
      <p:sp>
        <p:nvSpPr>
          <p:cNvPr id="4" name="Rounded Rectangle 3"/>
          <p:cNvSpPr/>
          <p:nvPr/>
        </p:nvSpPr>
        <p:spPr>
          <a:xfrm>
            <a:off x="6704514" y="1714472"/>
            <a:ext cx="5076967" cy="2448096"/>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360000" bIns="108000" anchor="ctr">
            <a:scene3d>
              <a:camera prst="orthographicFront"/>
              <a:lightRig rig="flat" dir="tl">
                <a:rot lat="0" lon="0" rev="6600000"/>
              </a:lightRig>
            </a:scene3d>
            <a:sp3d extrusionH="25400" contourW="8890">
              <a:contourClr>
                <a:schemeClr val="accent2">
                  <a:shade val="75000"/>
                </a:schemeClr>
              </a:contourClr>
            </a:sp3d>
          </a:bodyPr>
          <a:lstStyle/>
          <a:p>
            <a:pPr algn="ctr">
              <a:defRPr/>
            </a:pPr>
            <a:r>
              <a:rPr lang="en-US" sz="6600" b="1" dirty="0">
                <a:ln w="11430"/>
                <a:gradFill>
                  <a:gsLst>
                    <a:gs pos="0">
                      <a:srgbClr val="E3B84B">
                        <a:tint val="70000"/>
                        <a:satMod val="245000"/>
                      </a:srgbClr>
                    </a:gs>
                    <a:gs pos="75000">
                      <a:srgbClr val="E3B84B">
                        <a:tint val="90000"/>
                        <a:shade val="60000"/>
                        <a:satMod val="240000"/>
                      </a:srgbClr>
                    </a:gs>
                    <a:gs pos="100000">
                      <a:srgbClr val="E3B84B">
                        <a:tint val="100000"/>
                        <a:shade val="50000"/>
                        <a:satMod val="240000"/>
                      </a:srgb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10- </a:t>
            </a:r>
            <a:r>
              <a:rPr lang="en-US" sz="6000" dirty="0">
                <a:ln w="18415" cmpd="sng">
                  <a:solidFill>
                    <a:srgbClr val="FFFFFF"/>
                  </a:solidFill>
                  <a:prstDash val="solid"/>
                </a:ln>
                <a:solidFill>
                  <a:srgbClr val="9DCC9E"/>
                </a:solidFill>
                <a:effectLst>
                  <a:outerShdw blurRad="63500" dir="3600000" algn="tl" rotWithShape="0">
                    <a:srgbClr val="000000">
                      <a:alpha val="70000"/>
                    </a:srgbClr>
                  </a:outerShdw>
                </a:effectLst>
                <a:latin typeface="Sree Krushnadevaraya" pitchFamily="2" charset="0"/>
                <a:cs typeface="Sree Krushnadevaraya" pitchFamily="2" charset="0"/>
              </a:rPr>
              <a:t>“</a:t>
            </a:r>
            <a:r>
              <a:rPr lang="te-IN" sz="6000" dirty="0">
                <a:ln w="18415" cmpd="sng">
                  <a:solidFill>
                    <a:srgbClr val="FFFFFF"/>
                  </a:solidFill>
                  <a:prstDash val="solid"/>
                </a:ln>
                <a:solidFill>
                  <a:srgbClr val="9DCC9E"/>
                </a:solidFill>
                <a:effectLst>
                  <a:outerShdw blurRad="63500" dir="3600000" algn="tl" rotWithShape="0">
                    <a:srgbClr val="000000">
                      <a:alpha val="70000"/>
                    </a:srgbClr>
                  </a:outerShdw>
                </a:effectLst>
                <a:latin typeface="Sree Krushnadevaraya" pitchFamily="2" charset="0"/>
                <a:cs typeface="Sree Krushnadevaraya" pitchFamily="2" charset="0"/>
              </a:rPr>
              <a:t>క్రీస్తులో</a:t>
            </a:r>
            <a:r>
              <a:rPr lang="en-US" sz="6000" dirty="0">
                <a:ln w="18415" cmpd="sng">
                  <a:solidFill>
                    <a:srgbClr val="FFFFFF"/>
                  </a:solidFill>
                  <a:prstDash val="solid"/>
                </a:ln>
                <a:solidFill>
                  <a:srgbClr val="9DCC9E"/>
                </a:solidFill>
                <a:effectLst>
                  <a:outerShdw blurRad="63500" dir="3600000" algn="tl" rotWithShape="0">
                    <a:srgbClr val="000000">
                      <a:alpha val="70000"/>
                    </a:srgbClr>
                  </a:outerShdw>
                </a:effectLst>
                <a:latin typeface="Sree Krushnadevaraya" pitchFamily="2" charset="0"/>
                <a:cs typeface="Sree Krushnadevaraya" pitchFamily="2" charset="0"/>
              </a:rPr>
              <a:t> </a:t>
            </a:r>
            <a:r>
              <a:rPr lang="te-IN" sz="6000" dirty="0">
                <a:ln w="18415" cmpd="sng">
                  <a:solidFill>
                    <a:srgbClr val="FFFFFF"/>
                  </a:solidFill>
                  <a:prstDash val="solid"/>
                </a:ln>
                <a:solidFill>
                  <a:srgbClr val="9DCC9E"/>
                </a:solidFill>
                <a:effectLst>
                  <a:outerShdw blurRad="63500" dir="3600000" algn="tl" rotWithShape="0">
                    <a:srgbClr val="000000">
                      <a:alpha val="70000"/>
                    </a:srgbClr>
                  </a:outerShdw>
                </a:effectLst>
                <a:latin typeface="Sree Krushnadevaraya" pitchFamily="2" charset="0"/>
                <a:cs typeface="Sree Krushnadevaraya" pitchFamily="2" charset="0"/>
              </a:rPr>
              <a:t> సంపూర్ణులు</a:t>
            </a:r>
            <a:r>
              <a:rPr lang="en-US" sz="6000" dirty="0">
                <a:ln w="18415" cmpd="sng">
                  <a:solidFill>
                    <a:srgbClr val="FFFFFF"/>
                  </a:solidFill>
                  <a:prstDash val="solid"/>
                </a:ln>
                <a:solidFill>
                  <a:srgbClr val="9DCC9E"/>
                </a:solidFill>
                <a:effectLst>
                  <a:outerShdw blurRad="63500" dir="3600000" algn="tl" rotWithShape="0">
                    <a:srgbClr val="000000">
                      <a:alpha val="70000"/>
                    </a:srgbClr>
                  </a:outerShdw>
                </a:effectLst>
                <a:latin typeface="Sree Krushnadevaraya" pitchFamily="2" charset="0"/>
                <a:cs typeface="Sree Krushnadevaraya" pitchFamily="2" charset="0"/>
              </a:rPr>
              <a:t>”</a:t>
            </a:r>
            <a:endParaRPr lang="en" sz="6000" dirty="0">
              <a:ln w="18415" cmpd="sng">
                <a:solidFill>
                  <a:srgbClr val="FFFFFF"/>
                </a:solidFill>
                <a:prstDash val="solid"/>
              </a:ln>
              <a:solidFill>
                <a:srgbClr val="9DCC9E"/>
              </a:solidFill>
              <a:effectLst>
                <a:outerShdw blurRad="63500" dir="3600000" algn="tl" rotWithShape="0">
                  <a:srgbClr val="000000">
                    <a:alpha val="70000"/>
                  </a:srgbClr>
                </a:outerShdw>
              </a:effectLst>
              <a:latin typeface="Sree Krushnadevaraya" pitchFamily="2" charset="0"/>
              <a:cs typeface="Sree Krushnadevaraya" pitchFamily="2" charset="0"/>
            </a:endParaRPr>
          </a:p>
        </p:txBody>
      </p:sp>
      <p:sp>
        <p:nvSpPr>
          <p:cNvPr id="5" name="Rectangle 4"/>
          <p:cNvSpPr/>
          <p:nvPr/>
        </p:nvSpPr>
        <p:spPr>
          <a:xfrm>
            <a:off x="6265173" y="4420195"/>
            <a:ext cx="5830442" cy="1600438"/>
          </a:xfrm>
          <a:prstGeom prst="rect">
            <a:avLst/>
          </a:prstGeom>
          <a:noFill/>
        </p:spPr>
        <p:txBody>
          <a:bodyPr wrap="none">
            <a:spAutoFit/>
          </a:bodyPr>
          <a:lstStyle/>
          <a:p>
            <a:pPr algn="ctr">
              <a:defRPr/>
            </a:pPr>
            <a:r>
              <a:rPr lang="te-IN"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defRPr/>
            </a:pPr>
            <a:r>
              <a:rPr lang="te-IN" sz="5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మొదటి త్రిమాసం</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p:cNvSpPr/>
          <p:nvPr/>
        </p:nvSpPr>
        <p:spPr>
          <a:xfrm>
            <a:off x="6300441" y="5860662"/>
            <a:ext cx="5759911"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జనవరి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ఫిబ్రవరి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మార్చి</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- 2026</a:t>
            </a:r>
          </a:p>
        </p:txBody>
      </p:sp>
      <p:pic>
        <p:nvPicPr>
          <p:cNvPr id="2050" name="Picture 2" descr="Uniting Heaven and Earth: Christ in Philippians and Colossians (1st Quarter 2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69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02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nodeType="afterGroup">
                            <p:stCondLst>
                              <p:cond delay="25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nodeType="afterGroup">
                            <p:stCondLst>
                              <p:cond delay="4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nodeType="afterGroup">
                            <p:stCondLst>
                              <p:cond delay="5000"/>
                            </p:stCondLst>
                            <p:childTnLst>
                              <p:par>
                                <p:cTn id="21" presetID="6"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nodeType="afterGroup">
                            <p:stCondLst>
                              <p:cond delay="7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8" y="987208"/>
            <a:ext cx="9877425" cy="110799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te-IN" sz="66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latin typeface="Sree Krushnadevaraya" pitchFamily="2" charset="0"/>
                <a:cs typeface="Sree Krushnadevaraya" pitchFamily="2" charset="0"/>
              </a:rPr>
              <a:t>విశ్వాసాన్ని దెబ్బతీసే సమస్యలు</a:t>
            </a:r>
            <a:endParaRPr lang="en" sz="66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8111905C-C1CF-1107-A5BF-FF24EA22FB20}"/>
              </a:ext>
            </a:extLst>
          </p:cNvPr>
          <p:cNvSpPr txBox="1"/>
          <p:nvPr/>
        </p:nvSpPr>
        <p:spPr>
          <a:xfrm>
            <a:off x="0" y="110362"/>
            <a:ext cx="12192000" cy="923330"/>
          </a:xfrm>
          <a:prstGeom prst="rect">
            <a:avLst/>
          </a:prstGeom>
          <a:noFill/>
        </p:spPr>
        <p:txBody>
          <a:bodyPr wrap="square">
            <a:spAutoFit/>
          </a:bodyPr>
          <a:lstStyle/>
          <a:p>
            <a:pPr algn="ctr"/>
            <a:r>
              <a:rPr lang="te-IN" sz="5400" b="1" dirty="0">
                <a:ln w="6600">
                  <a:solidFill>
                    <a:schemeClr val="accent2"/>
                  </a:solidFill>
                  <a:prstDash val="solid"/>
                </a:ln>
                <a:solidFill>
                  <a:srgbClr val="FFFFFF"/>
                </a:solidFill>
                <a:effectLst>
                  <a:outerShdw dist="38100" dir="2700000" algn="tl" rotWithShape="0">
                    <a:schemeClr val="accent2"/>
                  </a:outerShdw>
                </a:effectLst>
                <a:latin typeface="Sree Krushnadevaraya" pitchFamily="2" charset="0"/>
                <a:cs typeface="Sree Krushnadevaraya" pitchFamily="2" charset="0"/>
              </a:rPr>
              <a:t>పండుగ, కొత్త చంద్రుడు, విశ్రాంతి దినాలు </a:t>
            </a:r>
            <a:endParaRPr lang="en" sz="5400" b="1" dirty="0">
              <a:ln w="6600">
                <a:solidFill>
                  <a:schemeClr val="accent2"/>
                </a:solidFill>
                <a:prstDash val="solid"/>
              </a:ln>
              <a:solidFill>
                <a:srgbClr val="FFFFFF"/>
              </a:solidFill>
              <a:effectLst>
                <a:outerShdw dist="38100" dir="2700000" algn="tl" rotWithShape="0">
                  <a:schemeClr val="accent2"/>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8FB28084-C0F0-D1F7-D5C5-9E2C21B6302D}"/>
              </a:ext>
            </a:extLst>
          </p:cNvPr>
          <p:cNvSpPr txBox="1"/>
          <p:nvPr/>
        </p:nvSpPr>
        <p:spPr>
          <a:xfrm>
            <a:off x="1271587" y="711463"/>
            <a:ext cx="9648825" cy="800219"/>
          </a:xfrm>
          <a:prstGeom prst="rect">
            <a:avLst/>
          </a:prstGeom>
          <a:noFill/>
        </p:spPr>
        <p:txBody>
          <a:bodyPr wrap="square">
            <a:spAutoFit/>
          </a:bodyPr>
          <a:lstStyle/>
          <a:p>
            <a:pPr algn="ctr"/>
            <a:r>
              <a:rPr lang="en" sz="2300" b="1" dirty="0">
                <a:solidFill>
                  <a:srgbClr val="FFFF66"/>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300" b="1" dirty="0">
                <a:solidFill>
                  <a:srgbClr val="FFFF66"/>
                </a:solidFill>
                <a:effectLst>
                  <a:outerShdw blurRad="38100" dist="38100" dir="2700000" algn="tl">
                    <a:srgbClr val="000000">
                      <a:alpha val="43137"/>
                    </a:srgbClr>
                  </a:outerShdw>
                </a:effectLst>
                <a:latin typeface="Sree Krushnadevaraya" pitchFamily="2" charset="0"/>
                <a:cs typeface="Sree Krushnadevaraya" pitchFamily="2" charset="0"/>
              </a:rPr>
              <a:t>కాబట్టి అన్నపానముల విషయములోనైనను, పండుగ అమావాస్య విశ్రాంతి దినము అనువాటి విషయములోనైనను, మీకు తీర్పుతీర్చ నెవనికిని అవకాశమియ్యకుడి.</a:t>
            </a:r>
            <a:r>
              <a:rPr lang="en" sz="2300" b="1" dirty="0">
                <a:solidFill>
                  <a:srgbClr val="FFFF66"/>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300" b="1" dirty="0">
                <a:solidFill>
                  <a:srgbClr val="FFFF66"/>
                </a:solidFill>
                <a:effectLst>
                  <a:outerShdw blurRad="38100" dist="38100" dir="2700000" algn="tl">
                    <a:srgbClr val="000000">
                      <a:alpha val="43137"/>
                    </a:srgbClr>
                  </a:outerShdw>
                </a:effectLst>
                <a:latin typeface="Sree Krushnadevaraya" pitchFamily="2" charset="0"/>
                <a:cs typeface="Sree Krushnadevaraya" pitchFamily="2" charset="0"/>
              </a:rPr>
              <a:t>కొలొస్సయులకు</a:t>
            </a:r>
            <a:r>
              <a:rPr lang="en" sz="2300" b="1" dirty="0">
                <a:solidFill>
                  <a:srgbClr val="FFFF66"/>
                </a:solidFill>
                <a:effectLst>
                  <a:outerShdw blurRad="38100" dist="38100" dir="2700000" algn="tl">
                    <a:srgbClr val="000000">
                      <a:alpha val="43137"/>
                    </a:srgbClr>
                  </a:outerShdw>
                </a:effectLst>
                <a:latin typeface="Sree Krushnadevaraya" pitchFamily="2" charset="0"/>
                <a:cs typeface="Sree Krushnadevaraya" pitchFamily="2" charset="0"/>
              </a:rPr>
              <a:t> 2:16)</a:t>
            </a:r>
          </a:p>
        </p:txBody>
      </p:sp>
      <p:sp>
        <p:nvSpPr>
          <p:cNvPr id="5" name="CuadroTexto 4">
            <a:extLst>
              <a:ext uri="{FF2B5EF4-FFF2-40B4-BE49-F238E27FC236}">
                <a16:creationId xmlns:a16="http://schemas.microsoft.com/office/drawing/2014/main" id="{8465C017-0A21-32CB-C486-A75F72F0FC7E}"/>
              </a:ext>
            </a:extLst>
          </p:cNvPr>
          <p:cNvSpPr txBox="1"/>
          <p:nvPr/>
        </p:nvSpPr>
        <p:spPr>
          <a:xfrm>
            <a:off x="323850" y="1500782"/>
            <a:ext cx="6724650" cy="1154162"/>
          </a:xfrm>
          <a:prstGeom prst="rect">
            <a:avLst/>
          </a:prstGeom>
          <a:noFill/>
        </p:spPr>
        <p:txBody>
          <a:bodyPr wrap="square" rtlCol="0">
            <a:spAutoFit/>
          </a:bodyPr>
          <a:lstStyle/>
          <a:p>
            <a:pPr>
              <a:spcBef>
                <a:spcPts val="600"/>
              </a:spcBef>
            </a:pPr>
            <a:r>
              <a:rPr lang="te-IN" sz="2300" dirty="0">
                <a:latin typeface="Sree Krushnadevaraya" pitchFamily="2" charset="0"/>
                <a:cs typeface="Sree Krushnadevaraya" pitchFamily="2" charset="0"/>
              </a:rPr>
              <a:t>సున్నతితో పాటు, యూదులను అన్యుల నుండి వేరు చేసే ఇతర అంశాలు కూడా ఉన్నాయి: మతపరమైన ఆచారాలు మరియు ఉత్సవాలు.</a:t>
            </a:r>
            <a:endParaRPr lang="en" sz="2300"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2834706154"/>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323850" y="4440048"/>
            <a:ext cx="6724650" cy="2569934"/>
          </a:xfrm>
          <a:prstGeom prst="rect">
            <a:avLst/>
          </a:prstGeom>
          <a:noFill/>
        </p:spPr>
        <p:txBody>
          <a:bodyPr wrap="square">
            <a:spAutoFit/>
          </a:bodyPr>
          <a:lstStyle/>
          <a:p>
            <a:pPr>
              <a:spcBef>
                <a:spcPts val="600"/>
              </a:spcBef>
            </a:pPr>
            <a:r>
              <a:rPr lang="te-IN" sz="2300" dirty="0">
                <a:latin typeface="Sree Krushnadevaraya" pitchFamily="2" charset="0"/>
                <a:cs typeface="Sree Krushnadevaraya" pitchFamily="2" charset="0"/>
              </a:rPr>
              <a:t>పవిత్ర స్థలం యొక్క మొత్తం ఆచార వ్యవస్థను ఒకే వాక్యంలో సంగ్రహించడానికి పౌలు హోషేయ 2:11 ను ఉటంకించినట్లు అనిపిస్తుంది. ఇక్కడ ప్రస్తావించబడిన సబ్బాతులు ఏడు ఆచార సబ్బాతులు (అవి ఏ వారంలో వచ్చినా ఆచరిస్తారు), మరియు వారపు సబ్బాతు కాదని (నైతిక చట్టంలో చేర్చబడింది, సార్వత్రికమైనది మరియు అందరికీ, యూదులు మరియు అన్యులకు వర్తిస్తుంది) సూచిస్తుంది.</a:t>
            </a:r>
            <a:endParaRPr lang="en" sz="2300" dirty="0">
              <a:latin typeface="Sree Krushnadevaraya" pitchFamily="2" charset="0"/>
              <a:cs typeface="Sree Krushnadevaraya" pitchFamily="2" charset="0"/>
            </a:endParaRPr>
          </a:p>
        </p:txBody>
      </p:sp>
      <p:sp>
        <p:nvSpPr>
          <p:cNvPr id="10" name="CuadroTexto 9">
            <a:extLst>
              <a:ext uri="{FF2B5EF4-FFF2-40B4-BE49-F238E27FC236}">
                <a16:creationId xmlns:a16="http://schemas.microsoft.com/office/drawing/2014/main" id="{778F6746-B772-2D55-BFDE-36C5C495136E}"/>
              </a:ext>
            </a:extLst>
          </p:cNvPr>
          <p:cNvSpPr txBox="1"/>
          <p:nvPr/>
        </p:nvSpPr>
        <p:spPr>
          <a:xfrm>
            <a:off x="323850" y="2579509"/>
            <a:ext cx="6724650" cy="1862048"/>
          </a:xfrm>
          <a:prstGeom prst="rect">
            <a:avLst/>
          </a:prstGeom>
          <a:noFill/>
        </p:spPr>
        <p:txBody>
          <a:bodyPr wrap="square">
            <a:spAutoFit/>
          </a:bodyPr>
          <a:lstStyle/>
          <a:p>
            <a:pPr>
              <a:spcBef>
                <a:spcPts val="600"/>
              </a:spcBef>
            </a:pPr>
            <a:r>
              <a:rPr lang="te-IN" sz="2300" b="1" dirty="0">
                <a:latin typeface="Sree Krushnadevaraya" pitchFamily="2" charset="0"/>
                <a:cs typeface="Sree Krushnadevaraya" pitchFamily="2" charset="0"/>
              </a:rPr>
              <a:t>పౌలు సున్నతి పాత్రను ఇప్పటికే స్పష్టం చేశాడు. ఇప్పుడు, "వదులు" అనే వ్యక్తీకరణతో, పౌలు "చేతిరాత" (ఆచార చట్టాలు) రద్దు చేయడం యొక్క చిక్కులను సూచిస్తున్నాడు: యేసు సిలువపై మరణించడం ద్వారా నెరవేర్చిన ఆచారాలు మరియు పండుగలను ఆచరించడం ఇకపై తప్పనిసరి కాదు (మత్తయి 27:51; కొలొస్సయులు 2:16).</a:t>
            </a:r>
            <a:endParaRPr lang="en" sz="23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0" y="126128"/>
            <a:ext cx="12191999" cy="923330"/>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te-IN" sz="5400" b="1" dirty="0">
                <a:ln/>
                <a:solidFill>
                  <a:srgbClr val="FF0000"/>
                </a:solidFill>
                <a:latin typeface="Sree Krushnadevaraya" pitchFamily="2" charset="0"/>
                <a:cs typeface="Sree Krushnadevaraya" pitchFamily="2" charset="0"/>
              </a:rPr>
              <a:t>మనుష్యుల ఆజ్ఞలు </a:t>
            </a:r>
            <a:endParaRPr lang="en" sz="5400" b="1" dirty="0">
              <a:ln/>
              <a:solidFill>
                <a:srgbClr val="FF0000"/>
              </a:solidFill>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ABDBFBC3-D00D-2703-6F2A-9A25EC679054}"/>
              </a:ext>
            </a:extLst>
          </p:cNvPr>
          <p:cNvSpPr txBox="1"/>
          <p:nvPr/>
        </p:nvSpPr>
        <p:spPr>
          <a:xfrm>
            <a:off x="1443036" y="908197"/>
            <a:ext cx="9305925" cy="584775"/>
          </a:xfrm>
          <a:prstGeom prst="rect">
            <a:avLst/>
          </a:prstGeom>
          <a:noFill/>
        </p:spPr>
        <p:txBody>
          <a:bodyPr wrap="square">
            <a:spAutoFit/>
            <a:scene3d>
              <a:camera prst="orthographicFront"/>
              <a:lightRig rig="threePt" dir="t"/>
            </a:scene3d>
            <a:sp3d extrusionH="57150">
              <a:bevelT w="38100" h="38100"/>
            </a:sp3d>
          </a:bodyPr>
          <a:lstStyle/>
          <a:p>
            <a:pPr algn="ctr"/>
            <a:r>
              <a:rPr lang="en" sz="3200" dirty="0">
                <a:solidFill>
                  <a:schemeClr val="accent4">
                    <a:lumMod val="50000"/>
                  </a:schemeClr>
                </a:solidFill>
                <a:latin typeface="Sree Krushnadevaraya" pitchFamily="2" charset="0"/>
                <a:cs typeface="Sree Krushnadevaraya" pitchFamily="2" charset="0"/>
              </a:rPr>
              <a:t>“</a:t>
            </a:r>
            <a:r>
              <a:rPr lang="te-IN" sz="3200" dirty="0">
                <a:solidFill>
                  <a:schemeClr val="accent4">
                    <a:lumMod val="50000"/>
                  </a:schemeClr>
                </a:solidFill>
                <a:latin typeface="Sree Krushnadevaraya" pitchFamily="2" charset="0"/>
                <a:cs typeface="Sree Krushnadevaraya" pitchFamily="2" charset="0"/>
              </a:rPr>
              <a:t>అవన్నియు వాడుకొనుటచేత నశించిపోవును.</a:t>
            </a:r>
            <a:r>
              <a:rPr lang="en" sz="3200" dirty="0">
                <a:solidFill>
                  <a:schemeClr val="accent4">
                    <a:lumMod val="50000"/>
                  </a:schemeClr>
                </a:solidFill>
                <a:latin typeface="Sree Krushnadevaraya" pitchFamily="2" charset="0"/>
                <a:cs typeface="Sree Krushnadevaraya" pitchFamily="2" charset="0"/>
              </a:rPr>
              <a:t>” </a:t>
            </a:r>
            <a:r>
              <a:rPr lang="en" sz="2400" dirty="0">
                <a:solidFill>
                  <a:schemeClr val="accent4">
                    <a:lumMod val="50000"/>
                  </a:schemeClr>
                </a:solidFill>
                <a:latin typeface="Sree Krushnadevaraya" pitchFamily="2" charset="0"/>
                <a:cs typeface="Sree Krushnadevaraya" pitchFamily="2" charset="0"/>
              </a:rPr>
              <a:t>(</a:t>
            </a:r>
            <a:r>
              <a:rPr lang="te-IN" sz="2400" dirty="0">
                <a:solidFill>
                  <a:schemeClr val="accent4">
                    <a:lumMod val="50000"/>
                  </a:schemeClr>
                </a:solidFill>
                <a:latin typeface="Sree Krushnadevaraya" pitchFamily="2" charset="0"/>
                <a:cs typeface="Sree Krushnadevaraya" pitchFamily="2" charset="0"/>
              </a:rPr>
              <a:t>కొలొస్సయులకు</a:t>
            </a:r>
            <a:r>
              <a:rPr lang="en" sz="2400" dirty="0">
                <a:solidFill>
                  <a:schemeClr val="accent4">
                    <a:lumMod val="50000"/>
                  </a:schemeClr>
                </a:solidFill>
                <a:latin typeface="Sree Krushnadevaraya" pitchFamily="2" charset="0"/>
                <a:cs typeface="Sree Krushnadevaraya" pitchFamily="2" charset="0"/>
              </a:rPr>
              <a:t> 2:22)</a:t>
            </a:r>
          </a:p>
        </p:txBody>
      </p:sp>
      <p:sp>
        <p:nvSpPr>
          <p:cNvPr id="5" name="CuadroTexto 4">
            <a:extLst>
              <a:ext uri="{FF2B5EF4-FFF2-40B4-BE49-F238E27FC236}">
                <a16:creationId xmlns:a16="http://schemas.microsoft.com/office/drawing/2014/main" id="{7C8DBD73-D4CD-7414-5B73-15101FDEB559}"/>
              </a:ext>
            </a:extLst>
          </p:cNvPr>
          <p:cNvSpPr txBox="1"/>
          <p:nvPr/>
        </p:nvSpPr>
        <p:spPr>
          <a:xfrm>
            <a:off x="152400" y="1593652"/>
            <a:ext cx="7222434" cy="1631216"/>
          </a:xfrm>
          <a:prstGeom prst="rect">
            <a:avLst/>
          </a:prstGeom>
          <a:noFill/>
        </p:spPr>
        <p:txBody>
          <a:bodyPr wrap="square" rtlCol="0">
            <a:spAutoFit/>
          </a:bodyPr>
          <a:lstStyle/>
          <a:p>
            <a:pPr>
              <a:spcBef>
                <a:spcPts val="600"/>
              </a:spcBef>
            </a:pPr>
            <a:r>
              <a:rPr lang="te-IN" sz="2000" dirty="0">
                <a:latin typeface="Sree Krushnadevaraya" pitchFamily="2" charset="0"/>
                <a:cs typeface="Sree Krushnadevaraya" pitchFamily="2" charset="0"/>
              </a:rPr>
              <a:t>పౌలు తన లేఖలో అనేకసార్లు ప్రస్తావించిన అబద్ధ బోధకులు, రక్షణ పొందాలంటే యూదుల చట్టాన్ని పాటించాల్సిన అవసరం ఉందని బోధించిన యూదులు. (అపొస్తలుల కార్యములు 15:1, 5) అయితే, ఆ అబద్ధ బోధకులు, యూదుల చట్టాన్ని పాటించాల్సిన అవసరం లేదని బోధించారు. ఈ చట్టాలలో రాబీలు రూపొందించిన అనేక నియమాలు కూడా ఉన్నాయి.</a:t>
            </a:r>
            <a:endParaRPr lang="en" sz="2000" dirty="0">
              <a:latin typeface="Sree Krushnadevaraya" pitchFamily="2" charset="0"/>
              <a:cs typeface="Sree Krushnadevaraya" pitchFamily="2" charset="0"/>
            </a:endParaRPr>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06"/>
          <a:stretch>
            <a:fillRect/>
          </a:stretch>
        </p:blipFill>
        <p:spPr>
          <a:xfrm>
            <a:off x="7374834" y="1632529"/>
            <a:ext cx="4665871" cy="3088937"/>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2001780" y="4907409"/>
            <a:ext cx="8249649" cy="1015663"/>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అయితే, ఈ ఆచారాలకు అలవాటు పడిన యూదులకు, ఇవి హృదయాన్ని మార్చడానికి ఉపయోగపడకపోయినా, తమకు తాముగా ఒక నిర్దిష్ట నైతిక విలువను కలిగి ఉంటాయని పౌలు స్పష్టం చేస్తున్నాడు (కొలొ. 2:23).</a:t>
            </a:r>
            <a:endParaRPr lang="en" sz="2000" dirty="0">
              <a:latin typeface="Sree Krushnadevaraya" pitchFamily="2" charset="0"/>
              <a:cs typeface="Sree Krushnadevaraya" pitchFamily="2" charset="0"/>
            </a:endParaRPr>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2400" y="3270068"/>
            <a:ext cx="7222434" cy="1631216"/>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పౌలు తర్కాన్ని మనం అనుసరిస్తాము. బాప్తిసంలో మనం "లోకపు మూలపాఠాలకు" చనిపోయాము మరియు క్రీస్తు కోసం జీవిస్తున్నాము. ఉదాహరణకు, ఆచార మలినాల గురించి మనం ఆందోళన చెందుతూనే ఉంటే, మనం ఇప్పటికీ లోకంలోనే జీవిస్తున్నాము మరియు ఉపయోగంతో అదృశ్యమయ్యే విషయాల గురించి మనం ఆందోళన చెందుతాము (కొలొ. 2:20-22).</a:t>
            </a:r>
            <a:endParaRPr lang="en" sz="2000" dirty="0">
              <a:latin typeface="Sree Krushnadevaraya" pitchFamily="2" charset="0"/>
              <a:cs typeface="Sree Krushnadevaraya" pitchFamily="2" charset="0"/>
            </a:endParaRPr>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4" y="5976496"/>
            <a:ext cx="8249648" cy="707886"/>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సారాంశంలో, మనం మానవ తత్వాలు లేదా తర్కం ద్వారా కాకుండా, లేఖనాలలో ఉన్న బోధనల ద్వారా - దైవిక ప్రేరణతో - మార్గనిర్దేశం చేయబడాలి.</a:t>
            </a:r>
            <a:endParaRPr lang="en" sz="20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414130" y="1308516"/>
            <a:ext cx="11426686" cy="4478149"/>
          </a:xfrm>
          <a:prstGeom prst="rect">
            <a:avLst/>
          </a:prstGeom>
          <a:noFill/>
        </p:spPr>
        <p:txBody>
          <a:bodyPr wrap="square">
            <a:spAutoFit/>
          </a:bodyPr>
          <a:lstStyle/>
          <a:p>
            <a:pPr>
              <a:spcBef>
                <a:spcPts val="600"/>
              </a:spcBef>
            </a:pPr>
            <a:r>
              <a:rPr lang="te-IN" sz="2800" dirty="0">
                <a:latin typeface="Sree Krushnadevaraya" pitchFamily="2" charset="0"/>
                <a:cs typeface="Sree Krushnadevaraya" pitchFamily="2" charset="0"/>
              </a:rPr>
              <a:t>"క్రైస్తవుడిని లెబనాన్ దేవదారు చెట్టుతో పోల్చారు. ఈ చెట్టు కొన్ని చిన్న వేళ్లను దిగుబడినిచ్చే లోమ్‌లోకి పంపడం కంటే ఎక్కువ చేస్తుందని నేను చదివాను. ఇది బలమైన వేళ్లను భూమిలోకి లోతుగా పంపుతుంది మరియు మరింత బలమైన పట్టు కోసం వెతుకుతూ మరింత దూరం క్రిందికి దూసుకుపోతుంది. మరియు తుఫాను యొక్క భయంకరమైన గాలిలో, అది గట్టిగా నిలుస్తుంది, కింద దాని తీగల నెట్‌వర్క్ ద్వారా పట్టుకుంది. </a:t>
            </a:r>
          </a:p>
          <a:p>
            <a:pPr>
              <a:spcBef>
                <a:spcPts val="600"/>
              </a:spcBef>
            </a:pPr>
            <a:r>
              <a:rPr lang="te-IN" sz="2800" dirty="0">
                <a:latin typeface="Sree Krushnadevaraya" pitchFamily="2" charset="0"/>
                <a:cs typeface="Sree Krushnadevaraya" pitchFamily="2" charset="0"/>
              </a:rPr>
              <a:t>కాబట్టి క్రైస్తవుడు క్రీస్తులోకి లోతుగా వేళ్ళు పెడతాడు. అతను తన విమోచకుడిపై విశ్వాసం కలిగి ఉంటాడు. అతను ఎవరిని నమ్ముతున్నాడో అతనికి తెలుసు. యేసు దేవుని కుమారుడని మరియు పాపుల రక్షకుడని అతను పూర్తిగా నమ్ముతాడు. ... .... విశ్వాసం యొక్క వేర్లు లోతుగా దూసుకుపోతాయి. నిజమైన క్రైస్తవులు, లెబనాన్ దేవదారు చెట్టు లాగా, మృదువైన ఉపరితల నేలలో పెరగరు, కానీ దేవునిలో పాతుకుపోయి, పర్వత శిలల చీలికలలో స్థిరపడతారు.."</a:t>
            </a:r>
            <a:endParaRPr lang="en" sz="2800"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461665"/>
          </a:xfrm>
          <a:prstGeom prst="rect">
            <a:avLst/>
          </a:prstGeom>
          <a:noFill/>
        </p:spPr>
        <p:txBody>
          <a:bodyPr wrap="square" rtlCol="0">
            <a:spAutoFit/>
          </a:bodyPr>
          <a:lstStyle/>
          <a:p>
            <a:pPr algn="ctr"/>
            <a:r>
              <a:rPr lang="te-IN" sz="2400" b="1" dirty="0">
                <a:latin typeface="Sree Krushnadevaraya" pitchFamily="2" charset="0"/>
                <a:cs typeface="Sree Krushnadevaraya" pitchFamily="2" charset="0"/>
              </a:rPr>
              <a:t>ఎలెన్ జి. వైట్ </a:t>
            </a:r>
            <a:r>
              <a:rPr lang="en" sz="2400" b="1" dirty="0">
                <a:latin typeface="Sree Krushnadevaraya" pitchFamily="2" charset="0"/>
                <a:cs typeface="Sree Krushnadevaraya" pitchFamily="2" charset="0"/>
              </a:rPr>
              <a:t> </a:t>
            </a:r>
            <a:r>
              <a:rPr lang="te-IN" sz="2400" b="1" dirty="0">
                <a:latin typeface="Sree Krushnadevaraya" pitchFamily="2" charset="0"/>
                <a:cs typeface="Sree Krushnadevaraya" pitchFamily="2" charset="0"/>
              </a:rPr>
              <a:t>(మన ఉన్నత పిలుపు, నవంబరు 21)</a:t>
            </a:r>
            <a:endParaRPr lang="en" sz="24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90DB77-35D0-8ABB-169B-84F7433B918C}"/>
              </a:ext>
            </a:extLst>
          </p:cNvPr>
          <p:cNvSpPr txBox="1"/>
          <p:nvPr/>
        </p:nvSpPr>
        <p:spPr>
          <a:xfrm>
            <a:off x="723703" y="1937541"/>
            <a:ext cx="4836730" cy="3416320"/>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a:r>
              <a:rPr lang="te-IN" sz="96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rPr>
              <a:t>క్రీస్తులో</a:t>
            </a:r>
            <a:br>
              <a:rPr lang="es-ES" sz="96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rPr>
            </a:br>
            <a:r>
              <a:rPr lang="te-IN" sz="96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rPr>
              <a:t>సంపూర్ణులు</a:t>
            </a:r>
            <a:endParaRPr lang="en" sz="96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22398181-8462-76F4-B967-749414E9CCFF}"/>
              </a:ext>
            </a:extLst>
          </p:cNvPr>
          <p:cNvSpPr txBox="1"/>
          <p:nvPr/>
        </p:nvSpPr>
        <p:spPr>
          <a:xfrm>
            <a:off x="180373" y="6200884"/>
            <a:ext cx="7497433" cy="830997"/>
          </a:xfrm>
          <a:prstGeom prst="rect">
            <a:avLst/>
          </a:prstGeom>
          <a:noFill/>
        </p:spPr>
        <p:txBody>
          <a:bodyPr wrap="square" rtlCol="0">
            <a:spAutoFit/>
          </a:bodyPr>
          <a:lstStyle/>
          <a:p>
            <a:pPr algn="ctr"/>
            <a:r>
              <a:rPr lang="te-IN" sz="4800" b="1" dirty="0">
                <a:solidFill>
                  <a:srgbClr val="93CBDA"/>
                </a:solidFill>
                <a:effectLst>
                  <a:outerShdw blurRad="38100" dist="38100" dir="2700000" algn="tl">
                    <a:srgbClr val="000000">
                      <a:alpha val="43137"/>
                    </a:srgbClr>
                  </a:outerShdw>
                </a:effectLst>
                <a:latin typeface="Sree Krushnadevaraya" pitchFamily="2" charset="0"/>
                <a:cs typeface="Sree Krushnadevaraya" pitchFamily="2" charset="0"/>
              </a:rPr>
              <a:t>2026 మార్చి 7వ తేదీ 10వ పాఠం</a:t>
            </a:r>
            <a:endParaRPr lang="en" sz="4800" b="1" dirty="0">
              <a:solidFill>
                <a:srgbClr val="93CBDA"/>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5" cstate="print">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00021" y="3805897"/>
            <a:ext cx="4540629" cy="3046988"/>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s-ES" sz="2400" b="1" i="0" u="none" strike="noStrike" kern="1200" cap="none" spc="0" normalizeH="0" baseline="0" noProof="0" dirty="0">
                <a:ln w="12700" cmpd="sng">
                  <a:noFill/>
                  <a:prstDash val="solid"/>
                </a:ln>
                <a:solidFill>
                  <a:srgbClr val="CC3399">
                    <a:lumMod val="75000"/>
                  </a:srgbClr>
                </a:solidFill>
                <a:effectLst/>
                <a:uLnTx/>
                <a:uFillTx/>
                <a:latin typeface="Sree Krushnadevaraya" pitchFamily="2" charset="0"/>
                <a:cs typeface="Sree Krushnadevaraya" pitchFamily="2" charset="0"/>
              </a:rPr>
              <a:t>“</a:t>
            </a:r>
            <a:r>
              <a:rPr lang="te-IN" sz="2400" b="1" dirty="0">
                <a:ln w="12700" cmpd="sng">
                  <a:noFill/>
                  <a:prstDash val="solid"/>
                </a:ln>
                <a:solidFill>
                  <a:srgbClr val="CC3399">
                    <a:lumMod val="75000"/>
                  </a:srgbClr>
                </a:solidFill>
                <a:latin typeface="Sree Krushnadevaraya" pitchFamily="2" charset="0"/>
                <a:cs typeface="Sree Krushnadevaraya" pitchFamily="2" charset="0"/>
              </a:rPr>
              <a:t>కాబట్టి అన్నపానముల విషయములోనైనను, పండుగ అమావాస్య విశ్రాంతి దినము అనువాటి విషయములోనైనను, మీకు తీర్పుతీర్చ నెవనికిని అవకాశమియ్యకుడి.</a:t>
            </a:r>
            <a:r>
              <a:rPr lang="en-US" sz="2400" b="1" dirty="0">
                <a:ln w="12700" cmpd="sng">
                  <a:noFill/>
                  <a:prstDash val="solid"/>
                </a:ln>
                <a:solidFill>
                  <a:srgbClr val="CC3399">
                    <a:lumMod val="75000"/>
                  </a:srgbClr>
                </a:solidFill>
                <a:latin typeface="Sree Krushnadevaraya" pitchFamily="2" charset="0"/>
                <a:cs typeface="Sree Krushnadevaraya" pitchFamily="2" charset="0"/>
              </a:rPr>
              <a:t> </a:t>
            </a:r>
            <a:r>
              <a:rPr lang="te-IN" sz="2400" b="1" dirty="0">
                <a:ln w="12700" cmpd="sng">
                  <a:noFill/>
                  <a:prstDash val="solid"/>
                </a:ln>
                <a:solidFill>
                  <a:srgbClr val="CC3399">
                    <a:lumMod val="75000"/>
                  </a:srgbClr>
                </a:solidFill>
                <a:latin typeface="Sree Krushnadevaraya" pitchFamily="2" charset="0"/>
                <a:cs typeface="Sree Krushnadevaraya" pitchFamily="2" charset="0"/>
              </a:rPr>
              <a:t>ఇవి రాబోవువాటి ఛాయయేగాని నిజస్వరూపము క్రీస్తులో ఉన్నది</a:t>
            </a:r>
            <a:r>
              <a:rPr kumimoji="0" lang="es-ES" sz="2400" b="1" i="0" u="none" strike="noStrike" kern="1200" cap="none" spc="0" normalizeH="0" baseline="0" noProof="0" dirty="0">
                <a:ln w="12700" cmpd="sng">
                  <a:noFill/>
                  <a:prstDash val="solid"/>
                </a:ln>
                <a:solidFill>
                  <a:srgbClr val="CC3399">
                    <a:lumMod val="75000"/>
                  </a:srgbClr>
                </a:solidFill>
                <a:effectLst/>
                <a:uLnTx/>
                <a:uFillTx/>
                <a:latin typeface="Sree Krushnadevaraya" pitchFamily="2" charset="0"/>
                <a:cs typeface="Sree Krushnadevaraya" pitchFamily="2" charset="0"/>
              </a:rPr>
              <a:t>” </a:t>
            </a:r>
            <a:r>
              <a:rPr lang="te-IN" sz="2400" b="1" dirty="0">
                <a:ln w="12700" cmpd="sng">
                  <a:noFill/>
                  <a:prstDash val="solid"/>
                </a:ln>
                <a:solidFill>
                  <a:srgbClr val="CC3399">
                    <a:lumMod val="75000"/>
                  </a:srgbClr>
                </a:solidFill>
                <a:latin typeface="Sree Krushnadevaraya" pitchFamily="2" charset="0"/>
                <a:cs typeface="Sree Krushnadevaraya" pitchFamily="2" charset="0"/>
              </a:rPr>
              <a:t>కొలొస్సయులకు</a:t>
            </a:r>
            <a:r>
              <a:rPr lang="en-US" sz="2400" b="1" dirty="0">
                <a:ln w="12700" cmpd="sng">
                  <a:noFill/>
                  <a:prstDash val="solid"/>
                </a:ln>
                <a:solidFill>
                  <a:srgbClr val="CC3399">
                    <a:lumMod val="75000"/>
                  </a:srgbClr>
                </a:solidFill>
                <a:latin typeface="Sree Krushnadevaraya" pitchFamily="2" charset="0"/>
                <a:cs typeface="Sree Krushnadevaraya" pitchFamily="2" charset="0"/>
              </a:rPr>
              <a:t> </a:t>
            </a:r>
            <a:r>
              <a:rPr kumimoji="0" lang="es-ES" sz="2400" b="1" i="0" u="none" strike="noStrike" kern="1200" cap="none" spc="0" normalizeH="0" baseline="0" noProof="0" dirty="0">
                <a:ln w="12700" cmpd="sng">
                  <a:noFill/>
                  <a:prstDash val="solid"/>
                </a:ln>
                <a:solidFill>
                  <a:srgbClr val="CC3399">
                    <a:lumMod val="75000"/>
                  </a:srgbClr>
                </a:solidFill>
                <a:effectLst/>
                <a:uLnTx/>
                <a:uFillTx/>
                <a:latin typeface="Sree Krushnadevaraya" pitchFamily="2" charset="0"/>
                <a:cs typeface="Sree Krushnadevaraya" pitchFamily="2" charset="0"/>
              </a:rPr>
              <a:t>2:16, 17</a:t>
            </a:r>
          </a:p>
        </p:txBody>
      </p:sp>
    </p:spTree>
    <p:extLst>
      <p:ext uri="{BB962C8B-B14F-4D97-AF65-F5344CB8AC3E}">
        <p14:creationId xmlns:p14="http://schemas.microsoft.com/office/powerpoint/2010/main" val="28358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3576889" y="3611283"/>
            <a:ext cx="8615111" cy="3293209"/>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te-IN" sz="2400" b="1" dirty="0">
                <a:solidFill>
                  <a:srgbClr val="0B8B10"/>
                </a:solidFill>
                <a:latin typeface="Sree Krushnadevaraya" pitchFamily="2" charset="0"/>
                <a:cs typeface="Sree Krushnadevaraya" pitchFamily="2" charset="0"/>
              </a:rPr>
              <a:t>విశ్వాసం వల్ల కలిగే ప్రయోజనాలు</a:t>
            </a:r>
            <a:r>
              <a:rPr lang="en" sz="2400" b="1" dirty="0">
                <a:solidFill>
                  <a:srgbClr val="0B8B10"/>
                </a:solidFill>
                <a:latin typeface="Sree Krushnadevaraya" pitchFamily="2" charset="0"/>
                <a:cs typeface="Sree Krushnadevaraya" pitchFamily="2" charset="0"/>
              </a:rPr>
              <a:t>:</a:t>
            </a:r>
          </a:p>
          <a:p>
            <a:pPr lvl="1">
              <a:spcBef>
                <a:spcPts val="600"/>
              </a:spcBef>
            </a:pPr>
            <a:r>
              <a:rPr lang="te-IN" sz="2400" b="1" dirty="0">
                <a:latin typeface="Sree Krushnadevaraya" pitchFamily="2" charset="0"/>
                <a:cs typeface="Sree Krushnadevaraya" pitchFamily="2" charset="0"/>
              </a:rPr>
              <a:t>ఓదార్పు, ప్రశంస, క్రమము (కొలొస్సయులు 2:1-5)</a:t>
            </a:r>
            <a:endParaRPr lang="en" sz="2400" b="1" dirty="0">
              <a:latin typeface="Sree Krushnadevaraya" pitchFamily="2" charset="0"/>
              <a:cs typeface="Sree Krushnadevaraya" pitchFamily="2" charset="0"/>
            </a:endParaRPr>
          </a:p>
          <a:p>
            <a:pPr lvl="1">
              <a:spcBef>
                <a:spcPts val="600"/>
              </a:spcBef>
            </a:pPr>
            <a:r>
              <a:rPr lang="te-IN" sz="2400" b="1" dirty="0">
                <a:latin typeface="Sree Krushnadevaraya" pitchFamily="2" charset="0"/>
                <a:cs typeface="Sree Krushnadevaraya" pitchFamily="2" charset="0"/>
              </a:rPr>
              <a:t>క్రీస్తులో పాతుకుపోయినవారు (కొలొస్సయులు 2:6-8)</a:t>
            </a:r>
            <a:endParaRPr lang="en" sz="2400" b="1" dirty="0">
              <a:latin typeface="Sree Krushnadevaraya" pitchFamily="2" charset="0"/>
              <a:cs typeface="Sree Krushnadevaraya" pitchFamily="2" charset="0"/>
            </a:endParaRPr>
          </a:p>
          <a:p>
            <a:pPr lvl="1">
              <a:spcBef>
                <a:spcPts val="600"/>
              </a:spcBef>
            </a:pPr>
            <a:r>
              <a:rPr lang="te-IN" sz="2400" b="1" dirty="0">
                <a:latin typeface="Sree Krushnadevaraya" pitchFamily="2" charset="0"/>
                <a:cs typeface="Sree Krushnadevaraya" pitchFamily="2" charset="0"/>
              </a:rPr>
              <a:t>అతని శిలువపై వ్రేలాడదీయబడిన శాసనాల చేతివ్రాత (కొలస్సీ 2:9-15)</a:t>
            </a:r>
            <a:endParaRPr lang="en" sz="2400" b="1" dirty="0">
              <a:latin typeface="Sree Krushnadevaraya" pitchFamily="2" charset="0"/>
              <a:cs typeface="Sree Krushnadevaraya" pitchFamily="2" charset="0"/>
            </a:endParaRPr>
          </a:p>
          <a:p>
            <a:pPr>
              <a:spcBef>
                <a:spcPts val="1800"/>
              </a:spcBef>
            </a:pPr>
            <a:r>
              <a:rPr lang="te-IN" sz="2400" b="1" dirty="0">
                <a:solidFill>
                  <a:srgbClr val="500797"/>
                </a:solidFill>
                <a:latin typeface="Sree Krushnadevaraya" pitchFamily="2" charset="0"/>
                <a:cs typeface="Sree Krushnadevaraya" pitchFamily="2" charset="0"/>
              </a:rPr>
              <a:t>విశ్వాసాన్ని దెబ్బతీసే సమస్యలు</a:t>
            </a:r>
            <a:r>
              <a:rPr lang="en" sz="2400" b="1" dirty="0">
                <a:solidFill>
                  <a:srgbClr val="500797"/>
                </a:solidFill>
                <a:latin typeface="Sree Krushnadevaraya" pitchFamily="2" charset="0"/>
                <a:cs typeface="Sree Krushnadevaraya" pitchFamily="2" charset="0"/>
              </a:rPr>
              <a:t>:</a:t>
            </a:r>
          </a:p>
          <a:p>
            <a:pPr lvl="1">
              <a:spcBef>
                <a:spcPts val="600"/>
              </a:spcBef>
            </a:pPr>
            <a:r>
              <a:rPr lang="te-IN" sz="2400" b="1" dirty="0">
                <a:latin typeface="Sree Krushnadevaraya" pitchFamily="2" charset="0"/>
                <a:cs typeface="Sree Krushnadevaraya" pitchFamily="2" charset="0"/>
              </a:rPr>
              <a:t>పండుగ, కొత్త చంద్రుడు, విశ్రాంతి దినాలు (కొలొస్సయులు 2:16-19)</a:t>
            </a:r>
            <a:endParaRPr lang="es-ES" sz="2400" b="1" dirty="0">
              <a:latin typeface="Sree Krushnadevaraya" pitchFamily="2" charset="0"/>
              <a:cs typeface="Sree Krushnadevaraya" pitchFamily="2" charset="0"/>
            </a:endParaRPr>
          </a:p>
          <a:p>
            <a:pPr lvl="1">
              <a:spcBef>
                <a:spcPts val="600"/>
              </a:spcBef>
            </a:pPr>
            <a:r>
              <a:rPr lang="te-IN" sz="2400" b="1" dirty="0">
                <a:latin typeface="Sree Krushnadevaraya" pitchFamily="2" charset="0"/>
                <a:cs typeface="Sree Krushnadevaraya" pitchFamily="2" charset="0"/>
              </a:rPr>
              <a:t>మనుష్యుల ఆజ్ఞలు (కొలొస్సయులు 2:20-23)</a:t>
            </a:r>
            <a:endParaRPr lang="en" sz="2400" b="1" dirty="0">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9E709FED-E1CA-A956-4290-5E5110D53C6A}"/>
              </a:ext>
            </a:extLst>
          </p:cNvPr>
          <p:cNvSpPr txBox="1"/>
          <p:nvPr/>
        </p:nvSpPr>
        <p:spPr>
          <a:xfrm>
            <a:off x="437648" y="171450"/>
            <a:ext cx="7455067" cy="800219"/>
          </a:xfrm>
          <a:prstGeom prst="rect">
            <a:avLst/>
          </a:prstGeom>
          <a:noFill/>
        </p:spPr>
        <p:txBody>
          <a:bodyPr wrap="square" rtlCol="0">
            <a:spAutoFit/>
          </a:bodyPr>
          <a:lstStyle/>
          <a:p>
            <a:pPr>
              <a:spcBef>
                <a:spcPts val="600"/>
              </a:spcBef>
            </a:pPr>
            <a:r>
              <a:rPr lang="te-IN" sz="2300" b="1" dirty="0">
                <a:latin typeface="Sree Krushnadevaraya" pitchFamily="2" charset="0"/>
                <a:cs typeface="Sree Krushnadevaraya" pitchFamily="2" charset="0"/>
              </a:rPr>
              <a:t>యేసులో విశ్వాసము గొప్ప ప్రయోజనాలను తెస్తుంది. మన పాపాల క్షమాపణకు అదనంగా, మనకు ఓదార్పు, జ్ఞానం, ఇంకా మరిన్ని లభిస్తాయి.</a:t>
            </a:r>
            <a:endParaRPr lang="en" sz="2300" b="1" dirty="0">
              <a:latin typeface="Sree Krushnadevaraya" pitchFamily="2" charset="0"/>
              <a:cs typeface="Sree Krushnadevaraya" pitchFamily="2" charset="0"/>
            </a:endParaRPr>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9718" y="195203"/>
            <a:ext cx="39220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048" y="305752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3207" y="5388089"/>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2963258" y="3457760"/>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38713" y="4931267"/>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38713" y="6403278"/>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38713" y="5980967"/>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38713" y="4073338"/>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38713" y="4518581"/>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437648" y="1918956"/>
            <a:ext cx="6915149" cy="1154162"/>
          </a:xfrm>
          <a:prstGeom prst="rect">
            <a:avLst/>
          </a:prstGeom>
          <a:noFill/>
        </p:spPr>
        <p:txBody>
          <a:bodyPr wrap="square">
            <a:spAutoFit/>
          </a:bodyPr>
          <a:lstStyle/>
          <a:p>
            <a:pPr>
              <a:spcBef>
                <a:spcPts val="600"/>
              </a:spcBef>
            </a:pPr>
            <a:r>
              <a:rPr lang="te-IN" sz="2300" b="1" dirty="0">
                <a:latin typeface="Sree Krushnadevaraya" pitchFamily="2" charset="0"/>
                <a:cs typeface="Sree Krushnadevaraya" pitchFamily="2" charset="0"/>
              </a:rPr>
              <a:t>మనము ఎలా మూలాలు వేసుకోవాలో కూడా ఇది హెచ్చరిస్తుంది: మానవ తత్వాలు మరియు సిద్ధాంతాలపై ఆధారపడకుండా, దేవుని సజీవ వాక్యంపై మాత్రమే ఆధారపడాలి.</a:t>
            </a:r>
            <a:endParaRPr lang="en" sz="2300" b="1" dirty="0">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0EE89E5B-04AA-F5A8-FE8D-CB1B4B6B721F}"/>
              </a:ext>
            </a:extLst>
          </p:cNvPr>
          <p:cNvSpPr txBox="1"/>
          <p:nvPr/>
        </p:nvSpPr>
        <p:spPr>
          <a:xfrm>
            <a:off x="437648" y="1045203"/>
            <a:ext cx="6915148" cy="830997"/>
          </a:xfrm>
          <a:prstGeom prst="rect">
            <a:avLst/>
          </a:prstGeom>
          <a:noFill/>
        </p:spPr>
        <p:txBody>
          <a:bodyPr wrap="square">
            <a:spAutoFit/>
          </a:bodyPr>
          <a:lstStyle/>
          <a:p>
            <a:pPr>
              <a:spcBef>
                <a:spcPts val="600"/>
              </a:spcBef>
            </a:pPr>
            <a:r>
              <a:rPr lang="te-IN" sz="2300" b="1" dirty="0">
                <a:solidFill>
                  <a:schemeClr val="accent1">
                    <a:lumMod val="50000"/>
                  </a:schemeClr>
                </a:solidFill>
                <a:latin typeface="Sree Krushnadevaraya" pitchFamily="2" charset="0"/>
                <a:cs typeface="Sree Krushnadevaraya" pitchFamily="2" charset="0"/>
              </a:rPr>
              <a:t>దేవుని రాజ్యానికి మంచి ఫలాలను ఇచ్చే చెట్లుగా ఉండటానికి పౌలు మనలను ఆ విశ్వాసంలో పాతుకుపోవాలని ఆహ్వానిస్తున్నాడు.</a:t>
            </a:r>
            <a:endParaRPr lang="en" sz="2300" b="1" dirty="0">
              <a:solidFill>
                <a:schemeClr val="accent1">
                  <a:lumMod val="50000"/>
                </a:schemeClr>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133475" y="1033375"/>
            <a:ext cx="10420350" cy="110799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te-IN" sz="66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latin typeface="Sree Krushnadevaraya" pitchFamily="2" charset="0"/>
                <a:cs typeface="Sree Krushnadevaraya" pitchFamily="2" charset="0"/>
              </a:rPr>
              <a:t>విశ్వాసం వల్ల కలిగే ప్రయోజనాలు</a:t>
            </a: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1653704" y="151202"/>
            <a:ext cx="3600000" cy="1298377"/>
          </a:xfrm>
          <a:prstGeom prst="wedgeEllipseCallout">
            <a:avLst>
              <a:gd name="adj1" fmla="val -37625"/>
              <a:gd name="adj2" fmla="val 67583"/>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te-IN" sz="2000" dirty="0">
                <a:solidFill>
                  <a:schemeClr val="bg1"/>
                </a:solidFill>
                <a:latin typeface="Sree Krushnadevaraya" pitchFamily="2" charset="0"/>
                <a:cs typeface="Sree Krushnadevaraya" pitchFamily="2" charset="0"/>
              </a:rPr>
              <a:t>జ్ఞానం ఎక్కడ దొరుకుతుంది? తెలివి ఎక్కడ నివసిస్తుంది?</a:t>
            </a:r>
          </a:p>
          <a:p>
            <a:pPr algn="ctr"/>
            <a:r>
              <a:rPr lang="te-IN" sz="2000" dirty="0">
                <a:solidFill>
                  <a:schemeClr val="bg1"/>
                </a:solidFill>
                <a:latin typeface="Sree Krushnadevaraya" pitchFamily="2" charset="0"/>
                <a:cs typeface="Sree Krushnadevaraya" pitchFamily="2" charset="0"/>
              </a:rPr>
              <a:t>(యోబు 28:12)</a:t>
            </a:r>
            <a:endParaRPr lang="en" sz="1600" dirty="0">
              <a:solidFill>
                <a:schemeClr val="bg1"/>
              </a:solidFill>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B89C18D0-00CD-E4A3-84AC-6B2A27A25F92}"/>
              </a:ext>
            </a:extLst>
          </p:cNvPr>
          <p:cNvSpPr txBox="1"/>
          <p:nvPr/>
        </p:nvSpPr>
        <p:spPr>
          <a:xfrm>
            <a:off x="5470634" y="76996"/>
            <a:ext cx="3887374" cy="1728000"/>
          </a:xfrm>
          <a:prstGeom prst="wedgeEllipseCallout">
            <a:avLst>
              <a:gd name="adj1" fmla="val 61738"/>
              <a:gd name="adj2" fmla="val 7819"/>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b"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e-IN" b="0" dirty="0">
                <a:solidFill>
                  <a:schemeClr val="bg1"/>
                </a:solidFill>
                <a:latin typeface="Sree Krushnadevaraya" pitchFamily="2" charset="0"/>
                <a:cs typeface="Sree Krushnadevaraya" pitchFamily="2" charset="0"/>
              </a:rPr>
              <a:t>క్రీస్తులో జ్ఞానం మరియు జ్ఞానం యొక్క అన్ని సంపదలు దాగి ఉన్నాయి</a:t>
            </a:r>
          </a:p>
          <a:p>
            <a:r>
              <a:rPr lang="te-IN" b="0" dirty="0">
                <a:solidFill>
                  <a:schemeClr val="bg1"/>
                </a:solidFill>
                <a:latin typeface="Sree Krushnadevaraya" pitchFamily="2" charset="0"/>
                <a:cs typeface="Sree Krushnadevaraya" pitchFamily="2" charset="0"/>
              </a:rPr>
              <a:t>(కొలొస్సయులు 2:3)</a:t>
            </a:r>
            <a:endParaRPr lang="en" sz="1600" b="0" dirty="0">
              <a:solidFill>
                <a:schemeClr val="bg1"/>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0" y="63064"/>
            <a:ext cx="12192000" cy="923330"/>
          </a:xfrm>
          <a:prstGeom prst="rect">
            <a:avLst/>
          </a:prstGeom>
          <a:noFill/>
        </p:spPr>
        <p:txBody>
          <a:bodyPr wrap="square">
            <a:spAutoFit/>
          </a:bodyPr>
          <a:lstStyle/>
          <a:p>
            <a:pPr algn="ctr"/>
            <a:r>
              <a:rPr lang="te-IN" sz="5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rPr>
              <a:t>ఓదార్పు, ప్రశంస, క్రమము </a:t>
            </a:r>
            <a:endParaRPr lang="en" sz="5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2013AA1A-A0B4-7424-A1FF-448AD852ABE3}"/>
              </a:ext>
            </a:extLst>
          </p:cNvPr>
          <p:cNvSpPr txBox="1"/>
          <p:nvPr/>
        </p:nvSpPr>
        <p:spPr>
          <a:xfrm>
            <a:off x="638175" y="702766"/>
            <a:ext cx="10915650" cy="830997"/>
          </a:xfrm>
          <a:prstGeom prst="rect">
            <a:avLst/>
          </a:prstGeom>
          <a:noFill/>
        </p:spPr>
        <p:txBody>
          <a:bodyPr wrap="square">
            <a:spAutoFit/>
          </a:bodyPr>
          <a:lstStyle/>
          <a:p>
            <a:pPr algn="ctr"/>
            <a:r>
              <a:rPr lang="en" sz="2400" b="1" dirty="0">
                <a:solidFill>
                  <a:schemeClr val="accent1">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chemeClr val="accent1">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ఎవడైనను చక్కని మాటలచేత మిమ్మును మోసపరచకుండునట్లు ఈ సంగతిని చెప్పుచున్నాను.</a:t>
            </a:r>
            <a:r>
              <a:rPr lang="en" sz="2400" b="1" dirty="0">
                <a:solidFill>
                  <a:schemeClr val="accent1">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400" b="1" dirty="0">
                <a:solidFill>
                  <a:schemeClr val="accent1">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కొలొస్సయులకు</a:t>
            </a:r>
            <a:r>
              <a:rPr lang="en" sz="2400" b="1" dirty="0">
                <a:solidFill>
                  <a:schemeClr val="accent1">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2:5)</a:t>
            </a:r>
          </a:p>
        </p:txBody>
      </p:sp>
      <p:sp>
        <p:nvSpPr>
          <p:cNvPr id="10" name="CuadroTexto 9">
            <a:extLst>
              <a:ext uri="{FF2B5EF4-FFF2-40B4-BE49-F238E27FC236}">
                <a16:creationId xmlns:a16="http://schemas.microsoft.com/office/drawing/2014/main" id="{117BC513-E124-3EC4-6D58-EC50FA118742}"/>
              </a:ext>
            </a:extLst>
          </p:cNvPr>
          <p:cNvSpPr txBox="1"/>
          <p:nvPr/>
        </p:nvSpPr>
        <p:spPr>
          <a:xfrm>
            <a:off x="237924" y="1539584"/>
            <a:ext cx="8405562" cy="707886"/>
          </a:xfrm>
          <a:prstGeom prst="rect">
            <a:avLst/>
          </a:prstGeom>
          <a:noFill/>
        </p:spPr>
        <p:txBody>
          <a:bodyPr wrap="square" rtlCol="0">
            <a:spAutoFit/>
          </a:bodyPr>
          <a:lstStyle/>
          <a:p>
            <a:pPr>
              <a:spcBef>
                <a:spcPts val="600"/>
              </a:spcBef>
            </a:pPr>
            <a:r>
              <a:rPr lang="te-IN" sz="2000" dirty="0">
                <a:latin typeface="Sree Krushnadevaraya" pitchFamily="2" charset="0"/>
                <a:cs typeface="Sree Krushnadevaraya" pitchFamily="2" charset="0"/>
              </a:rPr>
              <a:t>కొలొస్సయిలోని చర్చిని పౌలుకు వ్యక్తిగతంగా తెలియకపోయినా, అది తప్పుడు బోధల ద్వారా బెదిరించబడుతుందని అతనికి తెలుసు (కొలొస్సయులు 2:1, 4).</a:t>
            </a:r>
            <a:endParaRPr lang="en" sz="2000" dirty="0">
              <a:latin typeface="Sree Krushnadevaraya" pitchFamily="2" charset="0"/>
              <a:cs typeface="Sree Krushnadevaraya" pitchFamily="2" charset="0"/>
            </a:endParaRPr>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275092295"/>
              </p:ext>
            </p:extLst>
          </p:nvPr>
        </p:nvGraphicFramePr>
        <p:xfrm>
          <a:off x="295676" y="2997717"/>
          <a:ext cx="8559564" cy="128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632433" y="4425983"/>
            <a:ext cx="8559567" cy="707886"/>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తప్పుడు సిద్ధాంతాలను గుర్తించే ముందు, కొలొస్సయులకు రెట్టింపు ప్రశంస ఉంది: వారు మంచి క్రమాన్ని కలిగి ఉన్నారు; మరియు వారు విశ్వాసంలో దృఢంగా ఉన్నారు (కొలొస్సయులు 2:5).</a:t>
            </a:r>
            <a:endParaRPr lang="en" sz="2000" dirty="0">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16153158-9EE6-BCAF-275B-DF76449DF528}"/>
              </a:ext>
            </a:extLst>
          </p:cNvPr>
          <p:cNvSpPr txBox="1"/>
          <p:nvPr/>
        </p:nvSpPr>
        <p:spPr>
          <a:xfrm>
            <a:off x="9269130" y="3074659"/>
            <a:ext cx="2855494"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r>
              <a:rPr lang="te-IN" b="0" dirty="0">
                <a:latin typeface="Sree Krushnadevaraya" pitchFamily="2" charset="0"/>
                <a:cs typeface="Sree Krushnadevaraya" pitchFamily="2" charset="0"/>
              </a:rPr>
              <a:t>వారు దేవుని మర్మమును, అనగా క్రీస్తును తెలుసుకొనునట్లు</a:t>
            </a:r>
            <a:endParaRPr lang="en" b="0" dirty="0">
              <a:latin typeface="Sree Krushnadevaraya" pitchFamily="2" charset="0"/>
              <a:cs typeface="Sree Krushnadevaraya" pitchFamily="2" charset="0"/>
            </a:endParaRPr>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8941867" y="2988940"/>
            <a:ext cx="77003" cy="1295149"/>
          </a:xfrm>
          <a:prstGeom prst="accentCallout1">
            <a:avLst>
              <a:gd name="adj1" fmla="val 49963"/>
              <a:gd name="adj2" fmla="val -8333"/>
              <a:gd name="adj3" fmla="val 50074"/>
              <a:gd name="adj4" fmla="val -290537"/>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675" y="4535054"/>
            <a:ext cx="3140544"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707886"/>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ఈ కారణంగా, ఈ ప్రమాదాన్ని ఎదుర్కోవటానికి వారికి సహాయపడే మూడు స్పష్టమైన ఉద్దేశ్యాలతో ఆయన వారికి వ్రాస్తున్నాడు (కొలొ. 2:2</a:t>
            </a:r>
            <a:r>
              <a:rPr lang="en-IN" sz="2000" dirty="0">
                <a:latin typeface="Sree Krushnadevaraya" pitchFamily="2" charset="0"/>
                <a:cs typeface="Sree Krushnadevaraya" pitchFamily="2" charset="0"/>
              </a:rPr>
              <a:t>):</a:t>
            </a:r>
            <a:endParaRPr lang="en" sz="2000" dirty="0">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82CB3316-E9B0-12CC-B35A-7DEEB544E13F}"/>
              </a:ext>
            </a:extLst>
          </p:cNvPr>
          <p:cNvSpPr txBox="1"/>
          <p:nvPr/>
        </p:nvSpPr>
        <p:spPr>
          <a:xfrm>
            <a:off x="3632434" y="5211484"/>
            <a:ext cx="8559565" cy="1323439"/>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పౌలు ఇక్కడ ప్రస్తావించిన “క్రమం” అంటే ఆరాధనలో మరియు చర్చి యొక్క వివిధ కార్యకలాపాలలో క్రమం. నాయకత్వం మరియు బాధ్యతల విభజన ఉండాలి; కార్యకలాపాలు తగిన మర్యాదతో నిర్వహించబడాలి; మరియు మొదలైనవి. ఇది సువార్తను బాగా ప్రకటించడానికి దారితీస్తుంది మరియు కొన్ని తప్పుల నుండి వారిని కాపాడుతుంది.</a:t>
            </a:r>
            <a:endParaRPr lang="en" sz="20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0" y="97252"/>
            <a:ext cx="12191999" cy="830997"/>
          </a:xfrm>
          <a:prstGeom prst="rect">
            <a:avLst/>
          </a:prstGeom>
          <a:noFill/>
        </p:spPr>
        <p:txBody>
          <a:bodyPr wrap="square">
            <a:spAutoFit/>
          </a:bodyPr>
          <a:lstStyle/>
          <a:p>
            <a:pPr algn="ctr"/>
            <a:r>
              <a:rPr lang="te-IN" sz="48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క్రీస్తులో పాతుకుపోయినవారు</a:t>
            </a:r>
            <a:endParaRPr lang="en" sz="48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669475"/>
            <a:ext cx="10858500" cy="707886"/>
          </a:xfrm>
          <a:prstGeom prst="rect">
            <a:avLst/>
          </a:prstGeom>
          <a:noFill/>
        </p:spPr>
        <p:txBody>
          <a:bodyPr wrap="square">
            <a:spAutoFit/>
          </a:bodyPr>
          <a:lstStyle/>
          <a:p>
            <a:pPr algn="ctr"/>
            <a:r>
              <a:rPr lang="en" sz="2000" dirty="0">
                <a:solidFill>
                  <a:srgbClr val="FFCA6A"/>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000" dirty="0">
                <a:solidFill>
                  <a:srgbClr val="FFCA6A"/>
                </a:solidFill>
                <a:effectLst>
                  <a:outerShdw blurRad="38100" dist="38100" dir="2700000" algn="tl">
                    <a:srgbClr val="000000">
                      <a:alpha val="43137"/>
                    </a:srgbClr>
                  </a:outerShdw>
                </a:effectLst>
                <a:latin typeface="Sree Krushnadevaraya" pitchFamily="2" charset="0"/>
                <a:cs typeface="Sree Krushnadevaraya" pitchFamily="2" charset="0"/>
              </a:rPr>
              <a:t>మీరు నేర్చుకొనిన ప్రకారముగా విశ్వాసమందు స్థిరపరచబడుచు, కృతజ్ఞతాస్తుతులు చెల్లించుటయందు విస్తరించుచు, ఆయనయందుండి నడుచుకొనుడి.</a:t>
            </a:r>
            <a:r>
              <a:rPr lang="en-US" sz="2000" dirty="0">
                <a:solidFill>
                  <a:srgbClr val="FFCA6A"/>
                </a:solidFill>
                <a:effectLst>
                  <a:outerShdw blurRad="38100" dist="38100" dir="2700000" algn="tl">
                    <a:srgbClr val="000000">
                      <a:alpha val="43137"/>
                    </a:srgbClr>
                  </a:outerShdw>
                </a:effectLst>
                <a:latin typeface="Sree Krushnadevaraya" pitchFamily="2" charset="0"/>
                <a:cs typeface="Sree Krushnadevaraya" pitchFamily="2" charset="0"/>
              </a:rPr>
              <a:t>.</a:t>
            </a:r>
            <a:r>
              <a:rPr lang="en" sz="2000" dirty="0">
                <a:solidFill>
                  <a:srgbClr val="FFCA6A"/>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dirty="0">
                <a:solidFill>
                  <a:srgbClr val="FFCA6A"/>
                </a:solidFill>
                <a:effectLst>
                  <a:outerShdw blurRad="38100" dist="38100" dir="2700000" algn="tl">
                    <a:srgbClr val="000000">
                      <a:alpha val="43137"/>
                    </a:srgbClr>
                  </a:outerShdw>
                </a:effectLst>
                <a:latin typeface="Sree Krushnadevaraya" pitchFamily="2" charset="0"/>
                <a:cs typeface="Sree Krushnadevaraya" pitchFamily="2" charset="0"/>
              </a:rPr>
              <a:t>కొలొస్సయులకు</a:t>
            </a:r>
            <a:r>
              <a:rPr lang="en" sz="2000" dirty="0">
                <a:solidFill>
                  <a:srgbClr val="FFCA6A"/>
                </a:solidFill>
                <a:effectLst>
                  <a:outerShdw blurRad="38100" dist="38100" dir="2700000" algn="tl">
                    <a:srgbClr val="000000">
                      <a:alpha val="43137"/>
                    </a:srgbClr>
                  </a:outerShdw>
                </a:effectLst>
                <a:latin typeface="Sree Krushnadevaraya" pitchFamily="2" charset="0"/>
                <a:cs typeface="Sree Krushnadevaraya" pitchFamily="2" charset="0"/>
              </a:rPr>
              <a:t> 2:7)</a:t>
            </a:r>
          </a:p>
        </p:txBody>
      </p:sp>
      <p:sp>
        <p:nvSpPr>
          <p:cNvPr id="5" name="CuadroTexto 4">
            <a:extLst>
              <a:ext uri="{FF2B5EF4-FFF2-40B4-BE49-F238E27FC236}">
                <a16:creationId xmlns:a16="http://schemas.microsoft.com/office/drawing/2014/main" id="{4B309C27-E062-B27C-4E61-B51DD07AC921}"/>
              </a:ext>
            </a:extLst>
          </p:cNvPr>
          <p:cNvSpPr txBox="1"/>
          <p:nvPr/>
        </p:nvSpPr>
        <p:spPr>
          <a:xfrm>
            <a:off x="2823699" y="1581026"/>
            <a:ext cx="5934075" cy="1323439"/>
          </a:xfrm>
          <a:prstGeom prst="rect">
            <a:avLst/>
          </a:prstGeom>
          <a:noFill/>
        </p:spPr>
        <p:txBody>
          <a:bodyPr wrap="square" rtlCol="0">
            <a:spAutoFit/>
          </a:bodyPr>
          <a:lstStyle/>
          <a:p>
            <a:pPr>
              <a:spcBef>
                <a:spcPts val="600"/>
              </a:spcBef>
            </a:pPr>
            <a:r>
              <a:rPr lang="te-IN" sz="2000" dirty="0">
                <a:latin typeface="Sree Krushnadevaraya" pitchFamily="2" charset="0"/>
                <a:cs typeface="Sree Krushnadevaraya" pitchFamily="2" charset="0"/>
              </a:rPr>
              <a:t>సిద్ధాంతాలను అంగీకరించడం ద్వారా కాదు, ఒక వ్యక్తిని అంగీకరించడం ద్వారా మనం రక్షణ పొందుతాము (కొలొ. 2:6). అయితే, ఇవి చాలా ముఖ్యమైనవి. “మీరు బోధించబడినట్లుగా” క్రీస్తులో నడవాలని పౌలు మనల్ని ప్రోత్సహిస్తున్నాడు (కొలొ. 2:7</a:t>
            </a:r>
            <a:r>
              <a:rPr lang="en-IN" sz="2000" dirty="0">
                <a:latin typeface="Sree Krushnadevaraya" pitchFamily="2" charset="0"/>
                <a:cs typeface="Sree Krushnadevaraya" pitchFamily="2" charset="0"/>
              </a:rPr>
              <a:t>b).</a:t>
            </a:r>
            <a:endParaRPr lang="en" sz="2000" dirty="0">
              <a:latin typeface="Sree Krushnadevaraya" pitchFamily="2" charset="0"/>
              <a:cs typeface="Sree Krushnadevaraya" pitchFamily="2" charset="0"/>
            </a:endParaRPr>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1443331440"/>
              </p:ext>
            </p:extLst>
          </p:nvPr>
        </p:nvGraphicFramePr>
        <p:xfrm>
          <a:off x="266443" y="4742468"/>
          <a:ext cx="11659115"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84756" y="1608840"/>
            <a:ext cx="3255358" cy="288340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608841"/>
            <a:ext cx="257556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823699" y="3111251"/>
            <a:ext cx="5934075" cy="1323439"/>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మనం యేసుతో నడుస్తున్నప్పుడు, మనం ఆయనలో వేరుపారి ఉంటాము. అలంకారికంగా, మనం “ప్రభువు మహిమపరచబడునట్లు ఆయన నాటిన” వారము (యెషయా 61:3). మనం యేసును మరియు ఆయన బోధలను అంటిపెట్టుకుని ఉన్న “చెట్లు” (కీర్తన 1:3).</a:t>
            </a:r>
            <a:endParaRPr lang="en" sz="20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0" y="63064"/>
            <a:ext cx="12192000" cy="707886"/>
          </a:xfrm>
          <a:prstGeom prst="rect">
            <a:avLst/>
          </a:prstGeom>
          <a:noFill/>
        </p:spPr>
        <p:txBody>
          <a:bodyPr wrap="square">
            <a:spAutoFit/>
          </a:bodyPr>
          <a:lstStyle/>
          <a:p>
            <a:pPr algn="ctr"/>
            <a:r>
              <a:rPr lang="te-IN" sz="4000" b="1" dirty="0">
                <a:ln w="10160">
                  <a:solidFill>
                    <a:schemeClr val="accent6"/>
                  </a:solidFill>
                  <a:prstDash val="solid"/>
                </a:ln>
                <a:solidFill>
                  <a:srgbClr val="FFFFFF"/>
                </a:solidFill>
                <a:effectLst>
                  <a:outerShdw blurRad="38100" dist="22860" dir="5400000" algn="tl" rotWithShape="0">
                    <a:srgbClr val="000000"/>
                  </a:outerShdw>
                </a:effectLst>
                <a:latin typeface="Sree Krushnadevaraya" pitchFamily="2" charset="0"/>
                <a:cs typeface="Sree Krushnadevaraya" pitchFamily="2" charset="0"/>
              </a:rPr>
              <a:t>అతని శిలువపై వ్రేలాడదీయబడిన శాసనాల చేతివ్రాత </a:t>
            </a:r>
            <a:endParaRPr lang="en" sz="4000" b="1" dirty="0">
              <a:ln w="10160">
                <a:solidFill>
                  <a:schemeClr val="accent6"/>
                </a:solidFill>
                <a:prstDash val="solid"/>
              </a:ln>
              <a:solidFill>
                <a:srgbClr val="FFFFFF"/>
              </a:solidFill>
              <a:effectLst>
                <a:outerShdw blurRad="38100" dist="22860" dir="5400000" algn="tl" rotWithShape="0">
                  <a:srgbClr val="000000"/>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547084"/>
            <a:ext cx="9264919" cy="877163"/>
          </a:xfrm>
          <a:prstGeom prst="rect">
            <a:avLst/>
          </a:prstGeom>
          <a:noFill/>
          <a:effectLst>
            <a:outerShdw blurRad="50800" dist="12700" dir="2640000" algn="ctr" rotWithShape="0">
              <a:schemeClr val="tx1"/>
            </a:outerShdw>
          </a:effectLst>
        </p:spPr>
        <p:txBody>
          <a:bodyPr wrap="square">
            <a:spAutoFit/>
          </a:bodyPr>
          <a:lstStyle/>
          <a:p>
            <a:pPr algn="ctr"/>
            <a:r>
              <a:rPr lang="en" sz="1700" dirty="0">
                <a:ln w="18415" cmpd="sng">
                  <a:noFill/>
                  <a:prstDash val="solid"/>
                </a:ln>
                <a:solidFill>
                  <a:schemeClr val="bg1"/>
                </a:solidFill>
                <a:effectLst>
                  <a:outerShdw blurRad="63500" dir="3600000" algn="tl" rotWithShape="0">
                    <a:schemeClr val="tx1">
                      <a:alpha val="70000"/>
                    </a:schemeClr>
                  </a:outerShdw>
                </a:effectLst>
                <a:latin typeface="Sree Krushnadevaraya" pitchFamily="2" charset="0"/>
                <a:cs typeface="Sree Krushnadevaraya" pitchFamily="2" charset="0"/>
              </a:rPr>
              <a:t>“</a:t>
            </a:r>
            <a:r>
              <a:rPr lang="te-IN" sz="1700" dirty="0">
                <a:ln w="18415" cmpd="sng">
                  <a:noFill/>
                  <a:prstDash val="solid"/>
                </a:ln>
                <a:solidFill>
                  <a:schemeClr val="bg1"/>
                </a:solidFill>
                <a:effectLst>
                  <a:outerShdw blurRad="63500" dir="3600000" algn="tl" rotWithShape="0">
                    <a:schemeClr val="tx1">
                      <a:alpha val="70000"/>
                    </a:schemeClr>
                  </a:outerShdw>
                </a:effectLst>
                <a:latin typeface="Sree Krushnadevaraya" pitchFamily="2" charset="0"/>
                <a:cs typeface="Sree Krushnadevaraya" pitchFamily="2" charset="0"/>
              </a:rPr>
              <a:t>దేవుడు వ్రాతరూపకమైన ఆజ్ఞలవలన మనమీద ఋణముగాను మనకు విరోధముగాను నుండిన పత్రమును మేకులతో సిలువకు కొట్టి, దానిమీది చేవ్రాతను తుడిచివేసి, మనకు అడ్డములేకుండ దానిని ఎత్తివేసి మన అపరాధములనన్నిటిని క్షమించి,</a:t>
            </a:r>
            <a:r>
              <a:rPr lang="en" sz="1700" dirty="0">
                <a:ln w="18415" cmpd="sng">
                  <a:noFill/>
                  <a:prstDash val="solid"/>
                </a:ln>
                <a:solidFill>
                  <a:schemeClr val="bg1"/>
                </a:solidFill>
                <a:effectLst>
                  <a:outerShdw blurRad="63500" dir="3600000" algn="tl" rotWithShape="0">
                    <a:schemeClr val="tx1">
                      <a:alpha val="70000"/>
                    </a:schemeClr>
                  </a:outerShdw>
                </a:effectLst>
                <a:latin typeface="Sree Krushnadevaraya" pitchFamily="2" charset="0"/>
                <a:cs typeface="Sree Krushnadevaraya" pitchFamily="2" charset="0"/>
              </a:rPr>
              <a:t>” (</a:t>
            </a:r>
            <a:r>
              <a:rPr lang="te-IN" sz="1700" dirty="0">
                <a:ln w="18415" cmpd="sng">
                  <a:noFill/>
                  <a:prstDash val="solid"/>
                </a:ln>
                <a:solidFill>
                  <a:schemeClr val="bg1"/>
                </a:solidFill>
                <a:effectLst>
                  <a:outerShdw blurRad="63500" dir="3600000" algn="tl" rotWithShape="0">
                    <a:schemeClr val="tx1">
                      <a:alpha val="70000"/>
                    </a:schemeClr>
                  </a:outerShdw>
                </a:effectLst>
                <a:latin typeface="Sree Krushnadevaraya" pitchFamily="2" charset="0"/>
                <a:cs typeface="Sree Krushnadevaraya" pitchFamily="2" charset="0"/>
              </a:rPr>
              <a:t>కొలొస్సయులకు</a:t>
            </a:r>
            <a:r>
              <a:rPr lang="en-US" sz="1700" dirty="0">
                <a:ln w="18415" cmpd="sng">
                  <a:noFill/>
                  <a:prstDash val="solid"/>
                </a:ln>
                <a:solidFill>
                  <a:schemeClr val="bg1"/>
                </a:solidFill>
                <a:effectLst>
                  <a:outerShdw blurRad="63500" dir="3600000" algn="tl" rotWithShape="0">
                    <a:schemeClr val="tx1">
                      <a:alpha val="70000"/>
                    </a:schemeClr>
                  </a:outerShdw>
                </a:effectLst>
                <a:latin typeface="Sree Krushnadevaraya" pitchFamily="2" charset="0"/>
                <a:cs typeface="Sree Krushnadevaraya" pitchFamily="2" charset="0"/>
              </a:rPr>
              <a:t> </a:t>
            </a:r>
            <a:r>
              <a:rPr lang="en" sz="1700" dirty="0">
                <a:ln w="18415" cmpd="sng">
                  <a:noFill/>
                  <a:prstDash val="solid"/>
                </a:ln>
                <a:solidFill>
                  <a:schemeClr val="bg1"/>
                </a:solidFill>
                <a:effectLst>
                  <a:outerShdw blurRad="63500" dir="3600000" algn="tl" rotWithShape="0">
                    <a:schemeClr val="tx1">
                      <a:alpha val="70000"/>
                    </a:schemeClr>
                  </a:outerShdw>
                </a:effectLst>
                <a:latin typeface="Sree Krushnadevaraya" pitchFamily="2" charset="0"/>
                <a:cs typeface="Sree Krushnadevaraya" pitchFamily="2" charset="0"/>
              </a:rPr>
              <a:t>2:14)</a:t>
            </a:r>
          </a:p>
        </p:txBody>
      </p:sp>
      <p:sp>
        <p:nvSpPr>
          <p:cNvPr id="5" name="CuadroTexto 4">
            <a:extLst>
              <a:ext uri="{FF2B5EF4-FFF2-40B4-BE49-F238E27FC236}">
                <a16:creationId xmlns:a16="http://schemas.microsoft.com/office/drawing/2014/main" id="{60D2E6B5-B064-3AB7-6DFC-68E48AD83701}"/>
              </a:ext>
            </a:extLst>
          </p:cNvPr>
          <p:cNvSpPr txBox="1"/>
          <p:nvPr/>
        </p:nvSpPr>
        <p:spPr>
          <a:xfrm>
            <a:off x="3057926" y="1417576"/>
            <a:ext cx="9134074" cy="1446550"/>
          </a:xfrm>
          <a:prstGeom prst="rect">
            <a:avLst/>
          </a:prstGeom>
          <a:noFill/>
        </p:spPr>
        <p:txBody>
          <a:bodyPr wrap="square" rtlCol="0">
            <a:spAutoFit/>
          </a:bodyPr>
          <a:lstStyle/>
          <a:p>
            <a:pPr>
              <a:spcBef>
                <a:spcPts val="600"/>
              </a:spcBef>
            </a:pPr>
            <a:r>
              <a:rPr lang="te-IN" sz="2200" dirty="0">
                <a:latin typeface="Sree Krushnadevaraya" pitchFamily="2" charset="0"/>
                <a:cs typeface="Sree Krushnadevaraya" pitchFamily="2" charset="0"/>
              </a:rPr>
              <a:t>అబ్రాహాము సున్నతి ద్వారా దేవునితో తన నిబంధనను ధృవీకరించాడు (ఆది. 17:11). బాప్తిసం ద్వారా మనం యేసుతో మన నిబంధనను ధృవీకరించుకుంటాము, అది “క్రీస్తు సున్నతి” (కొలొ. 2:11–12). శారీరక సున్నతి ఇకపై అవసరం లేదని దీని అర్థం. ఈ విషయాన్ని స్పష్టం చేసిన తరువాత, పౌలు యేసు సిలువపై చేసిన పని గురించి మాట్లాడుతాడు. యేసు ఏమి సాధించాడు?</a:t>
            </a:r>
            <a:endParaRPr lang="en" sz="2200" dirty="0">
              <a:latin typeface="Sree Krushnadevaraya" pitchFamily="2" charset="0"/>
              <a:cs typeface="Sree Krushnadevaraya" pitchFamily="2" charset="0"/>
            </a:endParaRPr>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2471876205"/>
              </p:ext>
            </p:extLst>
          </p:nvPr>
        </p:nvGraphicFramePr>
        <p:xfrm>
          <a:off x="174758" y="2922664"/>
          <a:ext cx="8949991" cy="17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826919" y="4755738"/>
            <a:ext cx="6458553"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ఎఫెసీయులు 2:14-15 మనకు వ్యతిరేకంగా ఉన్న "నియమాలు" లేదా "నియమాలు" ఆచార ధర్మశాస్త్రమని స్పష్టం చేస్తుంది, ఇది యూదులు మరియు అన్యుల మధ్య విభజన గోడను ఏర్పరుస్తుంది.</a:t>
            </a:r>
            <a:endParaRPr lang="en" sz="2000" b="1" noProof="0" dirty="0">
              <a:latin typeface="Sree Krushnadevaraya" pitchFamily="2" charset="0"/>
              <a:cs typeface="Sree Krushnadevaraya" pitchFamily="2" charset="0"/>
            </a:endParaRPr>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4758" y="4831416"/>
            <a:ext cx="2552609"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26881" y="2912664"/>
            <a:ext cx="2690361" cy="3824701"/>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826919" y="5968268"/>
            <a:ext cx="6458553"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ఈ కారణంగా, పాత నిబంధనలోని ఆచార నియమాలను పాటించడం గురించి మనం ఇకపై ఆందోళన చెందాల్సిన అవసరం లేదు, అవి క్రీస్తులో నెరవేరి ముగిశాయి.</a:t>
            </a:r>
            <a:endParaRPr lang="en" sz="20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670</TotalTime>
  <Words>1098</Words>
  <Application>Microsoft Office PowerPoint</Application>
  <PresentationFormat>Panorámica</PresentationFormat>
  <Paragraphs>67</Paragraphs>
  <Slides>13</Slides>
  <Notes>1</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13</vt:i4>
      </vt:variant>
    </vt:vector>
  </HeadingPairs>
  <TitlesOfParts>
    <vt:vector size="20" baseType="lpstr">
      <vt:lpstr>Sree Krushnadevaraya</vt:lpstr>
      <vt:lpstr>Aptos Display</vt:lpstr>
      <vt:lpstr>Arial</vt:lpstr>
      <vt:lpstr>Aptos</vt:lpstr>
      <vt:lpstr>Tema de Office</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dc:title>
  <dc:creator>Samraj Kumar K</dc:creator>
  <cp:lastModifiedBy>Sergio</cp:lastModifiedBy>
  <cp:revision>100</cp:revision>
  <dcterms:created xsi:type="dcterms:W3CDTF">2026-01-27T09:08:36Z</dcterms:created>
  <dcterms:modified xsi:type="dcterms:W3CDTF">2026-03-03T20:18:00Z</dcterms:modified>
</cp:coreProperties>
</file>