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Lst>
  <p:sldIdLst>
    <p:sldId id="327" r:id="rId3"/>
    <p:sldId id="257" r:id="rId4"/>
    <p:sldId id="326" r:id="rId5"/>
    <p:sldId id="259" r:id="rId6"/>
    <p:sldId id="260" r:id="rId7"/>
    <p:sldId id="261" r:id="rId8"/>
    <p:sldId id="262" r:id="rId9"/>
    <p:sldId id="264" r:id="rId10"/>
    <p:sldId id="265" r:id="rId11"/>
    <p:sldId id="266" r:id="rId12"/>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56" autoAdjust="0"/>
    <p:restoredTop sz="94660" autoAdjust="0"/>
  </p:normalViewPr>
  <p:slideViewPr>
    <p:cSldViewPr snapToGrid="0">
      <p:cViewPr varScale="1">
        <p:scale>
          <a:sx n="105" d="100"/>
          <a:sy n="105" d="100"/>
        </p:scale>
        <p:origin x="9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1.wdp"/><Relationship Id="rId1" Type="http://schemas.openxmlformats.org/officeDocument/2006/relationships/image" Target="../media/image17.png"/><Relationship Id="rId4" Type="http://schemas.openxmlformats.org/officeDocument/2006/relationships/image" Target="../media/image19.jpeg"/></Relationships>
</file>

<file path=ppt/diagrams/_rels/data3.xml.rels><?xml version="1.0" encoding="UTF-8" standalone="yes"?>
<Relationships xmlns="http://schemas.openxmlformats.org/package/2006/relationships"><Relationship Id="rId1" Type="http://schemas.openxmlformats.org/officeDocument/2006/relationships/image" Target="../media/image22.jpeg"/></Relationships>
</file>

<file path=ppt/diagrams/_rels/data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7.png"/></Relationships>
</file>

<file path=ppt/diagrams/_rels/data7.xml.rels><?xml version="1.0" encoding="UTF-8" standalone="yes"?>
<Relationships xmlns="http://schemas.openxmlformats.org/package/2006/relationships"><Relationship Id="rId1" Type="http://schemas.openxmlformats.org/officeDocument/2006/relationships/image" Target="../media/image28.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07/relationships/hdphoto" Target="../media/hdphoto1.wdp"/><Relationship Id="rId1" Type="http://schemas.openxmlformats.org/officeDocument/2006/relationships/image" Target="../media/image17.png"/><Relationship Id="rId4" Type="http://schemas.openxmlformats.org/officeDocument/2006/relationships/image" Target="../media/image1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image" Target="../media/image24.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nchor="t"/>
        <a:lstStyle/>
        <a:p>
          <a:pPr algn="ctr"/>
          <a:r>
            <a:rPr lang="te-IN" sz="2400" b="1" dirty="0">
              <a:effectLst>
                <a:outerShdw blurRad="38100" dist="38100" dir="2700000" algn="tl">
                  <a:srgbClr val="000000">
                    <a:alpha val="43137"/>
                  </a:srgbClr>
                </a:outerShdw>
              </a:effectLst>
              <a:latin typeface="Sree Krushnadevaraya" pitchFamily="2" charset="0"/>
              <a:cs typeface="Sree Krushnadevaraya" pitchFamily="2" charset="0"/>
            </a:rPr>
            <a:t>ప్రతినిధులు</a:t>
          </a:r>
          <a:endParaRPr lang="es-ES" sz="24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te-IN" sz="2400" b="1" dirty="0">
              <a:latin typeface="Sree Krushnadevaraya" pitchFamily="2" charset="0"/>
              <a:cs typeface="Sree Krushnadevaraya" pitchFamily="2" charset="0"/>
            </a:rPr>
            <a:t>తుకికు మరియు ఒనేసిమస్ (కొలొస్సీ 4:7-9)</a:t>
          </a:r>
          <a:endParaRPr lang="es-ES" sz="2400" dirty="0">
            <a:latin typeface="Sree Krushnadevaraya" pitchFamily="2" charset="0"/>
            <a:cs typeface="Sree Krushnadevaraya" pitchFamily="2" charset="0"/>
          </a:endParaRPr>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nchor="t"/>
        <a:lstStyle/>
        <a:p>
          <a:pPr algn="ctr"/>
          <a:r>
            <a:rPr lang="te-IN" sz="2400" b="1" dirty="0">
              <a:effectLst>
                <a:outerShdw blurRad="38100" dist="38100" dir="2700000" algn="tl">
                  <a:srgbClr val="000000">
                    <a:alpha val="43137"/>
                  </a:srgbClr>
                </a:outerShdw>
              </a:effectLst>
              <a:latin typeface="Sree Krushnadevaraya" pitchFamily="2" charset="0"/>
              <a:cs typeface="Sree Krushnadevaraya" pitchFamily="2" charset="0"/>
            </a:rPr>
            <a:t>సున్నతి పొందినవారు</a:t>
          </a:r>
          <a:endParaRPr lang="es-ES" sz="24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te-IN" sz="2400" b="1" dirty="0">
              <a:latin typeface="Sree Krushnadevaraya" pitchFamily="2" charset="0"/>
              <a:cs typeface="Sree Krushnadevaraya" pitchFamily="2" charset="0"/>
            </a:rPr>
            <a:t>అరిస్తార్కు</a:t>
          </a:r>
          <a:r>
            <a:rPr lang="en" sz="2400" b="1" dirty="0">
              <a:latin typeface="Sree Krushnadevaraya" pitchFamily="2" charset="0"/>
              <a:cs typeface="Sree Krushnadevaraya" pitchFamily="2" charset="0"/>
            </a:rPr>
            <a:t>, </a:t>
          </a:r>
          <a:r>
            <a:rPr lang="te-IN" sz="2400" b="1" dirty="0">
              <a:latin typeface="Sree Krushnadevaraya" pitchFamily="2" charset="0"/>
              <a:cs typeface="Sree Krushnadevaraya" pitchFamily="2" charset="0"/>
            </a:rPr>
            <a:t>మార్కు, యేసు (కొలొస్సయులు 4: 10-11)</a:t>
          </a:r>
          <a:endParaRPr lang="es-ES" sz="2400" dirty="0">
            <a:latin typeface="Sree Krushnadevaraya" pitchFamily="2" charset="0"/>
            <a:cs typeface="Sree Krushnadevaraya" pitchFamily="2" charset="0"/>
          </a:endParaRPr>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B2E556FB-8444-4478-90AE-A2111914BA20}">
      <dgm:prSet custT="1"/>
      <dgm:spPr>
        <a:solidFill>
          <a:srgbClr val="1B95A5"/>
        </a:solidFill>
      </dgm:spPr>
      <dgm:t>
        <a:bodyPr anchor="t"/>
        <a:lstStyle/>
        <a:p>
          <a:pPr algn="ctr"/>
          <a:r>
            <a:rPr lang="te-IN" sz="2400" b="1" dirty="0">
              <a:effectLst>
                <a:outerShdw blurRad="38100" dist="38100" dir="2700000" algn="tl">
                  <a:srgbClr val="000000">
                    <a:alpha val="43137"/>
                  </a:srgbClr>
                </a:outerShdw>
              </a:effectLst>
              <a:latin typeface="Sree Krushnadevaraya" pitchFamily="2" charset="0"/>
              <a:cs typeface="Sree Krushnadevaraya" pitchFamily="2" charset="0"/>
            </a:rPr>
            <a:t>బోధకుడు</a:t>
          </a:r>
          <a:endParaRPr lang="es-ES" sz="24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99B417A2-791C-485B-A927-43BE6F302A30}" type="parTrans" cxnId="{05A7EEEB-429A-4726-8CCD-E33C3159685A}">
      <dgm:prSet/>
      <dgm:spPr/>
      <dgm:t>
        <a:bodyPr/>
        <a:lstStyle/>
        <a:p>
          <a:endParaRPr lang="es-ES" sz="2000"/>
        </a:p>
      </dgm:t>
    </dgm:pt>
    <dgm:pt modelId="{8B835084-4ED5-442A-81F2-B15B6C455391}" type="sib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te-IN" sz="2400" b="1" dirty="0">
              <a:latin typeface="Sree Krushnadevaraya" pitchFamily="2" charset="0"/>
              <a:cs typeface="Sree Krushnadevaraya" pitchFamily="2" charset="0"/>
            </a:rPr>
            <a:t>ఎపఫ్రాస్</a:t>
          </a:r>
          <a:r>
            <a:rPr lang="en-US" sz="2400" b="1" dirty="0">
              <a:latin typeface="Sree Krushnadevaraya" pitchFamily="2" charset="0"/>
              <a:cs typeface="Sree Krushnadevaraya" pitchFamily="2" charset="0"/>
            </a:rPr>
            <a:t> </a:t>
          </a:r>
          <a:r>
            <a:rPr lang="te-IN" sz="2400" b="1" dirty="0">
              <a:latin typeface="Sree Krushnadevaraya" pitchFamily="2" charset="0"/>
              <a:cs typeface="Sree Krushnadevaraya" pitchFamily="2" charset="0"/>
            </a:rPr>
            <a:t>(కొలొస్సయులు 4:12-13)</a:t>
          </a:r>
          <a:endParaRPr lang="es-ES" sz="2400" dirty="0">
            <a:latin typeface="Sree Krushnadevaraya" pitchFamily="2" charset="0"/>
            <a:cs typeface="Sree Krushnadevaraya" pitchFamily="2" charset="0"/>
          </a:endParaRPr>
        </a:p>
      </dgm:t>
    </dgm:pt>
    <dgm:pt modelId="{A4C85640-5F62-4846-AE5E-73C1DFB5965B}" type="parTrans" cxnId="{B5343115-D766-4A56-852C-CB5214DC31E3}">
      <dgm:prSet/>
      <dgm:spPr/>
      <dgm:t>
        <a:bodyPr/>
        <a:lstStyle/>
        <a:p>
          <a:endParaRPr lang="es-ES" sz="2000"/>
        </a:p>
      </dgm:t>
    </dgm:pt>
    <dgm:pt modelId="{95255E21-8255-4BCC-8D58-180499514DA5}" type="sibTrans" cxnId="{B5343115-D766-4A56-852C-CB5214DC31E3}">
      <dgm:prSet/>
      <dgm:spPr/>
      <dgm:t>
        <a:bodyPr/>
        <a:lstStyle/>
        <a:p>
          <a:endParaRPr lang="es-ES" sz="2000"/>
        </a:p>
      </dgm:t>
    </dgm:pt>
    <dgm:pt modelId="{FC1DBE9C-A1E6-415A-9697-3758054E71B4}">
      <dgm:prSet custT="1"/>
      <dgm:spPr>
        <a:solidFill>
          <a:schemeClr val="accent5">
            <a:lumMod val="75000"/>
          </a:schemeClr>
        </a:solidFill>
      </dgm:spPr>
      <dgm:t>
        <a:bodyPr anchor="t"/>
        <a:lstStyle/>
        <a:p>
          <a:pPr algn="ctr"/>
          <a:r>
            <a:rPr lang="te-IN" sz="2400" b="1" dirty="0">
              <a:effectLst>
                <a:outerShdw blurRad="38100" dist="38100" dir="2700000" algn="tl">
                  <a:srgbClr val="000000">
                    <a:alpha val="43137"/>
                  </a:srgbClr>
                </a:outerShdw>
              </a:effectLst>
              <a:latin typeface="Sree Krushnadevaraya" pitchFamily="2" charset="0"/>
              <a:cs typeface="Sree Krushnadevaraya" pitchFamily="2" charset="0"/>
            </a:rPr>
            <a:t>ప్రియమైన మరియు లౌకికం</a:t>
          </a:r>
          <a:endParaRPr lang="es-ES" sz="24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F6AB5435-FA4F-41A3-BE8C-553CE49BF622}" type="parTrans" cxnId="{0C3940EB-955C-480B-904B-A6C6F6D99520}">
      <dgm:prSet/>
      <dgm:spPr/>
      <dgm:t>
        <a:bodyPr/>
        <a:lstStyle/>
        <a:p>
          <a:endParaRPr lang="es-ES" sz="2000"/>
        </a:p>
      </dgm:t>
    </dgm:pt>
    <dgm:pt modelId="{867F3425-7631-4225-8A41-3FD4789A94ED}" type="sibTrans" cxnId="{0C3940EB-955C-480B-904B-A6C6F6D99520}">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te-IN" sz="2400" b="1" dirty="0">
              <a:latin typeface="Sree Krushnadevaraya" pitchFamily="2" charset="0"/>
              <a:cs typeface="Sree Krushnadevaraya" pitchFamily="2" charset="0"/>
            </a:rPr>
            <a:t>లూకా, దేమా (కొలొస్సయులు 4:14)</a:t>
          </a:r>
          <a:endParaRPr lang="es-ES" sz="2400" dirty="0">
            <a:latin typeface="Sree Krushnadevaraya" pitchFamily="2" charset="0"/>
            <a:cs typeface="Sree Krushnadevaraya" pitchFamily="2" charset="0"/>
          </a:endParaRPr>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065D22AD-0FF2-4DC0-A34A-3FF3F69C2F3E}">
      <dgm:prSet custT="1"/>
      <dgm:spPr>
        <a:solidFill>
          <a:schemeClr val="accent6">
            <a:lumMod val="75000"/>
          </a:schemeClr>
        </a:solidFill>
      </dgm:spPr>
      <dgm:t>
        <a:bodyPr anchor="t"/>
        <a:lstStyle/>
        <a:p>
          <a:pPr algn="ctr"/>
          <a:r>
            <a:rPr lang="te-IN" sz="2400" b="1" dirty="0">
              <a:effectLst>
                <a:outerShdw blurRad="38100" dist="38100" dir="2700000" algn="tl">
                  <a:srgbClr val="000000">
                    <a:alpha val="43137"/>
                  </a:srgbClr>
                </a:outerShdw>
              </a:effectLst>
              <a:latin typeface="Sree Krushnadevaraya" pitchFamily="2" charset="0"/>
              <a:cs typeface="Sree Krushnadevaraya" pitchFamily="2" charset="0"/>
            </a:rPr>
            <a:t>సంఘం నాయకులు</a:t>
          </a:r>
          <a:endParaRPr lang="es-ES" sz="24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E783CD99-D2B6-4861-8A4D-57EAFE3EB5B8}" type="parTrans" cxnId="{B55434A9-F38A-4638-B85C-4E87BBF06BE7}">
      <dgm:prSet/>
      <dgm:spPr/>
      <dgm:t>
        <a:bodyPr/>
        <a:lstStyle/>
        <a:p>
          <a:endParaRPr lang="es-ES" sz="2000"/>
        </a:p>
      </dgm:t>
    </dgm:pt>
    <dgm:pt modelId="{6B7A952C-173A-4685-90C3-6A4A2AA1AB4F}" type="sibTrans" cxnId="{B55434A9-F38A-4638-B85C-4E87BBF06BE7}">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te-IN" sz="2400" b="1" dirty="0">
              <a:latin typeface="Sree Krushnadevaraya" pitchFamily="2" charset="0"/>
              <a:cs typeface="Sree Krushnadevaraya" pitchFamily="2" charset="0"/>
            </a:rPr>
            <a:t>నుంఫా</a:t>
          </a:r>
          <a:r>
            <a:rPr lang="en" sz="2400" b="1" dirty="0">
              <a:latin typeface="Sree Krushnadevaraya" pitchFamily="2" charset="0"/>
              <a:cs typeface="Sree Krushnadevaraya" pitchFamily="2" charset="0"/>
            </a:rPr>
            <a:t> </a:t>
          </a:r>
          <a:r>
            <a:rPr lang="te-IN" sz="2400" b="1" dirty="0">
              <a:latin typeface="Sree Krushnadevaraya" pitchFamily="2" charset="0"/>
              <a:cs typeface="Sree Krushnadevaraya" pitchFamily="2" charset="0"/>
            </a:rPr>
            <a:t>మరియు</a:t>
          </a:r>
          <a:r>
            <a:rPr lang="en" sz="2400" b="1" dirty="0">
              <a:latin typeface="Sree Krushnadevaraya" pitchFamily="2" charset="0"/>
              <a:cs typeface="Sree Krushnadevaraya" pitchFamily="2" charset="0"/>
            </a:rPr>
            <a:t> </a:t>
          </a:r>
          <a:r>
            <a:rPr lang="te-IN" sz="2400" b="1" dirty="0">
              <a:latin typeface="Sree Krushnadevaraya" pitchFamily="2" charset="0"/>
              <a:cs typeface="Sree Krushnadevaraya" pitchFamily="2" charset="0"/>
            </a:rPr>
            <a:t>అర్ఖిప్పు</a:t>
          </a:r>
          <a:r>
            <a:rPr lang="en" sz="2400" b="1" dirty="0">
              <a:latin typeface="Sree Krushnadevaraya" pitchFamily="2" charset="0"/>
              <a:cs typeface="Sree Krushnadevaraya" pitchFamily="2" charset="0"/>
            </a:rPr>
            <a:t> </a:t>
          </a:r>
          <a:r>
            <a:rPr lang="te-IN" sz="2400" b="1" dirty="0">
              <a:latin typeface="Sree Krushnadevaraya" pitchFamily="2" charset="0"/>
              <a:cs typeface="Sree Krushnadevaraya" pitchFamily="2" charset="0"/>
            </a:rPr>
            <a:t>(కొలస్సియన్లు 4:16-18)</a:t>
          </a:r>
          <a:endParaRPr lang="es-ES" sz="2400" dirty="0">
            <a:latin typeface="Sree Krushnadevaraya" pitchFamily="2" charset="0"/>
            <a:cs typeface="Sree Krushnadevaraya" pitchFamily="2" charset="0"/>
          </a:endParaRPr>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te-IN" sz="2400" b="1" spc="300" dirty="0">
              <a:solidFill>
                <a:schemeClr val="tx1"/>
              </a:solidFill>
              <a:latin typeface="Sree Krushnadevaraya" pitchFamily="2" charset="0"/>
              <a:cs typeface="Sree Krushnadevaraya" pitchFamily="2" charset="0"/>
            </a:rPr>
            <a:t>అరిస్తార్కు</a:t>
          </a:r>
          <a:endParaRPr lang="en-IN" sz="2400" b="1" spc="300" dirty="0">
            <a:solidFill>
              <a:schemeClr val="tx1"/>
            </a:solidFill>
            <a:latin typeface="Sree Krushnadevaraya" pitchFamily="2" charset="0"/>
            <a:cs typeface="Sree Krushnadevaraya" pitchFamily="2" charset="0"/>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pPr algn="ctr">
            <a:lnSpc>
              <a:spcPct val="70000"/>
            </a:lnSpc>
          </a:pPr>
          <a:r>
            <a:rPr lang="te-IN" sz="1600" b="0" dirty="0">
              <a:latin typeface="Sree Krushnadevaraya" pitchFamily="2" charset="0"/>
              <a:cs typeface="Sree Krushnadevaraya" pitchFamily="2" charset="0"/>
            </a:rPr>
            <a:t>అతను థెస్సలొనీకలో జన్మించాడు. (అపొస్తలుల కార్యములు 27:2) (అపొస్తలుల కార్యములు 19:29) పౌలు యెరూషలేముకు ఇచ్చిన విరాళాన్ని తీసుకెళ్లడానికి అతడు అతనితో పాటు వెళ్ళాడు (అపొస్తలుల కార్యములు 20:4). రోమాలో పౌలుతో జైలులో ఉన్నప్పుడు, కొలొస్సయులు, ఫిలేమోనులకు అతడు శుభాకాంక్షలు పంపాడు. (కొలొ. 4:10; ఫిలి. 1:24)</a:t>
          </a:r>
          <a:endParaRPr lang="en" sz="1600" b="0" dirty="0">
            <a:latin typeface="Sree Krushnadevaraya" pitchFamily="2" charset="0"/>
            <a:cs typeface="Sree Krushnadevaraya" pitchFamily="2" charset="0"/>
          </a:endParaRPr>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te-IN" sz="2400" b="1" spc="300" dirty="0">
              <a:effectLst>
                <a:outerShdw blurRad="38100" dist="38100" dir="2700000" algn="tl">
                  <a:srgbClr val="000000">
                    <a:alpha val="43137"/>
                  </a:srgbClr>
                </a:outerShdw>
              </a:effectLst>
              <a:latin typeface="Sree Krushnadevaraya" pitchFamily="2" charset="0"/>
              <a:cs typeface="Sree Krushnadevaraya" pitchFamily="2" charset="0"/>
            </a:rPr>
            <a:t>మార్క్</a:t>
          </a:r>
          <a:endParaRPr lang="en" sz="2400" b="1" spc="3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pPr algn="ctr"/>
          <a:r>
            <a:rPr lang="te-IN" sz="1600" b="0" dirty="0">
              <a:latin typeface="Sree Krushnadevaraya" pitchFamily="2" charset="0"/>
              <a:cs typeface="Sree Krushnadevaraya" pitchFamily="2" charset="0"/>
            </a:rPr>
            <a:t>పౌలు యొక్క మొదటి సహచరుడు బర్నబాస్ యొక్క మేనల్లుడు పంఫూలియాలోని మిషన్ను విడిచిపెట్టాడు, మరియు పౌలు అతనిని రెండవ ప్రయాణంలో తీసుకెళ్లడానికి నిరాకరించాడు (అపొస్తలుల కార్యములు 15:37-38). (అపొస్తలుల కార్యములు 15:39; 2 తిమోతి 4:11) (1 పేతురు 5:13) మార్కు సువార్త రచయిత</a:t>
          </a:r>
          <a:endParaRPr lang="en" sz="1600" b="0" dirty="0">
            <a:latin typeface="Sree Krushnadevaraya" pitchFamily="2" charset="0"/>
            <a:cs typeface="Sree Krushnadevaraya" pitchFamily="2" charset="0"/>
          </a:endParaRPr>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5B422AC0-3762-4C42-A64A-D5604DEA4568}">
      <dgm:prSet phldrT="[Texto]" custT="1"/>
      <dgm:spPr/>
      <dgm:t>
        <a:bodyPr/>
        <a:lstStyle/>
        <a:p>
          <a:pPr algn="ctr"/>
          <a:r>
            <a:rPr lang="te-IN" sz="1400" b="0" dirty="0">
              <a:latin typeface="Sree Krushnadevaraya" pitchFamily="2" charset="0"/>
              <a:cs typeface="Sree Krushnadevaraya" pitchFamily="2" charset="0"/>
            </a:rPr>
            <a:t>అతని గురించి మనకు తెలిసినదంతా అతను యూదుడని మరియు అతను "జస్టస్" అనే మారుపేరుతో పిలువబడ్డాడని (కొలొ. 4:11)</a:t>
          </a:r>
          <a:endParaRPr lang="en" sz="1400" b="0" dirty="0">
            <a:latin typeface="Sree Krushnadevaraya" pitchFamily="2" charset="0"/>
            <a:cs typeface="Sree Krushnadevaraya" pitchFamily="2" charset="0"/>
          </a:endParaRPr>
        </a:p>
      </dgm:t>
    </dgm:pt>
    <dgm:pt modelId="{C3B278D7-0910-43D4-B194-CE082FDA1A52}" type="parTrans" cxnId="{81F5B9F6-67DB-4990-850B-04872597D066}">
      <dgm:prSet/>
      <dgm:spPr/>
      <dgm:t>
        <a:bodyPr/>
        <a:lstStyle/>
        <a:p>
          <a:endParaRPr lang="es-ES" sz="1800" b="1"/>
        </a:p>
      </dgm:t>
    </dgm:pt>
    <dgm:pt modelId="{3DF7024A-9CC7-4E3C-AA9F-1680344ECCDF}" type="sibTrans" cxnId="{81F5B9F6-67DB-4990-850B-04872597D066}">
      <dgm:prSet/>
      <dgm:spPr/>
      <dgm:t>
        <a:bodyPr/>
        <a:lstStyle/>
        <a:p>
          <a:endParaRPr lang="es-ES" sz="1800" b="1"/>
        </a:p>
      </dgm:t>
    </dgm:pt>
    <dgm:pt modelId="{B7133BD5-8704-4755-A85D-BDD3377EAE10}">
      <dgm:prSet phldrT="[Texto]" custT="1"/>
      <dgm:spPr/>
      <dgm:t>
        <a:bodyPr tIns="0" anchor="t"/>
        <a:lstStyle/>
        <a:p>
          <a:r>
            <a:rPr lang="te-IN" sz="2400" b="1" spc="0" dirty="0">
              <a:solidFill>
                <a:schemeClr val="tx1"/>
              </a:solidFill>
              <a:latin typeface="Sree Krushnadevaraya" pitchFamily="2" charset="0"/>
              <a:cs typeface="Sree Krushnadevaraya" pitchFamily="2" charset="0"/>
            </a:rPr>
            <a:t>యేసు </a:t>
          </a:r>
          <a:endParaRPr lang="en" sz="2400" b="1" spc="0" dirty="0">
            <a:solidFill>
              <a:schemeClr val="tx1"/>
            </a:solidFill>
            <a:latin typeface="Sree Krushnadevaraya" pitchFamily="2" charset="0"/>
            <a:cs typeface="Sree Krushnadevaraya" pitchFamily="2" charset="0"/>
          </a:endParaRPr>
        </a:p>
      </dgm:t>
    </dgm:pt>
    <dgm:pt modelId="{F442FE24-16D1-4CDA-8023-1A9FE56F2342}" type="parTrans" cxnId="{9F3418BD-17DA-4887-AEBC-779E332EABF4}">
      <dgm:prSet/>
      <dgm:spPr/>
      <dgm:t>
        <a:bodyPr/>
        <a:lstStyle/>
        <a:p>
          <a:endParaRPr lang="es-ES" sz="1800" b="1"/>
        </a:p>
      </dgm:t>
    </dgm:pt>
    <dgm:pt modelId="{FD365007-1775-4932-AE34-DE705373149D}" type="sibTrans" cxnId="{9F3418BD-17DA-4887-AEBC-779E332EABF4}">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1689">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pPr>
            <a:lnSpc>
              <a:spcPct val="70000"/>
            </a:lnSpc>
          </a:pPr>
          <a:r>
            <a:rPr lang="te-IN" sz="1800" b="0" dirty="0">
              <a:latin typeface="Sree Krushnadevaraya" pitchFamily="2" charset="0"/>
              <a:cs typeface="Sree Krushnadevaraya" pitchFamily="2" charset="0"/>
            </a:rPr>
            <a:t>కొలొస్సయుల సంఘానికి ఆయన బోధించి, సువార్తను వారికి విస్తృతంగా తెలియజేశాడు (కొలొ. 1:7). పౌలు అతనిని మూడు బిరుదులతో పరిచయం చేస్తాడు: 'ప్రియమైన తోటి సేవకుడు'; 'క్రీస్తు దాసుడు'; మరియు 'నా తోటి ఖైదీ' (కొలొస్సయులు 2:7). 1:7; 4:12; ఫిలి. 1:23)</a:t>
          </a:r>
          <a:endParaRPr lang="es-ES" sz="1800" b="0" dirty="0">
            <a:latin typeface="Sree Krushnadevaraya" pitchFamily="2" charset="0"/>
            <a:cs typeface="Sree Krushnadevaraya" pitchFamily="2" charset="0"/>
          </a:endParaRPr>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992"/>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te-IN" sz="2000" b="1" dirty="0">
              <a:latin typeface="Sree Krushnadevaraya" pitchFamily="2" charset="0"/>
              <a:cs typeface="Sree Krushnadevaraya" pitchFamily="2" charset="0"/>
            </a:rPr>
            <a:t>దృఢంగా నిలబడండి</a:t>
          </a:r>
          <a:endParaRPr lang="es-ES" sz="2000" dirty="0">
            <a:latin typeface="Sree Krushnadevaraya" pitchFamily="2" charset="0"/>
            <a:cs typeface="Sree Krushnadevaraya" pitchFamily="2" charset="0"/>
          </a:endParaRPr>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వారు ప్రత్యేకించి శత్రువుల పన్నాగాల యెదుట కదలకుండా ఉండాలి (ఎఫె. 6:11)</a:t>
          </a:r>
          <a:endParaRPr lang="es-ES" sz="20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te-IN" sz="2000" b="1" dirty="0">
              <a:latin typeface="Sree Krushnadevaraya" pitchFamily="2" charset="0"/>
              <a:cs typeface="Sree Krushnadevaraya" pitchFamily="2" charset="0"/>
            </a:rPr>
            <a:t>మీరు పరిపూర్ణంగా ఉండవచ్చు</a:t>
          </a:r>
          <a:endParaRPr lang="es-ES" sz="2000" dirty="0">
            <a:latin typeface="Sree Krushnadevaraya" pitchFamily="2" charset="0"/>
            <a:cs typeface="Sree Krushnadevaraya" pitchFamily="2" charset="0"/>
          </a:endParaRPr>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pPr>
            <a:lnSpc>
              <a:spcPct val="50000"/>
            </a:lnSpc>
          </a:pP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ఈ పరిపూర్ణత నిస్వార్థ ప్రేమ ద్వారా పొందబడుతుంది (మత్త. 5:44, 48), అయినప్పటికీ ఒకరు ఎల్లప్పుడూ దానిలో పెరుగుతారు (</a:t>
          </a:r>
          <a:r>
            <a:rPr lang="en-IN" sz="2000" b="1" dirty="0" err="1">
              <a:effectLst>
                <a:outerShdw blurRad="38100" dist="38100" dir="2700000" algn="tl">
                  <a:srgbClr val="000000">
                    <a:alpha val="43137"/>
                  </a:srgbClr>
                </a:outerShdw>
              </a:effectLst>
              <a:latin typeface="Sree Krushnadevaraya" pitchFamily="2" charset="0"/>
              <a:cs typeface="Sree Krushnadevaraya" pitchFamily="2" charset="0"/>
            </a:rPr>
            <a:t>Phlp</a:t>
          </a:r>
          <a:r>
            <a:rPr lang="en-IN" sz="2000" b="1" dirty="0">
              <a:effectLst>
                <a:outerShdw blurRad="38100" dist="38100" dir="2700000" algn="tl">
                  <a:srgbClr val="000000">
                    <a:alpha val="43137"/>
                  </a:srgbClr>
                </a:outerShdw>
              </a:effectLst>
              <a:latin typeface="Sree Krushnadevaraya" pitchFamily="2" charset="0"/>
              <a:cs typeface="Sree Krushnadevaraya" pitchFamily="2" charset="0"/>
            </a:rPr>
            <a:t>. 3:12)</a:t>
          </a:r>
          <a:endParaRPr lang="es-ES" sz="20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te-IN" sz="2000" b="1" dirty="0">
              <a:latin typeface="Sree Krushnadevaraya" pitchFamily="2" charset="0"/>
              <a:cs typeface="Sree Krushnadevaraya" pitchFamily="2" charset="0"/>
            </a:rPr>
            <a:t>మీరు పూర్తి కావచ్చు</a:t>
          </a:r>
          <a:endParaRPr lang="es-ES" sz="2000" dirty="0">
            <a:latin typeface="Sree Krushnadevaraya" pitchFamily="2" charset="0"/>
            <a:cs typeface="Sree Krushnadevaraya" pitchFamily="2" charset="0"/>
          </a:endParaRPr>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pPr>
            <a:lnSpc>
              <a:spcPct val="60000"/>
            </a:lnSpc>
          </a:pP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భగవంతుని నుండి మనం పొందగల సామర్థ్యం ఉన్నవాటితో నింపబడాలి</a:t>
          </a:r>
          <a:endParaRPr lang="es-ES" sz="20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tIns="360000" bIns="216000" anchor="ctr"/>
        <a:lstStyle/>
        <a:p>
          <a:pPr algn="ctr"/>
          <a:r>
            <a:rPr lang="te-IN" sz="2400" b="1" dirty="0">
              <a:solidFill>
                <a:schemeClr val="accent2">
                  <a:lumMod val="50000"/>
                </a:schemeClr>
              </a:solidFill>
              <a:latin typeface="Sree Krushnadevaraya" pitchFamily="2" charset="0"/>
              <a:cs typeface="Sree Krushnadevaraya" pitchFamily="2" charset="0"/>
            </a:rPr>
            <a:t>లూకా</a:t>
          </a:r>
          <a:endParaRPr lang="en" sz="2400" b="1" dirty="0">
            <a:solidFill>
              <a:schemeClr val="accent2">
                <a:lumMod val="50000"/>
              </a:schemeClr>
            </a:solidFill>
            <a:latin typeface="Sree Krushnadevaraya" pitchFamily="2" charset="0"/>
            <a:cs typeface="Sree Krushnadevaraya" pitchFamily="2" charset="0"/>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pPr>
            <a:lnSpc>
              <a:spcPct val="60000"/>
            </a:lnSpc>
          </a:pPr>
          <a:r>
            <a:rPr lang="te-IN" sz="2000" b="0" dirty="0">
              <a:latin typeface="Sree Krushnadevaraya" pitchFamily="2" charset="0"/>
              <a:cs typeface="Sree Krushnadevaraya" pitchFamily="2" charset="0"/>
            </a:rPr>
            <a:t>లూకా సువార్త, అపొస్తలుల కార్యములు వ్రాసిన రచయిత. పౌలు జీవిత చరిత్రను రాసిన రచయితగా పరిగణించబడుతున్నాడు (లూకా 1:1-4; అపొస్తలుల కార్యములు 1:1). వృత్తిరీత్యా ఒక వైద్యుడు, పౌలు అతన్ని "ప్రియుడు" అని పిలిచాడు. అతను చనిపోయే వరకు పౌలుతోనే ఉన్నాడు. 4:11).</a:t>
          </a:r>
          <a:endParaRPr lang="en" sz="2000" b="0" dirty="0">
            <a:latin typeface="Sree Krushnadevaraya" pitchFamily="2" charset="0"/>
            <a:cs typeface="Sree Krushnadevaraya" pitchFamily="2" charset="0"/>
          </a:endParaRPr>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tIns="288000"/>
        <a:lstStyle/>
        <a:p>
          <a:pPr algn="ctr"/>
          <a:r>
            <a:rPr lang="te-IN" sz="2400" b="1" dirty="0">
              <a:solidFill>
                <a:schemeClr val="accent4">
                  <a:lumMod val="50000"/>
                </a:schemeClr>
              </a:solidFill>
              <a:latin typeface="Sree Krushnadevaraya" pitchFamily="2" charset="0"/>
              <a:cs typeface="Sree Krushnadevaraya" pitchFamily="2" charset="0"/>
            </a:rPr>
            <a:t>డెమా</a:t>
          </a:r>
          <a:endParaRPr lang="en" sz="2400" b="1" dirty="0">
            <a:solidFill>
              <a:schemeClr val="accent4">
                <a:lumMod val="50000"/>
              </a:schemeClr>
            </a:solidFill>
            <a:latin typeface="Sree Krushnadevaraya" pitchFamily="2" charset="0"/>
            <a:cs typeface="Sree Krushnadevaraya" pitchFamily="2" charset="0"/>
          </a:endParaRP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pPr>
            <a:lnSpc>
              <a:spcPct val="70000"/>
            </a:lnSpc>
          </a:pPr>
          <a:r>
            <a:rPr lang="te-IN" sz="2000" b="0" kern="1200" dirty="0">
              <a:latin typeface="Sree Krushnadevaraya" pitchFamily="2" charset="0"/>
              <a:cs typeface="Sree Krushnadevaraya" pitchFamily="2" charset="0"/>
            </a:rPr>
            <a:t>రోమాలో మొదటిసారి జైలు శిక్ష అనుభవించినప్పుడు అతడు పౌలుతో కలిసి పనిచేశాడు (ఫిలి. 1:24). అయితే, చివరిసారి జైలులో ఉన్నప్పుడు, 'ఈ లోకమును ప్రేమించి' పౌలును విడిచిపెట్టాడు. 4:10).</a:t>
          </a:r>
          <a:endParaRPr lang="en" sz="2000" b="0" kern="1200" dirty="0">
            <a:latin typeface="Sree Krushnadevaraya" pitchFamily="2" charset="0"/>
            <a:cs typeface="Sree Krushnadevaraya" pitchFamily="2" charset="0"/>
          </a:endParaRPr>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65684" custLinFactNeighborX="33583"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633112" custLinFactNeighborX="7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65684" custLinFactNeighborX="32764"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633112" custLinFactNeighborX="7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pPr>
            <a:lnSpc>
              <a:spcPct val="60000"/>
            </a:lnSpc>
          </a:pPr>
          <a:r>
            <a:rPr lang="te-IN" sz="1900" b="1" dirty="0">
              <a:effectLst>
                <a:outerShdw blurRad="38100" dist="38100" dir="2700000" algn="tl">
                  <a:srgbClr val="000000">
                    <a:alpha val="43137"/>
                  </a:srgbClr>
                </a:outerShdw>
              </a:effectLst>
              <a:latin typeface="Sree Krushnadevaraya" pitchFamily="2" charset="0"/>
              <a:cs typeface="Sree Krushnadevaraya" pitchFamily="2" charset="0"/>
            </a:rPr>
            <a:t>నింఫా గురించి మనకు తెలిసినది ఏమిటంటే, ఆమె లవొదికయ నగరంలోని సంఘానికి నాయకత్వం వహించింది. ఆమె ఒక పురుషుడా లేక స్త్రీ</a:t>
          </a:r>
          <a:r>
            <a:rPr lang="en-US" sz="1900" b="1" dirty="0">
              <a:effectLst>
                <a:outerShdw blurRad="38100" dist="38100" dir="2700000" algn="tl">
                  <a:srgbClr val="000000">
                    <a:alpha val="43137"/>
                  </a:srgbClr>
                </a:outerShdw>
              </a:effectLst>
              <a:latin typeface="Sree Krushnadevaraya" pitchFamily="2" charset="0"/>
              <a:cs typeface="Sree Krushnadevaraya" pitchFamily="2" charset="0"/>
            </a:rPr>
            <a:t> </a:t>
          </a:r>
          <a:r>
            <a:rPr lang="te-IN" sz="1900" b="1" dirty="0">
              <a:effectLst>
                <a:outerShdw blurRad="38100" dist="38100" dir="2700000" algn="tl">
                  <a:srgbClr val="000000">
                    <a:alpha val="43137"/>
                  </a:srgbClr>
                </a:outerShdw>
              </a:effectLst>
              <a:latin typeface="Sree Krushnadevaraya" pitchFamily="2" charset="0"/>
              <a:cs typeface="Sree Krushnadevaraya" pitchFamily="2" charset="0"/>
            </a:rPr>
            <a:t>అని కూడా మనకు తెలియదు, ఎందుకంటే కొన్ని మాన్యుస్క్రిప్టులు "అతని ఇల్లు" అని చెప్తున్నాయి, మరికొన్ని "వారి ఇల్లు" అని చెప్తున్నాయి, మరికొన్ని "ఆమె ఇల్లు" అని చెప్తున్నాయి.</a:t>
          </a:r>
          <a:endParaRPr lang="en" sz="1900" b="1"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custScaleY="99574" custLinFactNeighborY="-3150">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ct val="60000"/>
            </a:lnSpc>
            <a:spcBef>
              <a:spcPct val="0"/>
            </a:spcBef>
            <a:spcAft>
              <a:spcPct val="35000"/>
            </a:spcAft>
            <a:buNone/>
          </a:pPr>
          <a:r>
            <a:rPr lang="te-IN" sz="2000" b="1" kern="1200" dirty="0">
              <a:solidFill>
                <a:prstClr val="white"/>
              </a:solidFill>
              <a:effectLst>
                <a:outerShdw blurRad="38100" dist="38100" dir="2700000" algn="tl">
                  <a:srgbClr val="000000">
                    <a:alpha val="43137"/>
                  </a:srgbClr>
                </a:outerShdw>
              </a:effectLst>
              <a:latin typeface="Sree Krushnadevaraya" pitchFamily="2" charset="0"/>
              <a:ea typeface="+mn-ea"/>
              <a:cs typeface="Sree Krushnadevaraya" pitchFamily="2" charset="0"/>
            </a:rPr>
            <a:t>ఫిలేమోను కుమారుడు కొలొస్సయకు చెందినవాడు, కొంతకాలం పౌలుతో కలిసి పనిచేశాడు (ఫిలే. 1:1-2). పౌలు అతనిని పరిచర్యలో (కొలొస్సయిలోని చర్చిలో డీకన్, పాస్టర్, లేదా పెద్దగా) పని చేయమని అడుగుతాడు.</a:t>
          </a:r>
          <a:endParaRPr lang="en" sz="2000" b="1" kern="1200" dirty="0">
            <a:solidFill>
              <a:prstClr val="white"/>
            </a:solidFill>
            <a:effectLst>
              <a:outerShdw blurRad="38100" dist="38100" dir="2700000" algn="tl">
                <a:srgbClr val="000000">
                  <a:alpha val="43137"/>
                </a:srgbClr>
              </a:outerShdw>
            </a:effectLst>
            <a:latin typeface="Sree Krushnadevaraya" pitchFamily="2" charset="0"/>
            <a:ea typeface="+mn-ea"/>
            <a:cs typeface="Sree Krushnadevaraya" pitchFamily="2" charset="0"/>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208349"/>
          <a:ext cx="6578961" cy="9828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270764" rIns="360000" bIns="170688" numCol="1" spcCol="1270" anchor="t" anchorCtr="0">
          <a:noAutofit/>
        </a:bodyPr>
        <a:lstStyle/>
        <a:p>
          <a:pPr marL="0" lvl="1" indent="0" algn="l" defTabSz="1066800">
            <a:lnSpc>
              <a:spcPct val="90000"/>
            </a:lnSpc>
            <a:spcBef>
              <a:spcPct val="0"/>
            </a:spcBef>
            <a:spcAft>
              <a:spcPct val="15000"/>
            </a:spcAft>
            <a:buNone/>
          </a:pPr>
          <a:r>
            <a:rPr lang="te-IN" sz="2400" b="1" kern="1200" dirty="0">
              <a:latin typeface="Sree Krushnadevaraya" pitchFamily="2" charset="0"/>
              <a:cs typeface="Sree Krushnadevaraya" pitchFamily="2" charset="0"/>
            </a:rPr>
            <a:t>తుకికు మరియు ఒనేసిమస్ (కొలొస్సీ 4:7-9)</a:t>
          </a:r>
          <a:endParaRPr lang="es-ES" sz="2400" kern="1200" dirty="0">
            <a:latin typeface="Sree Krushnadevaraya" pitchFamily="2" charset="0"/>
            <a:cs typeface="Sree Krushnadevaraya" pitchFamily="2" charset="0"/>
          </a:endParaRPr>
        </a:p>
      </dsp:txBody>
      <dsp:txXfrm>
        <a:off x="0" y="208349"/>
        <a:ext cx="6578961" cy="982800"/>
      </dsp:txXfrm>
    </dsp:sp>
    <dsp:sp modelId="{C16A1F59-2B17-40D4-9031-15B79F27600D}">
      <dsp:nvSpPr>
        <dsp:cNvPr id="0" name=""/>
        <dsp:cNvSpPr/>
      </dsp:nvSpPr>
      <dsp:spPr>
        <a:xfrm>
          <a:off x="328948" y="16469"/>
          <a:ext cx="4605272" cy="38376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t" anchorCtr="0">
          <a:noAutofit/>
        </a:bodyPr>
        <a:lstStyle/>
        <a:p>
          <a:pPr marL="0" lvl="0" indent="0" algn="ctr" defTabSz="1066800">
            <a:lnSpc>
              <a:spcPct val="90000"/>
            </a:lnSpc>
            <a:spcBef>
              <a:spcPct val="0"/>
            </a:spcBef>
            <a:spcAft>
              <a:spcPct val="35000"/>
            </a:spcAft>
            <a:buNone/>
          </a:pPr>
          <a:r>
            <a:rPr lang="te-IN" sz="2400" b="1" kern="1200" dirty="0">
              <a:effectLst>
                <a:outerShdw blurRad="38100" dist="38100" dir="2700000" algn="tl">
                  <a:srgbClr val="000000">
                    <a:alpha val="43137"/>
                  </a:srgbClr>
                </a:outerShdw>
              </a:effectLst>
              <a:latin typeface="Sree Krushnadevaraya" pitchFamily="2" charset="0"/>
              <a:cs typeface="Sree Krushnadevaraya" pitchFamily="2" charset="0"/>
            </a:rPr>
            <a:t>ప్రతినిధులు</a:t>
          </a:r>
          <a:endParaRPr lang="es-ES" sz="24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47682" y="35203"/>
        <a:ext cx="4567804" cy="346292"/>
      </dsp:txXfrm>
    </dsp:sp>
    <dsp:sp modelId="{6B625139-16CA-4A7C-97AC-B8D051656ED2}">
      <dsp:nvSpPr>
        <dsp:cNvPr id="0" name=""/>
        <dsp:cNvSpPr/>
      </dsp:nvSpPr>
      <dsp:spPr>
        <a:xfrm>
          <a:off x="0" y="1453229"/>
          <a:ext cx="6578961" cy="9828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270764" rIns="360000" bIns="170688" numCol="1" spcCol="1270" anchor="t" anchorCtr="0">
          <a:noAutofit/>
        </a:bodyPr>
        <a:lstStyle/>
        <a:p>
          <a:pPr marL="0" lvl="1" indent="0" algn="l" defTabSz="1066800">
            <a:lnSpc>
              <a:spcPct val="90000"/>
            </a:lnSpc>
            <a:spcBef>
              <a:spcPct val="0"/>
            </a:spcBef>
            <a:spcAft>
              <a:spcPct val="15000"/>
            </a:spcAft>
            <a:buNone/>
          </a:pPr>
          <a:r>
            <a:rPr lang="te-IN" sz="2400" b="1" kern="1200" dirty="0">
              <a:latin typeface="Sree Krushnadevaraya" pitchFamily="2" charset="0"/>
              <a:cs typeface="Sree Krushnadevaraya" pitchFamily="2" charset="0"/>
            </a:rPr>
            <a:t>అరిస్తార్కు</a:t>
          </a:r>
          <a:r>
            <a:rPr lang="en" sz="2400" b="1" kern="1200" dirty="0">
              <a:latin typeface="Sree Krushnadevaraya" pitchFamily="2" charset="0"/>
              <a:cs typeface="Sree Krushnadevaraya" pitchFamily="2" charset="0"/>
            </a:rPr>
            <a:t>, </a:t>
          </a:r>
          <a:r>
            <a:rPr lang="te-IN" sz="2400" b="1" kern="1200" dirty="0">
              <a:latin typeface="Sree Krushnadevaraya" pitchFamily="2" charset="0"/>
              <a:cs typeface="Sree Krushnadevaraya" pitchFamily="2" charset="0"/>
            </a:rPr>
            <a:t>మార్కు, యేసు (కొలొస్సయులు 4: 10-11)</a:t>
          </a:r>
          <a:endParaRPr lang="es-ES" sz="2400" kern="1200" dirty="0">
            <a:latin typeface="Sree Krushnadevaraya" pitchFamily="2" charset="0"/>
            <a:cs typeface="Sree Krushnadevaraya" pitchFamily="2" charset="0"/>
          </a:endParaRPr>
        </a:p>
      </dsp:txBody>
      <dsp:txXfrm>
        <a:off x="0" y="1453229"/>
        <a:ext cx="6578961" cy="982800"/>
      </dsp:txXfrm>
    </dsp:sp>
    <dsp:sp modelId="{22D2FB56-E614-4AE2-A667-F415ABDCE382}">
      <dsp:nvSpPr>
        <dsp:cNvPr id="0" name=""/>
        <dsp:cNvSpPr/>
      </dsp:nvSpPr>
      <dsp:spPr>
        <a:xfrm>
          <a:off x="328948" y="1261349"/>
          <a:ext cx="4605272" cy="38376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t" anchorCtr="0">
          <a:noAutofit/>
        </a:bodyPr>
        <a:lstStyle/>
        <a:p>
          <a:pPr marL="0" lvl="0" indent="0" algn="ctr" defTabSz="1066800">
            <a:lnSpc>
              <a:spcPct val="90000"/>
            </a:lnSpc>
            <a:spcBef>
              <a:spcPct val="0"/>
            </a:spcBef>
            <a:spcAft>
              <a:spcPct val="35000"/>
            </a:spcAft>
            <a:buNone/>
          </a:pPr>
          <a:r>
            <a:rPr lang="te-IN" sz="2400" b="1" kern="1200" dirty="0">
              <a:effectLst>
                <a:outerShdw blurRad="38100" dist="38100" dir="2700000" algn="tl">
                  <a:srgbClr val="000000">
                    <a:alpha val="43137"/>
                  </a:srgbClr>
                </a:outerShdw>
              </a:effectLst>
              <a:latin typeface="Sree Krushnadevaraya" pitchFamily="2" charset="0"/>
              <a:cs typeface="Sree Krushnadevaraya" pitchFamily="2" charset="0"/>
            </a:rPr>
            <a:t>సున్నతి పొందినవారు</a:t>
          </a:r>
          <a:endParaRPr lang="es-ES" sz="24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47682" y="1280083"/>
        <a:ext cx="4567804" cy="346292"/>
      </dsp:txXfrm>
    </dsp:sp>
    <dsp:sp modelId="{5781F004-5181-4BE4-A36D-2DB88AE093E6}">
      <dsp:nvSpPr>
        <dsp:cNvPr id="0" name=""/>
        <dsp:cNvSpPr/>
      </dsp:nvSpPr>
      <dsp:spPr>
        <a:xfrm>
          <a:off x="0" y="2698109"/>
          <a:ext cx="6578961" cy="982800"/>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270764" rIns="360000" bIns="170688" numCol="1" spcCol="1270" anchor="t" anchorCtr="0">
          <a:noAutofit/>
        </a:bodyPr>
        <a:lstStyle/>
        <a:p>
          <a:pPr marL="0" lvl="1" indent="0" algn="l" defTabSz="1066800">
            <a:lnSpc>
              <a:spcPct val="90000"/>
            </a:lnSpc>
            <a:spcBef>
              <a:spcPct val="0"/>
            </a:spcBef>
            <a:spcAft>
              <a:spcPct val="15000"/>
            </a:spcAft>
            <a:buNone/>
          </a:pPr>
          <a:r>
            <a:rPr lang="te-IN" sz="2400" b="1" kern="1200" dirty="0">
              <a:latin typeface="Sree Krushnadevaraya" pitchFamily="2" charset="0"/>
              <a:cs typeface="Sree Krushnadevaraya" pitchFamily="2" charset="0"/>
            </a:rPr>
            <a:t>ఎపఫ్రాస్</a:t>
          </a:r>
          <a:r>
            <a:rPr lang="en-US" sz="2400" b="1" kern="1200" dirty="0">
              <a:latin typeface="Sree Krushnadevaraya" pitchFamily="2" charset="0"/>
              <a:cs typeface="Sree Krushnadevaraya" pitchFamily="2" charset="0"/>
            </a:rPr>
            <a:t> </a:t>
          </a:r>
          <a:r>
            <a:rPr lang="te-IN" sz="2400" b="1" kern="1200" dirty="0">
              <a:latin typeface="Sree Krushnadevaraya" pitchFamily="2" charset="0"/>
              <a:cs typeface="Sree Krushnadevaraya" pitchFamily="2" charset="0"/>
            </a:rPr>
            <a:t>(కొలొస్సయులు 4:12-13)</a:t>
          </a:r>
          <a:endParaRPr lang="es-ES" sz="2400" kern="1200" dirty="0">
            <a:latin typeface="Sree Krushnadevaraya" pitchFamily="2" charset="0"/>
            <a:cs typeface="Sree Krushnadevaraya" pitchFamily="2" charset="0"/>
          </a:endParaRPr>
        </a:p>
      </dsp:txBody>
      <dsp:txXfrm>
        <a:off x="0" y="2698109"/>
        <a:ext cx="6578961" cy="982800"/>
      </dsp:txXfrm>
    </dsp:sp>
    <dsp:sp modelId="{C0EBFF40-79BF-43FC-B422-5C88725CB91B}">
      <dsp:nvSpPr>
        <dsp:cNvPr id="0" name=""/>
        <dsp:cNvSpPr/>
      </dsp:nvSpPr>
      <dsp:spPr>
        <a:xfrm>
          <a:off x="328948" y="2506229"/>
          <a:ext cx="4605272" cy="38376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t" anchorCtr="0">
          <a:noAutofit/>
        </a:bodyPr>
        <a:lstStyle/>
        <a:p>
          <a:pPr marL="0" lvl="0" indent="0" algn="ctr" defTabSz="1066800">
            <a:lnSpc>
              <a:spcPct val="90000"/>
            </a:lnSpc>
            <a:spcBef>
              <a:spcPct val="0"/>
            </a:spcBef>
            <a:spcAft>
              <a:spcPct val="35000"/>
            </a:spcAft>
            <a:buNone/>
          </a:pPr>
          <a:r>
            <a:rPr lang="te-IN" sz="2400" b="1" kern="1200" dirty="0">
              <a:effectLst>
                <a:outerShdw blurRad="38100" dist="38100" dir="2700000" algn="tl">
                  <a:srgbClr val="000000">
                    <a:alpha val="43137"/>
                  </a:srgbClr>
                </a:outerShdw>
              </a:effectLst>
              <a:latin typeface="Sree Krushnadevaraya" pitchFamily="2" charset="0"/>
              <a:cs typeface="Sree Krushnadevaraya" pitchFamily="2" charset="0"/>
            </a:rPr>
            <a:t>బోధకుడు</a:t>
          </a:r>
          <a:endParaRPr lang="es-ES" sz="24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47682" y="2524963"/>
        <a:ext cx="4567804" cy="346292"/>
      </dsp:txXfrm>
    </dsp:sp>
    <dsp:sp modelId="{A6DA711B-BA5E-47CF-956E-581AAE891300}">
      <dsp:nvSpPr>
        <dsp:cNvPr id="0" name=""/>
        <dsp:cNvSpPr/>
      </dsp:nvSpPr>
      <dsp:spPr>
        <a:xfrm>
          <a:off x="0" y="3942989"/>
          <a:ext cx="6578961" cy="982800"/>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270764" rIns="360000" bIns="170688" numCol="1" spcCol="1270" anchor="t" anchorCtr="0">
          <a:noAutofit/>
        </a:bodyPr>
        <a:lstStyle/>
        <a:p>
          <a:pPr marL="0" lvl="1" indent="0" algn="l" defTabSz="1066800">
            <a:lnSpc>
              <a:spcPct val="90000"/>
            </a:lnSpc>
            <a:spcBef>
              <a:spcPct val="0"/>
            </a:spcBef>
            <a:spcAft>
              <a:spcPct val="15000"/>
            </a:spcAft>
            <a:buNone/>
          </a:pPr>
          <a:r>
            <a:rPr lang="te-IN" sz="2400" b="1" kern="1200" dirty="0">
              <a:latin typeface="Sree Krushnadevaraya" pitchFamily="2" charset="0"/>
              <a:cs typeface="Sree Krushnadevaraya" pitchFamily="2" charset="0"/>
            </a:rPr>
            <a:t>లూకా, దేమా (కొలొస్సయులు 4:14)</a:t>
          </a:r>
          <a:endParaRPr lang="es-ES" sz="2400" kern="1200" dirty="0">
            <a:latin typeface="Sree Krushnadevaraya" pitchFamily="2" charset="0"/>
            <a:cs typeface="Sree Krushnadevaraya" pitchFamily="2" charset="0"/>
          </a:endParaRPr>
        </a:p>
      </dsp:txBody>
      <dsp:txXfrm>
        <a:off x="0" y="3942989"/>
        <a:ext cx="6578961" cy="982800"/>
      </dsp:txXfrm>
    </dsp:sp>
    <dsp:sp modelId="{316719C4-FD02-40A5-AA12-5214560F0185}">
      <dsp:nvSpPr>
        <dsp:cNvPr id="0" name=""/>
        <dsp:cNvSpPr/>
      </dsp:nvSpPr>
      <dsp:spPr>
        <a:xfrm>
          <a:off x="328948" y="3751109"/>
          <a:ext cx="4605272" cy="38376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t" anchorCtr="0">
          <a:noAutofit/>
        </a:bodyPr>
        <a:lstStyle/>
        <a:p>
          <a:pPr marL="0" lvl="0" indent="0" algn="ctr" defTabSz="1066800">
            <a:lnSpc>
              <a:spcPct val="90000"/>
            </a:lnSpc>
            <a:spcBef>
              <a:spcPct val="0"/>
            </a:spcBef>
            <a:spcAft>
              <a:spcPct val="35000"/>
            </a:spcAft>
            <a:buNone/>
          </a:pPr>
          <a:r>
            <a:rPr lang="te-IN" sz="2400" b="1" kern="1200" dirty="0">
              <a:effectLst>
                <a:outerShdw blurRad="38100" dist="38100" dir="2700000" algn="tl">
                  <a:srgbClr val="000000">
                    <a:alpha val="43137"/>
                  </a:srgbClr>
                </a:outerShdw>
              </a:effectLst>
              <a:latin typeface="Sree Krushnadevaraya" pitchFamily="2" charset="0"/>
              <a:cs typeface="Sree Krushnadevaraya" pitchFamily="2" charset="0"/>
            </a:rPr>
            <a:t>ప్రియమైన మరియు లౌకికం</a:t>
          </a:r>
          <a:endParaRPr lang="es-ES" sz="24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47682" y="3769843"/>
        <a:ext cx="4567804" cy="346292"/>
      </dsp:txXfrm>
    </dsp:sp>
    <dsp:sp modelId="{6A217529-102B-491E-A3EE-4D5A3C66E700}">
      <dsp:nvSpPr>
        <dsp:cNvPr id="0" name=""/>
        <dsp:cNvSpPr/>
      </dsp:nvSpPr>
      <dsp:spPr>
        <a:xfrm>
          <a:off x="0" y="5187869"/>
          <a:ext cx="6578961" cy="98280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270764" rIns="360000" bIns="170688" numCol="1" spcCol="1270" anchor="t" anchorCtr="0">
          <a:noAutofit/>
        </a:bodyPr>
        <a:lstStyle/>
        <a:p>
          <a:pPr marL="0" lvl="1" indent="0" algn="l" defTabSz="1066800">
            <a:lnSpc>
              <a:spcPct val="90000"/>
            </a:lnSpc>
            <a:spcBef>
              <a:spcPct val="0"/>
            </a:spcBef>
            <a:spcAft>
              <a:spcPct val="15000"/>
            </a:spcAft>
            <a:buNone/>
          </a:pPr>
          <a:r>
            <a:rPr lang="te-IN" sz="2400" b="1" kern="1200" dirty="0">
              <a:latin typeface="Sree Krushnadevaraya" pitchFamily="2" charset="0"/>
              <a:cs typeface="Sree Krushnadevaraya" pitchFamily="2" charset="0"/>
            </a:rPr>
            <a:t>నుంఫా</a:t>
          </a:r>
          <a:r>
            <a:rPr lang="en" sz="2400" b="1" kern="1200" dirty="0">
              <a:latin typeface="Sree Krushnadevaraya" pitchFamily="2" charset="0"/>
              <a:cs typeface="Sree Krushnadevaraya" pitchFamily="2" charset="0"/>
            </a:rPr>
            <a:t> </a:t>
          </a:r>
          <a:r>
            <a:rPr lang="te-IN" sz="2400" b="1" kern="1200" dirty="0">
              <a:latin typeface="Sree Krushnadevaraya" pitchFamily="2" charset="0"/>
              <a:cs typeface="Sree Krushnadevaraya" pitchFamily="2" charset="0"/>
            </a:rPr>
            <a:t>మరియు</a:t>
          </a:r>
          <a:r>
            <a:rPr lang="en" sz="2400" b="1" kern="1200" dirty="0">
              <a:latin typeface="Sree Krushnadevaraya" pitchFamily="2" charset="0"/>
              <a:cs typeface="Sree Krushnadevaraya" pitchFamily="2" charset="0"/>
            </a:rPr>
            <a:t> </a:t>
          </a:r>
          <a:r>
            <a:rPr lang="te-IN" sz="2400" b="1" kern="1200" dirty="0">
              <a:latin typeface="Sree Krushnadevaraya" pitchFamily="2" charset="0"/>
              <a:cs typeface="Sree Krushnadevaraya" pitchFamily="2" charset="0"/>
            </a:rPr>
            <a:t>అర్ఖిప్పు</a:t>
          </a:r>
          <a:r>
            <a:rPr lang="en" sz="2400" b="1" kern="1200" dirty="0">
              <a:latin typeface="Sree Krushnadevaraya" pitchFamily="2" charset="0"/>
              <a:cs typeface="Sree Krushnadevaraya" pitchFamily="2" charset="0"/>
            </a:rPr>
            <a:t> </a:t>
          </a:r>
          <a:r>
            <a:rPr lang="te-IN" sz="2400" b="1" kern="1200" dirty="0">
              <a:latin typeface="Sree Krushnadevaraya" pitchFamily="2" charset="0"/>
              <a:cs typeface="Sree Krushnadevaraya" pitchFamily="2" charset="0"/>
            </a:rPr>
            <a:t>(కొలస్సియన్లు 4:16-18)</a:t>
          </a:r>
          <a:endParaRPr lang="es-ES" sz="2400" kern="1200" dirty="0">
            <a:latin typeface="Sree Krushnadevaraya" pitchFamily="2" charset="0"/>
            <a:cs typeface="Sree Krushnadevaraya" pitchFamily="2" charset="0"/>
          </a:endParaRPr>
        </a:p>
      </dsp:txBody>
      <dsp:txXfrm>
        <a:off x="0" y="5187869"/>
        <a:ext cx="6578961" cy="982800"/>
      </dsp:txXfrm>
    </dsp:sp>
    <dsp:sp modelId="{17887DA2-8E83-468E-8B4D-F8A5875DF4ED}">
      <dsp:nvSpPr>
        <dsp:cNvPr id="0" name=""/>
        <dsp:cNvSpPr/>
      </dsp:nvSpPr>
      <dsp:spPr>
        <a:xfrm>
          <a:off x="328948" y="4995989"/>
          <a:ext cx="4605272" cy="38376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4068" tIns="0" rIns="174068" bIns="0" numCol="1" spcCol="1270" anchor="t" anchorCtr="0">
          <a:noAutofit/>
        </a:bodyPr>
        <a:lstStyle/>
        <a:p>
          <a:pPr marL="0" lvl="0" indent="0" algn="ctr" defTabSz="1066800">
            <a:lnSpc>
              <a:spcPct val="90000"/>
            </a:lnSpc>
            <a:spcBef>
              <a:spcPct val="0"/>
            </a:spcBef>
            <a:spcAft>
              <a:spcPct val="35000"/>
            </a:spcAft>
            <a:buNone/>
          </a:pPr>
          <a:r>
            <a:rPr lang="te-IN" sz="2400" b="1" kern="1200" dirty="0">
              <a:effectLst>
                <a:outerShdw blurRad="38100" dist="38100" dir="2700000" algn="tl">
                  <a:srgbClr val="000000">
                    <a:alpha val="43137"/>
                  </a:srgbClr>
                </a:outerShdw>
              </a:effectLst>
              <a:latin typeface="Sree Krushnadevaraya" pitchFamily="2" charset="0"/>
              <a:cs typeface="Sree Krushnadevaraya" pitchFamily="2" charset="0"/>
            </a:rPr>
            <a:t>సంఘం నాయకులు</a:t>
          </a:r>
          <a:endParaRPr lang="es-ES" sz="24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347682" y="5014723"/>
        <a:ext cx="4567804"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208091"/>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70000"/>
            </a:lnSpc>
            <a:spcBef>
              <a:spcPct val="0"/>
            </a:spcBef>
            <a:spcAft>
              <a:spcPct val="35000"/>
            </a:spcAft>
            <a:buNone/>
          </a:pPr>
          <a:r>
            <a:rPr lang="te-IN" sz="1600" b="0" kern="1200" dirty="0">
              <a:latin typeface="Sree Krushnadevaraya" pitchFamily="2" charset="0"/>
              <a:cs typeface="Sree Krushnadevaraya" pitchFamily="2" charset="0"/>
            </a:rPr>
            <a:t>అతను థెస్సలొనీకలో జన్మించాడు. (అపొస్తలుల కార్యములు 27:2) (అపొస్తలుల కార్యములు 19:29) పౌలు యెరూషలేముకు ఇచ్చిన విరాళాన్ని తీసుకెళ్లడానికి అతడు అతనితో పాటు వెళ్ళాడు (అపొస్తలుల కార్యములు 20:4). రోమాలో పౌలుతో జైలులో ఉన్నప్పుడు, కొలొస్సయులు, ఫిలేమోనులకు అతడు శుభాకాంక్షలు పంపాడు. (కొలొ. 4:10; ఫిలి. 1:24)</a:t>
          </a:r>
          <a:endParaRPr lang="en" sz="1600" b="0" kern="1200" dirty="0">
            <a:latin typeface="Sree Krushnadevaraya" pitchFamily="2" charset="0"/>
            <a:cs typeface="Sree Krushnadevaraya" pitchFamily="2" charset="0"/>
          </a:endParaRPr>
        </a:p>
      </dsp:txBody>
      <dsp:txXfrm>
        <a:off x="9179" y="2208091"/>
        <a:ext cx="4281348" cy="1697060"/>
      </dsp:txXfrm>
    </dsp:sp>
    <dsp:sp modelId="{420DB18E-EE8B-4D19-B5F0-DE3A04EC8B31}">
      <dsp:nvSpPr>
        <dsp:cNvPr id="0" name=""/>
        <dsp:cNvSpPr/>
      </dsp:nvSpPr>
      <dsp:spPr>
        <a:xfrm>
          <a:off x="1247" y="284223"/>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te-IN" sz="2400" b="1" kern="1200" spc="300" dirty="0">
              <a:solidFill>
                <a:schemeClr val="tx1"/>
              </a:solidFill>
              <a:latin typeface="Sree Krushnadevaraya" pitchFamily="2" charset="0"/>
              <a:cs typeface="Sree Krushnadevaraya" pitchFamily="2" charset="0"/>
            </a:rPr>
            <a:t>అరిస్తార్కు</a:t>
          </a:r>
          <a:endParaRPr lang="en-IN" sz="2400" b="1" kern="1200" spc="300" dirty="0">
            <a:solidFill>
              <a:schemeClr val="tx1"/>
            </a:solidFill>
            <a:latin typeface="Sree Krushnadevaraya" pitchFamily="2" charset="0"/>
            <a:cs typeface="Sree Krushnadevaraya" pitchFamily="2" charset="0"/>
          </a:endParaRPr>
        </a:p>
      </dsp:txBody>
      <dsp:txXfrm>
        <a:off x="1247" y="284223"/>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08091"/>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t" anchorCtr="0">
          <a:noAutofit/>
        </a:bodyPr>
        <a:lstStyle/>
        <a:p>
          <a:pPr marL="0" lvl="0" indent="0" algn="ctr" defTabSz="711200">
            <a:lnSpc>
              <a:spcPct val="90000"/>
            </a:lnSpc>
            <a:spcBef>
              <a:spcPct val="0"/>
            </a:spcBef>
            <a:spcAft>
              <a:spcPct val="35000"/>
            </a:spcAft>
            <a:buNone/>
          </a:pPr>
          <a:r>
            <a:rPr lang="te-IN" sz="1600" b="0" kern="1200" dirty="0">
              <a:latin typeface="Sree Krushnadevaraya" pitchFamily="2" charset="0"/>
              <a:cs typeface="Sree Krushnadevaraya" pitchFamily="2" charset="0"/>
            </a:rPr>
            <a:t>పౌలు యొక్క మొదటి సహచరుడు బర్నబాస్ యొక్క మేనల్లుడు పంఫూలియాలోని మిషన్ను విడిచిపెట్టాడు, మరియు పౌలు అతనిని రెండవ ప్రయాణంలో తీసుకెళ్లడానికి నిరాకరించాడు (అపొస్తలుల కార్యములు 15:37-38). (అపొస్తలుల కార్యములు 15:39; 2 తిమోతి 4:11) (1 పేతురు 5:13) మార్కు సువార్త రచయిత</a:t>
          </a:r>
          <a:endParaRPr lang="en" sz="1600" b="0" kern="1200" dirty="0">
            <a:latin typeface="Sree Krushnadevaraya" pitchFamily="2" charset="0"/>
            <a:cs typeface="Sree Krushnadevaraya" pitchFamily="2" charset="0"/>
          </a:endParaRPr>
        </a:p>
      </dsp:txBody>
      <dsp:txXfrm>
        <a:off x="4814199" y="2208091"/>
        <a:ext cx="4505496" cy="1697060"/>
      </dsp:txXfrm>
    </dsp:sp>
    <dsp:sp modelId="{CCAFA9B2-8601-4C27-BC07-800636056FEF}">
      <dsp:nvSpPr>
        <dsp:cNvPr id="0" name=""/>
        <dsp:cNvSpPr/>
      </dsp:nvSpPr>
      <dsp:spPr>
        <a:xfrm>
          <a:off x="4797366" y="284223"/>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te-IN" sz="2400" b="1" kern="1200" spc="300" dirty="0">
              <a:effectLst>
                <a:outerShdw blurRad="38100" dist="38100" dir="2700000" algn="tl">
                  <a:srgbClr val="000000">
                    <a:alpha val="43137"/>
                  </a:srgbClr>
                </a:outerShdw>
              </a:effectLst>
              <a:latin typeface="Sree Krushnadevaraya" pitchFamily="2" charset="0"/>
              <a:cs typeface="Sree Krushnadevaraya" pitchFamily="2" charset="0"/>
            </a:rPr>
            <a:t>మార్క్</a:t>
          </a:r>
          <a:endParaRPr lang="en" sz="2400" b="1" kern="1200" spc="3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4797366" y="284223"/>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197604"/>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t" anchorCtr="0">
          <a:noAutofit/>
        </a:bodyPr>
        <a:lstStyle/>
        <a:p>
          <a:pPr marL="0" lvl="0" indent="0" algn="ctr" defTabSz="622300">
            <a:lnSpc>
              <a:spcPct val="90000"/>
            </a:lnSpc>
            <a:spcBef>
              <a:spcPct val="0"/>
            </a:spcBef>
            <a:spcAft>
              <a:spcPct val="35000"/>
            </a:spcAft>
            <a:buNone/>
          </a:pPr>
          <a:r>
            <a:rPr lang="te-IN" sz="1400" b="0" kern="1200" dirty="0">
              <a:latin typeface="Sree Krushnadevaraya" pitchFamily="2" charset="0"/>
              <a:cs typeface="Sree Krushnadevaraya" pitchFamily="2" charset="0"/>
            </a:rPr>
            <a:t>అతని గురించి మనకు తెలిసినదంతా అతను యూదుడని మరియు అతను "జస్టస్" అనే మారుపేరుతో పిలువబడ్డాడని (కొలొ. 4:11)</a:t>
          </a:r>
          <a:endParaRPr lang="en" sz="1400" b="0" kern="1200" dirty="0">
            <a:latin typeface="Sree Krushnadevaraya" pitchFamily="2" charset="0"/>
            <a:cs typeface="Sree Krushnadevaraya" pitchFamily="2" charset="0"/>
          </a:endParaRPr>
        </a:p>
      </dsp:txBody>
      <dsp:txXfrm>
        <a:off x="9848698" y="2197604"/>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0" rIns="60960" bIns="60960" numCol="1" spcCol="1270" anchor="t" anchorCtr="0">
          <a:noAutofit/>
        </a:bodyPr>
        <a:lstStyle/>
        <a:p>
          <a:pPr marL="0" lvl="0" indent="0" algn="ctr" defTabSz="1066800">
            <a:lnSpc>
              <a:spcPct val="90000"/>
            </a:lnSpc>
            <a:spcBef>
              <a:spcPct val="0"/>
            </a:spcBef>
            <a:spcAft>
              <a:spcPct val="35000"/>
            </a:spcAft>
            <a:buNone/>
          </a:pPr>
          <a:r>
            <a:rPr lang="te-IN" sz="2400" b="1" kern="1200" spc="0" dirty="0">
              <a:solidFill>
                <a:schemeClr val="tx1"/>
              </a:solidFill>
              <a:latin typeface="Sree Krushnadevaraya" pitchFamily="2" charset="0"/>
              <a:cs typeface="Sree Krushnadevaraya" pitchFamily="2" charset="0"/>
            </a:rPr>
            <a:t>యేసు </a:t>
          </a:r>
          <a:endParaRPr lang="en" sz="2400" b="1" kern="1200" spc="0" dirty="0">
            <a:solidFill>
              <a:schemeClr val="tx1"/>
            </a:solidFill>
            <a:latin typeface="Sree Krushnadevaraya" pitchFamily="2" charset="0"/>
            <a:cs typeface="Sree Krushnadevaraya" pitchFamily="2" charset="0"/>
          </a:endParaRP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3121" y="250896"/>
          <a:ext cx="4465897" cy="2738286"/>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3121" y="3189065"/>
          <a:ext cx="4465897" cy="16568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70000"/>
            </a:lnSpc>
            <a:spcBef>
              <a:spcPct val="0"/>
            </a:spcBef>
            <a:spcAft>
              <a:spcPct val="35000"/>
            </a:spcAft>
            <a:buNone/>
          </a:pPr>
          <a:r>
            <a:rPr lang="te-IN" sz="1800" b="0" kern="1200" dirty="0">
              <a:latin typeface="Sree Krushnadevaraya" pitchFamily="2" charset="0"/>
              <a:cs typeface="Sree Krushnadevaraya" pitchFamily="2" charset="0"/>
            </a:rPr>
            <a:t>కొలొస్సయుల సంఘానికి ఆయన బోధించి, సువార్తను వారికి విస్తృతంగా తెలియజేశాడు (కొలొ. 1:7). పౌలు అతనిని మూడు బిరుదులతో పరిచయం చేస్తాడు: 'ప్రియమైన తోటి సేవకుడు'; 'క్రీస్తు దాసుడు'; మరియు 'నా తోటి ఖైదీ' (కొలొస్సయులు 2:7). 1:7; 4:12; ఫిలి. 1:23)</a:t>
          </a:r>
          <a:endParaRPr lang="es-ES" sz="1800" b="0" kern="1200" dirty="0">
            <a:latin typeface="Sree Krushnadevaraya" pitchFamily="2" charset="0"/>
            <a:cs typeface="Sree Krushnadevaraya" pitchFamily="2" charset="0"/>
          </a:endParaRPr>
        </a:p>
      </dsp:txBody>
      <dsp:txXfrm>
        <a:off x="3121" y="3189065"/>
        <a:ext cx="4465897" cy="16568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e-IN" sz="2000" b="1" kern="1200" dirty="0">
              <a:latin typeface="Sree Krushnadevaraya" pitchFamily="2" charset="0"/>
              <a:cs typeface="Sree Krushnadevaraya" pitchFamily="2" charset="0"/>
            </a:rPr>
            <a:t>దృఢంగా నిలబడండి</a:t>
          </a:r>
          <a:endParaRPr lang="es-ES" sz="2000" kern="1200" dirty="0">
            <a:latin typeface="Sree Krushnadevaraya" pitchFamily="2" charset="0"/>
            <a:cs typeface="Sree Krushnadevaraya" pitchFamily="2" charset="0"/>
          </a:endParaRPr>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te-IN" sz="2000" b="1" kern="1200" dirty="0">
              <a:effectLst>
                <a:outerShdw blurRad="38100" dist="38100" dir="2700000" algn="tl">
                  <a:srgbClr val="000000">
                    <a:alpha val="43137"/>
                  </a:srgbClr>
                </a:outerShdw>
              </a:effectLst>
              <a:latin typeface="Sree Krushnadevaraya" pitchFamily="2" charset="0"/>
              <a:cs typeface="Sree Krushnadevaraya" pitchFamily="2" charset="0"/>
            </a:rPr>
            <a:t>వారు ప్రత్యేకించి శత్రువుల పన్నాగాల యెదుట కదలకుండా ఉండాలి (ఎఫె. 6:11)</a:t>
          </a:r>
          <a:endParaRPr lang="es-ES" sz="20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e-IN" sz="2000" b="1" kern="1200" dirty="0">
              <a:latin typeface="Sree Krushnadevaraya" pitchFamily="2" charset="0"/>
              <a:cs typeface="Sree Krushnadevaraya" pitchFamily="2" charset="0"/>
            </a:rPr>
            <a:t>మీరు పరిపూర్ణంగా ఉండవచ్చు</a:t>
          </a:r>
          <a:endParaRPr lang="es-ES" sz="2000" kern="1200" dirty="0">
            <a:latin typeface="Sree Krushnadevaraya" pitchFamily="2" charset="0"/>
            <a:cs typeface="Sree Krushnadevaraya" pitchFamily="2" charset="0"/>
          </a:endParaRPr>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50000"/>
            </a:lnSpc>
            <a:spcBef>
              <a:spcPct val="0"/>
            </a:spcBef>
            <a:spcAft>
              <a:spcPct val="35000"/>
            </a:spcAft>
            <a:buNone/>
          </a:pPr>
          <a:r>
            <a:rPr lang="te-IN" sz="2000" b="1" kern="1200" dirty="0">
              <a:effectLst>
                <a:outerShdw blurRad="38100" dist="38100" dir="2700000" algn="tl">
                  <a:srgbClr val="000000">
                    <a:alpha val="43137"/>
                  </a:srgbClr>
                </a:outerShdw>
              </a:effectLst>
              <a:latin typeface="Sree Krushnadevaraya" pitchFamily="2" charset="0"/>
              <a:cs typeface="Sree Krushnadevaraya" pitchFamily="2" charset="0"/>
            </a:rPr>
            <a:t>ఈ పరిపూర్ణత నిస్వార్థ ప్రేమ ద్వారా పొందబడుతుంది (మత్త. 5:44, 48), అయినప్పటికీ ఒకరు ఎల్లప్పుడూ దానిలో పెరుగుతారు (</a:t>
          </a:r>
          <a:r>
            <a:rPr lang="en-IN" sz="2000" b="1" kern="1200" dirty="0" err="1">
              <a:effectLst>
                <a:outerShdw blurRad="38100" dist="38100" dir="2700000" algn="tl">
                  <a:srgbClr val="000000">
                    <a:alpha val="43137"/>
                  </a:srgbClr>
                </a:outerShdw>
              </a:effectLst>
              <a:latin typeface="Sree Krushnadevaraya" pitchFamily="2" charset="0"/>
              <a:cs typeface="Sree Krushnadevaraya" pitchFamily="2" charset="0"/>
            </a:rPr>
            <a:t>Phlp</a:t>
          </a:r>
          <a:r>
            <a:rPr lang="en-IN" sz="2000" b="1" kern="1200" dirty="0">
              <a:effectLst>
                <a:outerShdw blurRad="38100" dist="38100" dir="2700000" algn="tl">
                  <a:srgbClr val="000000">
                    <a:alpha val="43137"/>
                  </a:srgbClr>
                </a:outerShdw>
              </a:effectLst>
              <a:latin typeface="Sree Krushnadevaraya" pitchFamily="2" charset="0"/>
              <a:cs typeface="Sree Krushnadevaraya" pitchFamily="2" charset="0"/>
            </a:rPr>
            <a:t>. 3:12)</a:t>
          </a:r>
          <a:endParaRPr lang="es-ES" sz="20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te-IN" sz="2000" b="1" kern="1200" dirty="0">
              <a:latin typeface="Sree Krushnadevaraya" pitchFamily="2" charset="0"/>
              <a:cs typeface="Sree Krushnadevaraya" pitchFamily="2" charset="0"/>
            </a:rPr>
            <a:t>మీరు పూర్తి కావచ్చు</a:t>
          </a:r>
          <a:endParaRPr lang="es-ES" sz="2000" kern="1200" dirty="0">
            <a:latin typeface="Sree Krushnadevaraya" pitchFamily="2" charset="0"/>
            <a:cs typeface="Sree Krushnadevaraya" pitchFamily="2" charset="0"/>
          </a:endParaRPr>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60000"/>
            </a:lnSpc>
            <a:spcBef>
              <a:spcPct val="0"/>
            </a:spcBef>
            <a:spcAft>
              <a:spcPct val="35000"/>
            </a:spcAft>
            <a:buNone/>
          </a:pPr>
          <a:r>
            <a:rPr lang="te-IN" sz="2000" b="1" kern="1200" dirty="0">
              <a:effectLst>
                <a:outerShdw blurRad="38100" dist="38100" dir="2700000" algn="tl">
                  <a:srgbClr val="000000">
                    <a:alpha val="43137"/>
                  </a:srgbClr>
                </a:outerShdw>
              </a:effectLst>
              <a:latin typeface="Sree Krushnadevaraya" pitchFamily="2" charset="0"/>
              <a:cs typeface="Sree Krushnadevaraya" pitchFamily="2" charset="0"/>
            </a:rPr>
            <a:t>భగవంతుని నుండి మనం పొందగల సామర్థ్యం ఉన్నవాటితో నింపబడాలి</a:t>
          </a:r>
          <a:endParaRPr lang="es-ES" sz="20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543693" y="3199106"/>
          <a:ext cx="123411" cy="2284080"/>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240623" y="3199106"/>
          <a:ext cx="3209730" cy="2284080"/>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240623" y="277509"/>
          <a:ext cx="3209730" cy="2284080"/>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543693" y="277509"/>
          <a:ext cx="123411" cy="2284080"/>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117401" y="3828"/>
          <a:ext cx="3086319" cy="2160540"/>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336824" y="2184842"/>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360000" rIns="243840" bIns="216000" numCol="1" spcCol="1270" anchor="ctr" anchorCtr="0">
          <a:noAutofit/>
        </a:bodyPr>
        <a:lstStyle/>
        <a:p>
          <a:pPr marL="0" lvl="0" indent="0" algn="ctr" defTabSz="1066800">
            <a:lnSpc>
              <a:spcPct val="90000"/>
            </a:lnSpc>
            <a:spcBef>
              <a:spcPct val="0"/>
            </a:spcBef>
            <a:spcAft>
              <a:spcPct val="35000"/>
            </a:spcAft>
            <a:buNone/>
          </a:pPr>
          <a:r>
            <a:rPr lang="te-IN" sz="2400" b="1" kern="1200" dirty="0">
              <a:solidFill>
                <a:schemeClr val="accent2">
                  <a:lumMod val="50000"/>
                </a:schemeClr>
              </a:solidFill>
              <a:latin typeface="Sree Krushnadevaraya" pitchFamily="2" charset="0"/>
              <a:cs typeface="Sree Krushnadevaraya" pitchFamily="2" charset="0"/>
            </a:rPr>
            <a:t>లూకా</a:t>
          </a:r>
          <a:endParaRPr lang="en" sz="2400" b="1" kern="1200" dirty="0">
            <a:solidFill>
              <a:schemeClr val="accent2">
                <a:lumMod val="50000"/>
              </a:schemeClr>
            </a:solidFill>
            <a:latin typeface="Sree Krushnadevaraya" pitchFamily="2" charset="0"/>
            <a:cs typeface="Sree Krushnadevaraya" pitchFamily="2" charset="0"/>
          </a:endParaRPr>
        </a:p>
      </dsp:txBody>
      <dsp:txXfrm>
        <a:off x="336824" y="2184842"/>
        <a:ext cx="2960834" cy="271122"/>
      </dsp:txXfrm>
    </dsp:sp>
    <dsp:sp modelId="{6FDA5621-7295-456D-8BDF-809D3107DCE3}">
      <dsp:nvSpPr>
        <dsp:cNvPr id="0" name=""/>
        <dsp:cNvSpPr/>
      </dsp:nvSpPr>
      <dsp:spPr>
        <a:xfrm>
          <a:off x="3577505" y="174817"/>
          <a:ext cx="3898789" cy="2284080"/>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60000"/>
            </a:lnSpc>
            <a:spcBef>
              <a:spcPct val="0"/>
            </a:spcBef>
            <a:spcAft>
              <a:spcPct val="35000"/>
            </a:spcAft>
            <a:buNone/>
          </a:pPr>
          <a:r>
            <a:rPr lang="te-IN" sz="2000" b="0" kern="1200" dirty="0">
              <a:latin typeface="Sree Krushnadevaraya" pitchFamily="2" charset="0"/>
              <a:cs typeface="Sree Krushnadevaraya" pitchFamily="2" charset="0"/>
            </a:rPr>
            <a:t>లూకా సువార్త, అపొస్తలుల కార్యములు వ్రాసిన రచయిత. పౌలు జీవిత చరిత్రను రాసిన రచయితగా పరిగణించబడుతున్నాడు (లూకా 1:1-4; అపొస్తలుల కార్యములు 1:1). వృత్తిరీత్యా ఒక వైద్యుడు, పౌలు అతన్ని "ప్రియుడు" అని పిలిచాడు. అతను చనిపోయే వరకు పౌలుతోనే ఉన్నాడు. 4:11).</a:t>
          </a:r>
          <a:endParaRPr lang="en" sz="2000" b="0" kern="1200" dirty="0">
            <a:latin typeface="Sree Krushnadevaraya" pitchFamily="2" charset="0"/>
            <a:cs typeface="Sree Krushnadevaraya" pitchFamily="2" charset="0"/>
          </a:endParaRPr>
        </a:p>
      </dsp:txBody>
      <dsp:txXfrm>
        <a:off x="3577505" y="174817"/>
        <a:ext cx="3898789" cy="2284080"/>
      </dsp:txXfrm>
    </dsp:sp>
    <dsp:sp modelId="{E10F3862-0404-4E3B-B661-A2D060F03318}">
      <dsp:nvSpPr>
        <dsp:cNvPr id="0" name=""/>
        <dsp:cNvSpPr/>
      </dsp:nvSpPr>
      <dsp:spPr>
        <a:xfrm>
          <a:off x="117401" y="2925426"/>
          <a:ext cx="3086319" cy="2160540"/>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346565" y="5106439"/>
          <a:ext cx="2960834" cy="271122"/>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288000" rIns="243840" bIns="91440" numCol="1" spcCol="1270" anchor="ctr" anchorCtr="0">
          <a:noAutofit/>
        </a:bodyPr>
        <a:lstStyle/>
        <a:p>
          <a:pPr marL="0" lvl="0" indent="0" algn="ctr" defTabSz="1066800">
            <a:lnSpc>
              <a:spcPct val="90000"/>
            </a:lnSpc>
            <a:spcBef>
              <a:spcPct val="0"/>
            </a:spcBef>
            <a:spcAft>
              <a:spcPct val="35000"/>
            </a:spcAft>
            <a:buNone/>
          </a:pPr>
          <a:r>
            <a:rPr lang="te-IN" sz="2400" b="1" kern="1200" dirty="0">
              <a:solidFill>
                <a:schemeClr val="accent4">
                  <a:lumMod val="50000"/>
                </a:schemeClr>
              </a:solidFill>
              <a:latin typeface="Sree Krushnadevaraya" pitchFamily="2" charset="0"/>
              <a:cs typeface="Sree Krushnadevaraya" pitchFamily="2" charset="0"/>
            </a:rPr>
            <a:t>డెమా</a:t>
          </a:r>
          <a:endParaRPr lang="en" sz="2400" b="1" kern="1200" dirty="0">
            <a:solidFill>
              <a:schemeClr val="accent4">
                <a:lumMod val="50000"/>
              </a:schemeClr>
            </a:solidFill>
            <a:latin typeface="Sree Krushnadevaraya" pitchFamily="2" charset="0"/>
            <a:cs typeface="Sree Krushnadevaraya" pitchFamily="2" charset="0"/>
          </a:endParaRPr>
        </a:p>
      </dsp:txBody>
      <dsp:txXfrm>
        <a:off x="346565" y="5106439"/>
        <a:ext cx="2960834" cy="271122"/>
      </dsp:txXfrm>
    </dsp:sp>
    <dsp:sp modelId="{2925429F-F028-493B-81E8-3D46E970EC4F}">
      <dsp:nvSpPr>
        <dsp:cNvPr id="0" name=""/>
        <dsp:cNvSpPr/>
      </dsp:nvSpPr>
      <dsp:spPr>
        <a:xfrm>
          <a:off x="3565486" y="3149838"/>
          <a:ext cx="3898789" cy="2284080"/>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70000"/>
            </a:lnSpc>
            <a:spcBef>
              <a:spcPct val="0"/>
            </a:spcBef>
            <a:spcAft>
              <a:spcPct val="35000"/>
            </a:spcAft>
            <a:buNone/>
          </a:pPr>
          <a:r>
            <a:rPr lang="te-IN" sz="2000" b="0" kern="1200" dirty="0">
              <a:latin typeface="Sree Krushnadevaraya" pitchFamily="2" charset="0"/>
              <a:cs typeface="Sree Krushnadevaraya" pitchFamily="2" charset="0"/>
            </a:rPr>
            <a:t>రోమాలో మొదటిసారి జైలు శిక్ష అనుభవించినప్పుడు అతడు పౌలుతో కలిసి పనిచేశాడు (ఫిలి. 1:24). అయితే, చివరిసారి జైలులో ఉన్నప్పుడు, 'ఈ లోకమును ప్రేమించి' పౌలును విడిచిపెట్టాడు. 4:10).</a:t>
          </a:r>
          <a:endParaRPr lang="en" sz="2000" b="0" kern="1200" dirty="0">
            <a:latin typeface="Sree Krushnadevaraya" pitchFamily="2" charset="0"/>
            <a:cs typeface="Sree Krushnadevaraya" pitchFamily="2" charset="0"/>
          </a:endParaRPr>
        </a:p>
      </dsp:txBody>
      <dsp:txXfrm>
        <a:off x="3565486" y="3149838"/>
        <a:ext cx="3898789" cy="22840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1598"/>
          <a:ext cx="3866124"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5983" y="479681"/>
          <a:ext cx="3634156"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5983" y="2372196"/>
          <a:ext cx="3634156" cy="2988439"/>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t" anchorCtr="0">
          <a:noAutofit/>
        </a:bodyPr>
        <a:lstStyle/>
        <a:p>
          <a:pPr marL="0" lvl="0" indent="0" algn="ctr" defTabSz="844550">
            <a:lnSpc>
              <a:spcPct val="60000"/>
            </a:lnSpc>
            <a:spcBef>
              <a:spcPct val="0"/>
            </a:spcBef>
            <a:spcAft>
              <a:spcPct val="35000"/>
            </a:spcAft>
            <a:buNone/>
          </a:pPr>
          <a:r>
            <a:rPr lang="te-IN" sz="1900" b="1" kern="1200" dirty="0">
              <a:effectLst>
                <a:outerShdw blurRad="38100" dist="38100" dir="2700000" algn="tl">
                  <a:srgbClr val="000000">
                    <a:alpha val="43137"/>
                  </a:srgbClr>
                </a:outerShdw>
              </a:effectLst>
              <a:latin typeface="Sree Krushnadevaraya" pitchFamily="2" charset="0"/>
              <a:cs typeface="Sree Krushnadevaraya" pitchFamily="2" charset="0"/>
            </a:rPr>
            <a:t>నింఫా గురించి మనకు తెలిసినది ఏమిటంటే, ఆమె లవొదికయ నగరంలోని సంఘానికి నాయకత్వం వహించింది. ఆమె ఒక పురుషుడా లేక స్త్రీ</a:t>
          </a:r>
          <a:r>
            <a:rPr lang="en-US" sz="1900" b="1" kern="1200" dirty="0">
              <a:effectLst>
                <a:outerShdw blurRad="38100" dist="38100" dir="2700000" algn="tl">
                  <a:srgbClr val="000000">
                    <a:alpha val="43137"/>
                  </a:srgbClr>
                </a:outerShdw>
              </a:effectLst>
              <a:latin typeface="Sree Krushnadevaraya" pitchFamily="2" charset="0"/>
              <a:cs typeface="Sree Krushnadevaraya" pitchFamily="2" charset="0"/>
            </a:rPr>
            <a:t> </a:t>
          </a:r>
          <a:r>
            <a:rPr lang="te-IN" sz="1900" b="1" kern="1200" dirty="0">
              <a:effectLst>
                <a:outerShdw blurRad="38100" dist="38100" dir="2700000" algn="tl">
                  <a:srgbClr val="000000">
                    <a:alpha val="43137"/>
                  </a:srgbClr>
                </a:outerShdw>
              </a:effectLst>
              <a:latin typeface="Sree Krushnadevaraya" pitchFamily="2" charset="0"/>
              <a:cs typeface="Sree Krushnadevaraya" pitchFamily="2" charset="0"/>
            </a:rPr>
            <a:t>అని కూడా మనకు తెలియదు, ఎందుకంటే కొన్ని మాన్యుస్క్రిప్టులు "అతని ఇల్లు" అని చెప్తున్నాయి, మరికొన్ని "వారి ఇల్లు" అని చెప్తున్నాయి, మరికొన్ని "ఆమె ఇల్లు" అని చెప్తున్నాయి.</a:t>
          </a:r>
          <a:endParaRPr lang="en" sz="1900" b="1"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rot="10800000">
        <a:off x="207888" y="2372196"/>
        <a:ext cx="3450346" cy="28965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60000"/>
            </a:lnSpc>
            <a:spcBef>
              <a:spcPct val="0"/>
            </a:spcBef>
            <a:spcAft>
              <a:spcPct val="35000"/>
            </a:spcAft>
            <a:buNone/>
          </a:pPr>
          <a:r>
            <a:rPr lang="te-IN" sz="2000" b="1" kern="1200" dirty="0">
              <a:solidFill>
                <a:prstClr val="white"/>
              </a:solidFill>
              <a:effectLst>
                <a:outerShdw blurRad="38100" dist="38100" dir="2700000" algn="tl">
                  <a:srgbClr val="000000">
                    <a:alpha val="43137"/>
                  </a:srgbClr>
                </a:outerShdw>
              </a:effectLst>
              <a:latin typeface="Sree Krushnadevaraya" pitchFamily="2" charset="0"/>
              <a:ea typeface="+mn-ea"/>
              <a:cs typeface="Sree Krushnadevaraya" pitchFamily="2" charset="0"/>
            </a:rPr>
            <a:t>ఫిలేమోను కుమారుడు కొలొస్సయకు చెందినవాడు, కొంతకాలం పౌలుతో కలిసి పనిచేశాడు (ఫిలే. 1:1-2). పౌలు అతనిని పరిచర్యలో (కొలొస్సయిలోని చర్చిలో డీకన్, పాస్టర్, లేదా పెద్దగా) పని చేయమని అడుగుతాడు.</a:t>
          </a:r>
          <a:endParaRPr lang="en" sz="2000" b="1" kern="1200" dirty="0">
            <a:solidFill>
              <a:prstClr val="white"/>
            </a:solidFill>
            <a:effectLst>
              <a:outerShdw blurRad="38100" dist="38100" dir="2700000" algn="tl">
                <a:srgbClr val="000000">
                  <a:alpha val="43137"/>
                </a:srgbClr>
              </a:outerShdw>
            </a:effectLst>
            <a:latin typeface="Sree Krushnadevaraya" pitchFamily="2" charset="0"/>
            <a:ea typeface="+mn-ea"/>
            <a:cs typeface="Sree Krushnadevaraya" pitchFamily="2" charset="0"/>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210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39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13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17/03/2026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459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9774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42075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056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17/03/2026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9413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17/03/2026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67662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17/03/2026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2655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77659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6896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3355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47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623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17/03/2026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3151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17/03/2026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7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17/03/2026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949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27483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17/03/2026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9385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60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19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9211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450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165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5153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57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201FEF-D8D9-449B-9593-B53BC3CA0FCD}"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17/03/2026</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4955A6-31AD-4B0B-BF6F-526F6C8D040C}"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24148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17/03/2026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48334732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69025" y="0"/>
            <a:ext cx="6022975" cy="1714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360000" bIns="0" anchor="b" anchorCtr="1"/>
          <a:lstStyle/>
          <a:p>
            <a:pPr algn="ctr">
              <a:tabLst>
                <a:tab pos="1082675" algn="l"/>
              </a:tabLst>
              <a:defRPr/>
            </a:pPr>
            <a:r>
              <a:rPr lang="te-IN" sz="2800" b="1" dirty="0">
                <a:solidFill>
                  <a:srgbClr val="48CEE0">
                    <a:lumMod val="40000"/>
                    <a:lumOff val="60000"/>
                  </a:srgbClr>
                </a:solidFill>
                <a:latin typeface="Sree Krushnadevaraya" pitchFamily="2" charset="0"/>
                <a:cs typeface="Sree Krushnadevaraya" pitchFamily="2" charset="0"/>
              </a:rPr>
              <a:t>పరలోకము మరియు భూమి ఐక్యపర్చబడెను </a:t>
            </a:r>
            <a:r>
              <a:rPr lang="te-IN" sz="2800" b="1" dirty="0">
                <a:solidFill>
                  <a:prstClr val="white"/>
                </a:solidFill>
                <a:latin typeface="Sree Krushnadevaraya" pitchFamily="2" charset="0"/>
                <a:cs typeface="Sree Krushnadevaraya" pitchFamily="2" charset="0"/>
              </a:rPr>
              <a:t>ఫిలిప్పీయులకు మరియు కొలొస్సయులకు వ్రాసిన పత్రికలలో యేసును గూర్చి నేర్చుకొనుడి</a:t>
            </a:r>
          </a:p>
        </p:txBody>
      </p:sp>
      <p:sp>
        <p:nvSpPr>
          <p:cNvPr id="3" name="Rounded Rectangle 2"/>
          <p:cNvSpPr/>
          <p:nvPr/>
        </p:nvSpPr>
        <p:spPr>
          <a:xfrm>
            <a:off x="6169025" y="3429000"/>
            <a:ext cx="6022975" cy="3429000"/>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IN">
              <a:solidFill>
                <a:prstClr val="white"/>
              </a:solidFill>
            </a:endParaRPr>
          </a:p>
        </p:txBody>
      </p:sp>
      <p:sp>
        <p:nvSpPr>
          <p:cNvPr id="4" name="Rounded Rectangle 3"/>
          <p:cNvSpPr/>
          <p:nvPr/>
        </p:nvSpPr>
        <p:spPr>
          <a:xfrm>
            <a:off x="6704514" y="1714472"/>
            <a:ext cx="5076967" cy="2448096"/>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tIns="360000" bIns="108000" anchor="ctr">
            <a:scene3d>
              <a:camera prst="orthographicFront"/>
              <a:lightRig rig="flat" dir="tl">
                <a:rot lat="0" lon="0" rev="6600000"/>
              </a:lightRig>
            </a:scene3d>
            <a:sp3d extrusionH="25400" contourW="8890">
              <a:contourClr>
                <a:schemeClr val="accent2">
                  <a:shade val="75000"/>
                </a:schemeClr>
              </a:contourClr>
            </a:sp3d>
          </a:bodyPr>
          <a:lstStyle/>
          <a:p>
            <a:pPr algn="ctr">
              <a:defRPr/>
            </a:pPr>
            <a:r>
              <a:rPr lang="en-US" sz="5000" b="1" dirty="0">
                <a:ln w="11430"/>
                <a:gradFill>
                  <a:gsLst>
                    <a:gs pos="0">
                      <a:srgbClr val="E3B84B">
                        <a:tint val="70000"/>
                        <a:satMod val="245000"/>
                      </a:srgbClr>
                    </a:gs>
                    <a:gs pos="75000">
                      <a:srgbClr val="E3B84B">
                        <a:tint val="90000"/>
                        <a:shade val="60000"/>
                        <a:satMod val="240000"/>
                      </a:srgbClr>
                    </a:gs>
                    <a:gs pos="100000">
                      <a:srgbClr val="E3B84B">
                        <a:tint val="100000"/>
                        <a:shade val="50000"/>
                        <a:satMod val="240000"/>
                      </a:srgbClr>
                    </a:gs>
                  </a:gsLst>
                  <a:lin ang="5400000"/>
                </a:gradFill>
                <a:effectLst>
                  <a:outerShdw blurRad="50800" dist="39000" dir="5460000" algn="tl">
                    <a:srgbClr val="000000">
                      <a:alpha val="38000"/>
                    </a:srgbClr>
                  </a:outerShdw>
                </a:effectLst>
                <a:latin typeface="Sree Krushnadevaraya" pitchFamily="2" charset="0"/>
                <a:cs typeface="Sree Krushnadevaraya" pitchFamily="2" charset="0"/>
              </a:rPr>
              <a:t>13- </a:t>
            </a:r>
            <a:r>
              <a:rPr lang="en-US" sz="5000" dirty="0">
                <a:ln w="18415" cmpd="sng">
                  <a:solidFill>
                    <a:srgbClr val="FFFFFF"/>
                  </a:solidFill>
                  <a:prstDash val="solid"/>
                </a:ln>
                <a:solidFill>
                  <a:srgbClr val="9DCC9E"/>
                </a:solidFill>
                <a:effectLst>
                  <a:outerShdw blurRad="63500" dir="3600000" algn="tl" rotWithShape="0">
                    <a:srgbClr val="000000">
                      <a:alpha val="70000"/>
                    </a:srgbClr>
                  </a:outerShdw>
                </a:effectLst>
                <a:latin typeface="Sree Krushnadevaraya" pitchFamily="2" charset="0"/>
                <a:cs typeface="Sree Krushnadevaraya" pitchFamily="2" charset="0"/>
              </a:rPr>
              <a:t>“</a:t>
            </a:r>
            <a:r>
              <a:rPr lang="te-IN" sz="5000" dirty="0">
                <a:ln w="18415" cmpd="sng">
                  <a:solidFill>
                    <a:srgbClr val="FFFFFF"/>
                  </a:solidFill>
                  <a:prstDash val="solid"/>
                </a:ln>
                <a:solidFill>
                  <a:srgbClr val="9DCC9E"/>
                </a:solidFill>
                <a:effectLst>
                  <a:outerShdw blurRad="63500" dir="3600000" algn="tl" rotWithShape="0">
                    <a:srgbClr val="000000">
                      <a:alpha val="70000"/>
                    </a:srgbClr>
                  </a:outerShdw>
                </a:effectLst>
                <a:latin typeface="Sree Krushnadevaraya" pitchFamily="2" charset="0"/>
                <a:cs typeface="Sree Krushnadevaraya" pitchFamily="2" charset="0"/>
              </a:rPr>
              <a:t>దేవుని సంపూర్ణ చిత్తంలో నిలబడడం</a:t>
            </a:r>
            <a:r>
              <a:rPr lang="en-US" sz="5000" dirty="0">
                <a:ln w="18415" cmpd="sng">
                  <a:solidFill>
                    <a:srgbClr val="FFFFFF"/>
                  </a:solidFill>
                  <a:prstDash val="solid"/>
                </a:ln>
                <a:solidFill>
                  <a:srgbClr val="9DCC9E"/>
                </a:solidFill>
                <a:effectLst>
                  <a:outerShdw blurRad="63500" dir="3600000" algn="tl" rotWithShape="0">
                    <a:srgbClr val="000000">
                      <a:alpha val="70000"/>
                    </a:srgbClr>
                  </a:outerShdw>
                </a:effectLst>
                <a:latin typeface="Sree Krushnadevaraya" pitchFamily="2" charset="0"/>
                <a:cs typeface="Sree Krushnadevaraya" pitchFamily="2" charset="0"/>
              </a:rPr>
              <a:t>”</a:t>
            </a:r>
            <a:endParaRPr lang="en" sz="5000" dirty="0">
              <a:ln w="18415" cmpd="sng">
                <a:solidFill>
                  <a:srgbClr val="FFFFFF"/>
                </a:solidFill>
                <a:prstDash val="solid"/>
              </a:ln>
              <a:solidFill>
                <a:srgbClr val="9DCC9E"/>
              </a:solidFill>
              <a:effectLst>
                <a:outerShdw blurRad="63500" dir="3600000" algn="tl" rotWithShape="0">
                  <a:srgbClr val="000000">
                    <a:alpha val="70000"/>
                  </a:srgbClr>
                </a:outerShdw>
              </a:effectLst>
              <a:latin typeface="Sree Krushnadevaraya" pitchFamily="2" charset="0"/>
              <a:cs typeface="Sree Krushnadevaraya" pitchFamily="2" charset="0"/>
            </a:endParaRPr>
          </a:p>
        </p:txBody>
      </p:sp>
      <p:sp>
        <p:nvSpPr>
          <p:cNvPr id="5" name="Rectangle 4"/>
          <p:cNvSpPr/>
          <p:nvPr/>
        </p:nvSpPr>
        <p:spPr>
          <a:xfrm>
            <a:off x="6265173" y="4420195"/>
            <a:ext cx="5830442" cy="1600438"/>
          </a:xfrm>
          <a:prstGeom prst="rect">
            <a:avLst/>
          </a:prstGeom>
          <a:noFill/>
        </p:spPr>
        <p:txBody>
          <a:bodyPr wrap="none">
            <a:spAutoFit/>
          </a:bodyPr>
          <a:lstStyle/>
          <a:p>
            <a:pPr algn="ctr">
              <a:defRPr/>
            </a:pPr>
            <a:r>
              <a:rPr lang="te-IN"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పెద్దల సబ్బాతుబడి పాఠములు </a:t>
            </a:r>
            <a:endParaRPr lang="en-US"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a:p>
            <a:pPr algn="ctr">
              <a:defRPr/>
            </a:pPr>
            <a:r>
              <a:rPr lang="te-IN" sz="5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మొదటి త్రిమాసం</a:t>
            </a:r>
            <a:endParaRPr lang="en-US"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p:txBody>
      </p:sp>
      <p:sp>
        <p:nvSpPr>
          <p:cNvPr id="6" name="Rectangle 5"/>
          <p:cNvSpPr/>
          <p:nvPr/>
        </p:nvSpPr>
        <p:spPr>
          <a:xfrm>
            <a:off x="6300441" y="5860662"/>
            <a:ext cx="5759911"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జనవరి</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a:t>
            </a: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ఫిబ్రవరి</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a:t>
            </a: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మార్చి</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- 2026</a:t>
            </a:r>
          </a:p>
        </p:txBody>
      </p:sp>
      <p:pic>
        <p:nvPicPr>
          <p:cNvPr id="2050" name="Picture 2" descr="Uniting Heaven and Earth: Christ in Philippians and Colossians (1st Quarter 2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169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101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par>
                          <p:cTn id="8" fill="hold" nodeType="afterGroup">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nodeType="afterGroup">
                            <p:stCondLst>
                              <p:cond delay="2500"/>
                            </p:stCondLst>
                            <p:childTnLst>
                              <p:par>
                                <p:cTn id="13" presetID="21"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8)">
                                      <p:cBhvr>
                                        <p:cTn id="15" dur="2000"/>
                                        <p:tgtEl>
                                          <p:spTgt spid="3"/>
                                        </p:tgtEl>
                                      </p:cBhvr>
                                    </p:animEffect>
                                  </p:childTnLst>
                                </p:cTn>
                              </p:par>
                            </p:childTnLst>
                          </p:cTn>
                        </p:par>
                        <p:par>
                          <p:cTn id="16" fill="hold" nodeType="afterGroup">
                            <p:stCondLst>
                              <p:cond delay="4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nodeType="afterGroup">
                            <p:stCondLst>
                              <p:cond delay="50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par>
                          <p:cTn id="24" fill="hold" nodeType="afterGroup">
                            <p:stCondLst>
                              <p:cond delay="7000"/>
                            </p:stCondLst>
                            <p:childTnLst>
                              <p:par>
                                <p:cTn id="25" presetID="2" presetClass="entr" presetSubtype="8"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74839" y="1001357"/>
            <a:ext cx="9773265" cy="4662815"/>
          </a:xfrm>
          <a:prstGeom prst="rect">
            <a:avLst/>
          </a:prstGeom>
          <a:noFill/>
        </p:spPr>
        <p:txBody>
          <a:bodyPr wrap="square">
            <a:spAutoFit/>
          </a:bodyPr>
          <a:lstStyle/>
          <a:p>
            <a:pPr lvl="0">
              <a:spcBef>
                <a:spcPts val="600"/>
              </a:spcBef>
              <a:defRPr/>
            </a:pPr>
            <a:r>
              <a:rPr lang="te-IN" sz="3300" dirty="0">
                <a:solidFill>
                  <a:prstClr val="black"/>
                </a:solidFill>
                <a:latin typeface="Sree Krushnadevaraya" pitchFamily="2" charset="0"/>
                <a:cs typeface="Sree Krushnadevaraya" pitchFamily="2" charset="0"/>
              </a:rPr>
              <a:t> దేవునికి సేవ చేయడం అంటే మన హృదయం, మనసు, ఆత్మ, బలం అన్నీ ఇవ్వడం. దేవుని వాక్యము మనల్ని ఎలా ప్రభావితం చేస్తుంది? అన్ని వర్గాల వారికి, ఉన్నత వర్గాల వారికి, ధనికులకు, పేదలకు, విద్యావంతులకు, అజ్ఞానులకు చేయవలసిన పనిని మనస్సు పూర్తిగా తెలుసుకోగలిగేలా మనసును చైతన్యం నింపాలి. • యెహోవా తన గొఱ్ఱెపిల్లలను ఎలా కాపాడుతున్నాడు? క్రీస్తు అనుచరులు ఆయన యొక్క సున్నితత్వాన్ని, సానుభూతిని చూపాలి, మరియు వారు స్వీకర్తకు శాశ్వత జీవితాన్ని అర్థం చేసుకునే సత్యాలను అందించడానికి ఆయన యొక్క కోరిక యొక్క తీవ్రతను కూడా చూపించాలి.</a:t>
            </a:r>
            <a:endParaRPr kumimoji="0" lang="en" sz="33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8FCAAF7F-03EB-F03C-6EEB-F755EF3A6142}"/>
              </a:ext>
            </a:extLst>
          </p:cNvPr>
          <p:cNvSpPr txBox="1"/>
          <p:nvPr/>
        </p:nvSpPr>
        <p:spPr>
          <a:xfrm>
            <a:off x="6161422" y="5799389"/>
            <a:ext cx="4948791" cy="461665"/>
          </a:xfrm>
          <a:prstGeom prst="rect">
            <a:avLst/>
          </a:prstGeom>
          <a:noFill/>
        </p:spPr>
        <p:txBody>
          <a:bodyPr wrap="none" rtlCol="0">
            <a:spAutoFit/>
          </a:bodyPr>
          <a:lstStyle/>
          <a:p>
            <a:pPr lvl="0" algn="r">
              <a:defRPr/>
            </a:pPr>
            <a:r>
              <a:rPr lang="te-IN" sz="2400" b="1" dirty="0">
                <a:solidFill>
                  <a:prstClr val="black"/>
                </a:solidFill>
                <a:latin typeface="Sree Krushnadevaraya" pitchFamily="2" charset="0"/>
                <a:cs typeface="Sree Krushnadevaraya" pitchFamily="2" charset="0"/>
              </a:rPr>
              <a:t>ఎల్లెన్ జి వైట్  (క్రిస్ట్  త్రియంఫంట్ , ఫిబ్రవరి  9)</a:t>
            </a:r>
            <a:endParaRPr kumimoji="0" lang="en"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96008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13A9EC8-2554-CC78-42E4-77B2DD5F870B}"/>
              </a:ext>
            </a:extLst>
          </p:cNvPr>
          <p:cNvSpPr txBox="1"/>
          <p:nvPr/>
        </p:nvSpPr>
        <p:spPr>
          <a:xfrm>
            <a:off x="0" y="434818"/>
            <a:ext cx="12191999" cy="1015663"/>
          </a:xfrm>
          <a:prstGeom prst="rect">
            <a:avLst/>
          </a:prstGeom>
          <a:noFill/>
        </p:spPr>
        <p:txBody>
          <a:bodyPr wrap="square" rtlCol="0">
            <a:spAutoFit/>
          </a:bodyPr>
          <a:lstStyle/>
          <a:p>
            <a:pPr lvl="0" algn="ctr">
              <a:defRPr/>
            </a:pPr>
            <a:r>
              <a:rPr lang="te-IN" sz="6000" b="1" dirty="0">
                <a:ln w="6600">
                  <a:solidFill>
                    <a:srgbClr val="FFCC00"/>
                  </a:solidFill>
                  <a:prstDash val="solid"/>
                </a:ln>
                <a:solidFill>
                  <a:srgbClr val="FFFFFF"/>
                </a:solidFill>
                <a:effectLst>
                  <a:outerShdw dist="38100" dir="2700000" algn="tl" rotWithShape="0">
                    <a:srgbClr val="FFCC00"/>
                  </a:outerShdw>
                </a:effectLst>
                <a:latin typeface="Sree Krushnadevaraya" pitchFamily="2" charset="0"/>
                <a:cs typeface="Sree Krushnadevaraya" pitchFamily="2" charset="0"/>
              </a:rPr>
              <a:t>దేవుని సంపూర్ణ చిత్తంలో నిలబడడం</a:t>
            </a:r>
            <a:endParaRPr kumimoji="0" lang="en" sz="6000" b="1" i="0" u="none" strike="noStrike" kern="1200" cap="none" spc="0" normalizeH="0" baseline="0" noProof="0" dirty="0">
              <a:ln w="6600">
                <a:solidFill>
                  <a:srgbClr val="FFCC00"/>
                </a:solidFill>
                <a:prstDash val="solid"/>
              </a:ln>
              <a:solidFill>
                <a:srgbClr val="FFFFFF"/>
              </a:solidFill>
              <a:effectLst>
                <a:outerShdw dist="38100" dir="2700000" algn="tl" rotWithShape="0">
                  <a:srgbClr val="FFCC00"/>
                </a:outerShdw>
              </a:effectLst>
              <a:uLnTx/>
              <a:uFillTx/>
              <a:latin typeface="Sree Krushnadevaraya" pitchFamily="2" charset="0"/>
              <a:cs typeface="Sree Krushnadevaraya" pitchFamily="2" charset="0"/>
            </a:endParaRPr>
          </a:p>
        </p:txBody>
      </p:sp>
      <p:sp>
        <p:nvSpPr>
          <p:cNvPr id="5" name="CuadroTexto 4">
            <a:extLst>
              <a:ext uri="{FF2B5EF4-FFF2-40B4-BE49-F238E27FC236}">
                <a16:creationId xmlns:a16="http://schemas.microsoft.com/office/drawing/2014/main" id="{3C768A13-D7BB-531F-EC5F-46303EC1965E}"/>
              </a:ext>
            </a:extLst>
          </p:cNvPr>
          <p:cNvSpPr txBox="1"/>
          <p:nvPr/>
        </p:nvSpPr>
        <p:spPr>
          <a:xfrm>
            <a:off x="8349281" y="6519446"/>
            <a:ext cx="3842719" cy="461665"/>
          </a:xfrm>
          <a:prstGeom prst="rect">
            <a:avLst/>
          </a:prstGeom>
          <a:noFill/>
        </p:spPr>
        <p:txBody>
          <a:bodyPr wrap="none" rtlCol="0">
            <a:spAutoFit/>
          </a:bodyPr>
          <a:lstStyle/>
          <a:p>
            <a:pPr lvl="0" algn="r">
              <a:defRPr/>
            </a:pPr>
            <a:r>
              <a:rPr lang="te-IN" sz="2400" b="1" dirty="0">
                <a:solidFill>
                  <a:srgbClr val="FFFF66">
                    <a:lumMod val="40000"/>
                    <a:lumOff val="60000"/>
                  </a:srgbClr>
                </a:solidFill>
                <a:effectLst>
                  <a:glow rad="127000">
                    <a:srgbClr val="7B882F"/>
                  </a:glow>
                  <a:outerShdw blurRad="38100" dist="38100" dir="2700000" algn="tl">
                    <a:srgbClr val="000000">
                      <a:alpha val="43137"/>
                    </a:srgbClr>
                  </a:outerShdw>
                </a:effectLst>
                <a:latin typeface="Sree Krushnadevaraya" pitchFamily="2" charset="0"/>
                <a:cs typeface="Sree Krushnadevaraya" pitchFamily="2" charset="0"/>
              </a:rPr>
              <a:t>2026 మార్చి 28వ తేదీ 13వ పాఠం</a:t>
            </a:r>
            <a:endParaRPr kumimoji="0" lang="en" sz="2400" b="1" i="0" u="none" strike="noStrike" kern="1200" cap="none" spc="0" normalizeH="0" baseline="0" noProof="0" dirty="0">
              <a:ln>
                <a:noFill/>
              </a:ln>
              <a:solidFill>
                <a:srgbClr val="FFFF66">
                  <a:lumMod val="40000"/>
                  <a:lumOff val="60000"/>
                </a:srgbClr>
              </a:solidFill>
              <a:effectLst>
                <a:glow rad="127000">
                  <a:srgbClr val="7B882F"/>
                </a:glow>
                <a:outerShdw blurRad="38100" dist="38100" dir="2700000" algn="tl">
                  <a:srgbClr val="000000">
                    <a:alpha val="43137"/>
                  </a:srgbClr>
                </a:outerShdw>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9932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cstate="print">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cstate="print">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5016758"/>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4400" b="1" i="0" u="none" strike="noStrike" kern="1200" cap="none" spc="0" normalizeH="0" baseline="0" noProof="0" dirty="0">
                <a:ln w="12700" cmpd="sng">
                  <a:noFill/>
                  <a:prstDash val="solid"/>
                </a:ln>
                <a:solidFill>
                  <a:srgbClr val="C00000"/>
                </a:solidFill>
                <a:effectLst/>
                <a:uLnTx/>
                <a:uFillTx/>
                <a:latin typeface="Sree Krushnadevaraya" pitchFamily="2" charset="0"/>
                <a:cs typeface="Sree Krushnadevaraya" pitchFamily="2" charset="0"/>
              </a:rPr>
              <a:t>“</a:t>
            </a:r>
            <a:r>
              <a:rPr lang="te-IN" sz="4400" b="1" dirty="0">
                <a:ln w="12700" cmpd="sng">
                  <a:noFill/>
                  <a:prstDash val="solid"/>
                </a:ln>
                <a:solidFill>
                  <a:srgbClr val="C00000"/>
                </a:solidFill>
                <a:latin typeface="Sree Krushnadevaraya" pitchFamily="2" charset="0"/>
                <a:cs typeface="Sree Krushnadevaraya" pitchFamily="2" charset="0"/>
              </a:rPr>
              <a:t>ప్రతి విషయమునందును కృతజ్ఞతాస్తుతులు చెల్లించుడి. ఈలాగు చేయుట యేసుక్రీస్తునందు మీ విషయములో దేవుని చిత్తము.</a:t>
            </a:r>
            <a:r>
              <a:rPr kumimoji="0" lang="es-ES" sz="4400" b="1" i="0" u="none" strike="noStrike" kern="1200" cap="none" spc="0" normalizeH="0" baseline="0" noProof="0" dirty="0">
                <a:ln w="12700" cmpd="sng">
                  <a:noFill/>
                  <a:prstDash val="solid"/>
                </a:ln>
                <a:solidFill>
                  <a:srgbClr val="C00000"/>
                </a:solidFill>
                <a:effectLst/>
                <a:uLnTx/>
                <a:uFillTx/>
                <a:latin typeface="Sree Krushnadevaraya" pitchFamily="2" charset="0"/>
                <a:cs typeface="Sree Krushnadevaraya" pitchFamily="2" charset="0"/>
              </a:rPr>
              <a:t>”</a:t>
            </a:r>
          </a:p>
          <a:p>
            <a:pPr lvl="0" algn="ctr">
              <a:spcBef>
                <a:spcPts val="2400"/>
              </a:spcBef>
              <a:defRPr/>
            </a:pPr>
            <a:r>
              <a:rPr lang="te-IN" sz="3200" b="1" dirty="0">
                <a:ln w="12700" cmpd="sng">
                  <a:noFill/>
                  <a:prstDash val="solid"/>
                </a:ln>
                <a:solidFill>
                  <a:srgbClr val="C00000"/>
                </a:solidFill>
                <a:latin typeface="Sree Krushnadevaraya" pitchFamily="2" charset="0"/>
                <a:cs typeface="Sree Krushnadevaraya" pitchFamily="2" charset="0"/>
              </a:rPr>
              <a:t>1 థెస్సలొనీకయులకు</a:t>
            </a:r>
            <a:r>
              <a:rPr lang="en-US" sz="3200" b="1" dirty="0">
                <a:ln w="12700" cmpd="sng">
                  <a:noFill/>
                  <a:prstDash val="solid"/>
                </a:ln>
                <a:solidFill>
                  <a:srgbClr val="C00000"/>
                </a:solidFill>
                <a:latin typeface="Sree Krushnadevaraya" pitchFamily="2" charset="0"/>
                <a:cs typeface="Sree Krushnadevaraya" pitchFamily="2" charset="0"/>
              </a:rPr>
              <a:t> </a:t>
            </a:r>
            <a:r>
              <a:rPr kumimoji="0" lang="es-ES" sz="3200" b="1" i="0" u="none" strike="noStrike" kern="1200" cap="none" spc="0" normalizeH="0" baseline="0" noProof="0" dirty="0">
                <a:ln w="12700" cmpd="sng">
                  <a:noFill/>
                  <a:prstDash val="solid"/>
                </a:ln>
                <a:solidFill>
                  <a:srgbClr val="C00000"/>
                </a:solidFill>
                <a:effectLst/>
                <a:uLnTx/>
                <a:uFillTx/>
                <a:latin typeface="Sree Krushnadevaraya" pitchFamily="2" charset="0"/>
                <a:cs typeface="Sree Krushnadevaraya" pitchFamily="2" charset="0"/>
              </a:rPr>
              <a:t>5:18</a:t>
            </a: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417215" cy="6858000"/>
          </a:xfrm>
          <a:prstGeom prst="rect">
            <a:avLst/>
          </a:prstGeom>
          <a:blipFill dpi="0" rotWithShape="1">
            <a:blip r:embed="rId2">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417214" y="0"/>
            <a:ext cx="6774785" cy="6858000"/>
          </a:xfrm>
          <a:prstGeom prst="rect">
            <a:avLst/>
          </a:prstGeom>
          <a:blipFill dpi="0" rotWithShape="1">
            <a:blip r:embed="rId3">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2548688803"/>
              </p:ext>
            </p:extLst>
          </p:nvPr>
        </p:nvGraphicFramePr>
        <p:xfrm>
          <a:off x="5525585" y="335431"/>
          <a:ext cx="6578961" cy="61871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24931" y="9525"/>
            <a:ext cx="5435146" cy="1446550"/>
          </a:xfrm>
          <a:prstGeom prst="rect">
            <a:avLst/>
          </a:prstGeom>
          <a:noFill/>
        </p:spPr>
        <p:txBody>
          <a:bodyPr wrap="square" rtlCol="0">
            <a:spAutoFit/>
          </a:bodyPr>
          <a:lstStyle/>
          <a:p>
            <a:pPr lvl="0">
              <a:spcBef>
                <a:spcPts val="600"/>
              </a:spcBef>
              <a:defRPr/>
            </a:pPr>
            <a:r>
              <a:rPr lang="te-IN" sz="2200" dirty="0">
                <a:solidFill>
                  <a:prstClr val="black"/>
                </a:solidFill>
                <a:latin typeface="Sree Krushnadevaraya" pitchFamily="2" charset="0"/>
                <a:cs typeface="Sree Krushnadevaraya" pitchFamily="2" charset="0"/>
              </a:rPr>
              <a:t>పౌలు వివిధ సహచరులతో కలిసి పనిచేశాడు, సంఘాలను కాపాడుకోవడానికి, బలపరచడానికి తమను తాము హృదయపూర్వకంగా అంకితం చేసుకున్న వారి పనిని అతను గుర్తించాడు.</a:t>
            </a:r>
            <a:endParaRPr kumimoji="0" lang="en" sz="22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42862" y="2710392"/>
            <a:ext cx="5417215" cy="1446550"/>
          </a:xfrm>
          <a:prstGeom prst="rect">
            <a:avLst/>
          </a:prstGeom>
          <a:noFill/>
        </p:spPr>
        <p:txBody>
          <a:bodyPr wrap="square">
            <a:spAutoFit/>
          </a:bodyPr>
          <a:lstStyle/>
          <a:p>
            <a:pPr lvl="0">
              <a:spcBef>
                <a:spcPts val="600"/>
              </a:spcBef>
              <a:defRPr/>
            </a:pPr>
            <a:r>
              <a:rPr lang="te-IN" sz="2200" dirty="0">
                <a:solidFill>
                  <a:prstClr val="black"/>
                </a:solidFill>
                <a:latin typeface="Sree Krushnadevaraya" pitchFamily="2" charset="0"/>
                <a:cs typeface="Sree Krushnadevaraya" pitchFamily="2" charset="0"/>
              </a:rPr>
              <a:t>ఎపఫ్రాస్ యొక్క ఉత్సాహభరితమైన కోరికను కూడా ఇది అడ్డుకుంటుంది: "దేవుని సంపూర్ణ చిత్తమందు సంపూర్ణ నిశ్చయముగలవారై సంపూర్ణులై నిలుచునట్లు" (కొలొస్సయులు 4:12</a:t>
            </a:r>
            <a:r>
              <a:rPr lang="en-US" sz="2200" dirty="0">
                <a:solidFill>
                  <a:prstClr val="black"/>
                </a:solidFill>
                <a:latin typeface="Sree Krushnadevaraya" pitchFamily="2" charset="0"/>
                <a:cs typeface="Sree Krushnadevaraya" pitchFamily="2" charset="0"/>
              </a:rPr>
              <a:t>).</a:t>
            </a:r>
            <a:endParaRPr kumimoji="0" lang="en" sz="22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7" name="CuadroTexto 6">
            <a:extLst>
              <a:ext uri="{FF2B5EF4-FFF2-40B4-BE49-F238E27FC236}">
                <a16:creationId xmlns:a16="http://schemas.microsoft.com/office/drawing/2014/main" id="{B1DC1C8D-8126-77A6-CB2E-4A1E37F90766}"/>
              </a:ext>
            </a:extLst>
          </p:cNvPr>
          <p:cNvSpPr txBox="1"/>
          <p:nvPr/>
        </p:nvSpPr>
        <p:spPr>
          <a:xfrm>
            <a:off x="42862" y="1422949"/>
            <a:ext cx="5435146" cy="1446550"/>
          </a:xfrm>
          <a:prstGeom prst="rect">
            <a:avLst/>
          </a:prstGeom>
          <a:noFill/>
        </p:spPr>
        <p:txBody>
          <a:bodyPr wrap="square">
            <a:spAutoFit/>
          </a:bodyPr>
          <a:lstStyle/>
          <a:p>
            <a:pPr lvl="0">
              <a:spcBef>
                <a:spcPts val="600"/>
              </a:spcBef>
              <a:defRPr/>
            </a:pPr>
            <a:r>
              <a:rPr lang="te-IN" sz="2200" dirty="0">
                <a:solidFill>
                  <a:srgbClr val="002060"/>
                </a:solidFill>
                <a:latin typeface="Sree Krushnadevaraya" pitchFamily="2" charset="0"/>
                <a:cs typeface="Sree Krushnadevaraya" pitchFamily="2" charset="0"/>
              </a:rPr>
              <a:t>కొలొస్సయులకు రాసిన లేఖ చివరలో, పౌలు తన సహచరుల నుండి శుభాకాంక్షలు పంపాడు, కొలొస్సయుల నమ్మకమైన సహోదరులకు శుభాకాంక్షలు పంపాడు.</a:t>
            </a:r>
            <a:endParaRPr kumimoji="0" lang="en" sz="2200" i="0" u="none" strike="noStrike" kern="1200" cap="none" spc="0" normalizeH="0" baseline="0" noProof="0" dirty="0">
              <a:ln>
                <a:noFill/>
              </a:ln>
              <a:solidFill>
                <a:srgbClr val="002060"/>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20563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78830"/>
            <a:ext cx="4434348" cy="769441"/>
          </a:xfrm>
          <a:prstGeom prst="rect">
            <a:avLst/>
          </a:prstGeom>
          <a:noFill/>
        </p:spPr>
        <p:txBody>
          <a:bodyPr wrap="square">
            <a:spAutoFit/>
          </a:bodyPr>
          <a:lstStyle/>
          <a:p>
            <a:pPr lvl="0" algn="ctr">
              <a:defRPr/>
            </a:pPr>
            <a:r>
              <a:rPr lang="te-IN" sz="4400" b="1" spc="50" dirty="0">
                <a:ln w="0"/>
                <a:solidFill>
                  <a:srgbClr val="FFFF66"/>
                </a:solidFill>
                <a:effectLst>
                  <a:outerShdw blurRad="38100" dist="38100" dir="2700000" algn="tl">
                    <a:srgbClr val="000000">
                      <a:alpha val="43137"/>
                    </a:srgbClr>
                  </a:outerShdw>
                </a:effectLst>
                <a:latin typeface="Sree Krushnadevaraya" pitchFamily="2" charset="0"/>
                <a:cs typeface="Sree Krushnadevaraya" pitchFamily="2" charset="0"/>
              </a:rPr>
              <a:t>ప్రతినిధులు</a:t>
            </a:r>
            <a:endParaRPr kumimoji="0" lang="es-ES" sz="2800" b="1" i="0" u="none" strike="noStrike" kern="1200" cap="none" spc="50" normalizeH="0" baseline="0" noProof="0" dirty="0">
              <a:ln w="0"/>
              <a:solidFill>
                <a:srgbClr val="FFFF66"/>
              </a:solidFill>
              <a:effectLst>
                <a:outerShdw blurRad="38100" dist="38100" dir="2700000" algn="tl">
                  <a:srgbClr val="000000">
                    <a:alpha val="43137"/>
                  </a:srgbClr>
                </a:outerShdw>
              </a:effectLst>
              <a:uLnTx/>
              <a:uFillTx/>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3862873" y="6771"/>
            <a:ext cx="8329127" cy="1477328"/>
          </a:xfrm>
          <a:prstGeom prst="rect">
            <a:avLst/>
          </a:prstGeom>
          <a:noFill/>
        </p:spPr>
        <p:txBody>
          <a:bodyPr wrap="square">
            <a:spAutoFit/>
          </a:bodyPr>
          <a:lstStyle/>
          <a:p>
            <a:pPr lvl="0" algn="ctr">
              <a:defRPr/>
            </a:pPr>
            <a:r>
              <a:rPr kumimoji="0" lang="en" i="0" u="none" strike="noStrike" kern="1200" cap="none" spc="0" normalizeH="0" baseline="0" noProof="0" dirty="0">
                <a:ln>
                  <a:noFill/>
                </a:ln>
                <a:solidFill>
                  <a:srgbClr val="FFE7D9"/>
                </a:solidFill>
                <a:uLnTx/>
                <a:uFillTx/>
                <a:latin typeface="Sree Krushnadevaraya" pitchFamily="2" charset="0"/>
                <a:cs typeface="Sree Krushnadevaraya" pitchFamily="2" charset="0"/>
              </a:rPr>
              <a:t>“</a:t>
            </a:r>
            <a:r>
              <a:rPr lang="te-IN" dirty="0">
                <a:solidFill>
                  <a:srgbClr val="FFE7D9"/>
                </a:solidFill>
                <a:latin typeface="Sree Krushnadevaraya" pitchFamily="2" charset="0"/>
                <a:cs typeface="Sree Krushnadevaraya" pitchFamily="2" charset="0"/>
              </a:rPr>
              <a:t>ప్రియ సహోదరుడును, ప్రభువునందు నమ్మకమైన పరిచారకుడును, నా తోడి సేవకుడునైన తుకికు నన్నుగూర్చిన సంగతులన్నియు మీకు తెలియజేయును.</a:t>
            </a:r>
            <a:r>
              <a:rPr lang="en-US" dirty="0">
                <a:solidFill>
                  <a:srgbClr val="FFE7D9"/>
                </a:solidFill>
                <a:latin typeface="Sree Krushnadevaraya" pitchFamily="2" charset="0"/>
                <a:cs typeface="Sree Krushnadevaraya" pitchFamily="2" charset="0"/>
              </a:rPr>
              <a:t> </a:t>
            </a:r>
            <a:r>
              <a:rPr lang="te-IN" dirty="0">
                <a:solidFill>
                  <a:srgbClr val="FFE7D9"/>
                </a:solidFill>
                <a:latin typeface="Sree Krushnadevaraya" pitchFamily="2" charset="0"/>
                <a:cs typeface="Sree Krushnadevaraya" pitchFamily="2" charset="0"/>
              </a:rPr>
              <a:t>మీరు మా స్థితి తెలిసికొనునట్లును మీ హృదయములను అతడు ఆదరించునట్లును</a:t>
            </a:r>
            <a:r>
              <a:rPr lang="en-US" dirty="0">
                <a:solidFill>
                  <a:srgbClr val="FFE7D9"/>
                </a:solidFill>
                <a:latin typeface="Sree Krushnadevaraya" pitchFamily="2" charset="0"/>
                <a:cs typeface="Sree Krushnadevaraya" pitchFamily="2" charset="0"/>
              </a:rPr>
              <a:t>, </a:t>
            </a:r>
            <a:r>
              <a:rPr lang="te-IN" dirty="0">
                <a:solidFill>
                  <a:srgbClr val="FFE7D9"/>
                </a:solidFill>
                <a:latin typeface="Sree Krushnadevaraya" pitchFamily="2" charset="0"/>
                <a:cs typeface="Sree Krushnadevaraya" pitchFamily="2" charset="0"/>
              </a:rPr>
              <a:t>అతనిని అతనితోకూడ నమ్మకమైన ప్రియ సహోదరుడైన ఒనేసిమును మీయొద్దకు పంపుచున్నాను; ఇతడు మీ యొద్దనుండి వచ్చినవాడే; వీరిక్కడి సంగతులన్నియు మీకు తెలియజేతురు.</a:t>
            </a:r>
            <a:r>
              <a:rPr kumimoji="0" lang="en" i="0" u="none" strike="noStrike" kern="1200" cap="none" spc="0" normalizeH="0" baseline="0" noProof="0" dirty="0">
                <a:ln>
                  <a:noFill/>
                </a:ln>
                <a:solidFill>
                  <a:srgbClr val="FFE7D9"/>
                </a:solidFill>
                <a:uLnTx/>
                <a:uFillTx/>
                <a:latin typeface="Sree Krushnadevaraya" pitchFamily="2" charset="0"/>
                <a:cs typeface="Sree Krushnadevaraya" pitchFamily="2" charset="0"/>
              </a:rPr>
              <a:t>.” (</a:t>
            </a:r>
            <a:r>
              <a:rPr lang="te-IN" dirty="0">
                <a:solidFill>
                  <a:srgbClr val="FFE7D9"/>
                </a:solidFill>
                <a:latin typeface="Sree Krushnadevaraya" pitchFamily="2" charset="0"/>
                <a:cs typeface="Sree Krushnadevaraya" pitchFamily="2" charset="0"/>
              </a:rPr>
              <a:t>కొలొస్సయులకు</a:t>
            </a:r>
            <a:r>
              <a:rPr kumimoji="0" lang="en" i="0" u="none" strike="noStrike" kern="1200" cap="none" spc="0" normalizeH="0" baseline="0" noProof="0" dirty="0">
                <a:ln>
                  <a:noFill/>
                </a:ln>
                <a:solidFill>
                  <a:srgbClr val="FFE7D9"/>
                </a:solidFill>
                <a:uLnTx/>
                <a:uFillTx/>
                <a:latin typeface="Sree Krushnadevaraya" pitchFamily="2" charset="0"/>
                <a:cs typeface="Sree Krushnadevaraya" pitchFamily="2" charset="0"/>
              </a:rPr>
              <a:t> 4:7, 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te-IN" sz="3600" b="1" dirty="0">
                  <a:ln/>
                  <a:solidFill>
                    <a:srgbClr val="2FC753">
                      <a:lumMod val="40000"/>
                      <a:lumOff val="60000"/>
                    </a:srgbClr>
                  </a:solidFill>
                  <a:latin typeface="Sree Krushnadevaraya" pitchFamily="2" charset="0"/>
                  <a:cs typeface="Sree Krushnadevaraya" pitchFamily="2" charset="0"/>
                </a:rPr>
                <a:t>తుకి</a:t>
              </a:r>
              <a:endParaRPr kumimoji="0" lang="en" sz="3600" b="1" i="0" u="none" strike="noStrike" kern="1200" cap="none" spc="0" normalizeH="0" baseline="0" noProof="0" dirty="0">
                <a:ln/>
                <a:solidFill>
                  <a:srgbClr val="2FC753">
                    <a:lumMod val="40000"/>
                    <a:lumOff val="60000"/>
                  </a:srgbClr>
                </a:solidFill>
                <a:effectLst/>
                <a:uLnTx/>
                <a:uFillTx/>
                <a:latin typeface="Sree Krushnadevaraya" pitchFamily="2" charset="0"/>
                <a:cs typeface="Sree Krushnadevaraya" pitchFamily="2" charset="0"/>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400264" y="3866368"/>
            <a:ext cx="5400462" cy="3000821"/>
          </a:xfrm>
          <a:prstGeom prst="rect">
            <a:avLst/>
          </a:prstGeom>
          <a:noFill/>
        </p:spPr>
        <p:txBody>
          <a:bodyPr wrap="square" rtlCol="0">
            <a:spAutoFit/>
          </a:bodyPr>
          <a:lstStyle/>
          <a:p>
            <a:pPr lvl="0">
              <a:spcBef>
                <a:spcPts val="600"/>
              </a:spcBef>
              <a:defRPr/>
            </a:pPr>
            <a:r>
              <a:rPr lang="te-IN" sz="2100" dirty="0">
                <a:solidFill>
                  <a:prstClr val="black"/>
                </a:solidFill>
                <a:latin typeface="Sree Krushnadevaraya" pitchFamily="2" charset="0"/>
                <a:cs typeface="Sree Krushnadevaraya" pitchFamily="2" charset="0"/>
              </a:rPr>
              <a:t>పౌలు తన మూడవ మిషనరీ ప్రయాణంలో, యెరూషలేముకు విరాళం తీసుకురావడానికి అతడు అతనితో పాటు వెళ్ళాడు. (అపొ. రోమాలో పౌలుకు సహాయ౦ చేసి, ఎఫెసీయులకు, కొలొస్సయులకు లేఖలు పంపి౦చాడు. (ఎఫె. 6:21; కొలొ. 4:7). పౌలు విడుదలైనప్పుడు, అతను తీతు స్థానంలో క్రేతులో ఉండగలిగాడు. (తీతు 3:12) పౌలు చివరిసారి జైలులో ఉన్నప్పుడు, అతన్ని ఎఫెసులో ఉన్న చర్చికి పాస్టర్గా పంపారు (2 తిమోతి. 4:12).</a:t>
            </a:r>
            <a:endParaRPr kumimoji="0" lang="en" sz="21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707886"/>
            </a:xfrm>
            <a:prstGeom prst="rect">
              <a:avLst/>
            </a:prstGeom>
            <a:noFill/>
          </p:spPr>
          <p:txBody>
            <a:bodyPr wrap="square" rtlCol="0" anchor="b">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pPr lvl="0">
                <a:defRPr/>
              </a:pPr>
              <a:r>
                <a:rPr lang="te-IN" sz="4000" dirty="0">
                  <a:solidFill>
                    <a:srgbClr val="48CEE0">
                      <a:lumMod val="40000"/>
                      <a:lumOff val="60000"/>
                    </a:srgbClr>
                  </a:solidFill>
                  <a:latin typeface="Sree Krushnadevaraya" pitchFamily="2" charset="0"/>
                  <a:cs typeface="Sree Krushnadevaraya" pitchFamily="2" charset="0"/>
                </a:rPr>
                <a:t>ఒనేసిము</a:t>
              </a:r>
              <a:endParaRPr kumimoji="0" lang="en" sz="4000" b="1" i="0" u="none" strike="noStrike" kern="1200" cap="none" spc="0" normalizeH="0" baseline="0" noProof="0" dirty="0">
                <a:ln/>
                <a:solidFill>
                  <a:srgbClr val="48CEE0">
                    <a:lumMod val="40000"/>
                    <a:lumOff val="60000"/>
                  </a:srgbClr>
                </a:solidFill>
                <a:effectLst/>
                <a:uLnTx/>
                <a:uFillTx/>
                <a:latin typeface="Sree Krushnadevaraya" pitchFamily="2" charset="0"/>
                <a:cs typeface="Sree Krushnadevaraya" pitchFamily="2" charset="0"/>
              </a:endParaRP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134102" y="4515913"/>
            <a:ext cx="5802259" cy="2031325"/>
          </a:xfrm>
          <a:prstGeom prst="rect">
            <a:avLst/>
          </a:prstGeom>
          <a:noFill/>
        </p:spPr>
        <p:txBody>
          <a:bodyPr wrap="square" rtlCol="0">
            <a:spAutoFit/>
          </a:bodyPr>
          <a:lstStyle/>
          <a:p>
            <a:pPr lvl="0">
              <a:spcBef>
                <a:spcPts val="600"/>
              </a:spcBef>
              <a:defRPr/>
            </a:pPr>
            <a:r>
              <a:rPr lang="te-IN" sz="2100" dirty="0">
                <a:solidFill>
                  <a:prstClr val="black"/>
                </a:solidFill>
                <a:latin typeface="Sree Krushnadevaraya" pitchFamily="2" charset="0"/>
                <a:cs typeface="Sree Krushnadevaraya" pitchFamily="2" charset="0"/>
              </a:rPr>
              <a:t>తన యజమాని ఫిలేమోను నుండి పారిపోయిన బానిస. రోమాలో పౌలు మొదటిసారి జైలు శిక్ష అనుభవించినప్పుడు ఆయన మతం మార్చుకున్నాడు. ఫిలేమోనును క్రైస్తవ ప్రేమతో చూసుకోమని ప్రోత్సహించి, పౌలు అతనిని తన యజమాని దగ్గరకు పంపించాడు. (ఫిలే. 1:10). కొలొస్సయులకు రాసిన లేఖను తుకికుతో కలిసి పంపించాడు (కొలొ. 4:9).</a:t>
            </a:r>
            <a:endParaRPr kumimoji="0" lang="en" sz="21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18" name="CuadroTexto 17">
            <a:extLst>
              <a:ext uri="{FF2B5EF4-FFF2-40B4-BE49-F238E27FC236}">
                <a16:creationId xmlns:a16="http://schemas.microsoft.com/office/drawing/2014/main" id="{F4DD27AA-FB2F-6118-40FA-581195783EF6}"/>
              </a:ext>
            </a:extLst>
          </p:cNvPr>
          <p:cNvSpPr txBox="1"/>
          <p:nvPr/>
        </p:nvSpPr>
        <p:spPr>
          <a:xfrm>
            <a:off x="3993502" y="1436870"/>
            <a:ext cx="5820321" cy="1323439"/>
          </a:xfrm>
          <a:prstGeom prst="rect">
            <a:avLst/>
          </a:prstGeom>
          <a:noFill/>
        </p:spPr>
        <p:txBody>
          <a:bodyPr wrap="square" rtlCol="0">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పౌలు సామ్రాజ్యం యొక్క అతి ముఖ్యమైన నగరాల్లో సువార్త ప్రకటించటంతో పాటు, చర్చిలతో సన్నిహిత సంబంధాన్ని కొనసాగించడానికి లేదా తనకు వ్యక్తిగతంగా తెలియని వారిని ప్రోత్సహించడానికి లేఖలు రాశాడు.</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86" y="772061"/>
            <a:ext cx="3707487"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3993502" y="2794129"/>
            <a:ext cx="5820321" cy="707886"/>
          </a:xfrm>
          <a:prstGeom prst="rect">
            <a:avLst/>
          </a:prstGeom>
          <a:noFill/>
        </p:spPr>
        <p:txBody>
          <a:bodyPr wrap="square">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ఈ లేఖలు ప్రియమైన, నమ్మకమైన సహోదరుల ద్వారా పంపబడ్డాయి (కొలొ. 4:7-9).</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2255395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23737"/>
            <a:ext cx="4272455" cy="707886"/>
          </a:xfrm>
          <a:prstGeom prst="rect">
            <a:avLst/>
          </a:prstGeom>
          <a:noFill/>
        </p:spPr>
        <p:txBody>
          <a:bodyPr wrap="square">
            <a:spAutoFit/>
            <a:scene3d>
              <a:camera prst="orthographicFront"/>
              <a:lightRig rig="threePt" dir="t"/>
            </a:scene3d>
            <a:sp3d extrusionH="57150">
              <a:bevelT w="69850" h="38100" prst="cross"/>
            </a:sp3d>
          </a:bodyPr>
          <a:lstStyle/>
          <a:p>
            <a:pPr lvl="0" algn="ctr">
              <a:defRPr/>
            </a:pPr>
            <a:r>
              <a:rPr lang="te-IN" sz="4000" b="1" spc="300" dirty="0">
                <a:ln w="12700">
                  <a:solidFill>
                    <a:srgbClr val="2FC753"/>
                  </a:solidFill>
                  <a:prstDash val="solid"/>
                </a:ln>
                <a:pattFill prst="pct50">
                  <a:fgClr>
                    <a:srgbClr val="2FC753"/>
                  </a:fgClr>
                  <a:bgClr>
                    <a:srgbClr val="2FC753">
                      <a:lumMod val="20000"/>
                      <a:lumOff val="80000"/>
                    </a:srgbClr>
                  </a:bgClr>
                </a:pattFill>
                <a:latin typeface="Sree Krushnadevaraya" pitchFamily="2" charset="0"/>
                <a:cs typeface="Sree Krushnadevaraya" pitchFamily="2" charset="0"/>
              </a:rPr>
              <a:t>సున్నతి పొందినవారు</a:t>
            </a:r>
            <a:endParaRPr kumimoji="0" lang="es-ES" sz="2400" b="1" i="0" u="none" strike="noStrike" kern="1200" cap="none" spc="300" normalizeH="0" baseline="0" noProof="0" dirty="0">
              <a:ln w="12700">
                <a:solidFill>
                  <a:srgbClr val="2FC753"/>
                </a:solidFill>
                <a:prstDash val="solid"/>
              </a:ln>
              <a:pattFill prst="pct50">
                <a:fgClr>
                  <a:srgbClr val="2FC753"/>
                </a:fgClr>
                <a:bgClr>
                  <a:srgbClr val="2FC753">
                    <a:lumMod val="20000"/>
                    <a:lumOff val="80000"/>
                  </a:srgbClr>
                </a:bgClr>
              </a:pattFill>
              <a:uLnTx/>
              <a:uFillTx/>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626080" y="307775"/>
            <a:ext cx="8897006" cy="923330"/>
          </a:xfrm>
          <a:prstGeom prst="rect">
            <a:avLst/>
          </a:prstGeom>
          <a:noFill/>
        </p:spPr>
        <p:txBody>
          <a:bodyPr wrap="square">
            <a:spAutoFit/>
          </a:bodyPr>
          <a:lstStyle/>
          <a:p>
            <a:pPr lvl="0" algn="ctr">
              <a:defRPr/>
            </a:pPr>
            <a:r>
              <a:rPr kumimoji="0" lang="en"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Sree Krushnadevaraya" pitchFamily="2" charset="0"/>
                <a:cs typeface="Sree Krushnadevaraya" pitchFamily="2" charset="0"/>
              </a:rPr>
              <a:t>“…</a:t>
            </a:r>
            <a:r>
              <a:rPr lang="te-IN" b="1" dirty="0">
                <a:solidFill>
                  <a:srgbClr val="FFFF66"/>
                </a:solidFill>
                <a:effectLst>
                  <a:outerShdw blurRad="38100" dist="38100" dir="2700000" algn="tl">
                    <a:srgbClr val="000000">
                      <a:alpha val="43137"/>
                    </a:srgbClr>
                  </a:outerShdw>
                </a:effectLst>
                <a:latin typeface="Sree Krushnadevaraya" pitchFamily="2" charset="0"/>
                <a:cs typeface="Sree Krushnadevaraya" pitchFamily="2" charset="0"/>
              </a:rPr>
              <a:t>మరియు యూస్తు అను యేసుకూడ మీకు వందనములు చెప్పుచున్నాడు. వీరు సున్నతి పొందినవారిలో చేరినవారు, వీరుమాత్రమే దేవుని రాజ్యము నిమిత్తము నా జతపనివారై యున్నారు, వీరివలన నాకు ఆదరణ కలిగెను.</a:t>
            </a:r>
            <a:r>
              <a:rPr kumimoji="0" lang="en"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Sree Krushnadevaraya" pitchFamily="2" charset="0"/>
                <a:cs typeface="Sree Krushnadevaraya" pitchFamily="2" charset="0"/>
              </a:rPr>
              <a:t>” (</a:t>
            </a:r>
            <a:r>
              <a:rPr lang="te-IN" b="1" dirty="0">
                <a:solidFill>
                  <a:srgbClr val="FFFF66"/>
                </a:solidFill>
                <a:effectLst>
                  <a:outerShdw blurRad="38100" dist="38100" dir="2700000" algn="tl">
                    <a:srgbClr val="000000">
                      <a:alpha val="43137"/>
                    </a:srgbClr>
                  </a:outerShdw>
                </a:effectLst>
                <a:latin typeface="Sree Krushnadevaraya" pitchFamily="2" charset="0"/>
                <a:cs typeface="Sree Krushnadevaraya" pitchFamily="2" charset="0"/>
              </a:rPr>
              <a:t>కొలొస్సయులకు</a:t>
            </a:r>
            <a:r>
              <a:rPr lang="en-US" b="1" dirty="0">
                <a:solidFill>
                  <a:srgbClr val="FFFF66"/>
                </a:solidFill>
                <a:effectLst>
                  <a:outerShdw blurRad="38100" dist="38100" dir="2700000" algn="tl">
                    <a:srgbClr val="000000">
                      <a:alpha val="43137"/>
                    </a:srgbClr>
                  </a:outerShdw>
                </a:effectLst>
                <a:latin typeface="Sree Krushnadevaraya" pitchFamily="2" charset="0"/>
                <a:cs typeface="Sree Krushnadevaraya" pitchFamily="2" charset="0"/>
              </a:rPr>
              <a:t> </a:t>
            </a:r>
            <a:r>
              <a:rPr kumimoji="0" lang="en" b="1" i="0" u="none" strike="noStrike" kern="1200" cap="none" spc="0" normalizeH="0" baseline="0" noProof="0" dirty="0">
                <a:ln>
                  <a:noFill/>
                </a:ln>
                <a:solidFill>
                  <a:srgbClr val="FFFF66"/>
                </a:solidFill>
                <a:effectLst>
                  <a:outerShdw blurRad="38100" dist="38100" dir="2700000" algn="tl">
                    <a:srgbClr val="000000">
                      <a:alpha val="43137"/>
                    </a:srgbClr>
                  </a:outerShdw>
                </a:effectLst>
                <a:uLnTx/>
                <a:uFillTx/>
                <a:latin typeface="Sree Krushnadevaraya" pitchFamily="2" charset="0"/>
                <a:cs typeface="Sree Krushnadevaraya" pitchFamily="2" charset="0"/>
              </a:rPr>
              <a:t>4:11)</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78277"/>
            <a:ext cx="8520146" cy="923330"/>
          </a:xfrm>
          <a:prstGeom prst="rect">
            <a:avLst/>
          </a:prstGeom>
          <a:noFill/>
        </p:spPr>
        <p:txBody>
          <a:bodyPr wrap="square" rtlCol="0">
            <a:spAutoFit/>
          </a:bodyPr>
          <a:lstStyle/>
          <a:p>
            <a:pPr lvl="0">
              <a:spcBef>
                <a:spcPts val="600"/>
              </a:spcBef>
              <a:defRPr/>
            </a:pPr>
            <a:r>
              <a:rPr lang="te-IN" dirty="0">
                <a:solidFill>
                  <a:prstClr val="black"/>
                </a:solidFill>
                <a:latin typeface="Sree Krushnadevaraya" pitchFamily="2" charset="0"/>
                <a:cs typeface="Sree Krushnadevaraya" pitchFamily="2" charset="0"/>
              </a:rPr>
              <a:t>సంఘంని విభజించే గోడలను కూల్చివేయడానికి పౌలు కృషి చేశాడు. వివిధ నేపథ్యాల నుండి వచ్చిన సహకారిలతో తనను తాను చుట్టుముట్టాడు. యూదులు, యూదేతరులు, ఆసియన్లు, యూరోపియన్లు కలిసి పనిచేశారు.</a:t>
            </a:r>
            <a:endParaRPr kumimoji="0" lang="en" sz="18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3580811498"/>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2" y="2153817"/>
            <a:ext cx="8278761" cy="707886"/>
          </a:xfrm>
          <a:prstGeom prst="rect">
            <a:avLst/>
          </a:prstGeom>
          <a:noFill/>
        </p:spPr>
        <p:txBody>
          <a:bodyPr wrap="square">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సువార్త ప్రచారం అనే ఉమ్మడి లక్ష్యం దిశగా పనిచేసే ఏకీకృత సంఘంని ని సాధించడం అతని దృష్టి.</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402902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4051005638"/>
              </p:ext>
            </p:extLst>
          </p:nvPr>
        </p:nvGraphicFramePr>
        <p:xfrm>
          <a:off x="7572682" y="1730666"/>
          <a:ext cx="4472141" cy="5127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94596"/>
            <a:ext cx="12192000" cy="769441"/>
          </a:xfrm>
          <a:prstGeom prst="rect">
            <a:avLst/>
          </a:prstGeom>
          <a:noFill/>
        </p:spPr>
        <p:txBody>
          <a:bodyPr wrap="square">
            <a:spAutoFit/>
          </a:bodyPr>
          <a:lstStyle/>
          <a:p>
            <a:pPr lvl="0" algn="ctr">
              <a:defRPr/>
            </a:pPr>
            <a:r>
              <a:rPr lang="te-IN" sz="4400" b="1" spc="60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latin typeface="Sree Krushnadevaraya" pitchFamily="2" charset="0"/>
                <a:cs typeface="Sree Krushnadevaraya" pitchFamily="2" charset="0"/>
              </a:rPr>
              <a:t>బోధకుడు</a:t>
            </a:r>
            <a:endParaRPr kumimoji="0" lang="es-ES" sz="2800" b="1" i="0" u="none" strike="noStrike" kern="1200" cap="none" spc="600" normalizeH="0" baseline="0" noProof="0" dirty="0">
              <a:ln w="12700" cmpd="sng">
                <a:solidFill>
                  <a:srgbClr val="48CEE0"/>
                </a:solidFill>
                <a:prstDash val="solid"/>
              </a:ln>
              <a:gradFill>
                <a:gsLst>
                  <a:gs pos="0">
                    <a:srgbClr val="48CEE0"/>
                  </a:gs>
                  <a:gs pos="4000">
                    <a:srgbClr val="48CEE0">
                      <a:lumMod val="60000"/>
                      <a:lumOff val="40000"/>
                    </a:srgbClr>
                  </a:gs>
                  <a:gs pos="87000">
                    <a:srgbClr val="48CEE0">
                      <a:lumMod val="20000"/>
                      <a:lumOff val="80000"/>
                    </a:srgbClr>
                  </a:gs>
                </a:gsLst>
                <a:lin ang="5400000"/>
              </a:gradFill>
              <a:effectLst>
                <a:outerShdw blurRad="38100" dist="38100" dir="2700000" algn="tl">
                  <a:srgbClr val="000000">
                    <a:alpha val="43137"/>
                  </a:srgbClr>
                </a:outerShdw>
              </a:effectLst>
              <a:uLnTx/>
              <a:uFillTx/>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61898"/>
            <a:ext cx="12192000" cy="1015663"/>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Sree Krushnadevaraya" pitchFamily="2" charset="0"/>
                <a:cs typeface="Sree Krushnadevaraya" pitchFamily="2" charset="0"/>
              </a:rPr>
              <a:t>“</a:t>
            </a:r>
            <a:r>
              <a:rPr lang="te-IN"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Sree Krushnadevaraya" pitchFamily="2" charset="0"/>
                <a:cs typeface="Sree Krushnadevaraya" pitchFamily="2" charset="0"/>
              </a:rPr>
              <a:t>మీలో ఒకడును క్రీస్తుయేసు దాసుడునైన ఎపఫ్రా మీకు వందనములు చెప్పుచున్నాడు; మీరు సంపూర్ణులును, ప్రతి విషయములో దేవుని చిత్తమునుగూర్చి సంపూర్ణాత్మ నిశ్చయతగలవారునై నిలుకడగా ఉండవలెనని యితడెల్లప్పుడును మీకొరకు తన ప్రార్థనలలో పోరాడుచున్నాడు.</a:t>
            </a:r>
            <a:r>
              <a:rPr lang="en-US"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Sree Krushnadevaraya" pitchFamily="2" charset="0"/>
                <a:cs typeface="Sree Krushnadevaraya" pitchFamily="2" charset="0"/>
              </a:rPr>
              <a:t>.</a:t>
            </a:r>
            <a:r>
              <a:rPr kumimoji="0" lang="en" sz="20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Sree Krushnadevaraya" pitchFamily="2" charset="0"/>
                <a:cs typeface="Sree Krushnadevaraya" pitchFamily="2" charset="0"/>
              </a:rPr>
              <a:t>” (</a:t>
            </a:r>
            <a:r>
              <a:rPr lang="te-IN"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Sree Krushnadevaraya" pitchFamily="2" charset="0"/>
                <a:cs typeface="Sree Krushnadevaraya" pitchFamily="2" charset="0"/>
              </a:rPr>
              <a:t>కొలొస్సయులకు</a:t>
            </a:r>
            <a:r>
              <a:rPr lang="en-US" sz="2000" b="1" dirty="0">
                <a:solidFill>
                  <a:srgbClr val="D91934">
                    <a:lumMod val="40000"/>
                    <a:lumOff val="60000"/>
                  </a:srgbClr>
                </a:solidFill>
                <a:effectLst>
                  <a:glow rad="127000">
                    <a:srgbClr val="181A5D"/>
                  </a:glow>
                  <a:outerShdw blurRad="38100" dist="38100" dir="2700000" algn="tl">
                    <a:srgbClr val="000000">
                      <a:alpha val="43137"/>
                    </a:srgbClr>
                  </a:outerShdw>
                </a:effectLst>
                <a:latin typeface="Sree Krushnadevaraya" pitchFamily="2" charset="0"/>
                <a:cs typeface="Sree Krushnadevaraya" pitchFamily="2" charset="0"/>
              </a:rPr>
              <a:t> </a:t>
            </a:r>
            <a:r>
              <a:rPr kumimoji="0" lang="en" sz="2000" b="1" i="0" u="none" strike="noStrike" kern="1200" cap="none" spc="0" normalizeH="0" baseline="0" noProof="0" dirty="0">
                <a:ln>
                  <a:noFill/>
                </a:ln>
                <a:solidFill>
                  <a:srgbClr val="D91934">
                    <a:lumMod val="40000"/>
                    <a:lumOff val="60000"/>
                  </a:srgbClr>
                </a:solidFill>
                <a:effectLst>
                  <a:glow rad="127000">
                    <a:srgbClr val="181A5D"/>
                  </a:glow>
                  <a:outerShdw blurRad="38100" dist="38100" dir="2700000" algn="tl">
                    <a:srgbClr val="000000">
                      <a:alpha val="43137"/>
                    </a:srgbClr>
                  </a:outerShdw>
                </a:effectLst>
                <a:uLnTx/>
                <a:uFillTx/>
                <a:latin typeface="Sree Krushnadevaraya" pitchFamily="2" charset="0"/>
                <a:cs typeface="Sree Krushnadevaraya" pitchFamily="2" charset="0"/>
              </a:rPr>
              <a:t>4:12)</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713518"/>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lvl="0" algn="ctr">
              <a:defRPr/>
            </a:pPr>
            <a:r>
              <a:rPr lang="te-IN" sz="2400" b="1" dirty="0">
                <a:solidFill>
                  <a:prstClr val="white"/>
                </a:solidFill>
                <a:effectLst>
                  <a:outerShdw blurRad="38100" dist="38100" dir="2700000" algn="tl">
                    <a:srgbClr val="000000">
                      <a:alpha val="43137"/>
                    </a:srgbClr>
                  </a:outerShdw>
                </a:effectLst>
                <a:latin typeface="Sree Krushnadevaraya" pitchFamily="2" charset="0"/>
                <a:cs typeface="Sree Krushnadevaraya" pitchFamily="2" charset="0"/>
              </a:rPr>
              <a:t>ఎపఫ్రా</a:t>
            </a:r>
            <a:endParaRPr kumimoji="0" lang="es-E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endParaRP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569660"/>
          </a:xfrm>
          <a:prstGeom prst="rect">
            <a:avLst/>
          </a:prstGeom>
          <a:noFill/>
        </p:spPr>
        <p:txBody>
          <a:bodyPr wrap="square" rtlCol="0">
            <a:spAutoFit/>
          </a:bodyPr>
          <a:lstStyle/>
          <a:p>
            <a:pPr lvl="0">
              <a:spcBef>
                <a:spcPts val="600"/>
              </a:spcBef>
              <a:defRPr/>
            </a:pPr>
            <a:r>
              <a:rPr lang="te-IN" sz="2400" dirty="0">
                <a:solidFill>
                  <a:prstClr val="black"/>
                </a:solidFill>
                <a:latin typeface="Sree Krushnadevaraya" pitchFamily="2" charset="0"/>
                <a:cs typeface="Sree Krushnadevaraya" pitchFamily="2" charset="0"/>
              </a:rPr>
              <a:t>ఎపఫ్రాస్ కొలొస్సయులు, హీయెరాపొలిస్, లవొదికయలలో సువార్తను వ్యాప్తి చేయడంలో సహాయపడ్డాడు. 4:13). ఎపఫ్రా యొక్క శుభాకాంక్షలతో పాటు, కొలొస్సయుల కోసం పౌలు తన శుభాకాంక్షలను కూడా చేర్చాడు (కొలొ. 4:12):</a:t>
            </a:r>
            <a:endParaRPr kumimoji="0" lang="en" sz="24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3472070998"/>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1051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55268"/>
            <a:ext cx="12192000" cy="769441"/>
          </a:xfrm>
          <a:prstGeom prst="rect">
            <a:avLst/>
          </a:prstGeom>
          <a:noFill/>
        </p:spPr>
        <p:txBody>
          <a:bodyPr wrap="square">
            <a:spAutoFit/>
            <a:scene3d>
              <a:camera prst="orthographicFront"/>
              <a:lightRig rig="threePt" dir="t"/>
            </a:scene3d>
            <a:sp3d extrusionH="57150">
              <a:bevelT h="25400" prst="softRound"/>
            </a:sp3d>
          </a:bodyPr>
          <a:lstStyle/>
          <a:p>
            <a:pPr lvl="0" algn="ctr">
              <a:defRPr/>
            </a:pPr>
            <a:r>
              <a:rPr lang="te-IN" sz="4400" b="1" spc="300" dirty="0">
                <a:ln w="10160">
                  <a:solidFill>
                    <a:srgbClr val="D91934"/>
                  </a:solidFill>
                  <a:prstDash val="solid"/>
                </a:ln>
                <a:solidFill>
                  <a:srgbClr val="FFCC00">
                    <a:lumMod val="20000"/>
                    <a:lumOff val="80000"/>
                  </a:srgbClr>
                </a:solidFill>
                <a:effectLst>
                  <a:outerShdw blurRad="38100" dist="22860" dir="5400000" algn="tl" rotWithShape="0">
                    <a:srgbClr val="000000">
                      <a:alpha val="30000"/>
                    </a:srgbClr>
                  </a:outerShdw>
                </a:effectLst>
                <a:latin typeface="Sree Krushnadevaraya" pitchFamily="2" charset="0"/>
                <a:cs typeface="Sree Krushnadevaraya" pitchFamily="2" charset="0"/>
              </a:rPr>
              <a:t>ప్రియమైన మరియు లౌకికం</a:t>
            </a:r>
          </a:p>
        </p:txBody>
      </p:sp>
      <p:sp>
        <p:nvSpPr>
          <p:cNvPr id="4" name="CuadroTexto 3">
            <a:extLst>
              <a:ext uri="{FF2B5EF4-FFF2-40B4-BE49-F238E27FC236}">
                <a16:creationId xmlns:a16="http://schemas.microsoft.com/office/drawing/2014/main" id="{108A2553-BE00-883A-0C65-B9B9AF6B6079}"/>
              </a:ext>
            </a:extLst>
          </p:cNvPr>
          <p:cNvSpPr txBox="1"/>
          <p:nvPr/>
        </p:nvSpPr>
        <p:spPr>
          <a:xfrm>
            <a:off x="1560787" y="703484"/>
            <a:ext cx="9238592" cy="400110"/>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rPr>
              <a:t>“</a:t>
            </a:r>
            <a:r>
              <a:rPr lang="te-IN" sz="2000" b="1" dirty="0">
                <a:solidFill>
                  <a:prstClr val="white"/>
                </a:solidFill>
                <a:effectLst>
                  <a:outerShdw blurRad="38100" dist="38100" dir="2700000" algn="tl">
                    <a:srgbClr val="000000">
                      <a:alpha val="43137"/>
                    </a:srgbClr>
                  </a:outerShdw>
                </a:effectLst>
                <a:latin typeface="Sree Krushnadevaraya" pitchFamily="2" charset="0"/>
                <a:cs typeface="Sree Krushnadevaraya" pitchFamily="2" charset="0"/>
              </a:rPr>
              <a:t>లూకా అను ప్రియుడైన వైద్యుడును, దేమాయు మీకు వందనములు చెప్పుచున్నారు.</a:t>
            </a:r>
            <a:r>
              <a:rPr kumimoji="0" lang="e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rPr>
              <a:t>” (</a:t>
            </a:r>
            <a:r>
              <a:rPr lang="te-IN" sz="2000" b="1" dirty="0">
                <a:solidFill>
                  <a:prstClr val="white"/>
                </a:solidFill>
                <a:effectLst>
                  <a:outerShdw blurRad="38100" dist="38100" dir="2700000" algn="tl">
                    <a:srgbClr val="000000">
                      <a:alpha val="43137"/>
                    </a:srgbClr>
                  </a:outerShdw>
                </a:effectLst>
                <a:latin typeface="Sree Krushnadevaraya" pitchFamily="2" charset="0"/>
                <a:cs typeface="Sree Krushnadevaraya" pitchFamily="2" charset="0"/>
              </a:rPr>
              <a:t>కొలొస్సయులకు</a:t>
            </a:r>
            <a:r>
              <a:rPr kumimoji="0" lang="en"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ree Krushnadevaraya" pitchFamily="2" charset="0"/>
                <a:cs typeface="Sree Krushnadevaraya" pitchFamily="2" charset="0"/>
              </a:rPr>
              <a:t> 4:14)</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296781"/>
            <a:ext cx="4029927" cy="1384995"/>
          </a:xfrm>
          <a:prstGeom prst="rect">
            <a:avLst/>
          </a:prstGeom>
          <a:noFill/>
        </p:spPr>
        <p:txBody>
          <a:bodyPr wrap="square" rtlCol="0">
            <a:spAutoFit/>
          </a:bodyPr>
          <a:lstStyle/>
          <a:p>
            <a:pPr lvl="0">
              <a:spcBef>
                <a:spcPts val="600"/>
              </a:spcBef>
              <a:defRPr/>
            </a:pPr>
            <a:r>
              <a:rPr lang="te-IN" sz="2100" b="1" dirty="0">
                <a:solidFill>
                  <a:prstClr val="black"/>
                </a:solidFill>
                <a:latin typeface="Sree Krushnadevaraya" pitchFamily="2" charset="0"/>
                <a:cs typeface="Sree Krushnadevaraya" pitchFamily="2" charset="0"/>
              </a:rPr>
              <a:t>కొలొస్సయులు 4:14లో మాత్రమే అతని గురించి ప్రస్తావించబడి ఉంటే, డెమా పౌలు యొక్క నమ్మకమైన సహచరుడిగా ఉండి ఉండేవాడు.</a:t>
            </a:r>
            <a:endParaRPr kumimoji="0" lang="en" sz="21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85644607"/>
              </p:ext>
            </p:extLst>
          </p:nvPr>
        </p:nvGraphicFramePr>
        <p:xfrm>
          <a:off x="137314" y="1200151"/>
          <a:ext cx="7820025"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734233"/>
            <a:ext cx="4029927" cy="1061829"/>
          </a:xfrm>
          <a:prstGeom prst="rect">
            <a:avLst/>
          </a:prstGeom>
          <a:noFill/>
        </p:spPr>
        <p:txBody>
          <a:bodyPr wrap="square">
            <a:spAutoFit/>
          </a:bodyPr>
          <a:lstStyle/>
          <a:p>
            <a:pPr lvl="0">
              <a:spcBef>
                <a:spcPts val="600"/>
              </a:spcBef>
              <a:defRPr/>
            </a:pPr>
            <a:r>
              <a:rPr lang="te-IN" sz="2100" dirty="0">
                <a:solidFill>
                  <a:prstClr val="black"/>
                </a:solidFill>
                <a:latin typeface="Sree Krushnadevaraya" pitchFamily="2" charset="0"/>
                <a:cs typeface="Sree Krushnadevaraya" pitchFamily="2" charset="0"/>
              </a:rPr>
              <a:t>అతను యేసును ప్రేమించడం మానేసి, తన హృదయాన్ని ప్రపంచానికి ఇచ్చాడు (1 యోహాను 2:15).</a:t>
            </a:r>
            <a:endParaRPr kumimoji="0" lang="en" sz="21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103017"/>
            <a:ext cx="4029927" cy="1708160"/>
          </a:xfrm>
          <a:prstGeom prst="rect">
            <a:avLst/>
          </a:prstGeom>
          <a:noFill/>
        </p:spPr>
        <p:txBody>
          <a:bodyPr wrap="square">
            <a:spAutoFit/>
          </a:bodyPr>
          <a:lstStyle/>
          <a:p>
            <a:pPr lvl="0">
              <a:spcBef>
                <a:spcPts val="600"/>
              </a:spcBef>
              <a:defRPr/>
            </a:pPr>
            <a:r>
              <a:rPr lang="te-IN" sz="2100" b="1" dirty="0">
                <a:solidFill>
                  <a:prstClr val="black"/>
                </a:solidFill>
                <a:latin typeface="Sree Krushnadevaraya" pitchFamily="2" charset="0"/>
                <a:cs typeface="Sree Krushnadevaraya" pitchFamily="2" charset="0"/>
              </a:rPr>
              <a:t>లూకా రెండవ రాకడ మరియు నూతన భూమిపై తన నిరీక్షణలో నిలకడగా ఉన్నాడు. దేమా రాబోయే మహిమ కంటే ఈ లోక మహిమను ఎక్కువగా ప్రేమించాడు.</a:t>
            </a:r>
            <a:endParaRPr kumimoji="0" lang="en" sz="21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3" y="2562127"/>
            <a:ext cx="4029927" cy="1708160"/>
          </a:xfrm>
          <a:prstGeom prst="rect">
            <a:avLst/>
          </a:prstGeom>
          <a:noFill/>
        </p:spPr>
        <p:txBody>
          <a:bodyPr wrap="square">
            <a:spAutoFit/>
          </a:bodyPr>
          <a:lstStyle/>
          <a:p>
            <a:pPr lvl="0">
              <a:spcBef>
                <a:spcPts val="600"/>
              </a:spcBef>
              <a:defRPr/>
            </a:pPr>
            <a:r>
              <a:rPr lang="te-IN" sz="2100" dirty="0">
                <a:solidFill>
                  <a:prstClr val="black"/>
                </a:solidFill>
                <a:latin typeface="Sree Krushnadevaraya" pitchFamily="2" charset="0"/>
                <a:cs typeface="Sree Krushnadevaraya" pitchFamily="2" charset="0"/>
              </a:rPr>
              <a:t>లూకా మరియు దేమాస్ మధ్య వ్యత్యాసం కాలక్రమేణా స్పష్టమైంది. లూకా తన పని కోసం ప్రేమించబడ్డాడు, డెమా ప్రపంచాన్ని ప్రేమించాడు మరియు పాల్‌ను విడిచిపెట్టాడు.</a:t>
            </a:r>
            <a:endParaRPr kumimoji="0" lang="en" sz="21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24345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63064"/>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ctr">
              <a:defRPr/>
            </a:pPr>
            <a:r>
              <a:rPr lang="te-IN" sz="4400" b="1" dirty="0">
                <a:ln/>
                <a:solidFill>
                  <a:srgbClr val="FF00FF">
                    <a:lumMod val="75000"/>
                  </a:srgbClr>
                </a:solidFill>
                <a:latin typeface="Sree Krushnadevaraya" pitchFamily="2" charset="0"/>
                <a:cs typeface="Sree Krushnadevaraya" pitchFamily="2" charset="0"/>
              </a:rPr>
              <a:t>సంఘం నాయకులు</a:t>
            </a: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36418"/>
            <a:ext cx="10848975" cy="830997"/>
          </a:xfrm>
          <a:prstGeom prst="rect">
            <a:avLst/>
          </a:prstGeom>
          <a:noFill/>
        </p:spPr>
        <p:txBody>
          <a:bodyPr wrap="square">
            <a:spAutoFit/>
          </a:bodyPr>
          <a:lstStyle/>
          <a:p>
            <a:pPr lvl="0" algn="ctr">
              <a:defRPr/>
            </a:pPr>
            <a:r>
              <a:rPr kumimoji="0" lang="en" sz="2400" b="1" i="0" u="none" strike="noStrike" kern="1200" cap="none" spc="0" normalizeH="0" baseline="0" noProof="0" dirty="0">
                <a:ln>
                  <a:noFill/>
                </a:ln>
                <a:solidFill>
                  <a:srgbClr val="2FC753">
                    <a:lumMod val="50000"/>
                  </a:srgbClr>
                </a:solidFill>
                <a:effectLst/>
                <a:uLnTx/>
                <a:uFillTx/>
                <a:latin typeface="Sree Krushnadevaraya" pitchFamily="2" charset="0"/>
                <a:cs typeface="Sree Krushnadevaraya" pitchFamily="2" charset="0"/>
              </a:rPr>
              <a:t>“</a:t>
            </a:r>
            <a:r>
              <a:rPr lang="te-IN" sz="2400" b="1" dirty="0">
                <a:solidFill>
                  <a:srgbClr val="2FC753">
                    <a:lumMod val="50000"/>
                  </a:srgbClr>
                </a:solidFill>
                <a:latin typeface="Sree Krushnadevaraya" pitchFamily="2" charset="0"/>
                <a:cs typeface="Sree Krushnadevaraya" pitchFamily="2" charset="0"/>
              </a:rPr>
              <a:t>లవొదికయలో ఉన్న సహోదరులకును, నుంఫాకును, వారి యింట ఉన్న సంఘమునకును వందనములు చెప్పుడి.</a:t>
            </a:r>
            <a:r>
              <a:rPr kumimoji="0" lang="en" sz="2400" b="1" i="0" u="none" strike="noStrike" kern="1200" cap="none" spc="0" normalizeH="0" baseline="0" noProof="0" dirty="0">
                <a:ln>
                  <a:noFill/>
                </a:ln>
                <a:solidFill>
                  <a:srgbClr val="2FC753">
                    <a:lumMod val="50000"/>
                  </a:srgbClr>
                </a:solidFill>
                <a:effectLst/>
                <a:uLnTx/>
                <a:uFillTx/>
                <a:latin typeface="Sree Krushnadevaraya" pitchFamily="2" charset="0"/>
                <a:cs typeface="Sree Krushnadevaraya" pitchFamily="2" charset="0"/>
              </a:rPr>
              <a:t>” (</a:t>
            </a:r>
            <a:r>
              <a:rPr lang="te-IN" sz="2400" b="1" dirty="0">
                <a:solidFill>
                  <a:srgbClr val="2FC753">
                    <a:lumMod val="50000"/>
                  </a:srgbClr>
                </a:solidFill>
                <a:latin typeface="Sree Krushnadevaraya" pitchFamily="2" charset="0"/>
                <a:cs typeface="Sree Krushnadevaraya" pitchFamily="2" charset="0"/>
              </a:rPr>
              <a:t>కొలొస్సయులకు</a:t>
            </a:r>
            <a:r>
              <a:rPr kumimoji="0" lang="en" sz="2400" b="1" i="0" u="none" strike="noStrike" kern="1200" cap="none" spc="0" normalizeH="0" baseline="0" noProof="0" dirty="0">
                <a:ln>
                  <a:noFill/>
                </a:ln>
                <a:solidFill>
                  <a:srgbClr val="2FC753">
                    <a:lumMod val="50000"/>
                  </a:srgbClr>
                </a:solidFill>
                <a:effectLst/>
                <a:uLnTx/>
                <a:uFillTx/>
                <a:latin typeface="Sree Krushnadevaraya" pitchFamily="2" charset="0"/>
                <a:cs typeface="Sree Krushnadevaraya" pitchFamily="2" charset="0"/>
              </a:rPr>
              <a:t> 4:15)</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779092"/>
            <a:ext cx="3866126" cy="1631216"/>
          </a:xfrm>
          <a:prstGeom prst="rect">
            <a:avLst/>
          </a:prstGeom>
          <a:noFill/>
        </p:spPr>
        <p:txBody>
          <a:bodyPr wrap="square" rtlCol="0">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పౌలు కొలొస్సయులు తన లేఖను లవొదికయ ప్రజలకు చదివి వినిపించమని కోరాడు, మరియు వారు లవొదికయకు వ్రాసిన లేఖను చదివి వినిపించాలని కోరారు (కొలొస్సయులు 4:10). 4:16).</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2316735662"/>
              </p:ext>
            </p:extLst>
          </p:nvPr>
        </p:nvGraphicFramePr>
        <p:xfrm>
          <a:off x="233562" y="1267943"/>
          <a:ext cx="3866124"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79"/>
            <a:ext cx="3726308" cy="461665"/>
          </a:xfrm>
          <a:prstGeom prst="rect">
            <a:avLst/>
          </a:prstGeom>
          <a:noFill/>
        </p:spPr>
        <p:txBody>
          <a:bodyPr wrap="square" rtlCol="0">
            <a:spAutoFit/>
          </a:bodyPr>
          <a:lstStyle/>
          <a:p>
            <a:pPr lvl="0" algn="ctr">
              <a:defRPr/>
            </a:pPr>
            <a:r>
              <a:rPr lang="te-IN" sz="2400" b="1" dirty="0">
                <a:solidFill>
                  <a:srgbClr val="FF00FF">
                    <a:lumMod val="50000"/>
                  </a:srgbClr>
                </a:solidFill>
                <a:latin typeface="Sree Krushnadevaraya" pitchFamily="2" charset="0"/>
                <a:cs typeface="Sree Krushnadevaraya" pitchFamily="2" charset="0"/>
              </a:rPr>
              <a:t>నుంఫా</a:t>
            </a: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2014668077"/>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lvl="0" algn="ctr">
              <a:defRPr/>
            </a:pPr>
            <a:r>
              <a:rPr lang="te-IN" sz="2400" b="1" dirty="0">
                <a:solidFill>
                  <a:srgbClr val="2FC753">
                    <a:lumMod val="50000"/>
                  </a:srgbClr>
                </a:solidFill>
              </a:rPr>
              <a:t>అర్ఖిప్పు</a:t>
            </a: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028904"/>
            <a:ext cx="3866126" cy="1631216"/>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లవొదికయకు పౌలు ఇచ్చిన సందేశం మనకు తెలియదు, అయితే 30 సంవత్సరాల తరువాత అపొస్తలుడైన యోహాను అతనికి రాసిన సందేశం మనకు తెలుసు (ప్రక. 3:14-22).</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98594"/>
            <a:ext cx="3866126" cy="1323439"/>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కాబట్టి, ఈ సంఘాల ఇద్దరు ముఖ్య నాయకులను ఆయన ప్రస్తావించాడు: [లావోదికయ] నింఫాను, [కొలొస్సయ] అర్ఖిప్పును (కొలొస్సయులు. 4:15, 17).</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36277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otalTime>216</TotalTime>
  <Words>1144</Words>
  <Application>Microsoft Office PowerPoint</Application>
  <PresentationFormat>Panorámica</PresentationFormat>
  <Paragraphs>72</Paragraphs>
  <Slides>10</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10</vt:i4>
      </vt:variant>
    </vt:vector>
  </HeadingPairs>
  <TitlesOfParts>
    <vt:vector size="17" baseType="lpstr">
      <vt:lpstr>Aptos</vt:lpstr>
      <vt:lpstr>Aptos Display</vt:lpstr>
      <vt:lpstr>Arial</vt:lpstr>
      <vt:lpstr>Impact</vt:lpstr>
      <vt:lpstr>Sree Krushnadevaraya</vt:lpstr>
      <vt:lpstr>1_Tema de Office</vt:lpstr>
      <vt:lpstr>1_Evento principal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Pr. K. Samraj Kumar</dc:creator>
  <cp:lastModifiedBy>Sergio</cp:lastModifiedBy>
  <cp:revision>50</cp:revision>
  <dcterms:created xsi:type="dcterms:W3CDTF">2026-02-16T22:58:20Z</dcterms:created>
  <dcterms:modified xsi:type="dcterms:W3CDTF">2026-03-17T15:22:15Z</dcterms:modified>
</cp:coreProperties>
</file>