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85" r:id="rId2"/>
    <p:sldId id="256" r:id="rId3"/>
    <p:sldId id="279" r:id="rId4"/>
    <p:sldId id="257" r:id="rId5"/>
    <p:sldId id="258" r:id="rId6"/>
    <p:sldId id="282" r:id="rId7"/>
    <p:sldId id="280" r:id="rId8"/>
    <p:sldId id="261" r:id="rId9"/>
    <p:sldId id="283" r:id="rId10"/>
    <p:sldId id="281" r:id="rId11"/>
    <p:sldId id="264" r:id="rId12"/>
    <p:sldId id="284" r:id="rId13"/>
    <p:sldId id="269" r:id="rId14"/>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90" y="138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svg"/><Relationship Id="rId6" Type="http://schemas.openxmlformats.org/officeDocument/2006/relationships/image" Target="../media/image24.sv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svg"/></Relationships>
</file>

<file path=ppt/diagrams/_rels/data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image" Target="../media/image19.svg"/><Relationship Id="rId6" Type="http://schemas.openxmlformats.org/officeDocument/2006/relationships/image" Target="../media/image24.sv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tIns="144000" bIns="0" anchor="ctr">
          <a:sp3d extrusionH="57150">
            <a:bevelT w="38100" h="38100"/>
          </a:sp3d>
        </a:bodyPr>
        <a:lstStyle/>
        <a:p>
          <a:r>
            <a:rPr lang="te-IN" sz="3200" b="1" dirty="0">
              <a:solidFill>
                <a:schemeClr val="accent2">
                  <a:lumMod val="50000"/>
                </a:schemeClr>
              </a:solidFill>
              <a:effectLst/>
              <a:latin typeface="Sree Krushnadevaraya" pitchFamily="2" charset="0"/>
              <a:cs typeface="Sree Krushnadevaraya" pitchFamily="2" charset="0"/>
            </a:rPr>
            <a:t>దేవుని కొన్ని లక్షణాలు</a:t>
          </a:r>
          <a:endParaRPr lang="en" sz="3200" b="1" dirty="0">
            <a:solidFill>
              <a:schemeClr val="accent2">
                <a:lumMod val="50000"/>
              </a:schemeClr>
            </a:solidFill>
            <a:effectLst/>
            <a:latin typeface="Sree Krushnadevaraya" pitchFamily="2" charset="0"/>
            <a:cs typeface="Sree Krushnadevaraya" pitchFamily="2" charset="0"/>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EA20C81-747F-47A5-9369-4608CA702D1A}">
      <dgm:prSet phldrT="[Texto]" phldr="0" custT="1"/>
      <dgm:spPr/>
      <dgm:t>
        <a:bodyPr lIns="360000" tIns="216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నీతిమంతుడు (కీర్తనల గ్రంథము 11:7)</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E4AA9D8-5E38-4DFD-8476-DC5A8701233F}">
      <dgm:prSet phldrT="[Texto]" phldr="0" custT="1"/>
      <dgm:spPr/>
      <dgm:t>
        <a:bodyPr lIns="360000" tIns="216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కరుణామయుడు (ద్వితీయోపదేశకాండము 4:31)</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924D772-62E9-4468-B616-829D88637C9B}">
      <dgm:prSet phldrT="[Texto]" phldr="0" custT="1"/>
      <dgm:spPr/>
      <dgm:t>
        <a:bodyPr lIns="360000" tIns="144000"/>
        <a:lstStyle/>
        <a:p>
          <a:pPr algn="l"/>
          <a:r>
            <a:rPr lang="te-IN" sz="1600" b="1" dirty="0">
              <a:effectLst/>
              <a:latin typeface="Sree Krushnadevaraya" pitchFamily="2" charset="0"/>
              <a:cs typeface="Sree Krushnadevaraya" pitchFamily="2" charset="0"/>
            </a:rPr>
            <a:t>సహనమును ప్రసాదించి ఓదార్పునిచ్చువాడు (రోమీయులకు 15:5)</a:t>
          </a:r>
          <a:endParaRPr lang="en" sz="1600" b="1" dirty="0">
            <a:effectLst/>
            <a:latin typeface="Sree Krushnadevaraya" pitchFamily="2" charset="0"/>
            <a:cs typeface="Sree Krushnadevaraya" pitchFamily="2" charset="0"/>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387F342-BBA9-4539-AD4B-D948F5B6A67F}">
      <dgm:prSet phldrT="[Texto]" phldr="0" custT="1"/>
      <dgm:spPr/>
      <dgm:t>
        <a:bodyPr lIns="360000" tIns="216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కృపను అనుగ్రహించువాడు (రోమీయులకు 3:24)</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DE8D24-6278-42EF-85F6-55D418F491CF}">
      <dgm:prSet phldrT="[Texto]" phldr="0" custT="1"/>
      <dgm:spPr/>
      <dgm:t>
        <a:bodyPr lIns="360000" tIns="216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క్షమించువాడు (కీర్తనల గ్రంథము 86:5)</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19879A0-28C2-4BA0-82A6-3D10891A99C1}">
      <dgm:prSet phldrT="[Texto]" phldr="0" custT="1"/>
      <dgm:spPr/>
      <dgm:t>
        <a:bodyPr lIns="360000" tIns="288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రాజాధిరాజు (కీర్తనల గ్రంథము 47:8)</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8C7A70F-D118-4B56-A810-EA4F33660445}">
      <dgm:prSet phldrT="[Texto]" phldr="0" custT="1"/>
      <dgm:spPr/>
      <dgm:t>
        <a:bodyPr lIns="360000" tIns="252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నిత్యుడైనవాడు (ఆదికాండము 21:33)</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8532C23-F64B-4D45-BE86-6D1F04C7C50E}">
      <dgm:prSet phldrT="[Texto]" phldr="0" custT="1"/>
      <dgm:spPr/>
      <dgm:t>
        <a:bodyPr lIns="360000" tIns="252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సర్వశక్తిమంతుడు (ఆదికాండము 17:1)</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B981C89-4DA2-4D1B-93D1-1D118C361DDD}">
      <dgm:prSet phldrT="[Texto]" phldr="0" custT="1"/>
      <dgm:spPr/>
      <dgm:t>
        <a:bodyPr lIns="360000" tIns="216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సర్వజ్ఞుడు (1 యోహాను 3:20)</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0BD5E9-4D4B-4567-899B-75FF7DF42816}">
      <dgm:prSet phldrT="[Texto]" phldr="0" custT="1"/>
      <dgm:spPr/>
      <dgm:t>
        <a:bodyPr lIns="360000" tIns="252000"/>
        <a:lstStyle/>
        <a:p>
          <a:pPr algn="l"/>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భవిష్యత్తును ప్రకటించువాడు (యెషయా 46:10)</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pPr>
            <a:lnSpc>
              <a:spcPct val="70000"/>
            </a:lnSpc>
          </a:pPr>
          <a:r>
            <a:rPr lang="te-IN" sz="2000" b="1" dirty="0">
              <a:latin typeface="Sree Krushnadevaraya" pitchFamily="2" charset="0"/>
              <a:cs typeface="Sree Krushnadevaraya" pitchFamily="2" charset="0"/>
            </a:rPr>
            <a:t>ఆయన ప్రేమతో మానవాళిని స్త్రీపురుషులుగా సృష్టించి, వారు ఒకరినొకరు ప్రేమించుకోవాలని ఆజ్ఞాపించాడు (ఆదికాండము 2:24).</a:t>
          </a:r>
          <a:endParaRPr lang="es-ES" sz="2000" dirty="0">
            <a:latin typeface="Sree Krushnadevaraya" pitchFamily="2" charset="0"/>
            <a:cs typeface="Sree Krushnadevaraya" pitchFamily="2" charset="0"/>
          </a:endParaRPr>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pPr>
            <a:lnSpc>
              <a:spcPct val="60000"/>
            </a:lnSpc>
          </a:pPr>
          <a:r>
            <a:rPr lang="te-IN" sz="2000" b="1" dirty="0">
              <a:latin typeface="Sree Krushnadevaraya" pitchFamily="2" charset="0"/>
              <a:cs typeface="Sree Krushnadevaraya" pitchFamily="2" charset="0"/>
            </a:rPr>
            <a:t>ప్రేమతో, ఆదాము హవ్వలు పాపం చేసినప్పుడు, ఆయన వారిని వెతికి వారికి నిరీక్షణ కలుగజేసెను. (ఆదికాండము 3:9, 15)</a:t>
          </a:r>
          <a:endParaRPr lang="es-ES" sz="2000" dirty="0">
            <a:latin typeface="Sree Krushnadevaraya" pitchFamily="2" charset="0"/>
            <a:cs typeface="Sree Krushnadevaraya" pitchFamily="2" charset="0"/>
          </a:endParaRPr>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pPr>
            <a:lnSpc>
              <a:spcPct val="60000"/>
            </a:lnSpc>
          </a:pPr>
          <a:r>
            <a:rPr lang="te-IN" sz="2000" b="1" dirty="0">
              <a:latin typeface="Sree Krushnadevaraya" pitchFamily="2" charset="0"/>
              <a:cs typeface="Sree Krushnadevaraya" pitchFamily="2" charset="0"/>
            </a:rPr>
            <a:t>ఆయన ప్రేమతో అబ్రాహాముతో నిబంధన చేసి, మానవాళి అందరికీ దీవెనలు ఇస్తానని వాగ్దానం చేసాడు (ఆదికాండము 26:4).</a:t>
          </a:r>
          <a:endParaRPr lang="es-ES" sz="2000" dirty="0">
            <a:latin typeface="Sree Krushnadevaraya" pitchFamily="2" charset="0"/>
            <a:cs typeface="Sree Krushnadevaraya" pitchFamily="2" charset="0"/>
          </a:endParaRPr>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pPr>
            <a:lnSpc>
              <a:spcPct val="60000"/>
            </a:lnSpc>
          </a:pPr>
          <a:r>
            <a:rPr lang="te-IN" sz="2000" b="1" dirty="0">
              <a:latin typeface="Sree Krushnadevaraya" pitchFamily="2" charset="0"/>
              <a:cs typeface="Sree Krushnadevaraya" pitchFamily="2" charset="0"/>
            </a:rPr>
            <a:t>ఆయన ప్రేమతో, మన పాపాల కోసం చనిపోవడానికి తన కుమారుడైన యేసు క్రీస్తును ఇచ్చాడు (యోహాను 3:16).</a:t>
          </a:r>
          <a:endParaRPr lang="es-ES" sz="2000" dirty="0">
            <a:latin typeface="Sree Krushnadevaraya" pitchFamily="2" charset="0"/>
            <a:cs typeface="Sree Krushnadevaraya" pitchFamily="2" charset="0"/>
          </a:endParaRPr>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tIns="216000"/>
        <a:lstStyle/>
        <a:p>
          <a:pPr>
            <a:lnSpc>
              <a:spcPct val="50000"/>
            </a:lnSpc>
          </a:pPr>
          <a:r>
            <a:rPr lang="te-IN" sz="2400" b="1" dirty="0">
              <a:solidFill>
                <a:schemeClr val="tx1"/>
              </a:solidFill>
              <a:latin typeface="Sree Krushnadevaraya" pitchFamily="2" charset="0"/>
              <a:cs typeface="Sree Krushnadevaraya" pitchFamily="2" charset="0"/>
            </a:rPr>
            <a:t>మత్తయి</a:t>
          </a:r>
          <a:endParaRPr lang="en" sz="2400" b="1" dirty="0">
            <a:solidFill>
              <a:schemeClr val="tx1"/>
            </a:solidFill>
            <a:latin typeface="Sree Krushnadevaraya" pitchFamily="2" charset="0"/>
            <a:cs typeface="Sree Krushnadevaraya" pitchFamily="2" charset="0"/>
          </a:endParaRPr>
        </a:p>
      </dgm:t>
    </dgm:pt>
    <dgm:pt modelId="{72E78D4C-320A-4B3E-9AB0-DC674C65A830}" type="parTrans" cxnId="{D8134039-1714-4D6F-8E9B-70F3CE46C09F}">
      <dgm:prSet/>
      <dgm:spPr/>
      <dgm:t>
        <a:bodyPr/>
        <a:lstStyle/>
        <a:p>
          <a:pPr>
            <a:lnSpc>
              <a:spcPct val="50000"/>
            </a:lnSpc>
          </a:pPr>
          <a:endParaRPr lang="es-ES" sz="2000" b="1">
            <a:latin typeface="Sree Krushnadevaraya" pitchFamily="2" charset="0"/>
            <a:cs typeface="Sree Krushnadevaraya" pitchFamily="2" charset="0"/>
          </a:endParaRPr>
        </a:p>
      </dgm:t>
    </dgm:pt>
    <dgm:pt modelId="{CB06DAC3-E375-4959-9FE7-399FE780F198}" type="sibTrans" cxnId="{D8134039-1714-4D6F-8E9B-70F3CE46C09F}">
      <dgm:prSet/>
      <dgm:spPr/>
      <dgm:t>
        <a:bodyPr/>
        <a:lstStyle/>
        <a:p>
          <a:pPr>
            <a:lnSpc>
              <a:spcPct val="50000"/>
            </a:lnSpc>
          </a:pPr>
          <a:endParaRPr lang="es-ES" sz="2000" b="1">
            <a:latin typeface="Sree Krushnadevaraya" pitchFamily="2" charset="0"/>
            <a:cs typeface="Sree Krushnadevaraya" pitchFamily="2" charset="0"/>
          </a:endParaRPr>
        </a:p>
      </dgm:t>
    </dgm:pt>
    <dgm:pt modelId="{8EF7199A-91FE-4008-861B-973085F638AC}">
      <dgm:prSet phldrT="[Texto]" phldr="0" custT="1"/>
      <dgm:spPr/>
      <dgm:t>
        <a:bodyPr tIns="108000" anchor="b"/>
        <a:lstStyle/>
        <a:p>
          <a:pPr>
            <a:lnSpc>
              <a:spcPct val="50000"/>
            </a:lnSpc>
          </a:pPr>
          <a:r>
            <a:rPr lang="te-IN" sz="2000" b="1" dirty="0">
              <a:latin typeface="Sree Krushnadevaraya" pitchFamily="2" charset="0"/>
              <a:cs typeface="Sree Krushnadevaraya" pitchFamily="2" charset="0"/>
            </a:rPr>
            <a:t>ఒక యూదుడి నుండి యూదులకు</a:t>
          </a:r>
          <a:endParaRPr lang="en" sz="2000" b="1" dirty="0">
            <a:latin typeface="Sree Krushnadevaraya" pitchFamily="2" charset="0"/>
            <a:cs typeface="Sree Krushnadevaraya" pitchFamily="2" charset="0"/>
          </a:endParaRPr>
        </a:p>
      </dgm:t>
    </dgm:pt>
    <dgm:pt modelId="{20F6B549-39AC-41C2-9E64-2F5515F6AA98}" type="parTrans" cxnId="{7C3A2F35-1915-4E33-9452-CE213524AA2C}">
      <dgm:prSet/>
      <dgm:spPr/>
      <dgm:t>
        <a:bodyPr/>
        <a:lstStyle/>
        <a:p>
          <a:pPr>
            <a:lnSpc>
              <a:spcPct val="50000"/>
            </a:lnSpc>
          </a:pPr>
          <a:endParaRPr lang="es-ES" sz="2000" b="1">
            <a:latin typeface="Sree Krushnadevaraya" pitchFamily="2" charset="0"/>
            <a:cs typeface="Sree Krushnadevaraya" pitchFamily="2" charset="0"/>
          </a:endParaRPr>
        </a:p>
      </dgm:t>
    </dgm:pt>
    <dgm:pt modelId="{6615AD86-6751-4A8A-B337-F4707A48FCB4}" type="sibTrans" cxnId="{7C3A2F35-1915-4E33-9452-CE213524AA2C}">
      <dgm:prSet/>
      <dgm:spPr/>
      <dgm:t>
        <a:bodyPr/>
        <a:lstStyle/>
        <a:p>
          <a:pPr>
            <a:lnSpc>
              <a:spcPct val="50000"/>
            </a:lnSpc>
          </a:pPr>
          <a:endParaRPr lang="es-ES" sz="2000" b="1">
            <a:latin typeface="Sree Krushnadevaraya" pitchFamily="2" charset="0"/>
            <a:cs typeface="Sree Krushnadevaraya" pitchFamily="2" charset="0"/>
          </a:endParaRPr>
        </a:p>
      </dgm:t>
    </dgm:pt>
    <dgm:pt modelId="{A22F9BDF-26BF-4567-9F32-DF995FB89CD4}">
      <dgm:prSet phldrT="[Texto]" phldr="0" custT="1"/>
      <dgm:spPr/>
      <dgm:t>
        <a:bodyPr tIns="180000"/>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మార్కు</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8BC0AE3-7B4B-4F70-8BEC-DE6C42091F3F}" type="parTrans" cxnId="{8DD914FF-D31C-4DC3-A6C4-53EAA10DFB94}">
      <dgm:prSet/>
      <dgm:spPr/>
      <dgm:t>
        <a:bodyPr/>
        <a:lstStyle/>
        <a:p>
          <a:pPr>
            <a:lnSpc>
              <a:spcPct val="50000"/>
            </a:lnSpc>
          </a:pPr>
          <a:endParaRPr lang="es-ES" sz="2000" b="1">
            <a:latin typeface="Sree Krushnadevaraya" pitchFamily="2" charset="0"/>
            <a:cs typeface="Sree Krushnadevaraya" pitchFamily="2" charset="0"/>
          </a:endParaRPr>
        </a:p>
      </dgm:t>
    </dgm:pt>
    <dgm:pt modelId="{D74DEE45-E550-4470-90F5-40875663B804}" type="sibTrans" cxnId="{8DD914FF-D31C-4DC3-A6C4-53EAA10DFB94}">
      <dgm:prSet/>
      <dgm:spPr/>
      <dgm:t>
        <a:bodyPr/>
        <a:lstStyle/>
        <a:p>
          <a:pPr>
            <a:lnSpc>
              <a:spcPct val="50000"/>
            </a:lnSpc>
          </a:pPr>
          <a:endParaRPr lang="es-ES" sz="2000" b="1">
            <a:latin typeface="Sree Krushnadevaraya" pitchFamily="2" charset="0"/>
            <a:cs typeface="Sree Krushnadevaraya" pitchFamily="2" charset="0"/>
          </a:endParaRPr>
        </a:p>
      </dgm:t>
    </dgm:pt>
    <dgm:pt modelId="{CB91EFF0-CA0E-4741-8884-D8C05A143AB9}">
      <dgm:prSet phldrT="[Texto]" phldr="0" custT="1"/>
      <dgm:spPr/>
      <dgm:t>
        <a:bodyPr tIns="216000"/>
        <a:lstStyle/>
        <a:p>
          <a:pPr>
            <a:lnSpc>
              <a:spcPct val="50000"/>
            </a:lnSpc>
          </a:pPr>
          <a:r>
            <a:rPr lang="te-IN" sz="2000" b="1" dirty="0">
              <a:latin typeface="Sree Krushnadevaraya" pitchFamily="2" charset="0"/>
              <a:cs typeface="Sree Krushnadevaraya" pitchFamily="2" charset="0"/>
            </a:rPr>
            <a:t>ఒక యూదుడి నుండి అన్యజనులకు</a:t>
          </a:r>
          <a:endParaRPr lang="en" sz="2000" b="1" dirty="0">
            <a:latin typeface="Sree Krushnadevaraya" pitchFamily="2" charset="0"/>
            <a:cs typeface="Sree Krushnadevaraya" pitchFamily="2" charset="0"/>
          </a:endParaRPr>
        </a:p>
      </dgm:t>
    </dgm:pt>
    <dgm:pt modelId="{187FC25D-9FE0-4FC4-921F-995DAA8A2B0E}" type="parTrans" cxnId="{F40A70FA-7AA8-4EBF-A3C2-4C5B0A186F50}">
      <dgm:prSet/>
      <dgm:spPr/>
      <dgm:t>
        <a:bodyPr/>
        <a:lstStyle/>
        <a:p>
          <a:pPr>
            <a:lnSpc>
              <a:spcPct val="50000"/>
            </a:lnSpc>
          </a:pPr>
          <a:endParaRPr lang="es-ES" sz="2000" b="1">
            <a:latin typeface="Sree Krushnadevaraya" pitchFamily="2" charset="0"/>
            <a:cs typeface="Sree Krushnadevaraya" pitchFamily="2" charset="0"/>
          </a:endParaRPr>
        </a:p>
      </dgm:t>
    </dgm:pt>
    <dgm:pt modelId="{C86B2649-25F7-4238-9318-58ADB1ED1738}" type="sibTrans" cxnId="{F40A70FA-7AA8-4EBF-A3C2-4C5B0A186F50}">
      <dgm:prSet/>
      <dgm:spPr/>
      <dgm:t>
        <a:bodyPr/>
        <a:lstStyle/>
        <a:p>
          <a:pPr>
            <a:lnSpc>
              <a:spcPct val="50000"/>
            </a:lnSpc>
          </a:pPr>
          <a:endParaRPr lang="es-ES" sz="2000" b="1">
            <a:latin typeface="Sree Krushnadevaraya" pitchFamily="2" charset="0"/>
            <a:cs typeface="Sree Krushnadevaraya" pitchFamily="2" charset="0"/>
          </a:endParaRPr>
        </a:p>
      </dgm:t>
    </dgm:pt>
    <dgm:pt modelId="{DF42A562-9218-4641-9436-2627B0540C2E}">
      <dgm:prSet phldrT="[Texto]" phldr="0" custT="1"/>
      <dgm:spPr/>
      <dgm:t>
        <a:bodyPr tIns="216000" bIns="0"/>
        <a:lstStyle/>
        <a:p>
          <a:pPr>
            <a:lnSpc>
              <a:spcPct val="50000"/>
            </a:lnSpc>
          </a:pPr>
          <a:r>
            <a:rPr lang="te-IN" sz="2400" b="1" dirty="0">
              <a:solidFill>
                <a:schemeClr val="tx1"/>
              </a:solidFill>
              <a:latin typeface="Sree Krushnadevaraya" pitchFamily="2" charset="0"/>
              <a:cs typeface="Sree Krushnadevaraya" pitchFamily="2" charset="0"/>
            </a:rPr>
            <a:t>లూకా</a:t>
          </a:r>
          <a:endParaRPr lang="en" sz="2400" b="1" dirty="0">
            <a:solidFill>
              <a:schemeClr val="tx1"/>
            </a:solidFill>
            <a:latin typeface="Sree Krushnadevaraya" pitchFamily="2" charset="0"/>
            <a:cs typeface="Sree Krushnadevaraya" pitchFamily="2" charset="0"/>
          </a:endParaRPr>
        </a:p>
      </dgm:t>
    </dgm:pt>
    <dgm:pt modelId="{14DC8658-2464-48AA-8964-922467BFC3CF}" type="parTrans" cxnId="{036B961A-483C-468E-AE96-A846E916FD3A}">
      <dgm:prSet/>
      <dgm:spPr/>
      <dgm:t>
        <a:bodyPr/>
        <a:lstStyle/>
        <a:p>
          <a:pPr>
            <a:lnSpc>
              <a:spcPct val="50000"/>
            </a:lnSpc>
          </a:pPr>
          <a:endParaRPr lang="es-ES" sz="2000" b="1">
            <a:latin typeface="Sree Krushnadevaraya" pitchFamily="2" charset="0"/>
            <a:cs typeface="Sree Krushnadevaraya" pitchFamily="2" charset="0"/>
          </a:endParaRPr>
        </a:p>
      </dgm:t>
    </dgm:pt>
    <dgm:pt modelId="{645EAD73-AD45-472B-B3B3-3426E623E276}" type="sibTrans" cxnId="{036B961A-483C-468E-AE96-A846E916FD3A}">
      <dgm:prSet/>
      <dgm:spPr/>
      <dgm:t>
        <a:bodyPr/>
        <a:lstStyle/>
        <a:p>
          <a:pPr>
            <a:lnSpc>
              <a:spcPct val="50000"/>
            </a:lnSpc>
          </a:pPr>
          <a:endParaRPr lang="es-ES" sz="2000" b="1">
            <a:latin typeface="Sree Krushnadevaraya" pitchFamily="2" charset="0"/>
            <a:cs typeface="Sree Krushnadevaraya" pitchFamily="2" charset="0"/>
          </a:endParaRPr>
        </a:p>
      </dgm:t>
    </dgm:pt>
    <dgm:pt modelId="{19D61260-ABA2-4CEE-8F03-FA377DA6BA09}">
      <dgm:prSet phldrT="[Texto]" phldr="0" custT="1"/>
      <dgm:spPr/>
      <dgm:t>
        <a:bodyPr tIns="216000"/>
        <a:lstStyle/>
        <a:p>
          <a:pPr>
            <a:lnSpc>
              <a:spcPct val="50000"/>
            </a:lnSpc>
          </a:pPr>
          <a:r>
            <a:rPr lang="te-IN" sz="2000" b="1" dirty="0">
              <a:latin typeface="Sree Krushnadevaraya" pitchFamily="2" charset="0"/>
              <a:cs typeface="Sree Krushnadevaraya" pitchFamily="2" charset="0"/>
            </a:rPr>
            <a:t>అన్యజనుల నుండి అన్యజనులకు</a:t>
          </a:r>
          <a:endParaRPr lang="en" sz="2000" b="1" dirty="0">
            <a:latin typeface="Sree Krushnadevaraya" pitchFamily="2" charset="0"/>
            <a:cs typeface="Sree Krushnadevaraya" pitchFamily="2" charset="0"/>
          </a:endParaRPr>
        </a:p>
      </dgm:t>
    </dgm:pt>
    <dgm:pt modelId="{A4FC2119-DB62-4979-8BBC-57F6DBE920C0}" type="parTrans" cxnId="{8EFD600A-1F31-45D4-A407-23321F18AB21}">
      <dgm:prSet/>
      <dgm:spPr/>
      <dgm:t>
        <a:bodyPr/>
        <a:lstStyle/>
        <a:p>
          <a:pPr>
            <a:lnSpc>
              <a:spcPct val="50000"/>
            </a:lnSpc>
          </a:pPr>
          <a:endParaRPr lang="es-ES" sz="2000" b="1">
            <a:latin typeface="Sree Krushnadevaraya" pitchFamily="2" charset="0"/>
            <a:cs typeface="Sree Krushnadevaraya" pitchFamily="2" charset="0"/>
          </a:endParaRPr>
        </a:p>
      </dgm:t>
    </dgm:pt>
    <dgm:pt modelId="{53952DF3-807D-44A1-BF1F-42B5EAA5EAA2}" type="sibTrans" cxnId="{8EFD600A-1F31-45D4-A407-23321F18AB21}">
      <dgm:prSet/>
      <dgm:spPr/>
      <dgm:t>
        <a:bodyPr/>
        <a:lstStyle/>
        <a:p>
          <a:pPr>
            <a:lnSpc>
              <a:spcPct val="50000"/>
            </a:lnSpc>
          </a:pPr>
          <a:endParaRPr lang="es-ES" sz="2000" b="1">
            <a:latin typeface="Sree Krushnadevaraya" pitchFamily="2" charset="0"/>
            <a:cs typeface="Sree Krushnadevaraya" pitchFamily="2" charset="0"/>
          </a:endParaRPr>
        </a:p>
      </dgm:t>
    </dgm:pt>
    <dgm:pt modelId="{116EF659-D5E6-4EBA-A358-60BE9E20B1D1}">
      <dgm:prSet phldrT="[Texto]" phldr="0" custT="1"/>
      <dgm:spPr/>
      <dgm:t>
        <a:bodyPr tIns="144000" bIns="144000" anchor="b"/>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యోహాను</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3549312-4348-498D-B3A5-1BF38B0AF041}" type="parTrans" cxnId="{6B67716C-D04F-4DA6-B3C5-4B7C4EDAABCB}">
      <dgm:prSet/>
      <dgm:spPr/>
      <dgm:t>
        <a:bodyPr/>
        <a:lstStyle/>
        <a:p>
          <a:pPr>
            <a:lnSpc>
              <a:spcPct val="50000"/>
            </a:lnSpc>
          </a:pPr>
          <a:endParaRPr lang="es-ES" sz="2000" b="1">
            <a:latin typeface="Sree Krushnadevaraya" pitchFamily="2" charset="0"/>
            <a:cs typeface="Sree Krushnadevaraya" pitchFamily="2" charset="0"/>
          </a:endParaRPr>
        </a:p>
      </dgm:t>
    </dgm:pt>
    <dgm:pt modelId="{1826F56C-7932-4F74-BF4B-A21DF82B9D3D}" type="sibTrans" cxnId="{6B67716C-D04F-4DA6-B3C5-4B7C4EDAABCB}">
      <dgm:prSet/>
      <dgm:spPr/>
      <dgm:t>
        <a:bodyPr/>
        <a:lstStyle/>
        <a:p>
          <a:pPr>
            <a:lnSpc>
              <a:spcPct val="50000"/>
            </a:lnSpc>
          </a:pPr>
          <a:endParaRPr lang="es-ES" sz="2000" b="1">
            <a:latin typeface="Sree Krushnadevaraya" pitchFamily="2" charset="0"/>
            <a:cs typeface="Sree Krushnadevaraya" pitchFamily="2" charset="0"/>
          </a:endParaRPr>
        </a:p>
      </dgm:t>
    </dgm:pt>
    <dgm:pt modelId="{158B91D6-3945-413E-9129-BDACA0ED422C}">
      <dgm:prSet phldrT="[Texto]" phldr="0" custT="1"/>
      <dgm:spPr/>
      <dgm:t>
        <a:bodyPr tIns="252000"/>
        <a:lstStyle/>
        <a:p>
          <a:pPr>
            <a:lnSpc>
              <a:spcPct val="50000"/>
            </a:lnSpc>
          </a:pPr>
          <a:r>
            <a:rPr lang="te-IN" sz="1900" b="1" dirty="0">
              <a:latin typeface="Sree Krushnadevaraya" pitchFamily="2" charset="0"/>
              <a:cs typeface="Sree Krushnadevaraya" pitchFamily="2" charset="0"/>
            </a:rPr>
            <a:t>ఒక యూదుడి నుండి యూదులకు మరియు అన్యజనులకు</a:t>
          </a:r>
          <a:endParaRPr lang="en" sz="1900" b="1" dirty="0">
            <a:latin typeface="Sree Krushnadevaraya" pitchFamily="2" charset="0"/>
            <a:cs typeface="Sree Krushnadevaraya" pitchFamily="2" charset="0"/>
          </a:endParaRPr>
        </a:p>
      </dgm:t>
    </dgm:pt>
    <dgm:pt modelId="{19FBAAE3-0D59-4F06-8AF6-B241E337741B}" type="parTrans" cxnId="{BF85ABA6-E583-4513-B65F-F7C10B79A947}">
      <dgm:prSet/>
      <dgm:spPr/>
      <dgm:t>
        <a:bodyPr/>
        <a:lstStyle/>
        <a:p>
          <a:pPr>
            <a:lnSpc>
              <a:spcPct val="50000"/>
            </a:lnSpc>
          </a:pPr>
          <a:endParaRPr lang="es-ES" sz="2000" b="1">
            <a:latin typeface="Sree Krushnadevaraya" pitchFamily="2" charset="0"/>
            <a:cs typeface="Sree Krushnadevaraya" pitchFamily="2" charset="0"/>
          </a:endParaRPr>
        </a:p>
      </dgm:t>
    </dgm:pt>
    <dgm:pt modelId="{10C22BE8-9363-41B6-AE8E-1E34143E87B5}" type="sibTrans" cxnId="{BF85ABA6-E583-4513-B65F-F7C10B79A947}">
      <dgm:prSet/>
      <dgm:spPr/>
      <dgm:t>
        <a:bodyPr/>
        <a:lstStyle/>
        <a:p>
          <a:pPr>
            <a:lnSpc>
              <a:spcPct val="50000"/>
            </a:lnSpc>
          </a:pPr>
          <a:endParaRPr lang="es-ES" sz="2000" b="1">
            <a:latin typeface="Sree Krushnadevaraya" pitchFamily="2" charset="0"/>
            <a:cs typeface="Sree Krushnadevaraya" pitchFamily="2" charset="0"/>
          </a:endParaRPr>
        </a:p>
      </dgm:t>
    </dgm:pt>
    <dgm:pt modelId="{3ACB4F0C-5AC8-45EA-9849-05CAA4E4A4BC}">
      <dgm:prSet phldrT="[Texto]" phldr="0" custT="1"/>
      <dgm:spPr/>
      <dgm:t>
        <a:bodyPr tIns="180000"/>
        <a:lstStyle/>
        <a:p>
          <a:pPr>
            <a:lnSpc>
              <a:spcPct val="50000"/>
            </a:lnSpc>
          </a:pPr>
          <a:r>
            <a:rPr lang="te-IN" sz="2000" b="1" dirty="0">
              <a:latin typeface="Sree Krushnadevaraya" pitchFamily="2" charset="0"/>
              <a:cs typeface="Sree Krushnadevaraya" pitchFamily="2" charset="0"/>
            </a:rPr>
            <a:t>తాను వాగ్దానం చేసిన దానిని నెరవేర్చే మెస్సీయ ఆయనే.</a:t>
          </a:r>
          <a:endParaRPr lang="en" sz="2000" b="1" dirty="0">
            <a:latin typeface="Sree Krushnadevaraya" pitchFamily="2" charset="0"/>
            <a:cs typeface="Sree Krushnadevaraya" pitchFamily="2" charset="0"/>
          </a:endParaRPr>
        </a:p>
      </dgm:t>
    </dgm:pt>
    <dgm:pt modelId="{2E6B4982-5801-4232-BA6B-EE9DA9744556}" type="parTrans" cxnId="{E69C5EA4-A95D-408E-BC66-450A3BCB85A2}">
      <dgm:prSet/>
      <dgm:spPr/>
      <dgm:t>
        <a:bodyPr/>
        <a:lstStyle/>
        <a:p>
          <a:pPr>
            <a:lnSpc>
              <a:spcPct val="50000"/>
            </a:lnSpc>
          </a:pPr>
          <a:endParaRPr lang="es-ES" sz="2000" b="1">
            <a:latin typeface="Sree Krushnadevaraya" pitchFamily="2" charset="0"/>
            <a:cs typeface="Sree Krushnadevaraya" pitchFamily="2" charset="0"/>
          </a:endParaRPr>
        </a:p>
      </dgm:t>
    </dgm:pt>
    <dgm:pt modelId="{16DF5E6D-3690-434D-8456-57F0397E99ED}" type="sibTrans" cxnId="{E69C5EA4-A95D-408E-BC66-450A3BCB85A2}">
      <dgm:prSet/>
      <dgm:spPr/>
      <dgm:t>
        <a:bodyPr/>
        <a:lstStyle/>
        <a:p>
          <a:pPr>
            <a:lnSpc>
              <a:spcPct val="50000"/>
            </a:lnSpc>
          </a:pPr>
          <a:endParaRPr lang="es-ES" sz="2000" b="1">
            <a:latin typeface="Sree Krushnadevaraya" pitchFamily="2" charset="0"/>
            <a:cs typeface="Sree Krushnadevaraya" pitchFamily="2" charset="0"/>
          </a:endParaRPr>
        </a:p>
      </dgm:t>
    </dgm:pt>
    <dgm:pt modelId="{F3660E15-2E0B-4D18-A94B-EA184D1E3706}">
      <dgm:prSet phldrT="[Texto]" phldr="0" custT="1"/>
      <dgm:spPr/>
      <dgm:t>
        <a:bodyPr tIns="180000"/>
        <a:lstStyle/>
        <a:p>
          <a:pPr>
            <a:lnSpc>
              <a:spcPct val="50000"/>
            </a:lnSpc>
          </a:pPr>
          <a:r>
            <a:rPr lang="te-IN" sz="2000" b="1" dirty="0">
              <a:latin typeface="Sree Krushnadevaraya" pitchFamily="2" charset="0"/>
              <a:cs typeface="Sree Krushnadevaraya" pitchFamily="2" charset="0"/>
            </a:rPr>
            <a:t>ఇతరులకు సేవ చేయడంలో ఎల్లప్పుడూ శ్రద్ధ వహిస్తారు</a:t>
          </a:r>
          <a:endParaRPr lang="en" sz="2000" b="1" dirty="0">
            <a:latin typeface="Sree Krushnadevaraya" pitchFamily="2" charset="0"/>
            <a:cs typeface="Sree Krushnadevaraya" pitchFamily="2" charset="0"/>
          </a:endParaRPr>
        </a:p>
      </dgm:t>
    </dgm:pt>
    <dgm:pt modelId="{C582E762-CDE7-450B-B640-30CD19E2254A}" type="parTrans" cxnId="{7A8FECA5-16A7-4BC6-908E-9DD5DE08BF2D}">
      <dgm:prSet/>
      <dgm:spPr/>
      <dgm:t>
        <a:bodyPr/>
        <a:lstStyle/>
        <a:p>
          <a:pPr>
            <a:lnSpc>
              <a:spcPct val="50000"/>
            </a:lnSpc>
          </a:pPr>
          <a:endParaRPr lang="es-ES" sz="2000" b="1">
            <a:latin typeface="Sree Krushnadevaraya" pitchFamily="2" charset="0"/>
            <a:cs typeface="Sree Krushnadevaraya" pitchFamily="2" charset="0"/>
          </a:endParaRPr>
        </a:p>
      </dgm:t>
    </dgm:pt>
    <dgm:pt modelId="{F62DA784-76FA-40BF-B687-2ACD8731D598}" type="sibTrans" cxnId="{7A8FECA5-16A7-4BC6-908E-9DD5DE08BF2D}">
      <dgm:prSet/>
      <dgm:spPr/>
      <dgm:t>
        <a:bodyPr/>
        <a:lstStyle/>
        <a:p>
          <a:pPr>
            <a:lnSpc>
              <a:spcPct val="50000"/>
            </a:lnSpc>
          </a:pPr>
          <a:endParaRPr lang="es-ES" sz="2000" b="1">
            <a:latin typeface="Sree Krushnadevaraya" pitchFamily="2" charset="0"/>
            <a:cs typeface="Sree Krushnadevaraya" pitchFamily="2" charset="0"/>
          </a:endParaRPr>
        </a:p>
      </dgm:t>
    </dgm:pt>
    <dgm:pt modelId="{3DE24615-8C34-47FC-B1EF-9A54A9D92B9A}">
      <dgm:prSet phldrT="[Texto]" phldr="0" custT="1"/>
      <dgm:spPr/>
      <dgm:t>
        <a:bodyPr tIns="252000"/>
        <a:lstStyle/>
        <a:p>
          <a:pPr>
            <a:lnSpc>
              <a:spcPct val="50000"/>
            </a:lnSpc>
          </a:pPr>
          <a:r>
            <a:rPr lang="te-IN" sz="2000" b="1" dirty="0">
              <a:latin typeface="Sree Krushnadevaraya" pitchFamily="2" charset="0"/>
              <a:cs typeface="Sree Krushnadevaraya" pitchFamily="2" charset="0"/>
            </a:rPr>
            <a:t>మానవతావాది మరియు కరుణామయుడు</a:t>
          </a:r>
          <a:endParaRPr lang="en" sz="2000" b="1" dirty="0">
            <a:latin typeface="Sree Krushnadevaraya" pitchFamily="2" charset="0"/>
            <a:cs typeface="Sree Krushnadevaraya" pitchFamily="2" charset="0"/>
          </a:endParaRPr>
        </a:p>
      </dgm:t>
    </dgm:pt>
    <dgm:pt modelId="{8DEFE6AD-99B2-42A7-B3AE-822505F742C5}" type="parTrans" cxnId="{32924990-4CE7-4652-8036-EBDD91B5FC9F}">
      <dgm:prSet/>
      <dgm:spPr/>
      <dgm:t>
        <a:bodyPr/>
        <a:lstStyle/>
        <a:p>
          <a:pPr>
            <a:lnSpc>
              <a:spcPct val="50000"/>
            </a:lnSpc>
          </a:pPr>
          <a:endParaRPr lang="es-ES" sz="2000" b="1">
            <a:latin typeface="Sree Krushnadevaraya" pitchFamily="2" charset="0"/>
            <a:cs typeface="Sree Krushnadevaraya" pitchFamily="2" charset="0"/>
          </a:endParaRPr>
        </a:p>
      </dgm:t>
    </dgm:pt>
    <dgm:pt modelId="{372FAEDB-A1C1-4A75-BE3D-34B76D88E563}" type="sibTrans" cxnId="{32924990-4CE7-4652-8036-EBDD91B5FC9F}">
      <dgm:prSet/>
      <dgm:spPr/>
      <dgm:t>
        <a:bodyPr/>
        <a:lstStyle/>
        <a:p>
          <a:pPr>
            <a:lnSpc>
              <a:spcPct val="50000"/>
            </a:lnSpc>
          </a:pPr>
          <a:endParaRPr lang="es-ES" sz="2000" b="1">
            <a:latin typeface="Sree Krushnadevaraya" pitchFamily="2" charset="0"/>
            <a:cs typeface="Sree Krushnadevaraya" pitchFamily="2" charset="0"/>
          </a:endParaRPr>
        </a:p>
      </dgm:t>
    </dgm:pt>
    <dgm:pt modelId="{B5CDE01A-D2F5-4CB0-94C3-8A1D5694E5D0}">
      <dgm:prSet phldrT="[Texto]" phldr="0" custT="1"/>
      <dgm:spPr/>
      <dgm:t>
        <a:bodyPr tIns="216000"/>
        <a:lstStyle/>
        <a:p>
          <a:pPr>
            <a:lnSpc>
              <a:spcPct val="50000"/>
            </a:lnSpc>
          </a:pPr>
          <a:r>
            <a:rPr lang="te-IN" sz="2000" b="1" dirty="0">
              <a:latin typeface="Sree Krushnadevaraya" pitchFamily="2" charset="0"/>
              <a:cs typeface="Sree Krushnadevaraya" pitchFamily="2" charset="0"/>
            </a:rPr>
            <a:t>భౌతిక మరియు ఆధ్యాత్మిక జీవదాత</a:t>
          </a:r>
          <a:endParaRPr lang="en" sz="2000" b="1" dirty="0">
            <a:latin typeface="Sree Krushnadevaraya" pitchFamily="2" charset="0"/>
            <a:cs typeface="Sree Krushnadevaraya" pitchFamily="2" charset="0"/>
          </a:endParaRPr>
        </a:p>
      </dgm:t>
    </dgm:pt>
    <dgm:pt modelId="{0C2680E5-9D79-483B-A955-FA7AB173F506}" type="parTrans" cxnId="{05F3AEF8-9EE1-4930-8CFE-701B74BB0CF8}">
      <dgm:prSet/>
      <dgm:spPr/>
      <dgm:t>
        <a:bodyPr/>
        <a:lstStyle/>
        <a:p>
          <a:pPr>
            <a:lnSpc>
              <a:spcPct val="50000"/>
            </a:lnSpc>
          </a:pPr>
          <a:endParaRPr lang="es-ES" sz="2000" b="1">
            <a:latin typeface="Sree Krushnadevaraya" pitchFamily="2" charset="0"/>
            <a:cs typeface="Sree Krushnadevaraya" pitchFamily="2" charset="0"/>
          </a:endParaRPr>
        </a:p>
      </dgm:t>
    </dgm:pt>
    <dgm:pt modelId="{BD515DCD-37C0-4FED-A025-2B391352BBC3}" type="sibTrans" cxnId="{05F3AEF8-9EE1-4930-8CFE-701B74BB0CF8}">
      <dgm:prSet/>
      <dgm:spPr/>
      <dgm:t>
        <a:bodyPr/>
        <a:lstStyle/>
        <a:p>
          <a:pPr>
            <a:lnSpc>
              <a:spcPct val="50000"/>
            </a:lnSpc>
          </a:pPr>
          <a:endParaRPr lang="es-ES" sz="2000" b="1">
            <a:latin typeface="Sree Krushnadevaraya" pitchFamily="2" charset="0"/>
            <a:cs typeface="Sree Krushnadevaraya" pitchFamily="2" charset="0"/>
          </a:endParaRPr>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144000" rIns="60960" bIns="0" numCol="1" spcCol="1270" anchor="ctr" anchorCtr="0">
          <a:noAutofit/>
          <a:sp3d extrusionH="57150">
            <a:bevelT w="38100" h="38100"/>
          </a:sp3d>
        </a:bodyPr>
        <a:lstStyle/>
        <a:p>
          <a:pPr marL="0" lvl="0" indent="0" algn="ctr" defTabSz="1422400">
            <a:lnSpc>
              <a:spcPct val="90000"/>
            </a:lnSpc>
            <a:spcBef>
              <a:spcPct val="0"/>
            </a:spcBef>
            <a:spcAft>
              <a:spcPct val="35000"/>
            </a:spcAft>
            <a:buNone/>
          </a:pPr>
          <a:r>
            <a:rPr lang="te-IN" sz="3200" b="1" kern="1200" dirty="0">
              <a:solidFill>
                <a:schemeClr val="accent2">
                  <a:lumMod val="50000"/>
                </a:schemeClr>
              </a:solidFill>
              <a:effectLst/>
              <a:latin typeface="Sree Krushnadevaraya" pitchFamily="2" charset="0"/>
              <a:cs typeface="Sree Krushnadevaraya" pitchFamily="2" charset="0"/>
            </a:rPr>
            <a:t>దేవుని కొన్ని లక్షణాలు</a:t>
          </a:r>
          <a:endParaRPr lang="en" sz="3200" b="1" kern="1200" dirty="0">
            <a:solidFill>
              <a:schemeClr val="accent2">
                <a:lumMod val="50000"/>
              </a:schemeClr>
            </a:solidFill>
            <a:effectLst/>
            <a:latin typeface="Sree Krushnadevaraya" pitchFamily="2" charset="0"/>
            <a:cs typeface="Sree Krushnadevaraya" pitchFamily="2" charset="0"/>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52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సర్వశక్తిమంతుడు (ఆదికాండము 17:1)</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16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సర్వజ్ఞుడు (1 యోహాను 3:20)</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52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భవిష్యత్తును ప్రకటించువాడు (యెషయా 46:10)</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16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నీతిమంతుడు (కీర్తనల గ్రంథము 11:7)</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16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కరుణామయుడు (ద్వితీయోపదేశకాండము 4:31)</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4000" rIns="113792" bIns="113792" numCol="1" spcCol="1270" anchor="ctr" anchorCtr="0">
          <a:noAutofit/>
        </a:bodyPr>
        <a:lstStyle/>
        <a:p>
          <a:pPr marL="0" lvl="0" indent="0" algn="l" defTabSz="711200">
            <a:lnSpc>
              <a:spcPct val="90000"/>
            </a:lnSpc>
            <a:spcBef>
              <a:spcPct val="0"/>
            </a:spcBef>
            <a:spcAft>
              <a:spcPct val="35000"/>
            </a:spcAft>
            <a:buNone/>
          </a:pPr>
          <a:r>
            <a:rPr lang="te-IN" sz="1600" b="1" kern="1200" dirty="0">
              <a:effectLst/>
              <a:latin typeface="Sree Krushnadevaraya" pitchFamily="2" charset="0"/>
              <a:cs typeface="Sree Krushnadevaraya" pitchFamily="2" charset="0"/>
            </a:rPr>
            <a:t>సహనమును ప్రసాదించి ఓదార్పునిచ్చువాడు (రోమీయులకు 15:5)</a:t>
          </a:r>
          <a:endParaRPr lang="en" sz="1600" b="1" kern="1200" dirty="0">
            <a:effectLst/>
            <a:latin typeface="Sree Krushnadevaraya" pitchFamily="2" charset="0"/>
            <a:cs typeface="Sree Krushnadevaraya" pitchFamily="2" charset="0"/>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16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కృపను అనుగ్రహించువాడు (రోమీయులకు 3:24)</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16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క్షమించువాడు (కీర్తనల గ్రంథము 86:5)</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88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రాజాధిరాజు (కీర్తనల గ్రంథము 47:8)</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252000" rIns="142240" bIns="14224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నిత్యుడైనవాడు (ఆదికాండము 21:33)</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70000"/>
            </a:lnSpc>
            <a:spcBef>
              <a:spcPct val="0"/>
            </a:spcBef>
            <a:spcAft>
              <a:spcPct val="35000"/>
            </a:spcAft>
            <a:buNone/>
          </a:pPr>
          <a:r>
            <a:rPr lang="te-IN" sz="2000" b="1" kern="1200" dirty="0">
              <a:latin typeface="Sree Krushnadevaraya" pitchFamily="2" charset="0"/>
              <a:cs typeface="Sree Krushnadevaraya" pitchFamily="2" charset="0"/>
            </a:rPr>
            <a:t>ఆయన ప్రేమతో మానవాళిని స్త్రీపురుషులుగా సృష్టించి, వారు ఒకరినొకరు ప్రేమించుకోవాలని ఆజ్ఞాపించాడు (ఆదికాండము 2:24).</a:t>
          </a:r>
          <a:endParaRPr lang="es-ES" sz="2000" kern="1200" dirty="0">
            <a:latin typeface="Sree Krushnadevaraya" pitchFamily="2" charset="0"/>
            <a:cs typeface="Sree Krushnadevaraya" pitchFamily="2" charset="0"/>
          </a:endParaRPr>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60000"/>
            </a:lnSpc>
            <a:spcBef>
              <a:spcPct val="0"/>
            </a:spcBef>
            <a:spcAft>
              <a:spcPct val="35000"/>
            </a:spcAft>
            <a:buNone/>
          </a:pPr>
          <a:r>
            <a:rPr lang="te-IN" sz="2000" b="1" kern="1200" dirty="0">
              <a:latin typeface="Sree Krushnadevaraya" pitchFamily="2" charset="0"/>
              <a:cs typeface="Sree Krushnadevaraya" pitchFamily="2" charset="0"/>
            </a:rPr>
            <a:t>ప్రేమతో, ఆదాము హవ్వలు పాపం చేసినప్పుడు, ఆయన వారిని వెతికి వారికి నిరీక్షణ కలుగజేసెను. (ఆదికాండము 3:9, 15)</a:t>
          </a:r>
          <a:endParaRPr lang="es-ES" sz="2000" kern="1200" dirty="0">
            <a:latin typeface="Sree Krushnadevaraya" pitchFamily="2" charset="0"/>
            <a:cs typeface="Sree Krushnadevaraya" pitchFamily="2" charset="0"/>
          </a:endParaRPr>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60000"/>
            </a:lnSpc>
            <a:spcBef>
              <a:spcPct val="0"/>
            </a:spcBef>
            <a:spcAft>
              <a:spcPct val="35000"/>
            </a:spcAft>
            <a:buNone/>
          </a:pPr>
          <a:r>
            <a:rPr lang="te-IN" sz="2000" b="1" kern="1200" dirty="0">
              <a:latin typeface="Sree Krushnadevaraya" pitchFamily="2" charset="0"/>
              <a:cs typeface="Sree Krushnadevaraya" pitchFamily="2" charset="0"/>
            </a:rPr>
            <a:t>ఆయన ప్రేమతో అబ్రాహాముతో నిబంధన చేసి, మానవాళి అందరికీ దీవెనలు ఇస్తానని వాగ్దానం చేసాడు (ఆదికాండము 26:4).</a:t>
          </a:r>
          <a:endParaRPr lang="es-ES" sz="2000" kern="1200" dirty="0">
            <a:latin typeface="Sree Krushnadevaraya" pitchFamily="2" charset="0"/>
            <a:cs typeface="Sree Krushnadevaraya" pitchFamily="2" charset="0"/>
          </a:endParaRPr>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60000"/>
            </a:lnSpc>
            <a:spcBef>
              <a:spcPct val="0"/>
            </a:spcBef>
            <a:spcAft>
              <a:spcPct val="35000"/>
            </a:spcAft>
            <a:buNone/>
          </a:pPr>
          <a:r>
            <a:rPr lang="te-IN" sz="2000" b="1" kern="1200" dirty="0">
              <a:latin typeface="Sree Krushnadevaraya" pitchFamily="2" charset="0"/>
              <a:cs typeface="Sree Krushnadevaraya" pitchFamily="2" charset="0"/>
            </a:rPr>
            <a:t>ఆయన ప్రేమతో, మన పాపాల కోసం చనిపోవడానికి తన కుమారుడైన యేసు క్రీస్తును ఇచ్చాడు (యోహాను 3:16).</a:t>
          </a:r>
          <a:endParaRPr lang="es-ES" sz="2000" kern="1200" dirty="0">
            <a:latin typeface="Sree Krushnadevaraya" pitchFamily="2" charset="0"/>
            <a:cs typeface="Sree Krushnadevaraya" pitchFamily="2" charset="0"/>
          </a:endParaRPr>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16000" rIns="0" bIns="15240" numCol="1" spcCol="1270" anchor="ctr" anchorCtr="0">
          <a:noAutofit/>
        </a:bodyPr>
        <a:lstStyle/>
        <a:p>
          <a:pPr marL="0" lvl="0" indent="0" algn="ctr" defTabSz="1066800">
            <a:lnSpc>
              <a:spcPct val="50000"/>
            </a:lnSpc>
            <a:spcBef>
              <a:spcPct val="0"/>
            </a:spcBef>
            <a:spcAft>
              <a:spcPct val="35000"/>
            </a:spcAft>
            <a:buNone/>
          </a:pPr>
          <a:r>
            <a:rPr lang="te-IN" sz="2400" b="1" kern="1200" dirty="0">
              <a:solidFill>
                <a:schemeClr val="tx1"/>
              </a:solidFill>
              <a:latin typeface="Sree Krushnadevaraya" pitchFamily="2" charset="0"/>
              <a:cs typeface="Sree Krushnadevaraya" pitchFamily="2" charset="0"/>
            </a:rPr>
            <a:t>మత్తయి</a:t>
          </a:r>
          <a:endParaRPr lang="en" sz="2400" b="1" kern="1200" dirty="0">
            <a:solidFill>
              <a:schemeClr val="tx1"/>
            </a:solidFill>
            <a:latin typeface="Sree Krushnadevaraya" pitchFamily="2" charset="0"/>
            <a:cs typeface="Sree Krushnadevaraya" pitchFamily="2" charset="0"/>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08000" rIns="0" bIns="12700" numCol="1" spcCol="1270" anchor="b"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ఒక యూదుడి నుండి యూదులకు</a:t>
          </a:r>
          <a:endParaRPr lang="en" sz="2000" b="1" kern="1200" dirty="0">
            <a:latin typeface="Sree Krushnadevaraya" pitchFamily="2" charset="0"/>
            <a:cs typeface="Sree Krushnadevaraya" pitchFamily="2" charset="0"/>
          </a:endParaRP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80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తాను వాగ్దానం చేసిన దానిని నెరవేర్చే మెస్సీయ ఆయనే.</a:t>
          </a:r>
          <a:endParaRPr lang="en" sz="2000" b="1" kern="1200" dirty="0">
            <a:latin typeface="Sree Krushnadevaraya" pitchFamily="2" charset="0"/>
            <a:cs typeface="Sree Krushnadevaraya" pitchFamily="2" charset="0"/>
          </a:endParaRP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80000" rIns="0" bIns="1524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మార్కు</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16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ఒక యూదుడి నుండి అన్యజనులకు</a:t>
          </a:r>
          <a:endParaRPr lang="en" sz="2000" b="1" kern="1200" dirty="0">
            <a:latin typeface="Sree Krushnadevaraya" pitchFamily="2" charset="0"/>
            <a:cs typeface="Sree Krushnadevaraya" pitchFamily="2" charset="0"/>
          </a:endParaRP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80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ఇతరులకు సేవ చేయడంలో ఎల్లప్పుడూ శ్రద్ధ వహిస్తారు</a:t>
          </a:r>
          <a:endParaRPr lang="en" sz="2000" b="1" kern="1200" dirty="0">
            <a:latin typeface="Sree Krushnadevaraya" pitchFamily="2" charset="0"/>
            <a:cs typeface="Sree Krushnadevaraya" pitchFamily="2" charset="0"/>
          </a:endParaRP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16000" rIns="0" bIns="0" numCol="1" spcCol="1270" anchor="ctr" anchorCtr="0">
          <a:noAutofit/>
        </a:bodyPr>
        <a:lstStyle/>
        <a:p>
          <a:pPr marL="0" lvl="0" indent="0" algn="ctr" defTabSz="1066800">
            <a:lnSpc>
              <a:spcPct val="50000"/>
            </a:lnSpc>
            <a:spcBef>
              <a:spcPct val="0"/>
            </a:spcBef>
            <a:spcAft>
              <a:spcPct val="35000"/>
            </a:spcAft>
            <a:buNone/>
          </a:pPr>
          <a:r>
            <a:rPr lang="te-IN" sz="2400" b="1" kern="1200" dirty="0">
              <a:solidFill>
                <a:schemeClr val="tx1"/>
              </a:solidFill>
              <a:latin typeface="Sree Krushnadevaraya" pitchFamily="2" charset="0"/>
              <a:cs typeface="Sree Krushnadevaraya" pitchFamily="2" charset="0"/>
            </a:rPr>
            <a:t>లూకా</a:t>
          </a:r>
          <a:endParaRPr lang="en" sz="2400" b="1" kern="1200" dirty="0">
            <a:solidFill>
              <a:schemeClr val="tx1"/>
            </a:solidFill>
            <a:latin typeface="Sree Krushnadevaraya" pitchFamily="2" charset="0"/>
            <a:cs typeface="Sree Krushnadevaraya" pitchFamily="2" charset="0"/>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16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అన్యజనుల నుండి అన్యజనులకు</a:t>
          </a:r>
          <a:endParaRPr lang="en" sz="2000" b="1" kern="1200" dirty="0">
            <a:latin typeface="Sree Krushnadevaraya" pitchFamily="2" charset="0"/>
            <a:cs typeface="Sree Krushnadevaraya" pitchFamily="2" charset="0"/>
          </a:endParaRP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2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మానవతావాది మరియు కరుణామయుడు</a:t>
          </a:r>
          <a:endParaRPr lang="en" sz="2000" b="1" kern="1200" dirty="0">
            <a:latin typeface="Sree Krushnadevaraya" pitchFamily="2" charset="0"/>
            <a:cs typeface="Sree Krushnadevaraya" pitchFamily="2" charset="0"/>
          </a:endParaRP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44000" rIns="0" bIns="144000" numCol="1" spcCol="1270" anchor="b"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యోహాను</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252000" rIns="0" bIns="12065" numCol="1" spcCol="1270" anchor="ctr" anchorCtr="0">
          <a:noAutofit/>
        </a:bodyPr>
        <a:lstStyle/>
        <a:p>
          <a:pPr marL="0" lvl="0" indent="0" algn="ctr" defTabSz="844550">
            <a:lnSpc>
              <a:spcPct val="50000"/>
            </a:lnSpc>
            <a:spcBef>
              <a:spcPct val="0"/>
            </a:spcBef>
            <a:spcAft>
              <a:spcPct val="35000"/>
            </a:spcAft>
            <a:buNone/>
          </a:pPr>
          <a:r>
            <a:rPr lang="te-IN" sz="1900" b="1" kern="1200" dirty="0">
              <a:latin typeface="Sree Krushnadevaraya" pitchFamily="2" charset="0"/>
              <a:cs typeface="Sree Krushnadevaraya" pitchFamily="2" charset="0"/>
            </a:rPr>
            <a:t>ఒక యూదుడి నుండి యూదులకు మరియు అన్యజనులకు</a:t>
          </a:r>
          <a:endParaRPr lang="en" sz="1900" b="1" kern="1200" dirty="0">
            <a:latin typeface="Sree Krushnadevaraya" pitchFamily="2" charset="0"/>
            <a:cs typeface="Sree Krushnadevaraya" pitchFamily="2" charset="0"/>
          </a:endParaRP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16000" rIns="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భౌతిక మరియు ఆధ్యాత్మిక జీవదాత</a:t>
          </a:r>
          <a:endParaRPr lang="en" sz="2000" b="1" kern="1200" dirty="0">
            <a:latin typeface="Sree Krushnadevaraya" pitchFamily="2" charset="0"/>
            <a:cs typeface="Sree Krushnadevaraya" pitchFamily="2" charset="0"/>
          </a:endParaRP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05/04/2026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9</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05/04/2026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05/04/2026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00" dirty="0">
                <a:ln w="19050">
                  <a:solidFill>
                    <a:schemeClr val="tx1"/>
                  </a:solidFill>
                </a:ln>
                <a:solidFill>
                  <a:srgbClr val="FF0000"/>
                </a:solidFill>
                <a:latin typeface="Gidugu" pitchFamily="2" charset="0"/>
                <a:cs typeface="Gidugu" pitchFamily="2" charset="0"/>
              </a:rPr>
              <a:t>2</a:t>
            </a:r>
          </a:p>
          <a:p>
            <a:pPr algn="ctr"/>
            <a:r>
              <a:rPr lang="en-US" sz="7900" dirty="0">
                <a:ln w="19050">
                  <a:solidFill>
                    <a:schemeClr val="tx1"/>
                  </a:solidFill>
                </a:ln>
                <a:solidFill>
                  <a:srgbClr val="FF0000"/>
                </a:solidFill>
                <a:latin typeface="Gidugu" pitchFamily="2" charset="0"/>
                <a:cs typeface="Gidugu" pitchFamily="2" charset="0"/>
              </a:rPr>
              <a:t>“</a:t>
            </a:r>
            <a:r>
              <a:rPr lang="te-IN" sz="7900" dirty="0">
                <a:ln w="19050">
                  <a:solidFill>
                    <a:schemeClr val="tx1"/>
                  </a:solidFill>
                </a:ln>
                <a:solidFill>
                  <a:srgbClr val="FF0000"/>
                </a:solidFill>
                <a:latin typeface="Gidugu" pitchFamily="2" charset="0"/>
                <a:cs typeface="Gidugu" pitchFamily="2" charset="0"/>
              </a:rPr>
              <a:t>దేవునిని తెలుసుకొనుటకు</a:t>
            </a:r>
            <a:r>
              <a:rPr lang="en-US" sz="7900" dirty="0">
                <a:ln w="19050">
                  <a:solidFill>
                    <a:schemeClr val="tx1"/>
                  </a:solidFill>
                </a:ln>
                <a:solidFill>
                  <a:srgbClr val="FF0000"/>
                </a:solidFill>
                <a:latin typeface="Gidugu" pitchFamily="2" charset="0"/>
                <a:cs typeface="Gidugu" pitchFamily="2" charset="0"/>
              </a:rPr>
              <a:t>”</a:t>
            </a:r>
            <a:r>
              <a:rPr lang="te-IN" sz="7900" dirty="0">
                <a:ln w="19050">
                  <a:solidFill>
                    <a:schemeClr val="tx1"/>
                  </a:solidFill>
                </a:ln>
                <a:solidFill>
                  <a:srgbClr val="FF0000"/>
                </a:solidFill>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72536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te-IN" sz="6600" b="1" spc="50" dirty="0">
                <a:ln w="0"/>
                <a:solidFill>
                  <a:srgbClr val="D363D6"/>
                </a:solidFill>
                <a:effectLst>
                  <a:innerShdw blurRad="63500" dist="50800" dir="13500000">
                    <a:srgbClr val="000000">
                      <a:alpha val="50000"/>
                    </a:srgbClr>
                  </a:innerShdw>
                </a:effectLst>
                <a:latin typeface="Sree Krushnadevaraya" pitchFamily="2" charset="0"/>
                <a:cs typeface="Sree Krushnadevaraya" pitchFamily="2" charset="0"/>
              </a:rPr>
              <a:t>దేవుణ్ణి తెలుసుకోవడం</a:t>
            </a:r>
            <a:endParaRPr lang="en" sz="6600" b="1" spc="50" dirty="0">
              <a:ln w="0"/>
              <a:solidFill>
                <a:srgbClr val="D363D6"/>
              </a:solidFill>
              <a:effectLst>
                <a:innerShdw blurRad="63500" dist="50800" dir="13500000">
                  <a:srgbClr val="000000">
                    <a:alpha val="50000"/>
                  </a:srgb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87084"/>
            <a:ext cx="12191999" cy="769441"/>
          </a:xfrm>
          <a:prstGeom prst="rect">
            <a:avLst/>
          </a:prstGeom>
          <a:noFill/>
        </p:spPr>
        <p:txBody>
          <a:bodyPr wrap="square">
            <a:spAutoFit/>
          </a:bodyPr>
          <a:lstStyle/>
          <a:p>
            <a:pPr algn="ctr"/>
            <a:r>
              <a:rPr lang="te-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సృష్టిలో దేవుడు వెల్లడయ్యాడు</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830997"/>
          </a:xfrm>
          <a:prstGeom prst="rect">
            <a:avLst/>
          </a:prstGeom>
          <a:noFill/>
        </p:spPr>
        <p:txBody>
          <a:bodyPr wrap="square">
            <a:spAutoFit/>
          </a:bodyPr>
          <a:lstStyle/>
          <a:p>
            <a:pPr algn="ct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ఆకాశములు దేవుని మహిమను వివరించుచున్నవి అంతరిక్షము ఆయన చేతిపనిని ప్రచురపరచుచున్నది.</a:t>
            </a:r>
            <a:r>
              <a:rPr lang="en"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కీర్తన</a:t>
            </a:r>
            <a:r>
              <a:rPr lang="en"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19:1)</a:t>
            </a:r>
            <a:endParaRPr lang="es-ES" sz="2400" b="1" dirty="0">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862048"/>
          </a:xfrm>
          <a:prstGeom prst="rect">
            <a:avLst/>
          </a:prstGeom>
          <a:noFill/>
        </p:spPr>
        <p:txBody>
          <a:bodyPr wrap="square" rtlCol="0">
            <a:spAutoFit/>
          </a:bodyPr>
          <a:lstStyle/>
          <a:p>
            <a:pPr lvl="0">
              <a:spcBef>
                <a:spcPts val="600"/>
              </a:spcBef>
            </a:pPr>
            <a:r>
              <a:rPr lang="te-IN" sz="2300" dirty="0">
                <a:solidFill>
                  <a:prstClr val="black"/>
                </a:solidFill>
                <a:latin typeface="Sree Krushnadevaraya" pitchFamily="2" charset="0"/>
                <a:cs typeface="Sree Krushnadevaraya" pitchFamily="2" charset="0"/>
              </a:rPr>
              <a:t>బైబిల్ దేవుడిని </a:t>
            </a:r>
            <a:r>
              <a:rPr lang="he-IL" sz="2300" dirty="0">
                <a:solidFill>
                  <a:prstClr val="black"/>
                </a:solidFill>
                <a:latin typeface="Sree Krushnadevaraya" pitchFamily="2" charset="0"/>
              </a:rPr>
              <a:t>אֱלֹהִ֑ים (</a:t>
            </a:r>
            <a:r>
              <a:rPr lang="te-IN" sz="2300" dirty="0">
                <a:solidFill>
                  <a:prstClr val="black"/>
                </a:solidFill>
                <a:latin typeface="Sree Krushnadevaraya" pitchFamily="2" charset="0"/>
                <a:cs typeface="Sree Krushnadevaraya" pitchFamily="2" charset="0"/>
              </a:rPr>
              <a:t>ఎలోహిమ్) అని సంబోధిస్తూ ప్రారంభమవుతుంది. ఈ బిరుదుకు అక్షరార్థ అనువాదం “దేవతలు” అయినప్పటికీ, దీనిని ఏకవచన పదంగా ఉపయోగించారు. ఉదాహరణకు, “ఆదియందు దేవుళ్ళు ఆకాశమును భూమిని సృజించెను” (ఆదికాండము 1:1).</a:t>
            </a:r>
            <a:endParaRPr lang="es-ES" sz="2300" dirty="0">
              <a:solidFill>
                <a:prstClr val="black"/>
              </a:solidFill>
              <a:latin typeface="Sree Krushnadevaraya" pitchFamily="2" charset="0"/>
              <a:cs typeface="Sree Krushnadevaraya" pitchFamily="2" charset="0"/>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581704"/>
            <a:ext cx="6915150" cy="1631216"/>
          </a:xfrm>
          <a:prstGeom prst="rect">
            <a:avLst/>
          </a:prstGeom>
          <a:noFill/>
        </p:spPr>
        <p:txBody>
          <a:bodyPr wrap="square">
            <a:spAutoFit/>
          </a:bodyPr>
          <a:lstStyle/>
          <a:p>
            <a:pPr lvl="0">
              <a:spcBef>
                <a:spcPts val="600"/>
              </a:spcBef>
            </a:pPr>
            <a:r>
              <a:rPr lang="te-IN" sz="2000" dirty="0">
                <a:solidFill>
                  <a:prstClr val="black"/>
                </a:solidFill>
                <a:latin typeface="Sree Krushnadevaraya" pitchFamily="2" charset="0"/>
                <a:cs typeface="Sree Krushnadevaraya" pitchFamily="2" charset="0"/>
              </a:rPr>
              <a:t>ఆదికాండము 2వ అధ్యాయంలో, దేవునికి ఒక వ్యక్తిగత నామం జోడించబడింది: </a:t>
            </a:r>
            <a:r>
              <a:rPr lang="he-IL" sz="2000" dirty="0">
                <a:solidFill>
                  <a:prstClr val="black"/>
                </a:solidFill>
                <a:latin typeface="Sree Krushnadevaraya" pitchFamily="2" charset="0"/>
              </a:rPr>
              <a:t>יְהוָ֥ה (</a:t>
            </a:r>
            <a:r>
              <a:rPr lang="te-IN" sz="2000" dirty="0">
                <a:solidFill>
                  <a:prstClr val="black"/>
                </a:solidFill>
                <a:latin typeface="Sree Krushnadevaraya" pitchFamily="2" charset="0"/>
                <a:cs typeface="Sree Krushnadevaraya" pitchFamily="2" charset="0"/>
              </a:rPr>
              <a:t>యాహ్వే). ఇప్పుడు ఆయన కేవలం, “అలాగే జరగనివ్వండి” అని చెప్పరు. ఆయన మనిషిని తీసుకుని తన చేతులతో అతనికి రూపాన్ని ఇస్తారు. శక్తిమంతుడైన దేవుడు తనను తాను వ్యక్తిగతమైన, సులభంగా చేరుకోగల దేవుడిగా బయలుపరుచుకుంటారు.</a:t>
            </a:r>
            <a:endParaRPr lang="es-ES" sz="2000" dirty="0">
              <a:solidFill>
                <a:prstClr val="black"/>
              </a:solidFill>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507640"/>
            <a:ext cx="6915149" cy="1200329"/>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వాక్యము [యేసు క్రీస్తు] ద్వారా మరియు పరిశుద్ధాత్మ జోక్యంతో, ఉనికిలో ఉన్న ప్రతిదాన్నీ ఉద్భవింపజేసే శక్తిగల సృష్టికర్తను ఇది మనకు పరిచయం చేస్తుంది (ఆది.1:1-3; యోహాను 1:1-3).</a:t>
            </a:r>
            <a:endParaRPr lang="en" sz="2400" b="1" dirty="0">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6134729"/>
            <a:ext cx="7191373"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ఆయన మనల్ని స్పృశిస్తాడు, మనతో మాట్లాడతాడు, మనకు బోధిస్తాడు, మన పనులను మనకు అప్పగిస్తాడు... ఆయన మనల్ని ప్రేమిస్తాడు.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87084"/>
            <a:ext cx="12191999" cy="769441"/>
          </a:xfrm>
          <a:prstGeom prst="rect">
            <a:avLst/>
          </a:prstGeom>
          <a:noFill/>
        </p:spPr>
        <p:txBody>
          <a:bodyPr wrap="square">
            <a:spAutoFit/>
          </a:bodyPr>
          <a:lstStyle/>
          <a:p>
            <a:pPr algn="ctr"/>
            <a:r>
              <a:rPr lang="te-I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Sree Krushnadevaraya" pitchFamily="2" charset="0"/>
                <a:cs typeface="Sree Krushnadevaraya" pitchFamily="2" charset="0"/>
              </a:rPr>
              <a:t>యేసులో దేవుడు వెల్లడించాడు (ఇమ్మానుయేలు)</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707886"/>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nchor="b">
            <a:spAutoFit/>
            <a:scene3d>
              <a:camera prst="orthographicFront"/>
              <a:lightRig rig="threePt" dir="t"/>
            </a:scene3d>
            <a:sp3d extrusionH="57150">
              <a:bevelT w="38100" h="38100"/>
            </a:sp3d>
          </a:bodyPr>
          <a:lstStyle/>
          <a:p>
            <a:pPr algn="ctr"/>
            <a:r>
              <a:rPr lang="en" sz="2000" b="1" dirty="0">
                <a:solidFill>
                  <a:srgbClr val="69400B"/>
                </a:solidFill>
                <a:latin typeface="Sree Krushnadevaraya" pitchFamily="2" charset="0"/>
                <a:cs typeface="Sree Krushnadevaraya" pitchFamily="2" charset="0"/>
              </a:rPr>
              <a:t>“</a:t>
            </a:r>
            <a:r>
              <a:rPr lang="te-IN" sz="2000" b="1" dirty="0">
                <a:solidFill>
                  <a:srgbClr val="69400B"/>
                </a:solidFill>
                <a:latin typeface="Sree Krushnadevaraya" pitchFamily="2" charset="0"/>
                <a:cs typeface="Sree Krushnadevaraya" pitchFamily="2" charset="0"/>
              </a:rPr>
              <a:t>ఎవడును ఎప్పుడైనను దేవుని చూడలేదు; తండ్రి రొమ్ముననున్న అద్వితీయ కుమారుడే ఆయనను బయలు పరచెను.</a:t>
            </a:r>
            <a:r>
              <a:rPr lang="en" sz="2000" b="1" dirty="0">
                <a:solidFill>
                  <a:srgbClr val="69400B"/>
                </a:solidFill>
                <a:latin typeface="Sree Krushnadevaraya" pitchFamily="2" charset="0"/>
                <a:cs typeface="Sree Krushnadevaraya" pitchFamily="2" charset="0"/>
              </a:rPr>
              <a:t>.” (</a:t>
            </a:r>
            <a:r>
              <a:rPr lang="te-IN" sz="2000" b="1" dirty="0">
                <a:solidFill>
                  <a:srgbClr val="69400B"/>
                </a:solidFill>
                <a:latin typeface="Sree Krushnadevaraya" pitchFamily="2" charset="0"/>
                <a:cs typeface="Sree Krushnadevaraya" pitchFamily="2" charset="0"/>
              </a:rPr>
              <a:t>యోహాను</a:t>
            </a:r>
            <a:r>
              <a:rPr lang="en" sz="2000" b="1" dirty="0">
                <a:solidFill>
                  <a:srgbClr val="69400B"/>
                </a:solidFill>
                <a:latin typeface="Sree Krushnadevaraya" pitchFamily="2" charset="0"/>
                <a:cs typeface="Sree Krushnadevaraya" pitchFamily="2" charset="0"/>
              </a:rPr>
              <a:t>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532243"/>
            <a:ext cx="9023660" cy="1015663"/>
          </a:xfrm>
          <a:prstGeom prst="rect">
            <a:avLst/>
          </a:prstGeom>
          <a:noFill/>
        </p:spPr>
        <p:txBody>
          <a:bodyPr wrap="square" rtlCol="0">
            <a:spAutoFit/>
          </a:bodyPr>
          <a:lstStyle/>
          <a:p>
            <a:pPr>
              <a:spcBef>
                <a:spcPts val="600"/>
              </a:spcBef>
            </a:pPr>
            <a:r>
              <a:rPr lang="te-IN" sz="2000" b="1" dirty="0">
                <a:solidFill>
                  <a:schemeClr val="bg1"/>
                </a:solidFill>
                <a:effectLst>
                  <a:outerShdw blurRad="38100" dist="38100" dir="2700000" algn="tl">
                    <a:srgbClr val="000000"/>
                  </a:outerShdw>
                </a:effectLst>
                <a:latin typeface="Sree Krushnadevaraya" pitchFamily="2" charset="0"/>
                <a:cs typeface="Sree Krushnadevaraya" pitchFamily="2" charset="0"/>
              </a:rPr>
              <a:t>దేవుడు ఎలా ఉంటాడో మనం తెలుసుకోవాలనుకుంటే, యేసును తెలుసుకుందాం. ఆయన దేవుని మానవరూపం (యోహాను 1:14), ఆయన మనకు కనబడటానికి మరియు వినబడటానికి మానవ స్వభావాన్ని ధరించి తనను తాను ప్రత్యక్షపరచుకున్నాడు (యోహాను 1:18; 14:9; 1 యోహాను 5:20).</a:t>
            </a:r>
            <a:endParaRPr lang="en" sz="20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2553785434"/>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504364"/>
            <a:ext cx="11965781" cy="707886"/>
          </a:xfrm>
          <a:prstGeom prst="rect">
            <a:avLst/>
          </a:prstGeom>
          <a:noFill/>
        </p:spPr>
        <p:txBody>
          <a:bodyPr wrap="square">
            <a:spAutoFit/>
          </a:bodyPr>
          <a:lstStyle/>
          <a:p>
            <a:pPr>
              <a:spcBef>
                <a:spcPts val="600"/>
              </a:spcBef>
            </a:pPr>
            <a:r>
              <a:rPr lang="te-IN" sz="2000" b="1" dirty="0">
                <a:solidFill>
                  <a:schemeClr val="bg1"/>
                </a:solidFill>
                <a:effectLst>
                  <a:outerShdw blurRad="38100" dist="38100" dir="2700000" algn="tl">
                    <a:srgbClr val="000000"/>
                  </a:outerShdw>
                </a:effectLst>
                <a:latin typeface="Sree Krushnadevaraya" pitchFamily="2" charset="0"/>
                <a:cs typeface="Sree Krushnadevaraya" pitchFamily="2" charset="0"/>
              </a:rPr>
              <a:t>ఆయన జీవిత ఉద్దేశ్యాన్ని సూచించే ప్రవచనాత్మక నామంతో ఆయన ప్రకటించబడ్డాడు: ఇమ్మానుయేలు, అనగా దేవుడు మనతో ఉన్నాడు (యెషయా 7:14; మత్తయి 1:23). నలుగురు సువార్తికులు ఆయనను మనకు విభిన్న కోణాల్లో పరిచయం చేస్తారు.</a:t>
            </a:r>
            <a:endParaRPr lang="en" sz="20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908645"/>
            <a:ext cx="9934575" cy="3539430"/>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వేలాది మందికి దేవుడు మరియు అతని గుణాల గురించి తప్పుడు భావన ఉంది ... దేవుడు సత్యదేవుడు. న్యాయం మరియు దయ అతని సింహాసనం యొక్క లక్షణాలు. అతను ప్రేమ, జాలి మరియు సున్నితత్వం యొక్క దేవుడు. అందువలన అతను తన కుమారుడైన మన రక్షకునిలో ప్రాతినిధ్యం వహిస్తాడు. అతను ఓర్పు మరియు దీర్ఘశాంతము గల దేవుడు. మనం అలాంటి లక్షణాన్ని కోరుకుంటున్నాము సమీకరించండి, మేము నిజమైన దేవుణ్ణి ఆరాధిస్తున్నాము.</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517568" y="5476309"/>
            <a:ext cx="4636206"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 </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(గాడ్ కేర్స్ ఫర్ అస్, ఆగస్ట్ 8)</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155227"/>
            <a:ext cx="12192000" cy="1107996"/>
          </a:xfrm>
          <a:prstGeom prst="rect">
            <a:avLst/>
          </a:prstGeom>
          <a:noFill/>
        </p:spPr>
        <p:txBody>
          <a:bodyPr wrap="square" rtlCol="0">
            <a:spAutoFit/>
          </a:bodyPr>
          <a:lstStyle/>
          <a:p>
            <a:pPr algn="ctr"/>
            <a:r>
              <a:rPr lang="te-IN" sz="66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rPr>
              <a:t>దేవునిని తెలుసుకొనుటకు</a:t>
            </a:r>
            <a:endParaRPr lang="en" sz="66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6415904" y="6381449"/>
            <a:ext cx="5508239" cy="584775"/>
          </a:xfrm>
          <a:prstGeom prst="rect">
            <a:avLst/>
          </a:prstGeom>
          <a:noFill/>
        </p:spPr>
        <p:txBody>
          <a:bodyPr wrap="none" rtlCol="0">
            <a:spAutoFit/>
          </a:bodyPr>
          <a:lstStyle/>
          <a:p>
            <a:pPr algn="r"/>
            <a:r>
              <a:rPr lang="te-IN" sz="3200" b="1" dirty="0">
                <a:solidFill>
                  <a:schemeClr val="accent2">
                    <a:lumMod val="20000"/>
                    <a:lumOff val="80000"/>
                  </a:schemeClr>
                </a:solidFill>
                <a:latin typeface="Sree Krushnadevaraya" pitchFamily="2" charset="0"/>
                <a:cs typeface="Sree Krushnadevaraya" pitchFamily="2" charset="0"/>
              </a:rPr>
              <a:t>ఏప్రిల్ 11, 2026 కొరకు రెండవ పాఠం</a:t>
            </a:r>
            <a:endParaRPr lang="en" sz="3200" b="1" dirty="0">
              <a:solidFill>
                <a:schemeClr val="accent2">
                  <a:lumMod val="20000"/>
                  <a:lumOff val="8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661719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5400" b="1" i="0" u="none" strike="noStrike" kern="1200" cap="none" spc="0" normalizeH="0" baseline="0" noProof="0" dirty="0">
                <a:ln/>
                <a:solidFill>
                  <a:srgbClr val="60497B"/>
                </a:solidFill>
                <a:effectLst/>
                <a:uLnTx/>
                <a:uFillTx/>
                <a:latin typeface="Sree Krushnadevaraya" pitchFamily="2" charset="0"/>
                <a:cs typeface="Sree Krushnadevaraya" pitchFamily="2" charset="0"/>
              </a:rPr>
              <a:t>“</a:t>
            </a:r>
            <a:r>
              <a:rPr lang="te-IN" sz="5400" b="1" dirty="0">
                <a:ln/>
                <a:solidFill>
                  <a:srgbClr val="60497B"/>
                </a:solidFill>
                <a:latin typeface="Sree Krushnadevaraya" pitchFamily="2" charset="0"/>
                <a:cs typeface="Sree Krushnadevaraya" pitchFamily="2" charset="0"/>
              </a:rPr>
              <a:t>అద్వితీయ సత్యదేవుడవైన నిన్నును, నీవు పంపిన యేసు క్రీస్తును ఎరుగుటయే నిత్య జీవము.</a:t>
            </a:r>
            <a:r>
              <a:rPr kumimoji="0" lang="en" sz="5400" b="1" i="0" u="none" strike="noStrike" kern="1200" cap="none" spc="0" normalizeH="0" baseline="0" noProof="0" dirty="0">
                <a:ln/>
                <a:solidFill>
                  <a:srgbClr val="60497B"/>
                </a:solidFill>
                <a:effectLst/>
                <a:uLnTx/>
                <a:uFillTx/>
                <a:latin typeface="Sree Krushnadevaraya" pitchFamily="2" charset="0"/>
                <a:cs typeface="Sree Krushnadevaraya" pitchFamily="2" charset="0"/>
              </a:rPr>
              <a:t>.”</a:t>
            </a:r>
          </a:p>
          <a:p>
            <a:pPr lvl="0" algn="ctr">
              <a:spcBef>
                <a:spcPts val="1200"/>
              </a:spcBef>
              <a:defRPr/>
            </a:pPr>
            <a:r>
              <a:rPr kumimoji="0" lang="en" sz="4000" b="1" i="0" u="none" strike="noStrike" kern="1200" cap="none" spc="0" normalizeH="0" baseline="0" noProof="0" dirty="0">
                <a:ln/>
                <a:solidFill>
                  <a:srgbClr val="60497B"/>
                </a:solidFill>
                <a:effectLst/>
                <a:uLnTx/>
                <a:uFillTx/>
                <a:latin typeface="Sree Krushnadevaraya" pitchFamily="2" charset="0"/>
                <a:cs typeface="Sree Krushnadevaraya" pitchFamily="2" charset="0"/>
              </a:rPr>
              <a:t>(</a:t>
            </a:r>
            <a:r>
              <a:rPr lang="te-IN" sz="4000" b="1" dirty="0">
                <a:ln/>
                <a:solidFill>
                  <a:srgbClr val="60497B"/>
                </a:solidFill>
                <a:latin typeface="Sree Krushnadevaraya" pitchFamily="2" charset="0"/>
                <a:cs typeface="Sree Krushnadevaraya" pitchFamily="2" charset="0"/>
              </a:rPr>
              <a:t>యోహాను</a:t>
            </a:r>
            <a:r>
              <a:rPr kumimoji="0" lang="en" sz="4000" b="1" i="0" u="none" strike="noStrike" kern="1200" cap="none" spc="0" normalizeH="0" baseline="0" noProof="0" dirty="0">
                <a:ln/>
                <a:solidFill>
                  <a:srgbClr val="60497B"/>
                </a:solidFill>
                <a:effectLst/>
                <a:uLnTx/>
                <a:uFillTx/>
                <a:latin typeface="Sree Krushnadevaraya" pitchFamily="2" charset="0"/>
                <a:cs typeface="Sree Krushnadevaraya" pitchFamily="2" charset="0"/>
              </a:rPr>
              <a:t> 17:3)</a:t>
            </a:r>
            <a:endParaRPr kumimoji="0" lang="es-ES" sz="4800" b="1" i="0" u="none" strike="noStrike" kern="1200" cap="none" spc="0" normalizeH="0" baseline="0" noProof="0" dirty="0">
              <a:ln/>
              <a:solidFill>
                <a:srgbClr val="60497B"/>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3077766"/>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200" b="1" dirty="0">
                <a:solidFill>
                  <a:srgbClr val="C85059"/>
                </a:solidFill>
                <a:latin typeface="Sree Krushnadevaraya" pitchFamily="2" charset="0"/>
                <a:cs typeface="Sree Krushnadevaraya" pitchFamily="2" charset="0"/>
              </a:rPr>
              <a:t>దేవుని లక్షణాలు</a:t>
            </a:r>
            <a:r>
              <a:rPr lang="en" sz="2200" b="1" dirty="0">
                <a:solidFill>
                  <a:srgbClr val="C85059"/>
                </a:solidFill>
                <a:latin typeface="Sree Krushnadevaraya" pitchFamily="2" charset="0"/>
                <a:cs typeface="Sree Krushnadevaraya" pitchFamily="2" charset="0"/>
              </a:rPr>
              <a:t>.</a:t>
            </a:r>
          </a:p>
          <a:p>
            <a:pPr>
              <a:spcBef>
                <a:spcPts val="1200"/>
              </a:spcBef>
            </a:pPr>
            <a:r>
              <a:rPr lang="te-IN" sz="2200" b="1" dirty="0">
                <a:solidFill>
                  <a:srgbClr val="B14DC1"/>
                </a:solidFill>
                <a:latin typeface="Sree Krushnadevaraya" pitchFamily="2" charset="0"/>
                <a:cs typeface="Sree Krushnadevaraya" pitchFamily="2" charset="0"/>
              </a:rPr>
              <a:t>దేవుని స్వభావం</a:t>
            </a:r>
            <a:r>
              <a:rPr lang="en" sz="2200" b="1" dirty="0">
                <a:solidFill>
                  <a:srgbClr val="B14DC1"/>
                </a:solidFill>
                <a:latin typeface="Sree Krushnadevaraya" pitchFamily="2" charset="0"/>
                <a:cs typeface="Sree Krushnadevaraya" pitchFamily="2" charset="0"/>
              </a:rPr>
              <a:t>:</a:t>
            </a:r>
          </a:p>
          <a:p>
            <a:pPr lvl="1">
              <a:spcBef>
                <a:spcPts val="600"/>
              </a:spcBef>
            </a:pPr>
            <a:r>
              <a:rPr lang="te-IN" sz="2200" b="1" dirty="0">
                <a:latin typeface="Sree Krushnadevaraya" pitchFamily="2" charset="0"/>
                <a:cs typeface="Sree Krushnadevaraya" pitchFamily="2" charset="0"/>
              </a:rPr>
              <a:t>దేవుడు పరిశుద్ధుడు</a:t>
            </a:r>
            <a:endParaRPr lang="en" sz="2200" b="1" dirty="0">
              <a:latin typeface="Sree Krushnadevaraya" pitchFamily="2" charset="0"/>
              <a:cs typeface="Sree Krushnadevaraya" pitchFamily="2" charset="0"/>
            </a:endParaRPr>
          </a:p>
          <a:p>
            <a:pPr lvl="1">
              <a:spcBef>
                <a:spcPts val="600"/>
              </a:spcBef>
            </a:pPr>
            <a:r>
              <a:rPr lang="te-IN" sz="2200" b="1" dirty="0">
                <a:latin typeface="Sree Krushnadevaraya" pitchFamily="2" charset="0"/>
                <a:cs typeface="Sree Krushnadevaraya" pitchFamily="2" charset="0"/>
              </a:rPr>
              <a:t>దేవుడు ప్రేమ</a:t>
            </a:r>
            <a:endParaRPr lang="en" sz="2200" b="1" dirty="0">
              <a:latin typeface="Sree Krushnadevaraya" pitchFamily="2" charset="0"/>
              <a:cs typeface="Sree Krushnadevaraya" pitchFamily="2" charset="0"/>
            </a:endParaRPr>
          </a:p>
          <a:p>
            <a:pPr>
              <a:spcBef>
                <a:spcPts val="1200"/>
              </a:spcBef>
            </a:pPr>
            <a:r>
              <a:rPr lang="te-IN" sz="2200" b="1" dirty="0">
                <a:solidFill>
                  <a:srgbClr val="515FC3"/>
                </a:solidFill>
                <a:latin typeface="Sree Krushnadevaraya" pitchFamily="2" charset="0"/>
                <a:cs typeface="Sree Krushnadevaraya" pitchFamily="2" charset="0"/>
              </a:rPr>
              <a:t>దేవుణ్ణి తెలుసుకోవడం</a:t>
            </a:r>
            <a:r>
              <a:rPr lang="en" sz="2200" b="1" dirty="0">
                <a:solidFill>
                  <a:srgbClr val="515FC3"/>
                </a:solidFill>
                <a:latin typeface="Sree Krushnadevaraya" pitchFamily="2" charset="0"/>
                <a:cs typeface="Sree Krushnadevaraya" pitchFamily="2" charset="0"/>
              </a:rPr>
              <a:t>:</a:t>
            </a:r>
          </a:p>
          <a:p>
            <a:pPr lvl="1">
              <a:spcBef>
                <a:spcPts val="600"/>
              </a:spcBef>
            </a:pPr>
            <a:r>
              <a:rPr lang="te-IN" sz="2200" b="1" dirty="0">
                <a:latin typeface="Sree Krushnadevaraya" pitchFamily="2" charset="0"/>
                <a:cs typeface="Sree Krushnadevaraya" pitchFamily="2" charset="0"/>
              </a:rPr>
              <a:t>సృష్టిలో దేవుడు వెల్లడయ్యాడు</a:t>
            </a:r>
            <a:endParaRPr lang="en" sz="2200" b="1" dirty="0">
              <a:latin typeface="Sree Krushnadevaraya" pitchFamily="2" charset="0"/>
              <a:cs typeface="Sree Krushnadevaraya" pitchFamily="2" charset="0"/>
            </a:endParaRPr>
          </a:p>
          <a:p>
            <a:pPr lvl="1">
              <a:spcBef>
                <a:spcPts val="600"/>
              </a:spcBef>
            </a:pPr>
            <a:r>
              <a:rPr lang="te-IN" sz="2200" b="1" dirty="0">
                <a:latin typeface="Sree Krushnadevaraya" pitchFamily="2" charset="0"/>
                <a:cs typeface="Sree Krushnadevaraya" pitchFamily="2" charset="0"/>
              </a:rPr>
              <a:t>యేసులో దేవుడు వెల్లడించాడు (ఇమ్మానుయేలు)</a:t>
            </a:r>
            <a:endParaRPr lang="en" sz="22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పాపం వల్ల దేవుని గురించిన మన అవగాహన కలుషితమైంది. మనం ఆయనను జంతువులు లేదా మనుషుల ఆకారంలో ఉన్న విగ్రహాల రూపంలో ప్రతిరూపించడానికి ప్రయత్నించాము. ఆయనను చంచలుడుగా లేదా నిరంకుశుడుగా చిత్రీకరించాము. అంతిమంగా, మానవాళి తన స్వరూపంలోనే దేవుని ప్రతిమను సృష్టించుకుంది.</a:t>
            </a:r>
            <a:endParaRPr lang="en" sz="2000" b="1" dirty="0">
              <a:latin typeface="Sree Krushnadevaraya" pitchFamily="2" charset="0"/>
              <a:cs typeface="Sree Krushnadevaraya" pitchFamily="2" charset="0"/>
            </a:endParaRP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9566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130314"/>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655508"/>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386922"/>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6008614"/>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70724"/>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88590"/>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అయితే సహాయం వచ్చింది. ఆయన ఎలాంటివాడో మీరు తెలుసుకోవాలనుకుంటున్నారా? బైబిల్లో మనకు దేవుని స్వభావం యొక్క నిజమైన ప్రత్యక్షత ఉంది.</a:t>
            </a:r>
            <a:endParaRPr lang="en" sz="2000" b="1"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అయితే దేవుడు నిజంగా ఎలా ఉంటాడు? ఆయనను అర్థం చేసుకోవడం మనకు అందనంత గొప్పవాడా? నిశ్చయంగా, మనం ఎంత ప్రయత్నించినా, మన మనస్సులు దేవుణ్ణి గ్రహించలేవు. మనకు సహాయం కావాలి.</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200871" y="2674698"/>
            <a:ext cx="7788962" cy="1569660"/>
          </a:xfrm>
          <a:prstGeom prst="rect">
            <a:avLst/>
          </a:prstGeom>
          <a:noFill/>
        </p:spPr>
        <p:txBody>
          <a:bodyPr wrap="square">
            <a:spAutoFit/>
          </a:bodyPr>
          <a:lstStyle/>
          <a:p>
            <a:pPr algn="ctr"/>
            <a:r>
              <a:rPr lang="te-IN" sz="9600" b="1" spc="50" dirty="0">
                <a:ln w="0"/>
                <a:solidFill>
                  <a:schemeClr val="bg2"/>
                </a:solidFill>
                <a:effectLst>
                  <a:innerShdw blurRad="63500" dist="50800" dir="13500000">
                    <a:srgbClr val="000000">
                      <a:alpha val="50000"/>
                    </a:srgbClr>
                  </a:innerShdw>
                </a:effectLst>
                <a:latin typeface="Sree Krushnadevaraya" pitchFamily="2" charset="0"/>
                <a:cs typeface="Sree Krushnadevaraya" pitchFamily="2" charset="0"/>
              </a:rPr>
              <a:t>దేవుని లక్షణాలు</a:t>
            </a:r>
            <a:endParaRPr lang="en" sz="9600" b="1" spc="50" dirty="0">
              <a:ln w="0"/>
              <a:solidFill>
                <a:schemeClr val="bg2"/>
              </a:solidFill>
              <a:effectLst>
                <a:innerShdw blurRad="63500" dist="50800" dir="13500000">
                  <a:srgbClr val="000000">
                    <a:alpha val="50000"/>
                  </a:srgb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8435141" cy="800219"/>
          </a:xfrm>
          <a:prstGeom prst="rect">
            <a:avLst/>
          </a:prstGeom>
          <a:noFill/>
        </p:spPr>
        <p:txBody>
          <a:bodyPr wrap="square">
            <a:spAutoFit/>
            <a:scene3d>
              <a:camera prst="orthographicFront"/>
              <a:lightRig rig="threePt" dir="t"/>
            </a:scene3d>
            <a:sp3d extrusionH="57150">
              <a:bevelT w="38100" h="38100"/>
            </a:sp3d>
          </a:bodyPr>
          <a:lstStyle/>
          <a:p>
            <a:pPr algn="ctr"/>
            <a:r>
              <a:rPr lang="en" sz="2300" b="1" dirty="0">
                <a:solidFill>
                  <a:schemeClr val="accent4">
                    <a:lumMod val="50000"/>
                  </a:schemeClr>
                </a:solidFill>
                <a:latin typeface="Sree Krushnadevaraya" pitchFamily="2" charset="0"/>
                <a:cs typeface="Sree Krushnadevaraya" pitchFamily="2" charset="0"/>
              </a:rPr>
              <a:t>“</a:t>
            </a:r>
            <a:r>
              <a:rPr lang="te-IN" sz="2300" b="1" dirty="0">
                <a:solidFill>
                  <a:schemeClr val="accent4">
                    <a:lumMod val="50000"/>
                  </a:schemeClr>
                </a:solidFill>
                <a:latin typeface="Sree Krushnadevaraya" pitchFamily="2" charset="0"/>
                <a:cs typeface="Sree Krushnadevaraya" pitchFamily="2" charset="0"/>
              </a:rPr>
              <a:t>యెహోవా, సైన్యములకధిపతివగు దేవా, యెహోవా, నీవంటి బలాఢ్యుడెవడు? నీ విశ్వాస్యతచేత నీవు ఆవరింపబడియున్నావు.</a:t>
            </a:r>
            <a:r>
              <a:rPr lang="en" sz="2300" b="1" dirty="0">
                <a:solidFill>
                  <a:schemeClr val="accent4">
                    <a:lumMod val="50000"/>
                  </a:schemeClr>
                </a:solidFill>
                <a:latin typeface="Sree Krushnadevaraya" pitchFamily="2" charset="0"/>
                <a:cs typeface="Sree Krushnadevaraya" pitchFamily="2" charset="0"/>
              </a:rPr>
              <a:t>” (</a:t>
            </a:r>
            <a:r>
              <a:rPr lang="te-IN" sz="2300" b="1" dirty="0">
                <a:solidFill>
                  <a:schemeClr val="accent4">
                    <a:lumMod val="50000"/>
                  </a:schemeClr>
                </a:solidFill>
                <a:latin typeface="Sree Krushnadevaraya" pitchFamily="2" charset="0"/>
                <a:cs typeface="Sree Krushnadevaraya" pitchFamily="2" charset="0"/>
              </a:rPr>
              <a:t>కీర్తనల గ్రంథము</a:t>
            </a:r>
            <a:r>
              <a:rPr lang="en-US" sz="2300" b="1" dirty="0">
                <a:solidFill>
                  <a:schemeClr val="accent4">
                    <a:lumMod val="50000"/>
                  </a:schemeClr>
                </a:solidFill>
                <a:latin typeface="Sree Krushnadevaraya" pitchFamily="2" charset="0"/>
                <a:cs typeface="Sree Krushnadevaraya" pitchFamily="2" charset="0"/>
              </a:rPr>
              <a:t> </a:t>
            </a:r>
            <a:r>
              <a:rPr lang="en" sz="2300" b="1" dirty="0">
                <a:solidFill>
                  <a:schemeClr val="accent4">
                    <a:lumMod val="50000"/>
                  </a:schemeClr>
                </a:solidFill>
                <a:latin typeface="Sree Krushnadevaraya" pitchFamily="2" charset="0"/>
                <a:cs typeface="Sree Krushnadevaraya" pitchFamily="2" charset="0"/>
              </a:rPr>
              <a:t>89:8)</a:t>
            </a:r>
            <a:endParaRPr lang="es-ES" sz="2300" b="1" dirty="0">
              <a:solidFill>
                <a:schemeClr val="accent4">
                  <a:lumMod val="50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1059698"/>
            <a:ext cx="6042844" cy="1061829"/>
          </a:xfrm>
          <a:prstGeom prst="rect">
            <a:avLst/>
          </a:prstGeom>
          <a:noFill/>
        </p:spPr>
        <p:txBody>
          <a:bodyPr wrap="square" rtlCol="0">
            <a:spAutoFit/>
          </a:bodyPr>
          <a:lstStyle/>
          <a:p>
            <a:pPr>
              <a:spcBef>
                <a:spcPts val="600"/>
              </a:spcBef>
            </a:pPr>
            <a:r>
              <a:rPr lang="te-IN" sz="2100" dirty="0">
                <a:latin typeface="Sree Krushnadevaraya" pitchFamily="2" charset="0"/>
                <a:cs typeface="Sree Krushnadevaraya" pitchFamily="2" charset="0"/>
              </a:rPr>
              <a:t>బైబిలు దేవుని గురించి చాలా నమ్మకమైన, స్పష్టమైన, స్థిరమైన చిత్రాన్ని అందిస్తుంది. దేవుని గుణాల ద్వారా ఆయనను తెలుసుకోగలం</a:t>
            </a:r>
            <a:endParaRPr lang="en" sz="2100" dirty="0">
              <a:latin typeface="Sree Krushnadevaraya" pitchFamily="2" charset="0"/>
              <a:cs typeface="Sree Krushnadevaraya" pitchFamily="2" charset="0"/>
            </a:endParaRP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3663368953"/>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365050"/>
            <a:ext cx="3111296" cy="2354491"/>
          </a:xfrm>
          <a:prstGeom prst="rect">
            <a:avLst/>
          </a:prstGeom>
          <a:noFill/>
        </p:spPr>
        <p:txBody>
          <a:bodyPr wrap="square" rtlCol="0">
            <a:spAutoFit/>
          </a:bodyPr>
          <a:lstStyle/>
          <a:p>
            <a:pPr>
              <a:spcBef>
                <a:spcPts val="600"/>
              </a:spcBef>
            </a:pPr>
            <a:r>
              <a:rPr lang="te-IN" sz="2100" b="1" dirty="0">
                <a:latin typeface="Sree Krushnadevaraya" pitchFamily="2" charset="0"/>
                <a:cs typeface="Sree Krushnadevaraya" pitchFamily="2" charset="0"/>
              </a:rPr>
              <a:t>సాతాను తన పక్షాన, దేవుని స్వభావాన్ని వక్రీకరించడానికి ప్రారంభం నుండే ప్రయత్నించాడు, ఆయన స్వార్థపూరిత దేవుడు అని చూపించాడు, అతను తన సొంత మంచిని మాత్రమే కోరుకుంటాడు (ఆది. 3:4-5).</a:t>
            </a:r>
            <a:endParaRPr lang="en" sz="2100" b="1" dirty="0">
              <a:latin typeface="Sree Krushnadevaraya" pitchFamily="2" charset="0"/>
              <a:cs typeface="Sree Krushnadevaraya" pitchFamily="2" charset="0"/>
            </a:endParaRP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366974"/>
              <a:ext cx="2083419" cy="461665"/>
            </a:xfrm>
            <a:prstGeom prst="rect">
              <a:avLst/>
            </a:prstGeom>
            <a:noFill/>
          </p:spPr>
          <p:txBody>
            <a:bodyPr wrap="square">
              <a:spAutoFit/>
            </a:bodyPr>
            <a:lstStyle/>
            <a:p>
              <a:pPr algn="ctr"/>
              <a:r>
                <a:rPr lang="te-IN" sz="2400" b="1" spc="50" dirty="0">
                  <a:ln w="0"/>
                  <a:solidFill>
                    <a:schemeClr val="bg2"/>
                  </a:solidFill>
                  <a:effectLst>
                    <a:innerShdw blurRad="63500" dist="50800" dir="13500000">
                      <a:srgbClr val="000000">
                        <a:alpha val="50000"/>
                      </a:srgbClr>
                    </a:innerShdw>
                  </a:effectLst>
                  <a:latin typeface="Sree Krushnadevaraya" pitchFamily="2" charset="0"/>
                  <a:cs typeface="Sree Krushnadevaraya" pitchFamily="2" charset="0"/>
                </a:rPr>
                <a:t>దేవుని లక్షణాలు</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644171"/>
            <a:ext cx="6830046" cy="1569660"/>
          </a:xfrm>
          <a:prstGeom prst="rect">
            <a:avLst/>
          </a:prstGeom>
          <a:noFill/>
        </p:spPr>
        <p:txBody>
          <a:bodyPr wrap="square">
            <a:spAutoFit/>
          </a:bodyPr>
          <a:lstStyle/>
          <a:p>
            <a:pPr algn="ctr"/>
            <a:r>
              <a:rPr lang="te-IN" sz="9600" b="1" spc="50" dirty="0">
                <a:ln w="0"/>
                <a:solidFill>
                  <a:schemeClr val="accent4">
                    <a:lumMod val="60000"/>
                    <a:lumOff val="40000"/>
                  </a:schemeClr>
                </a:solidFill>
                <a:effectLst>
                  <a:innerShdw blurRad="63500" dist="50800" dir="13500000">
                    <a:srgbClr val="000000">
                      <a:alpha val="50000"/>
                    </a:srgbClr>
                  </a:innerShdw>
                </a:effectLst>
                <a:latin typeface="Sree Krushnadevaraya" pitchFamily="2" charset="0"/>
                <a:cs typeface="Sree Krushnadevaraya" pitchFamily="2" charset="0"/>
              </a:rPr>
              <a:t>దేవుని స్వభావం</a:t>
            </a:r>
            <a:endParaRPr lang="en" sz="9600" b="1" spc="50" dirty="0">
              <a:ln w="0"/>
              <a:solidFill>
                <a:schemeClr val="accent4">
                  <a:lumMod val="60000"/>
                  <a:lumOff val="40000"/>
                </a:schemeClr>
              </a:solidFill>
              <a:effectLst>
                <a:innerShdw blurRad="63500" dist="50800" dir="13500000">
                  <a:srgbClr val="000000">
                    <a:alpha val="50000"/>
                  </a:srgb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1015663"/>
          </a:xfrm>
          <a:prstGeom prst="rect">
            <a:avLst/>
          </a:prstGeom>
          <a:noFill/>
        </p:spPr>
        <p:txBody>
          <a:bodyPr wrap="square">
            <a:spAutoFit/>
          </a:bodyPr>
          <a:lstStyle/>
          <a:p>
            <a:pPr algn="ctr"/>
            <a:r>
              <a:rPr lang="te-IN"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దేవుడు పరిశుద్ధుడు</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193266" y="307776"/>
            <a:ext cx="6252932" cy="1015663"/>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sz="2000" b="1" dirty="0">
                <a:solidFill>
                  <a:schemeClr val="accent3">
                    <a:lumMod val="75000"/>
                  </a:schemeClr>
                </a:solidFill>
                <a:latin typeface="Sree Krushnadevaraya" pitchFamily="2" charset="0"/>
                <a:cs typeface="Sree Krushnadevaraya" pitchFamily="2" charset="0"/>
              </a:rPr>
              <a:t>“</a:t>
            </a:r>
            <a:r>
              <a:rPr lang="te-IN" sz="2000" b="1" dirty="0">
                <a:solidFill>
                  <a:schemeClr val="accent3">
                    <a:lumMod val="75000"/>
                  </a:schemeClr>
                </a:solidFill>
                <a:latin typeface="Sree Krushnadevaraya" pitchFamily="2" charset="0"/>
                <a:cs typeface="Sree Krushnadevaraya" pitchFamily="2" charset="0"/>
              </a:rPr>
              <a:t>వారుసైన్యముల కధిపతియగు యెహోవా, పరిశుద్ధుడు పరిశుద్ధుడు పరిశుద్ధుడు; సర్వలోకము ఆయన మహిమతో నిండియున్నది అని గొప్ప స్వరముతో గాన ప్రతిగానములు చేయుచుండిరి.</a:t>
            </a:r>
            <a:r>
              <a:rPr lang="en-US" sz="2000" b="1" dirty="0">
                <a:solidFill>
                  <a:schemeClr val="accent3">
                    <a:lumMod val="75000"/>
                  </a:schemeClr>
                </a:solidFill>
                <a:latin typeface="Sree Krushnadevaraya" pitchFamily="2" charset="0"/>
                <a:cs typeface="Sree Krushnadevaraya" pitchFamily="2" charset="0"/>
              </a:rPr>
              <a:t>.”</a:t>
            </a:r>
            <a:r>
              <a:rPr lang="en" sz="2000" b="1" dirty="0">
                <a:solidFill>
                  <a:schemeClr val="accent3">
                    <a:lumMod val="75000"/>
                  </a:schemeClr>
                </a:solidFill>
                <a:latin typeface="Sree Krushnadevaraya" pitchFamily="2" charset="0"/>
                <a:cs typeface="Sree Krushnadevaraya" pitchFamily="2" charset="0"/>
              </a:rPr>
              <a:t> (</a:t>
            </a:r>
            <a:r>
              <a:rPr lang="te-IN" sz="2000" b="1" dirty="0">
                <a:solidFill>
                  <a:schemeClr val="accent3">
                    <a:lumMod val="75000"/>
                  </a:schemeClr>
                </a:solidFill>
                <a:latin typeface="Sree Krushnadevaraya" pitchFamily="2" charset="0"/>
                <a:cs typeface="Sree Krushnadevaraya" pitchFamily="2" charset="0"/>
              </a:rPr>
              <a:t>యెషయా</a:t>
            </a:r>
            <a:r>
              <a:rPr lang="en" sz="2000" b="1" dirty="0">
                <a:solidFill>
                  <a:schemeClr val="accent3">
                    <a:lumMod val="75000"/>
                  </a:schemeClr>
                </a:solidFill>
                <a:latin typeface="Sree Krushnadevaraya" pitchFamily="2" charset="0"/>
                <a:cs typeface="Sree Krushnadevaraya" pitchFamily="2" charset="0"/>
              </a:rPr>
              <a:t>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529442"/>
            <a:ext cx="6515100" cy="163121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 ప్రక్కన నిలిచే దేవదూతలు ఆయనను “పరిశుద్ధుడు, పరిశుద్ధుడు, పరిశుద్ధుడు” అని స్తుతిస్తారు (యెషయా 6:3; ప్రకటన 4:8). ఈ గుణం ఆయన స్వభావంతో ఎంతగా అంతర్ధానంగా ముడిపడి ఉందంటే, యెషయా దానిని దేవుని సరైన నామంగా ఉపయోగిస్తాడు: “పరిశుద్ధుడు సెలవిచ్చుచున్నాడు”. (యెషయా 40:25; 57:15).</a:t>
            </a:r>
            <a:endParaRPr lang="en" sz="2000" b="1" dirty="0">
              <a:latin typeface="Sree Krushnadevaraya" pitchFamily="2" charset="0"/>
              <a:cs typeface="Sree Krushnadevaraya" pitchFamily="2" charset="0"/>
            </a:endParaRP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02632"/>
            <a:ext cx="6636465" cy="163121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దీని అర్థం ఏమిటంటే, ఆయన పరిశుద్ధుడు కాబట్టి, ఆయన ప్రేమ పరిశుద్ధమైనది, స్వచ్ఛమైనది మరియు స్వార్థరహితమైనది. ఆయన పరిశుద్ధుడు కాబట్టి, ఆయన సర్వశక్తి కూడా పరిశుద్ధమైనది, స్వచ్ఛమైనది మరియు స్వార్థరహితమైనది. ఆయన గుణాలన్నీ పరిశుద్ధత మరియు స్వచ్ఛతతో నిండి ఉన్నాయి.</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481521"/>
            <a:ext cx="6636459" cy="707886"/>
          </a:xfrm>
          <a:prstGeom prst="rect">
            <a:avLst/>
          </a:prstGeom>
          <a:noFill/>
        </p:spPr>
        <p:txBody>
          <a:bodyPr wrap="square">
            <a:spAutoFit/>
          </a:bodyPr>
          <a:lstStyle/>
          <a:p>
            <a:pPr lvl="0">
              <a:spcBef>
                <a:spcPts val="600"/>
              </a:spcBef>
              <a:defRPr/>
            </a:pPr>
            <a:r>
              <a:rPr lang="te-IN" sz="2000" dirty="0">
                <a:solidFill>
                  <a:prstClr val="black"/>
                </a:solidFill>
                <a:latin typeface="Sree Krushnadevaraya" pitchFamily="2" charset="0"/>
                <a:cs typeface="Sree Krushnadevaraya" pitchFamily="2" charset="0"/>
              </a:rPr>
              <a:t>అయితే ఇది దేవునికి ఎలా వర్తిస్తుంది? ఆయన చెడు నుండి పూర్తిగా వేరుగా ఉన్నాడు మరియు పాపంతో ఆయనకు ఎలాంటి సంబంధం లేదు.</a:t>
            </a:r>
            <a:endParaRPr kumimoji="0" lang="en" sz="20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పరిశుద్ధంగా ఉండటం అంటే ఏమిటి? అంటే ప్రతిష్ఠించబడటం, ప్రత్యేకించబడటం, శుభ్రంగా ఉండటం. మనం చెడు నుండి వైదొలగి, దేవుడు మనకు అప్పగించిన పనిని చేసినప్పుడు పరిశుద్ధులమవుతాము. (సంఖ్యాకాండము 15:40; లేవీయకాండము 11:44; 1 పేతురు 2:9).</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29934"/>
            <a:ext cx="12192000" cy="830997"/>
          </a:xfrm>
          <a:prstGeom prst="rect">
            <a:avLst/>
          </a:prstGeom>
          <a:noFill/>
        </p:spPr>
        <p:txBody>
          <a:bodyPr wrap="square">
            <a:spAutoFit/>
          </a:bodyPr>
          <a:lstStyle/>
          <a:p>
            <a:pPr algn="ctr"/>
            <a:r>
              <a:rPr lang="te-I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దేవుడు ప్రేమ</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87217"/>
            <a:ext cx="11791949" cy="707886"/>
          </a:xfrm>
          <a:prstGeom prst="rect">
            <a:avLst/>
          </a:prstGeom>
          <a:noFill/>
        </p:spPr>
        <p:txBody>
          <a:bodyPr wrap="square">
            <a:spAutoFit/>
          </a:bodyPr>
          <a:lstStyle/>
          <a:p>
            <a:pPr algn="ctr"/>
            <a:r>
              <a:rPr lang="en"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మనయెడల దేవునికి ఉన్న ప్రేమను మనమెరిగినవారమై దాని నమ్ముకొనియున్నాము; దేవుడు ప్రేమాస్వరూపియై యున్నాడు, ప్రేమయందు నిలిచియుండువాడు దేవునియందు నిలిచియున్నాడు, దేవుడు వానియందు నిలిచియున్నాడు.</a:t>
            </a:r>
            <a:r>
              <a:rPr lang="en"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1 యోహాను</a:t>
            </a:r>
            <a:r>
              <a:rPr lang="en"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4:16)</a:t>
            </a:r>
            <a:endParaRPr lang="es-ES" sz="2000" b="1" dirty="0">
              <a:solidFill>
                <a:schemeClr val="bg2">
                  <a:lumMod val="60000"/>
                  <a:lumOff val="4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348347" y="1319917"/>
            <a:ext cx="11589544"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దేవుడు ప్రేమను కలిగి ఉండటమే కాదు, ప్రేమను ప్రసాదిస్తాడు కూడా (ఆయన ఈ రెండూ చేసినప్పటికీ), కానీ “దేవుడు ప్రేమ స్వరూపి” (1 యోహాను 4:8, 16). పరిశుద్ధత వలె, ప్రేమ కూడా దైవిక స్వభావంలో అంతర్భాగం.</a:t>
            </a:r>
            <a:endParaRPr lang="en" sz="2000" b="1" dirty="0">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711773"/>
            <a:ext cx="8458200" cy="400110"/>
          </a:xfrm>
          <a:prstGeom prst="rect">
            <a:avLst/>
          </a:prstGeom>
          <a:noFill/>
        </p:spPr>
        <p:txBody>
          <a:bodyPr wrap="square">
            <a:spAutoFit/>
          </a:bodyPr>
          <a:lstStyle/>
          <a:p>
            <a:pPr algn="ctr">
              <a:spcBef>
                <a:spcPts val="600"/>
              </a:spcBef>
            </a:pPr>
            <a:r>
              <a:rPr lang="te-IN" sz="2000" b="1" dirty="0">
                <a:latin typeface="Sree Krushnadevaraya" pitchFamily="2" charset="0"/>
                <a:cs typeface="Sree Krushnadevaraya" pitchFamily="2" charset="0"/>
              </a:rPr>
              <a:t>ఆయన ప్రేమకు నేను ఎలా ప్రతిస్పందించగలను?</a:t>
            </a:r>
            <a:endParaRPr lang="en" sz="2000" b="1" dirty="0">
              <a:latin typeface="Sree Krushnadevaraya" pitchFamily="2" charset="0"/>
              <a:cs typeface="Sree Krushnadevaraya" pitchFamily="2" charset="0"/>
            </a:endParaRP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724583974"/>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707886"/>
          </a:xfrm>
          <a:prstGeom prst="rect">
            <a:avLst/>
          </a:prstGeom>
          <a:noFill/>
        </p:spPr>
        <p:txBody>
          <a:bodyPr wrap="square">
            <a:spAutoFit/>
          </a:bodyPr>
          <a:lstStyle/>
          <a:p>
            <a:pPr lvl="0" algn="ctr">
              <a:spcBef>
                <a:spcPts val="600"/>
              </a:spcBef>
              <a:defRPr/>
            </a:pPr>
            <a:r>
              <a:rPr lang="te-IN" sz="2000" b="1" dirty="0">
                <a:solidFill>
                  <a:prstClr val="black"/>
                </a:solidFill>
                <a:latin typeface="Sree Krushnadevaraya" pitchFamily="2" charset="0"/>
                <a:cs typeface="Sree Krushnadevaraya" pitchFamily="2" charset="0"/>
              </a:rPr>
              <a:t>“ఆయన ముందుగా మనలను ప్రేమించెను గనుక మనము ఆయనను ప్రేమించుచున్నాము” (1 యోహాను 4:19).</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1270</TotalTime>
  <Words>964</Words>
  <Application>Microsoft Office PowerPoint</Application>
  <PresentationFormat>Panorámica</PresentationFormat>
  <Paragraphs>77</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Gidugu</vt:lpstr>
      <vt:lpstr>Arial</vt:lpstr>
      <vt:lpstr>Aptos Display</vt:lpstr>
      <vt:lpstr>Sree Krushnadevaraya</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dc:title>
  <dc:creator>Samraj Kumar K</dc:creator>
  <cp:lastModifiedBy>Sergio</cp:lastModifiedBy>
  <cp:revision>104</cp:revision>
  <dcterms:created xsi:type="dcterms:W3CDTF">2026-02-28T16:33:58Z</dcterms:created>
  <dcterms:modified xsi:type="dcterms:W3CDTF">2026-04-05T05:42:57Z</dcterms:modified>
</cp:coreProperties>
</file>