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5" r:id="rId3"/>
    <p:sldId id="290" r:id="rId4"/>
    <p:sldId id="293" r:id="rId5"/>
    <p:sldId id="292" r:id="rId6"/>
    <p:sldId id="258" r:id="rId7"/>
    <p:sldId id="259" r:id="rId8"/>
    <p:sldId id="260" r:id="rId9"/>
    <p:sldId id="284" r:id="rId10"/>
    <p:sldId id="285" r:id="rId11"/>
    <p:sldId id="262" r:id="rId12"/>
    <p:sldId id="263" r:id="rId13"/>
    <p:sldId id="264" r:id="rId14"/>
    <p:sldId id="283" r:id="rId15"/>
  </p:sldIdLst>
  <p:sldSz cx="12192000" cy="6858000"/>
  <p:notesSz cx="6858000" cy="9144000"/>
  <p:embeddedFontLst>
    <p:embeddedFont>
      <p:font typeface="Gidugu" panose="020B0604020202020204" charset="0"/>
      <p:regular r:id="rId16"/>
    </p:embeddedFont>
    <p:embeddedFont>
      <p:font typeface="Sree Krushnadevaraya" panose="02000600000000000000" pitchFamily="2" charset="0"/>
      <p:regular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84"/>
      </p:cViewPr>
      <p:guideLst>
        <p:guide orient="horz" pos="2160"/>
        <p:guide pos="3840"/>
      </p:guideLst>
    </p:cSldViewPr>
  </p:slideViewPr>
  <p:notesTextViewPr>
    <p:cViewPr>
      <p:scale>
        <a:sx n="1" d="1"/>
        <a:sy n="1" d="1"/>
      </p:scale>
      <p:origin x="0" y="0"/>
    </p:cViewPr>
  </p:notesTextViewPr>
  <p:sorterViewPr>
    <p:cViewPr>
      <p:scale>
        <a:sx n="200" d="100"/>
        <a:sy n="200" d="100"/>
      </p:scale>
      <p:origin x="0" y="71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bIns="0" anchor="b"/>
        <a:lstStyle/>
        <a:p>
          <a:pPr>
            <a:lnSpc>
              <a:spcPct val="50000"/>
            </a:lnSpc>
          </a:pPr>
          <a:r>
            <a:rPr lang="te-IN" sz="2000" b="1" dirty="0">
              <a:solidFill>
                <a:schemeClr val="tx2">
                  <a:lumMod val="50000"/>
                </a:schemeClr>
              </a:solidFill>
              <a:latin typeface="Sree Krushnadevaraya" pitchFamily="2" charset="0"/>
              <a:cs typeface="Sree Krushnadevaraya" pitchFamily="2" charset="0"/>
            </a:rPr>
            <a:t>బైబిలును ఎలా అధ్యయనం చేయాలి:</a:t>
          </a:r>
          <a:endParaRPr lang="es-ES" sz="2000" dirty="0">
            <a:solidFill>
              <a:schemeClr val="tx2">
                <a:lumMod val="50000"/>
              </a:schemeClr>
            </a:solidFill>
            <a:latin typeface="Sree Krushnadevaraya" pitchFamily="2" charset="0"/>
            <a:cs typeface="Sree Krushnadevaraya" pitchFamily="2" charset="0"/>
          </a:endParaRPr>
        </a:p>
      </dgm:t>
    </dgm:pt>
    <dgm:pt modelId="{6AF777DB-6B30-447F-A544-2393379E83FB}" type="parTrans" cxnId="{65A1E800-3F31-44CA-839D-98418C5F2746}">
      <dgm:prSet/>
      <dgm:spPr/>
      <dgm:t>
        <a:bodyPr/>
        <a:lstStyle/>
        <a:p>
          <a:endParaRPr lang="es-ES" sz="2000">
            <a:latin typeface="Sree Krushnadevaraya" pitchFamily="2" charset="0"/>
            <a:cs typeface="Sree Krushnadevaraya" pitchFamily="2" charset="0"/>
          </a:endParaRPr>
        </a:p>
      </dgm:t>
    </dgm:pt>
    <dgm:pt modelId="{AE112AF7-F2EC-42AF-803B-B28B009ADCAC}" type="sibTrans" cxnId="{65A1E800-3F31-44CA-839D-98418C5F2746}">
      <dgm:prSet/>
      <dgm:spPr/>
      <dgm:t>
        <a:bodyPr/>
        <a:lstStyle/>
        <a:p>
          <a:endParaRPr lang="es-ES" sz="2000">
            <a:latin typeface="Sree Krushnadevaraya" pitchFamily="2" charset="0"/>
            <a:cs typeface="Sree Krushnadevaraya" pitchFamily="2" charset="0"/>
          </a:endParaRPr>
        </a:p>
      </dgm:t>
    </dgm:pt>
    <dgm:pt modelId="{9D7E9763-D263-437D-9895-30FFBD4EE73B}">
      <dgm:prSet custT="1"/>
      <dgm:spPr>
        <a:solidFill>
          <a:schemeClr val="accent6">
            <a:lumMod val="50000"/>
          </a:schemeClr>
        </a:solidFill>
      </dgm:spPr>
      <dgm:t>
        <a:bodyPr bIns="0"/>
        <a:lstStyle/>
        <a:p>
          <a:r>
            <a:rPr lang="te-IN" sz="2000" b="1" dirty="0">
              <a:effectLst>
                <a:outerShdw blurRad="38100" dist="38100" dir="2700000" algn="tl">
                  <a:srgbClr val="000000"/>
                </a:outerShdw>
              </a:effectLst>
              <a:latin typeface="Sree Krushnadevaraya" pitchFamily="2" charset="0"/>
              <a:cs typeface="Sree Krushnadevaraya" pitchFamily="2" charset="0"/>
            </a:rPr>
            <a:t>సమయం</a:t>
          </a:r>
          <a:endParaRPr lang="es-ES" sz="2000" dirty="0">
            <a:effectLst>
              <a:outerShdw blurRad="38100" dist="38100" dir="2700000" algn="tl">
                <a:srgbClr val="000000"/>
              </a:outerShdw>
            </a:effectLst>
            <a:latin typeface="Sree Krushnadevaraya" pitchFamily="2" charset="0"/>
            <a:cs typeface="Sree Krushnadevaraya" pitchFamily="2" charset="0"/>
          </a:endParaRPr>
        </a:p>
      </dgm:t>
    </dgm:pt>
    <dgm:pt modelId="{4F718905-7719-4E39-A86D-49F36C9995CD}" type="parTrans" cxnId="{EF08B1D9-3F43-4405-B70D-697789D39A69}">
      <dgm:prSet/>
      <dgm:spPr/>
      <dgm:t>
        <a:bodyPr/>
        <a:lstStyle/>
        <a:p>
          <a:endParaRPr lang="es-ES" sz="2000">
            <a:latin typeface="Sree Krushnadevaraya" pitchFamily="2" charset="0"/>
            <a:cs typeface="Sree Krushnadevaraya" pitchFamily="2" charset="0"/>
          </a:endParaRPr>
        </a:p>
      </dgm:t>
    </dgm:pt>
    <dgm:pt modelId="{5E56B14D-5908-4DBC-96C7-C2834E449489}" type="sibTrans" cxnId="{EF08B1D9-3F43-4405-B70D-697789D39A69}">
      <dgm:prSet/>
      <dgm:spPr/>
      <dgm:t>
        <a:bodyPr/>
        <a:lstStyle/>
        <a:p>
          <a:endParaRPr lang="es-ES" sz="2000">
            <a:latin typeface="Sree Krushnadevaraya" pitchFamily="2" charset="0"/>
            <a:cs typeface="Sree Krushnadevaraya" pitchFamily="2" charset="0"/>
          </a:endParaRPr>
        </a:p>
      </dgm:t>
    </dgm:pt>
    <dgm:pt modelId="{346F7C78-5B64-4AF5-AA5B-CD45B08816EF}">
      <dgm:prSet custT="1"/>
      <dgm:spPr>
        <a:solidFill>
          <a:schemeClr val="bg2"/>
        </a:solidFill>
      </dgm:spPr>
      <dgm:t>
        <a:bodyPr tIns="72000" bIns="0"/>
        <a:lstStyle/>
        <a:p>
          <a:r>
            <a:rPr lang="te-IN" sz="2000" b="1" dirty="0">
              <a:effectLst>
                <a:outerShdw blurRad="38100" dist="38100" dir="2700000" algn="tl">
                  <a:srgbClr val="000000"/>
                </a:outerShdw>
              </a:effectLst>
              <a:latin typeface="Sree Krushnadevaraya" pitchFamily="2" charset="0"/>
              <a:cs typeface="Sree Krushnadevaraya" pitchFamily="2" charset="0"/>
            </a:rPr>
            <a:t>స్థలం</a:t>
          </a:r>
          <a:endParaRPr lang="es-ES" sz="2000" dirty="0">
            <a:effectLst>
              <a:outerShdw blurRad="38100" dist="38100" dir="2700000" algn="tl">
                <a:srgbClr val="000000"/>
              </a:outerShdw>
            </a:effectLst>
            <a:latin typeface="Sree Krushnadevaraya" pitchFamily="2" charset="0"/>
            <a:cs typeface="Sree Krushnadevaraya" pitchFamily="2" charset="0"/>
          </a:endParaRPr>
        </a:p>
      </dgm:t>
    </dgm:pt>
    <dgm:pt modelId="{DB9EBF68-C154-4C94-BFA1-0E41A5FB5C44}" type="parTrans" cxnId="{42E96D2A-FD7F-437F-A185-537774FAFDFB}">
      <dgm:prSet/>
      <dgm:spPr/>
      <dgm:t>
        <a:bodyPr/>
        <a:lstStyle/>
        <a:p>
          <a:endParaRPr lang="es-ES" sz="2000">
            <a:latin typeface="Sree Krushnadevaraya" pitchFamily="2" charset="0"/>
            <a:cs typeface="Sree Krushnadevaraya" pitchFamily="2" charset="0"/>
          </a:endParaRPr>
        </a:p>
      </dgm:t>
    </dgm:pt>
    <dgm:pt modelId="{566865AA-00DD-4BFC-88E8-B6E180C7386F}" type="sibTrans" cxnId="{42E96D2A-FD7F-437F-A185-537774FAFDFB}">
      <dgm:prSet/>
      <dgm:spPr/>
      <dgm:t>
        <a:bodyPr/>
        <a:lstStyle/>
        <a:p>
          <a:endParaRPr lang="es-ES" sz="2000">
            <a:latin typeface="Sree Krushnadevaraya" pitchFamily="2" charset="0"/>
            <a:cs typeface="Sree Krushnadevaraya" pitchFamily="2" charset="0"/>
          </a:endParaRPr>
        </a:p>
      </dgm:t>
    </dgm:pt>
    <dgm:pt modelId="{615BC5F3-C19B-48D2-9CB4-90DD025BB153}">
      <dgm:prSet custT="1"/>
      <dgm:spPr>
        <a:solidFill>
          <a:schemeClr val="accent1">
            <a:lumMod val="75000"/>
          </a:schemeClr>
        </a:solidFill>
      </dgm:spPr>
      <dgm:t>
        <a:bodyPr tIns="252000" bIns="72000"/>
        <a:lstStyle/>
        <a:p>
          <a:r>
            <a:rPr lang="te-IN" sz="2000" b="1" dirty="0">
              <a:effectLst>
                <a:outerShdw blurRad="38100" dist="38100" dir="2700000" algn="tl">
                  <a:srgbClr val="000000"/>
                </a:outerShdw>
              </a:effectLst>
              <a:latin typeface="Sree Krushnadevaraya" pitchFamily="2" charset="0"/>
              <a:cs typeface="Sree Krushnadevaraya" pitchFamily="2" charset="0"/>
            </a:rPr>
            <a:t>సాంకేతికత</a:t>
          </a:r>
          <a:endParaRPr lang="es-ES" sz="2000" dirty="0">
            <a:effectLst>
              <a:outerShdw blurRad="38100" dist="38100" dir="2700000" algn="tl">
                <a:srgbClr val="000000"/>
              </a:outerShdw>
            </a:effectLst>
            <a:latin typeface="Sree Krushnadevaraya" pitchFamily="2" charset="0"/>
            <a:cs typeface="Sree Krushnadevaraya" pitchFamily="2" charset="0"/>
          </a:endParaRPr>
        </a:p>
      </dgm:t>
    </dgm:pt>
    <dgm:pt modelId="{6BFA2B71-656E-43AF-A9AA-C0AEB00B4329}" type="parTrans" cxnId="{E49C5ABD-8C4A-4318-848D-FA9DBEDA4CCB}">
      <dgm:prSet/>
      <dgm:spPr/>
      <dgm:t>
        <a:bodyPr/>
        <a:lstStyle/>
        <a:p>
          <a:endParaRPr lang="es-ES" sz="2000">
            <a:latin typeface="Sree Krushnadevaraya" pitchFamily="2" charset="0"/>
            <a:cs typeface="Sree Krushnadevaraya" pitchFamily="2" charset="0"/>
          </a:endParaRPr>
        </a:p>
      </dgm:t>
    </dgm:pt>
    <dgm:pt modelId="{75F2F812-341C-4FDC-B4ED-DBFC5FF36FB7}" type="sibTrans" cxnId="{E49C5ABD-8C4A-4318-848D-FA9DBEDA4CCB}">
      <dgm:prSet/>
      <dgm:spPr/>
      <dgm:t>
        <a:bodyPr/>
        <a:lstStyle/>
        <a:p>
          <a:endParaRPr lang="es-ES" sz="2000">
            <a:latin typeface="Sree Krushnadevaraya" pitchFamily="2" charset="0"/>
            <a:cs typeface="Sree Krushnadevaraya" pitchFamily="2" charset="0"/>
          </a:endParaRPr>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bIns="0" anchor="b"/>
        <a:lstStyle/>
        <a:p>
          <a:pPr>
            <a:lnSpc>
              <a:spcPct val="50000"/>
            </a:lnSpc>
          </a:pPr>
          <a:r>
            <a:rPr lang="te-IN" sz="2000" b="1" dirty="0">
              <a:solidFill>
                <a:schemeClr val="accent2">
                  <a:lumMod val="50000"/>
                </a:schemeClr>
              </a:solidFill>
              <a:latin typeface="Sree Krushnadevaraya" pitchFamily="2" charset="0"/>
              <a:cs typeface="Sree Krushnadevaraya" pitchFamily="2" charset="0"/>
            </a:rPr>
            <a:t>బైబిలు అధ్యయనం వల్ల కలిగే ప్రయోజనాలు</a:t>
          </a:r>
          <a:endParaRPr lang="es-ES" sz="2000" dirty="0">
            <a:solidFill>
              <a:schemeClr val="accent2">
                <a:lumMod val="50000"/>
              </a:schemeClr>
            </a:solidFill>
            <a:latin typeface="Sree Krushnadevaraya" pitchFamily="2" charset="0"/>
            <a:cs typeface="Sree Krushnadevaraya" pitchFamily="2" charset="0"/>
          </a:endParaRPr>
        </a:p>
      </dgm:t>
    </dgm:pt>
    <dgm:pt modelId="{EC28A91E-89FD-4EC6-A9D8-519753291C01}" type="parTrans" cxnId="{F08589C2-33A3-4113-A9B7-FA52CDCC0DDD}">
      <dgm:prSet/>
      <dgm:spPr/>
      <dgm:t>
        <a:bodyPr/>
        <a:lstStyle/>
        <a:p>
          <a:endParaRPr lang="es-ES" sz="2000">
            <a:latin typeface="Sree Krushnadevaraya" pitchFamily="2" charset="0"/>
            <a:cs typeface="Sree Krushnadevaraya" pitchFamily="2" charset="0"/>
          </a:endParaRPr>
        </a:p>
      </dgm:t>
    </dgm:pt>
    <dgm:pt modelId="{1842891B-3D7D-421E-8BF6-BD1E8CEE8DD0}" type="sibTrans" cxnId="{F08589C2-33A3-4113-A9B7-FA52CDCC0DDD}">
      <dgm:prSet/>
      <dgm:spPr/>
      <dgm:t>
        <a:bodyPr/>
        <a:lstStyle/>
        <a:p>
          <a:endParaRPr lang="es-ES" sz="2000">
            <a:latin typeface="Sree Krushnadevaraya" pitchFamily="2" charset="0"/>
            <a:cs typeface="Sree Krushnadevaraya" pitchFamily="2" charset="0"/>
          </a:endParaRPr>
        </a:p>
      </dgm:t>
    </dgm:pt>
    <dgm:pt modelId="{868C3F27-94D4-40BD-948E-22015F235005}">
      <dgm:prSet custT="1"/>
      <dgm:spPr>
        <a:solidFill>
          <a:schemeClr val="accent5">
            <a:lumMod val="75000"/>
          </a:schemeClr>
        </a:solidFill>
      </dgm:spPr>
      <dgm:t>
        <a:bodyPr anchor="b"/>
        <a:lstStyle/>
        <a:p>
          <a:pPr>
            <a:lnSpc>
              <a:spcPct val="50000"/>
            </a:lnSpc>
          </a:pPr>
          <a:endParaRPr lang="en-IN" sz="2000" b="1" dirty="0">
            <a:effectLst>
              <a:outerShdw blurRad="38100" dist="38100" dir="2700000" algn="tl">
                <a:srgbClr val="000000"/>
              </a:outerShdw>
            </a:effectLst>
            <a:latin typeface="Sree Krushnadevaraya" pitchFamily="2" charset="0"/>
            <a:cs typeface="Sree Krushnadevaraya" pitchFamily="2" charset="0"/>
          </a:endParaRPr>
        </a:p>
        <a:p>
          <a:pPr>
            <a:lnSpc>
              <a:spcPct val="50000"/>
            </a:lnSpc>
          </a:pPr>
          <a:r>
            <a:rPr lang="te-IN" sz="2000" b="1" dirty="0">
              <a:effectLst>
                <a:outerShdw blurRad="38100" dist="38100" dir="2700000" algn="tl">
                  <a:srgbClr val="000000"/>
                </a:outerShdw>
              </a:effectLst>
              <a:latin typeface="Sree Krushnadevaraya" pitchFamily="2" charset="0"/>
              <a:cs typeface="Sree Krushnadevaraya" pitchFamily="2" charset="0"/>
            </a:rPr>
            <a:t>దాన్ని పంచుకోవడం వల్ల కలిగే ప్రయోజనం</a:t>
          </a:r>
          <a:endParaRPr lang="es-ES" sz="2000" dirty="0">
            <a:effectLst>
              <a:outerShdw blurRad="38100" dist="38100" dir="2700000" algn="tl">
                <a:srgbClr val="000000"/>
              </a:outerShdw>
            </a:effectLst>
            <a:latin typeface="Sree Krushnadevaraya" pitchFamily="2" charset="0"/>
            <a:cs typeface="Sree Krushnadevaraya" pitchFamily="2" charset="0"/>
          </a:endParaRPr>
        </a:p>
      </dgm:t>
    </dgm:pt>
    <dgm:pt modelId="{7915A73F-5B14-423F-AEB0-78CFB35B8506}" type="parTrans" cxnId="{4160C05E-1C24-457B-9BE3-5F4C137C227B}">
      <dgm:prSet/>
      <dgm:spPr/>
      <dgm:t>
        <a:bodyPr/>
        <a:lstStyle/>
        <a:p>
          <a:endParaRPr lang="es-ES" sz="2000">
            <a:latin typeface="Sree Krushnadevaraya" pitchFamily="2" charset="0"/>
            <a:cs typeface="Sree Krushnadevaraya" pitchFamily="2" charset="0"/>
          </a:endParaRPr>
        </a:p>
      </dgm:t>
    </dgm:pt>
    <dgm:pt modelId="{1C2A5DBE-FD27-42E5-9AE5-F10F84A74B3A}" type="sibTrans" cxnId="{4160C05E-1C24-457B-9BE3-5F4C137C227B}">
      <dgm:prSet/>
      <dgm:spPr/>
      <dgm:t>
        <a:bodyPr/>
        <a:lstStyle/>
        <a:p>
          <a:endParaRPr lang="es-ES" sz="2000">
            <a:latin typeface="Sree Krushnadevaraya" pitchFamily="2" charset="0"/>
            <a:cs typeface="Sree Krushnadevaraya" pitchFamily="2" charset="0"/>
          </a:endParaRPr>
        </a:p>
      </dgm:t>
    </dgm:pt>
    <dgm:pt modelId="{35369738-777B-4920-BEB8-E04541302D9D}">
      <dgm:prSet custT="1"/>
      <dgm:spPr>
        <a:solidFill>
          <a:srgbClr val="0070C0"/>
        </a:solidFill>
      </dgm:spPr>
      <dgm:t>
        <a:bodyPr tIns="396000" bIns="144000"/>
        <a:lstStyle/>
        <a:p>
          <a:pPr>
            <a:lnSpc>
              <a:spcPct val="50000"/>
            </a:lnSpc>
          </a:pPr>
          <a:r>
            <a:rPr lang="te-IN" sz="2000" b="1" dirty="0">
              <a:effectLst>
                <a:outerShdw blurRad="38100" dist="38100" dir="2700000" algn="tl">
                  <a:srgbClr val="000000"/>
                </a:outerShdw>
              </a:effectLst>
              <a:latin typeface="Sree Krushnadevaraya" pitchFamily="2" charset="0"/>
              <a:cs typeface="Sree Krushnadevaraya" pitchFamily="2" charset="0"/>
            </a:rPr>
            <a:t>దీన్ని తినడం వల్ల కలిగే ప్రయోజనాలు</a:t>
          </a:r>
          <a:endParaRPr lang="es-ES" sz="2000" dirty="0">
            <a:effectLst>
              <a:outerShdw blurRad="38100" dist="38100" dir="2700000" algn="tl">
                <a:srgbClr val="000000"/>
              </a:outerShdw>
            </a:effectLst>
            <a:latin typeface="Sree Krushnadevaraya" pitchFamily="2" charset="0"/>
            <a:cs typeface="Sree Krushnadevaraya" pitchFamily="2" charset="0"/>
          </a:endParaRPr>
        </a:p>
      </dgm:t>
    </dgm:pt>
    <dgm:pt modelId="{4A238E80-9050-4894-A1D9-5361C8DEAE97}" type="parTrans" cxnId="{2AFEFD41-D696-494A-ACCB-F442C25F2768}">
      <dgm:prSet/>
      <dgm:spPr/>
      <dgm:t>
        <a:bodyPr/>
        <a:lstStyle/>
        <a:p>
          <a:endParaRPr lang="es-ES" sz="2000">
            <a:latin typeface="Sree Krushnadevaraya" pitchFamily="2" charset="0"/>
            <a:cs typeface="Sree Krushnadevaraya" pitchFamily="2" charset="0"/>
          </a:endParaRPr>
        </a:p>
      </dgm:t>
    </dgm:pt>
    <dgm:pt modelId="{2BF99C05-A719-4F3C-A9ED-6BDAA1163737}" type="sibTrans" cxnId="{2AFEFD41-D696-494A-ACCB-F442C25F2768}">
      <dgm:prSet/>
      <dgm:spPr/>
      <dgm:t>
        <a:bodyPr/>
        <a:lstStyle/>
        <a:p>
          <a:endParaRPr lang="es-ES" sz="2000">
            <a:latin typeface="Sree Krushnadevaraya" pitchFamily="2" charset="0"/>
            <a:cs typeface="Sree Krushnadevaraya" pitchFamily="2" charset="0"/>
          </a:endParaRPr>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nchor="t"/>
        <a:lstStyle/>
        <a:p>
          <a:r>
            <a:rPr lang="te-IN" sz="2800" b="1" dirty="0">
              <a:effectLst>
                <a:outerShdw blurRad="38100" dist="38100" dir="2700000" algn="tl">
                  <a:srgbClr val="000000"/>
                </a:outerShdw>
              </a:effectLst>
              <a:latin typeface="Sree Krushnadevaraya" pitchFamily="2" charset="0"/>
              <a:cs typeface="Sree Krushnadevaraya" pitchFamily="2" charset="0"/>
            </a:rPr>
            <a:t>బైబిల్ యొక్క లోతైన అధ్యయనం నాలుగు విభాగాలను కలిగి ఉంటుంది</a:t>
          </a:r>
          <a:endParaRPr lang="en" sz="2800" b="1" dirty="0">
            <a:effectLst>
              <a:outerShdw blurRad="38100" dist="38100" dir="2700000" algn="tl">
                <a:srgbClr val="000000"/>
              </a:outerShdw>
            </a:effectLst>
            <a:latin typeface="Sree Krushnadevaraya" pitchFamily="2" charset="0"/>
            <a:cs typeface="Sree Krushnadevaraya" pitchFamily="2" charset="0"/>
          </a:endParaRP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5C040719-34EB-44B0-8107-31585170A14B}">
      <dgm:prSet phldrT="[Texto]" phldr="0" custT="1"/>
      <dgm:spPr>
        <a:solidFill>
          <a:schemeClr val="accent2">
            <a:lumMod val="75000"/>
          </a:schemeClr>
        </a:solidFill>
      </dgm:spPr>
      <dgm:t>
        <a:bodyPr/>
        <a:lstStyle/>
        <a:p>
          <a:r>
            <a:rPr lang="te-IN" sz="2000" b="1" dirty="0">
              <a:effectLst>
                <a:outerShdw blurRad="38100" dist="38100" dir="2700000" algn="tl">
                  <a:srgbClr val="000000"/>
                </a:outerShdw>
              </a:effectLst>
              <a:latin typeface="Sree Krushnadevaraya" pitchFamily="2" charset="0"/>
              <a:cs typeface="Sree Krushnadevaraya" pitchFamily="2" charset="0"/>
            </a:rPr>
            <a:t>ప్రార్థన</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57E6E847-F8CE-40C9-A9BA-41F91E67E8AF}">
      <dgm:prSet phldrT="[Texto]" phldr="0" custT="1"/>
      <dgm:spPr>
        <a:solidFill>
          <a:schemeClr val="accent1"/>
        </a:solidFill>
      </dgm:spPr>
      <dgm:t>
        <a:bodyPr anchor="b"/>
        <a:lstStyle/>
        <a:p>
          <a:pPr>
            <a:lnSpc>
              <a:spcPct val="50000"/>
            </a:lnSpc>
          </a:pPr>
          <a:r>
            <a:rPr lang="te-IN" sz="2000" b="1" dirty="0">
              <a:effectLst>
                <a:outerShdw blurRad="38100" dist="38100" dir="2700000" algn="tl">
                  <a:srgbClr val="000000"/>
                </a:outerShdw>
              </a:effectLst>
              <a:latin typeface="Sree Krushnadevaraya" pitchFamily="2" charset="0"/>
              <a:cs typeface="Sree Krushnadevaraya" pitchFamily="2" charset="0"/>
            </a:rPr>
            <a:t>చదవడం మరియు అర్థం చేసుకోవడం [ప్రతిపాదిత సాంకేతికత]</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E3BC48F2-4414-4F64-B915-2E5F84332200}">
      <dgm:prSet phldrT="[Texto]" phldr="0" custT="1"/>
      <dgm:spPr>
        <a:solidFill>
          <a:srgbClr val="A88000"/>
        </a:solidFill>
      </dgm:spPr>
      <dgm:t>
        <a:bodyPr anchor="b"/>
        <a:lstStyle/>
        <a:p>
          <a:r>
            <a:rPr lang="te-IN" sz="2000" b="1" dirty="0">
              <a:effectLst>
                <a:outerShdw blurRad="38100" dist="38100" dir="2700000" algn="tl">
                  <a:srgbClr val="000000"/>
                </a:outerShdw>
              </a:effectLst>
              <a:latin typeface="Sree Krushnadevaraya" pitchFamily="2" charset="0"/>
              <a:cs typeface="Sree Krushnadevaraya" pitchFamily="2" charset="0"/>
            </a:rPr>
            <a:t>ప్రార్థన</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EF984F15-F793-4AC0-AB43-25C1C1096746}">
      <dgm:prSet phldrT="[Texto]" phldr="0" custT="1"/>
      <dgm:spPr>
        <a:solidFill>
          <a:schemeClr val="accent6">
            <a:lumMod val="50000"/>
          </a:schemeClr>
        </a:solidFill>
      </dgm:spPr>
      <dgm:t>
        <a:bodyPr anchor="b"/>
        <a:lstStyle/>
        <a:p>
          <a:r>
            <a:rPr lang="te-IN" sz="2000" b="1" dirty="0">
              <a:effectLst>
                <a:outerShdw blurRad="38100" dist="38100" dir="2700000" algn="tl">
                  <a:srgbClr val="000000"/>
                </a:outerShdw>
              </a:effectLst>
              <a:latin typeface="Sree Krushnadevaraya" pitchFamily="2" charset="0"/>
              <a:cs typeface="Sree Krushnadevaraya" pitchFamily="2" charset="0"/>
            </a:rPr>
            <a:t>పంచుకొనే</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tIns="144000"/>
        <a:lstStyle/>
        <a:p>
          <a:pPr>
            <a:lnSpc>
              <a:spcPct val="50000"/>
            </a:lnSpc>
          </a:pPr>
          <a:r>
            <a:rPr lang="te-IN" sz="2000" b="1" dirty="0">
              <a:effectLst/>
              <a:latin typeface="Sree Krushnadevaraya" pitchFamily="2" charset="0"/>
              <a:cs typeface="Sree Krushnadevaraya" pitchFamily="2" charset="0"/>
            </a:rPr>
            <a:t>మీ అధ్యయనాలలో మీకు మార్గదర్శకంగా ఉండేందుకు పరిశుద్ధాత్మను ఆహ్వానించండి</a:t>
          </a:r>
          <a:endParaRPr lang="en" sz="2000" b="1" dirty="0">
            <a:effectLst/>
            <a:latin typeface="Sree Krushnadevaraya" pitchFamily="2" charset="0"/>
            <a:cs typeface="Sree Krushnadevaraya" pitchFamily="2" charset="0"/>
          </a:endParaRP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288000" rIns="12700" bIns="12700" numCol="1" spcCol="1270" anchor="ctr" anchorCtr="0"/>
        <a:lstStyle/>
        <a:p>
          <a:pPr>
            <a:lnSpc>
              <a:spcPct val="50000"/>
            </a:lnSpc>
          </a:pPr>
          <a:r>
            <a:rPr lang="te-IN" sz="2000" b="1" dirty="0">
              <a:effectLst/>
              <a:latin typeface="Sree Krushnadevaraya" pitchFamily="2" charset="0"/>
              <a:cs typeface="Sree Krushnadevaraya" pitchFamily="2" charset="0"/>
            </a:rPr>
            <a:t>బైబిల్లోని ఒక వచనం లేదా భాగాన్ని ఎంచుకోండి</a:t>
          </a:r>
          <a:endParaRPr lang="en" sz="2000" b="1" dirty="0">
            <a:effectLst/>
            <a:latin typeface="Sree Krushnadevaraya" pitchFamily="2" charset="0"/>
            <a:cs typeface="Sree Krushnadevaraya" pitchFamily="2" charset="0"/>
          </a:endParaRP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tIns="252000" bIns="72000"/>
        <a:lstStyle/>
        <a:p>
          <a:pPr>
            <a:lnSpc>
              <a:spcPct val="50000"/>
            </a:lnSpc>
          </a:pPr>
          <a:r>
            <a:rPr lang="te-IN" sz="1800" b="1" dirty="0">
              <a:effectLst/>
              <a:latin typeface="Sree Krushnadevaraya" pitchFamily="2" charset="0"/>
              <a:cs typeface="Sree Krushnadevaraya" pitchFamily="2" charset="0"/>
            </a:rPr>
            <a:t>అతను మీ హృదయాన్ని మరియు మనస్సును తాకుతాడు, తద్వారా మీరు చదివిన వాటిని మీరు అర్థం చేసుకుంటారు</a:t>
          </a:r>
          <a:endParaRPr lang="es-ES" sz="1800" b="1" dirty="0">
            <a:effectLst/>
            <a:latin typeface="Sree Krushnadevaraya" pitchFamily="2" charset="0"/>
            <a:cs typeface="Sree Krushnadevaraya" pitchFamily="2" charset="0"/>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252000" rIns="12700" bIns="12700" numCol="1" spcCol="1270" anchor="ctr" anchorCtr="0"/>
        <a:lstStyle/>
        <a:p>
          <a:pPr>
            <a:lnSpc>
              <a:spcPct val="50000"/>
            </a:lnSpc>
          </a:pPr>
          <a:r>
            <a:rPr lang="te-IN" sz="2000" b="1" kern="1200" dirty="0">
              <a:solidFill>
                <a:prstClr val="black"/>
              </a:solidFill>
              <a:effectLst/>
              <a:latin typeface="Sree Krushnadevaraya" pitchFamily="2" charset="0"/>
              <a:ea typeface="+mn-ea"/>
              <a:cs typeface="Sree Krushnadevaraya" pitchFamily="2" charset="0"/>
            </a:rPr>
            <a:t>దాన్ని మీ మనస్సులో చెక్కుకోవడంలో మీకు సహాయపడేలా వ్రాసుకోండి</a:t>
          </a:r>
          <a:endParaRPr lang="en" sz="2000" b="1" kern="1200" dirty="0">
            <a:effectLst/>
            <a:latin typeface="Sree Krushnadevaraya" pitchFamily="2" charset="0"/>
            <a:cs typeface="Sree Krushnadevaraya" pitchFamily="2" charset="0"/>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44000" rIns="12700" bIns="12700" numCol="1" spcCol="1270" anchor="ctr" anchorCtr="0"/>
        <a:lstStyle/>
        <a:p>
          <a:r>
            <a:rPr lang="te-IN" sz="2000" b="1" kern="1200" dirty="0">
              <a:solidFill>
                <a:schemeClr val="bg1"/>
              </a:solidFill>
              <a:effectLst>
                <a:outerShdw blurRad="38100" dist="38100" dir="2700000" algn="tl">
                  <a:srgbClr val="000000"/>
                </a:outerShdw>
              </a:effectLst>
              <a:latin typeface="Sree Krushnadevaraya" pitchFamily="2" charset="0"/>
              <a:ea typeface="+mn-ea"/>
              <a:cs typeface="Sree Krushnadevaraya" pitchFamily="2" charset="0"/>
            </a:rPr>
            <a:t>ముఖ్య ఆలోచనలను అండర్లైన్ చేయండి</a:t>
          </a:r>
          <a:endParaRPr lang="en" sz="2000" b="1" kern="1200" dirty="0">
            <a:solidFill>
              <a:schemeClr val="bg1"/>
            </a:solidFill>
            <a:effectLst>
              <a:outerShdw blurRad="38100" dist="38100" dir="2700000" algn="tl">
                <a:srgbClr val="000000"/>
              </a:outerShdw>
            </a:effectLst>
            <a:latin typeface="Sree Krushnadevaraya" pitchFamily="2" charset="0"/>
            <a:cs typeface="Sree Krushnadevaraya" pitchFamily="2" charset="0"/>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08000" rIns="12700" bIns="12700" numCol="1" spcCol="1270" anchor="ctr" anchorCtr="0"/>
        <a:lstStyle/>
        <a:p>
          <a:pPr>
            <a:lnSpc>
              <a:spcPct val="50000"/>
            </a:lnSpc>
          </a:pPr>
          <a:r>
            <a:rPr lang="te-IN" sz="2000" b="1" dirty="0">
              <a:solidFill>
                <a:schemeClr val="bg1"/>
              </a:solidFill>
              <a:effectLst>
                <a:outerShdw blurRad="38100" dist="38100" dir="2700000" algn="tl">
                  <a:srgbClr val="000000"/>
                </a:outerShdw>
              </a:effectLst>
              <a:latin typeface="Sree Krushnadevaraya" pitchFamily="2" charset="0"/>
              <a:cs typeface="Sree Krushnadevaraya" pitchFamily="2" charset="0"/>
            </a:rPr>
            <a:t>ఆ కీలక ఆలోచనలను ప్రేరేపించే ఆలోచనలను వ్రాయండి</a:t>
          </a:r>
          <a:endParaRPr lang="en-IN" sz="2000" b="1" dirty="0">
            <a:solidFill>
              <a:schemeClr val="bg1"/>
            </a:solidFill>
            <a:effectLst>
              <a:outerShdw blurRad="38100" dist="38100" dir="2700000" algn="tl">
                <a:srgbClr val="000000"/>
              </a:outerShdw>
            </a:effectLst>
            <a:latin typeface="Sree Krushnadevaraya" pitchFamily="2" charset="0"/>
            <a:cs typeface="Sree Krushnadevaraya" pitchFamily="2" charset="0"/>
          </a:endParaRP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252000" rIns="12700" bIns="12700" numCol="1" spcCol="1270" anchor="ctr" anchorCtr="0"/>
        <a:lstStyle/>
        <a:p>
          <a:pPr>
            <a:lnSpc>
              <a:spcPct val="50000"/>
            </a:lnSpc>
          </a:pPr>
          <a:r>
            <a:rPr lang="te-IN" sz="1800" b="1" kern="1200" dirty="0">
              <a:effectLst/>
              <a:latin typeface="Sree Krushnadevaraya" pitchFamily="2" charset="0"/>
              <a:cs typeface="Sree Krushnadevaraya" pitchFamily="2" charset="0"/>
            </a:rPr>
            <a:t>మీరు నేర్చుకున్న ఆలోచనలను అన్వయించుకోవడానికి మీకు సహాయం చేయమని దేవుడిని </a:t>
          </a:r>
          <a:r>
            <a:rPr lang="te-IN" sz="2000" b="1" kern="1200" dirty="0">
              <a:effectLst/>
              <a:latin typeface="Sree Krushnadevaraya" pitchFamily="2" charset="0"/>
              <a:cs typeface="Sree Krushnadevaraya" pitchFamily="2" charset="0"/>
            </a:rPr>
            <a:t>అడగండి</a:t>
          </a:r>
          <a:endParaRPr lang="en" sz="2000" b="1" kern="1200" dirty="0">
            <a:effectLst/>
            <a:latin typeface="Sree Krushnadevaraya" pitchFamily="2" charset="0"/>
            <a:cs typeface="Sree Krushnadevaraya" pitchFamily="2" charset="0"/>
          </a:endParaRP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80000" rIns="12700" bIns="12700" numCol="1" spcCol="1270" anchor="ctr" anchorCtr="0"/>
        <a:lstStyle/>
        <a:p>
          <a:pPr>
            <a:lnSpc>
              <a:spcPct val="50000"/>
            </a:lnSpc>
          </a:pPr>
          <a:r>
            <a:rPr lang="te-IN" sz="2000" b="1" kern="1200" dirty="0">
              <a:effectLst/>
              <a:latin typeface="Sree Krushnadevaraya" pitchFamily="2" charset="0"/>
              <a:cs typeface="Sree Krushnadevaraya" pitchFamily="2" charset="0"/>
            </a:rPr>
            <a:t>మీరు నేర్చుకున్న వాటిని ఎవరితో పంచుకోవచ్చో ఆలోచించండి</a:t>
          </a:r>
          <a:endParaRPr lang="en" sz="2000" b="1" kern="1200" dirty="0">
            <a:effectLst/>
            <a:latin typeface="Sree Krushnadevaraya" pitchFamily="2" charset="0"/>
            <a:cs typeface="Sree Krushnadevaraya" pitchFamily="2" charset="0"/>
          </a:endParaRP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custLinFactNeighborX="-8940">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te-IN" sz="2400" b="1" dirty="0">
              <a:effectLst>
                <a:outerShdw blurRad="38100" dist="38100" dir="2700000" algn="tl">
                  <a:srgbClr val="000000"/>
                </a:outerShdw>
              </a:effectLst>
              <a:latin typeface="Sree Krushnadevaraya" pitchFamily="2" charset="0"/>
              <a:cs typeface="Sree Krushnadevaraya" pitchFamily="2" charset="0"/>
            </a:rPr>
            <a:t>ఇతర బైబిల్ అధ్యయన పద్ధతులు</a:t>
          </a:r>
          <a:endParaRPr lang="en" sz="2400" b="1" dirty="0">
            <a:effectLst>
              <a:outerShdw blurRad="38100" dist="38100" dir="2700000" algn="tl">
                <a:srgbClr val="000000"/>
              </a:outerShdw>
            </a:effectLst>
            <a:latin typeface="Sree Krushnadevaraya" pitchFamily="2" charset="0"/>
            <a:cs typeface="Sree Krushnadevaraya" pitchFamily="2" charset="0"/>
          </a:endParaRP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te-IN" sz="2000" b="1" dirty="0">
              <a:solidFill>
                <a:schemeClr val="tx1"/>
              </a:solidFill>
              <a:effectLst/>
              <a:latin typeface="Sree Krushnadevaraya" pitchFamily="2" charset="0"/>
              <a:cs typeface="Sree Krushnadevaraya" pitchFamily="2" charset="0"/>
            </a:rPr>
            <a:t>పద్యాన్ని పద్యంతో పోల్చండి (యెషయా 28:10)</a:t>
          </a:r>
          <a:endParaRPr lang="en" sz="2000" b="1" dirty="0">
            <a:solidFill>
              <a:schemeClr val="tx1"/>
            </a:solidFill>
            <a:effectLst/>
            <a:latin typeface="Sree Krushnadevaraya" pitchFamily="2" charset="0"/>
            <a:cs typeface="Sree Krushnadevaraya" pitchFamily="2" charset="0"/>
          </a:endParaRP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te-IN" sz="2000" b="1" dirty="0">
              <a:solidFill>
                <a:schemeClr val="tx1"/>
              </a:solidFill>
              <a:effectLst/>
              <a:latin typeface="Sree Krushnadevaraya" pitchFamily="2" charset="0"/>
              <a:cs typeface="Sree Krushnadevaraya" pitchFamily="2" charset="0"/>
            </a:rPr>
            <a:t>అధ్యాయాలు లేదా మొత్తం పుస్తకాలను అధ్యయనం చేయండి</a:t>
          </a:r>
          <a:endParaRPr lang="en" sz="2000" b="1" dirty="0">
            <a:solidFill>
              <a:schemeClr val="tx1"/>
            </a:solidFill>
            <a:effectLst/>
            <a:latin typeface="Sree Krushnadevaraya" pitchFamily="2" charset="0"/>
            <a:cs typeface="Sree Krushnadevaraya" pitchFamily="2" charset="0"/>
          </a:endParaRP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tIns="252000" anchor="t"/>
        <a:lstStyle/>
        <a:p>
          <a:pPr>
            <a:lnSpc>
              <a:spcPct val="50000"/>
            </a:lnSpc>
          </a:pPr>
          <a:r>
            <a:rPr lang="te-IN" sz="2000" b="1" dirty="0">
              <a:solidFill>
                <a:schemeClr val="tx1"/>
              </a:solidFill>
              <a:effectLst/>
              <a:latin typeface="Sree Krushnadevaraya" pitchFamily="2" charset="0"/>
              <a:cs typeface="Sree Krushnadevaraya" pitchFamily="2" charset="0"/>
            </a:rPr>
            <a:t>సమన్వయం సహాయంతో ఒక అంశం లేదా పదాన్ని అధ్యయనం చేయడం</a:t>
          </a:r>
          <a:endParaRPr lang="en" sz="2000" b="1" dirty="0">
            <a:solidFill>
              <a:schemeClr val="tx1"/>
            </a:solidFill>
            <a:effectLst/>
            <a:latin typeface="Sree Krushnadevaraya" pitchFamily="2" charset="0"/>
            <a:cs typeface="Sree Krushnadevaraya" pitchFamily="2" charset="0"/>
          </a:endParaRP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te-IN" sz="2000" b="1" dirty="0">
              <a:solidFill>
                <a:schemeClr val="tx1"/>
              </a:solidFill>
              <a:effectLst/>
              <a:latin typeface="Sree Krushnadevaraya" pitchFamily="2" charset="0"/>
              <a:cs typeface="Sree Krushnadevaraya" pitchFamily="2" charset="0"/>
            </a:rPr>
            <a:t>బైబిలు వ్యాఖ్యానాలు లేదా నిఘంటువులను చూడండి</a:t>
          </a:r>
          <a:endParaRPr lang="en" sz="2000" b="1" dirty="0">
            <a:solidFill>
              <a:schemeClr val="tx1"/>
            </a:solidFill>
            <a:effectLst/>
            <a:latin typeface="Sree Krushnadevaraya" pitchFamily="2" charset="0"/>
            <a:cs typeface="Sree Krushnadevaraya" pitchFamily="2" charset="0"/>
          </a:endParaRP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tIns="360000"/>
        <a:lstStyle/>
        <a:p>
          <a:pPr>
            <a:lnSpc>
              <a:spcPct val="50000"/>
            </a:lnSpc>
          </a:pPr>
          <a:r>
            <a:rPr lang="te-IN" sz="2000" b="1" dirty="0">
              <a:solidFill>
                <a:schemeClr val="tx1"/>
              </a:solidFill>
              <a:effectLst/>
              <a:latin typeface="Sree Krushnadevaraya" pitchFamily="2" charset="0"/>
              <a:cs typeface="Sree Krushnadevaraya" pitchFamily="2" charset="0"/>
            </a:rPr>
            <a:t>ఎల్లెన్ వైట్ రచించిన “కాన్ఫ్లిక్ట్ ఆఫ్ ది ఏజెస్” సిరీస్‌లోని భాగాలతో సమాంతరంగా చదవండి</a:t>
          </a:r>
          <a:endParaRPr lang="en" sz="2000" b="1" dirty="0">
            <a:solidFill>
              <a:schemeClr val="tx1"/>
            </a:solidFill>
            <a:effectLst/>
            <a:latin typeface="Sree Krushnadevaraya" pitchFamily="2" charset="0"/>
            <a:cs typeface="Sree Krushnadevaraya" pitchFamily="2" charset="0"/>
          </a:endParaRP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0" numCol="1" spcCol="1270" anchor="b" anchorCtr="0">
          <a:noAutofit/>
        </a:bodyPr>
        <a:lstStyle/>
        <a:p>
          <a:pPr marL="0" lvl="0" indent="0" algn="ctr" defTabSz="889000">
            <a:lnSpc>
              <a:spcPct val="50000"/>
            </a:lnSpc>
            <a:spcBef>
              <a:spcPct val="0"/>
            </a:spcBef>
            <a:spcAft>
              <a:spcPct val="35000"/>
            </a:spcAft>
            <a:buNone/>
          </a:pPr>
          <a:r>
            <a:rPr lang="te-IN" sz="2000" b="1" kern="1200" dirty="0">
              <a:solidFill>
                <a:schemeClr val="tx2">
                  <a:lumMod val="50000"/>
                </a:schemeClr>
              </a:solidFill>
              <a:latin typeface="Sree Krushnadevaraya" pitchFamily="2" charset="0"/>
              <a:cs typeface="Sree Krushnadevaraya" pitchFamily="2" charset="0"/>
            </a:rPr>
            <a:t>బైబిలును ఎలా అధ్యయనం చేయాలి:</a:t>
          </a:r>
          <a:endParaRPr lang="es-ES" sz="2000" kern="1200" dirty="0">
            <a:solidFill>
              <a:schemeClr val="tx2">
                <a:lumMod val="50000"/>
              </a:schemeClr>
            </a:solidFill>
            <a:latin typeface="Sree Krushnadevaraya" pitchFamily="2" charset="0"/>
            <a:cs typeface="Sree Krushnadevaraya" pitchFamily="2" charset="0"/>
          </a:endParaRP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0" numCol="1" spcCol="1270" anchor="ctr" anchorCtr="0">
          <a:noAutofit/>
        </a:bodyPr>
        <a:lstStyle/>
        <a:p>
          <a:pPr marL="0" lvl="0" indent="0" algn="ctr" defTabSz="889000">
            <a:lnSpc>
              <a:spcPct val="9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సమయం</a:t>
          </a:r>
          <a:endParaRPr lang="es-ES" sz="2000" kern="1200" dirty="0">
            <a:effectLst>
              <a:outerShdw blurRad="38100" dist="38100" dir="2700000" algn="tl">
                <a:srgbClr val="000000"/>
              </a:outerShdw>
            </a:effectLst>
            <a:latin typeface="Sree Krushnadevaraya" pitchFamily="2" charset="0"/>
            <a:cs typeface="Sree Krushnadevaraya" pitchFamily="2" charset="0"/>
          </a:endParaRPr>
        </a:p>
      </dsp:txBody>
      <dsp:txXfrm>
        <a:off x="285714" y="875411"/>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72000" rIns="50800" bIns="0" numCol="1" spcCol="1270" anchor="ctr" anchorCtr="0">
          <a:noAutofit/>
        </a:bodyPr>
        <a:lstStyle/>
        <a:p>
          <a:pPr marL="0" lvl="0" indent="0" algn="ctr" defTabSz="889000">
            <a:lnSpc>
              <a:spcPct val="9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స్థలం</a:t>
          </a:r>
          <a:endParaRPr lang="es-ES" sz="2000" kern="1200" dirty="0">
            <a:effectLst>
              <a:outerShdw blurRad="38100" dist="38100" dir="2700000" algn="tl">
                <a:srgbClr val="000000"/>
              </a:outerShdw>
            </a:effectLst>
            <a:latin typeface="Sree Krushnadevaraya" pitchFamily="2" charset="0"/>
            <a:cs typeface="Sree Krushnadevaraya" pitchFamily="2" charset="0"/>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252000" rIns="50800" bIns="72000" numCol="1" spcCol="1270" anchor="ctr" anchorCtr="0">
          <a:noAutofit/>
        </a:bodyPr>
        <a:lstStyle/>
        <a:p>
          <a:pPr marL="0" lvl="0" indent="0" algn="ctr" defTabSz="889000">
            <a:lnSpc>
              <a:spcPct val="9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సాంకేతికత</a:t>
          </a:r>
          <a:endParaRPr lang="es-ES" sz="2000" kern="1200" dirty="0">
            <a:effectLst>
              <a:outerShdw blurRad="38100" dist="38100" dir="2700000" algn="tl">
                <a:srgbClr val="000000"/>
              </a:outerShdw>
            </a:effectLst>
            <a:latin typeface="Sree Krushnadevaraya" pitchFamily="2" charset="0"/>
            <a:cs typeface="Sree Krushnadevaraya" pitchFamily="2" charset="0"/>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0" numCol="1" spcCol="1270" anchor="b" anchorCtr="0">
          <a:noAutofit/>
        </a:bodyPr>
        <a:lstStyle/>
        <a:p>
          <a:pPr marL="0" lvl="0" indent="0" algn="ctr" defTabSz="889000">
            <a:lnSpc>
              <a:spcPct val="50000"/>
            </a:lnSpc>
            <a:spcBef>
              <a:spcPct val="0"/>
            </a:spcBef>
            <a:spcAft>
              <a:spcPct val="35000"/>
            </a:spcAft>
            <a:buNone/>
          </a:pPr>
          <a:r>
            <a:rPr lang="te-IN" sz="2000" b="1" kern="1200" dirty="0">
              <a:solidFill>
                <a:schemeClr val="accent2">
                  <a:lumMod val="50000"/>
                </a:schemeClr>
              </a:solidFill>
              <a:latin typeface="Sree Krushnadevaraya" pitchFamily="2" charset="0"/>
              <a:cs typeface="Sree Krushnadevaraya" pitchFamily="2" charset="0"/>
            </a:rPr>
            <a:t>బైబిలు అధ్యయనం వల్ల కలిగే ప్రయోజనాలు</a:t>
          </a:r>
          <a:endParaRPr lang="es-ES" sz="2000" kern="1200" dirty="0">
            <a:solidFill>
              <a:schemeClr val="accent2">
                <a:lumMod val="50000"/>
              </a:schemeClr>
            </a:solidFill>
            <a:latin typeface="Sree Krushnadevaraya" pitchFamily="2" charset="0"/>
            <a:cs typeface="Sree Krushnadevaraya" pitchFamily="2" charset="0"/>
          </a:endParaRP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b" anchorCtr="0">
          <a:noAutofit/>
        </a:bodyPr>
        <a:lstStyle/>
        <a:p>
          <a:pPr marL="0" lvl="0" indent="0" algn="ctr" defTabSz="889000">
            <a:lnSpc>
              <a:spcPct val="50000"/>
            </a:lnSpc>
            <a:spcBef>
              <a:spcPct val="0"/>
            </a:spcBef>
            <a:spcAft>
              <a:spcPct val="35000"/>
            </a:spcAft>
            <a:buNone/>
          </a:pPr>
          <a:endParaRPr lang="en-IN" sz="2000" b="1" kern="1200" dirty="0">
            <a:effectLst>
              <a:outerShdw blurRad="38100" dist="38100" dir="2700000" algn="tl">
                <a:srgbClr val="000000"/>
              </a:outerShdw>
            </a:effectLst>
            <a:latin typeface="Sree Krushnadevaraya" pitchFamily="2" charset="0"/>
            <a:cs typeface="Sree Krushnadevaraya" pitchFamily="2" charset="0"/>
          </a:endParaRPr>
        </a:p>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దాన్ని పంచుకోవడం వల్ల కలిగే ప్రయోజనం</a:t>
          </a:r>
          <a:endParaRPr lang="es-ES" sz="2000" kern="1200" dirty="0">
            <a:effectLst>
              <a:outerShdw blurRad="38100" dist="38100" dir="2700000" algn="tl">
                <a:srgbClr val="000000"/>
              </a:outerShdw>
            </a:effectLst>
            <a:latin typeface="Sree Krushnadevaraya" pitchFamily="2" charset="0"/>
            <a:cs typeface="Sree Krushnadevaraya" pitchFamily="2" charset="0"/>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96000" rIns="50800" bIns="1440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దీన్ని తినడం వల్ల కలిగే ప్రయోజనాలు</a:t>
          </a:r>
          <a:endParaRPr lang="es-ES" sz="2000" kern="1200" dirty="0">
            <a:effectLst>
              <a:outerShdw blurRad="38100" dist="38100" dir="2700000" algn="tl">
                <a:srgbClr val="000000"/>
              </a:outerShdw>
            </a:effectLst>
            <a:latin typeface="Sree Krushnadevaraya" pitchFamily="2" charset="0"/>
            <a:cs typeface="Sree Krushnadevaraya" pitchFamily="2" charset="0"/>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89365" y="1438911"/>
          <a:ext cx="219484" cy="927616"/>
        </a:xfrm>
        <a:custGeom>
          <a:avLst/>
          <a:gdLst/>
          <a:ahLst/>
          <a:cxnLst/>
          <a:rect l="0" t="0" r="0" b="0"/>
          <a:pathLst>
            <a:path>
              <a:moveTo>
                <a:pt x="0" y="0"/>
              </a:moveTo>
              <a:lnTo>
                <a:pt x="0" y="927616"/>
              </a:lnTo>
              <a:lnTo>
                <a:pt x="219484"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3702" y="531291"/>
          <a:ext cx="4694126" cy="268450"/>
        </a:xfrm>
        <a:custGeom>
          <a:avLst/>
          <a:gdLst/>
          <a:ahLst/>
          <a:cxnLst/>
          <a:rect l="0" t="0" r="0" b="0"/>
          <a:pathLst>
            <a:path>
              <a:moveTo>
                <a:pt x="0" y="0"/>
              </a:moveTo>
              <a:lnTo>
                <a:pt x="0" y="134225"/>
              </a:lnTo>
              <a:lnTo>
                <a:pt x="4694126" y="134225"/>
              </a:lnTo>
              <a:lnTo>
                <a:pt x="4694126"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188609" y="1438911"/>
          <a:ext cx="152819" cy="906622"/>
        </a:xfrm>
        <a:custGeom>
          <a:avLst/>
          <a:gdLst/>
          <a:ahLst/>
          <a:cxnLst/>
          <a:rect l="0" t="0" r="0" b="0"/>
          <a:pathLst>
            <a:path>
              <a:moveTo>
                <a:pt x="0" y="0"/>
              </a:moveTo>
              <a:lnTo>
                <a:pt x="0" y="906622"/>
              </a:lnTo>
              <a:lnTo>
                <a:pt x="152819"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3702" y="531291"/>
          <a:ext cx="2293369" cy="268450"/>
        </a:xfrm>
        <a:custGeom>
          <a:avLst/>
          <a:gdLst/>
          <a:ahLst/>
          <a:cxnLst/>
          <a:rect l="0" t="0" r="0" b="0"/>
          <a:pathLst>
            <a:path>
              <a:moveTo>
                <a:pt x="0" y="0"/>
              </a:moveTo>
              <a:lnTo>
                <a:pt x="0" y="134225"/>
              </a:lnTo>
              <a:lnTo>
                <a:pt x="2293369" y="134225"/>
              </a:lnTo>
              <a:lnTo>
                <a:pt x="2293369"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08976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08976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08976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08976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504839" y="531291"/>
          <a:ext cx="1178863" cy="268450"/>
        </a:xfrm>
        <a:custGeom>
          <a:avLst/>
          <a:gdLst/>
          <a:ahLst/>
          <a:cxnLst/>
          <a:rect l="0" t="0" r="0" b="0"/>
          <a:pathLst>
            <a:path>
              <a:moveTo>
                <a:pt x="1178863" y="0"/>
              </a:moveTo>
              <a:lnTo>
                <a:pt x="1178863"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370349"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370349"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302436" y="531291"/>
          <a:ext cx="4381265" cy="268450"/>
        </a:xfrm>
        <a:custGeom>
          <a:avLst/>
          <a:gdLst/>
          <a:ahLst/>
          <a:cxnLst/>
          <a:rect l="0" t="0" r="0" b="0"/>
          <a:pathLst>
            <a:path>
              <a:moveTo>
                <a:pt x="4381265" y="0"/>
              </a:moveTo>
              <a:lnTo>
                <a:pt x="4381265"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351609"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t" anchorCtr="0">
          <a:noAutofit/>
        </a:bodyPr>
        <a:lstStyle/>
        <a:p>
          <a:pPr marL="0" lvl="0" indent="0" algn="ctr" defTabSz="1244600">
            <a:lnSpc>
              <a:spcPct val="90000"/>
            </a:lnSpc>
            <a:spcBef>
              <a:spcPct val="0"/>
            </a:spcBef>
            <a:spcAft>
              <a:spcPct val="35000"/>
            </a:spcAft>
            <a:buNone/>
          </a:pPr>
          <a:r>
            <a:rPr lang="te-IN" sz="2800" b="1" kern="1200" dirty="0">
              <a:effectLst>
                <a:outerShdw blurRad="38100" dist="38100" dir="2700000" algn="tl">
                  <a:srgbClr val="000000"/>
                </a:outerShdw>
              </a:effectLst>
              <a:latin typeface="Sree Krushnadevaraya" pitchFamily="2" charset="0"/>
              <a:cs typeface="Sree Krushnadevaraya" pitchFamily="2" charset="0"/>
            </a:rPr>
            <a:t>బైబిల్ యొక్క లోతైన అధ్యయనం నాలుగు విభాగాలను కలిగి ఉంటుంది</a:t>
          </a:r>
          <a:endParaRPr lang="en" sz="28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351609" y="570"/>
        <a:ext cx="10664186" cy="530721"/>
      </dsp:txXfrm>
    </dsp:sp>
    <dsp:sp modelId="{25FBE55C-7604-4739-A70C-E0D555C8D2DB}">
      <dsp:nvSpPr>
        <dsp:cNvPr id="0" name=""/>
        <dsp:cNvSpPr/>
      </dsp:nvSpPr>
      <dsp:spPr>
        <a:xfrm>
          <a:off x="13732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ప్రార్థన</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137328" y="799742"/>
        <a:ext cx="2330217" cy="639168"/>
      </dsp:txXfrm>
    </dsp:sp>
    <dsp:sp modelId="{581F876A-5E78-460A-8BA8-059CBD9F8CF3}">
      <dsp:nvSpPr>
        <dsp:cNvPr id="0" name=""/>
        <dsp:cNvSpPr/>
      </dsp:nvSpPr>
      <dsp:spPr>
        <a:xfrm>
          <a:off x="719882"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44000" rIns="1270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latin typeface="Sree Krushnadevaraya" pitchFamily="2" charset="0"/>
              <a:cs typeface="Sree Krushnadevaraya" pitchFamily="2" charset="0"/>
            </a:rPr>
            <a:t>మీ అధ్యయనాలలో మీకు మార్గదర్శకంగా ఉండేందుకు పరిశుద్ధాత్మను ఆహ్వానించండి</a:t>
          </a:r>
          <a:endParaRPr lang="en" sz="2000" b="1" kern="1200" dirty="0">
            <a:effectLst/>
            <a:latin typeface="Sree Krushnadevaraya" pitchFamily="2" charset="0"/>
            <a:cs typeface="Sree Krushnadevaraya" pitchFamily="2" charset="0"/>
          </a:endParaRPr>
        </a:p>
      </dsp:txBody>
      <dsp:txXfrm>
        <a:off x="719882" y="1707362"/>
        <a:ext cx="1904774" cy="1565420"/>
      </dsp:txXfrm>
    </dsp:sp>
    <dsp:sp modelId="{E9A2B961-0D76-43C7-898F-1FBA133E7C1B}">
      <dsp:nvSpPr>
        <dsp:cNvPr id="0" name=""/>
        <dsp:cNvSpPr/>
      </dsp:nvSpPr>
      <dsp:spPr>
        <a:xfrm>
          <a:off x="719882"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1430" tIns="252000" rIns="11430" bIns="72000" numCol="1" spcCol="1270" anchor="ctr" anchorCtr="0">
          <a:noAutofit/>
        </a:bodyPr>
        <a:lstStyle/>
        <a:p>
          <a:pPr marL="0" lvl="0" indent="0" algn="ctr" defTabSz="800100">
            <a:lnSpc>
              <a:spcPct val="50000"/>
            </a:lnSpc>
            <a:spcBef>
              <a:spcPct val="0"/>
            </a:spcBef>
            <a:spcAft>
              <a:spcPct val="35000"/>
            </a:spcAft>
            <a:buNone/>
          </a:pPr>
          <a:r>
            <a:rPr lang="te-IN" sz="1800" b="1" kern="1200" dirty="0">
              <a:effectLst/>
              <a:latin typeface="Sree Krushnadevaraya" pitchFamily="2" charset="0"/>
              <a:cs typeface="Sree Krushnadevaraya" pitchFamily="2" charset="0"/>
            </a:rPr>
            <a:t>అతను మీ హృదయాన్ని మరియు మనస్సును తాకుతాడు, తద్వారా మీరు చదివిన వాటిని మీరు అర్థం చేసుకుంటారు</a:t>
          </a:r>
          <a:endParaRPr lang="es-ES" sz="1800" b="1" kern="1200" dirty="0">
            <a:effectLst/>
            <a:latin typeface="Sree Krushnadevaraya" pitchFamily="2" charset="0"/>
            <a:cs typeface="Sree Krushnadevaraya" pitchFamily="2" charset="0"/>
          </a:endParaRPr>
        </a:p>
      </dsp:txBody>
      <dsp:txXfrm>
        <a:off x="719882" y="3541233"/>
        <a:ext cx="1904774" cy="1565420"/>
      </dsp:txXfrm>
    </dsp:sp>
    <dsp:sp modelId="{E6C9E379-076F-4E92-936C-C837C8A36F33}">
      <dsp:nvSpPr>
        <dsp:cNvPr id="0" name=""/>
        <dsp:cNvSpPr/>
      </dsp:nvSpPr>
      <dsp:spPr>
        <a:xfrm>
          <a:off x="2735996"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చదవడం మరియు అర్థం చేసుకోవడం [ప్రతిపాదిత సాంకేతికత]</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2735996" y="799742"/>
        <a:ext cx="3537684" cy="639168"/>
      </dsp:txXfrm>
    </dsp:sp>
    <dsp:sp modelId="{994F54E2-AE64-44AE-BA55-562ABA4B5042}">
      <dsp:nvSpPr>
        <dsp:cNvPr id="0" name=""/>
        <dsp:cNvSpPr/>
      </dsp:nvSpPr>
      <dsp:spPr>
        <a:xfrm>
          <a:off x="339307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288000" rIns="1270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latin typeface="Sree Krushnadevaraya" pitchFamily="2" charset="0"/>
              <a:cs typeface="Sree Krushnadevaraya" pitchFamily="2" charset="0"/>
            </a:rPr>
            <a:t>బైబిల్లోని ఒక వచనం లేదా భాగాన్ని ఎంచుకోండి</a:t>
          </a:r>
          <a:endParaRPr lang="en" sz="2000" b="1" kern="1200" dirty="0">
            <a:effectLst/>
            <a:latin typeface="Sree Krushnadevaraya" pitchFamily="2" charset="0"/>
            <a:cs typeface="Sree Krushnadevaraya" pitchFamily="2" charset="0"/>
          </a:endParaRPr>
        </a:p>
      </dsp:txBody>
      <dsp:txXfrm>
        <a:off x="3393078" y="1707362"/>
        <a:ext cx="3566843" cy="774806"/>
      </dsp:txXfrm>
    </dsp:sp>
    <dsp:sp modelId="{46ABF043-736E-42FD-8322-B00CAF308F8C}">
      <dsp:nvSpPr>
        <dsp:cNvPr id="0" name=""/>
        <dsp:cNvSpPr/>
      </dsp:nvSpPr>
      <dsp:spPr>
        <a:xfrm>
          <a:off x="339307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252000" rIns="1270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solidFill>
                <a:prstClr val="black"/>
              </a:solidFill>
              <a:effectLst/>
              <a:latin typeface="Sree Krushnadevaraya" pitchFamily="2" charset="0"/>
              <a:ea typeface="+mn-ea"/>
              <a:cs typeface="Sree Krushnadevaraya" pitchFamily="2" charset="0"/>
            </a:rPr>
            <a:t>దాన్ని మీ మనస్సులో చెక్కుకోవడంలో మీకు సహాయపడేలా వ్రాసుకోండి</a:t>
          </a:r>
          <a:endParaRPr lang="en" sz="2000" b="1" kern="1200" dirty="0">
            <a:effectLst/>
            <a:latin typeface="Sree Krushnadevaraya" pitchFamily="2" charset="0"/>
            <a:cs typeface="Sree Krushnadevaraya" pitchFamily="2" charset="0"/>
          </a:endParaRPr>
        </a:p>
      </dsp:txBody>
      <dsp:txXfrm>
        <a:off x="3393078" y="2750620"/>
        <a:ext cx="3566843" cy="774806"/>
      </dsp:txXfrm>
    </dsp:sp>
    <dsp:sp modelId="{7C618FE8-14FE-4ED3-889A-F0EB7DAC9545}">
      <dsp:nvSpPr>
        <dsp:cNvPr id="0" name=""/>
        <dsp:cNvSpPr/>
      </dsp:nvSpPr>
      <dsp:spPr>
        <a:xfrm>
          <a:off x="339307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44000" rIns="12700" bIns="12700" numCol="1" spcCol="1270" anchor="ctr" anchorCtr="0">
          <a:noAutofit/>
        </a:bodyPr>
        <a:lstStyle/>
        <a:p>
          <a:pPr marL="0" lvl="0" indent="0" algn="ctr" defTabSz="889000">
            <a:lnSpc>
              <a:spcPct val="90000"/>
            </a:lnSpc>
            <a:spcBef>
              <a:spcPct val="0"/>
            </a:spcBef>
            <a:spcAft>
              <a:spcPct val="35000"/>
            </a:spcAft>
            <a:buNone/>
          </a:pPr>
          <a:r>
            <a:rPr lang="te-IN" sz="2000" b="1" kern="1200" dirty="0">
              <a:solidFill>
                <a:schemeClr val="bg1"/>
              </a:solidFill>
              <a:effectLst>
                <a:outerShdw blurRad="38100" dist="38100" dir="2700000" algn="tl">
                  <a:srgbClr val="000000"/>
                </a:outerShdw>
              </a:effectLst>
              <a:latin typeface="Sree Krushnadevaraya" pitchFamily="2" charset="0"/>
              <a:ea typeface="+mn-ea"/>
              <a:cs typeface="Sree Krushnadevaraya" pitchFamily="2" charset="0"/>
            </a:rPr>
            <a:t>ముఖ్య ఆలోచనలను అండర్లైన్ చేయండి</a:t>
          </a:r>
          <a:endParaRPr lang="en" sz="2000" b="1" kern="1200" dirty="0">
            <a:solidFill>
              <a:schemeClr val="bg1"/>
            </a:solidFill>
            <a:effectLst>
              <a:outerShdw blurRad="38100" dist="38100" dir="2700000" algn="tl">
                <a:srgbClr val="000000"/>
              </a:outerShdw>
            </a:effectLst>
            <a:latin typeface="Sree Krushnadevaraya" pitchFamily="2" charset="0"/>
            <a:cs typeface="Sree Krushnadevaraya" pitchFamily="2" charset="0"/>
          </a:endParaRPr>
        </a:p>
      </dsp:txBody>
      <dsp:txXfrm>
        <a:off x="3393078" y="3793877"/>
        <a:ext cx="3566843" cy="639168"/>
      </dsp:txXfrm>
    </dsp:sp>
    <dsp:sp modelId="{EFAB4D20-F384-44DF-9D95-96DD516309D7}">
      <dsp:nvSpPr>
        <dsp:cNvPr id="0" name=""/>
        <dsp:cNvSpPr/>
      </dsp:nvSpPr>
      <dsp:spPr>
        <a:xfrm>
          <a:off x="339307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08000" rIns="1270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solidFill>
                <a:schemeClr val="bg1"/>
              </a:solidFill>
              <a:effectLst>
                <a:outerShdw blurRad="38100" dist="38100" dir="2700000" algn="tl">
                  <a:srgbClr val="000000"/>
                </a:outerShdw>
              </a:effectLst>
              <a:latin typeface="Sree Krushnadevaraya" pitchFamily="2" charset="0"/>
              <a:cs typeface="Sree Krushnadevaraya" pitchFamily="2" charset="0"/>
            </a:rPr>
            <a:t>ఆ కీలక ఆలోచనలను ప్రేరేపించే ఆలోచనలను వ్రాయండి</a:t>
          </a:r>
          <a:endParaRPr lang="en-IN" sz="2000" b="1" kern="1200" dirty="0">
            <a:solidFill>
              <a:schemeClr val="bg1"/>
            </a:solidFill>
            <a:effectLst>
              <a:outerShdw blurRad="38100" dist="38100" dir="2700000" algn="tl">
                <a:srgbClr val="000000"/>
              </a:outerShdw>
            </a:effectLst>
            <a:latin typeface="Sree Krushnadevaraya" pitchFamily="2" charset="0"/>
            <a:cs typeface="Sree Krushnadevaraya" pitchFamily="2" charset="0"/>
          </a:endParaRPr>
        </a:p>
      </dsp:txBody>
      <dsp:txXfrm>
        <a:off x="3393078" y="4701497"/>
        <a:ext cx="3566843" cy="774806"/>
      </dsp:txXfrm>
    </dsp:sp>
    <dsp:sp modelId="{9CBE719F-D12F-4ABD-B52B-46803A37B44B}">
      <dsp:nvSpPr>
        <dsp:cNvPr id="0" name=""/>
        <dsp:cNvSpPr/>
      </dsp:nvSpPr>
      <dsp:spPr>
        <a:xfrm>
          <a:off x="6991493"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9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ప్రార్థన</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6991493" y="799742"/>
        <a:ext cx="1971158" cy="639168"/>
      </dsp:txXfrm>
    </dsp:sp>
    <dsp:sp modelId="{BEAE7541-50F8-44FE-B4E4-5C0BD16B6740}">
      <dsp:nvSpPr>
        <dsp:cNvPr id="0" name=""/>
        <dsp:cNvSpPr/>
      </dsp:nvSpPr>
      <dsp:spPr>
        <a:xfrm>
          <a:off x="7341428"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252000" rIns="12700" bIns="12700" numCol="1" spcCol="1270" anchor="ctr" anchorCtr="0">
          <a:noAutofit/>
        </a:bodyPr>
        <a:lstStyle/>
        <a:p>
          <a:pPr marL="0" lvl="0" indent="0" algn="ctr" defTabSz="800100">
            <a:lnSpc>
              <a:spcPct val="50000"/>
            </a:lnSpc>
            <a:spcBef>
              <a:spcPct val="0"/>
            </a:spcBef>
            <a:spcAft>
              <a:spcPct val="35000"/>
            </a:spcAft>
            <a:buNone/>
          </a:pPr>
          <a:r>
            <a:rPr lang="te-IN" sz="1800" b="1" kern="1200" dirty="0">
              <a:effectLst/>
              <a:latin typeface="Sree Krushnadevaraya" pitchFamily="2" charset="0"/>
              <a:cs typeface="Sree Krushnadevaraya" pitchFamily="2" charset="0"/>
            </a:rPr>
            <a:t>మీరు నేర్చుకున్న ఆలోచనలను అన్వయించుకోవడానికి మీకు సహాయం చేయమని దేవుడిని </a:t>
          </a:r>
          <a:r>
            <a:rPr lang="te-IN" sz="2000" b="1" kern="1200" dirty="0">
              <a:effectLst/>
              <a:latin typeface="Sree Krushnadevaraya" pitchFamily="2" charset="0"/>
              <a:cs typeface="Sree Krushnadevaraya" pitchFamily="2" charset="0"/>
            </a:rPr>
            <a:t>అడగండి</a:t>
          </a:r>
          <a:endParaRPr lang="en" sz="2000" b="1" kern="1200" dirty="0">
            <a:effectLst/>
            <a:latin typeface="Sree Krushnadevaraya" pitchFamily="2" charset="0"/>
            <a:cs typeface="Sree Krushnadevaraya" pitchFamily="2" charset="0"/>
          </a:endParaRPr>
        </a:p>
      </dsp:txBody>
      <dsp:txXfrm>
        <a:off x="7341428" y="1707362"/>
        <a:ext cx="2027545" cy="1276343"/>
      </dsp:txXfrm>
    </dsp:sp>
    <dsp:sp modelId="{F06D3B0D-33F3-4E4F-9FD7-EEDCCDABD356}">
      <dsp:nvSpPr>
        <dsp:cNvPr id="0" name=""/>
        <dsp:cNvSpPr/>
      </dsp:nvSpPr>
      <dsp:spPr>
        <a:xfrm>
          <a:off x="939224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9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పంచుకొనే</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9392249" y="799742"/>
        <a:ext cx="1971158" cy="639168"/>
      </dsp:txXfrm>
    </dsp:sp>
    <dsp:sp modelId="{CFA922AC-43B1-4C81-A717-6122794DD71F}">
      <dsp:nvSpPr>
        <dsp:cNvPr id="0" name=""/>
        <dsp:cNvSpPr/>
      </dsp:nvSpPr>
      <dsp:spPr>
        <a:xfrm>
          <a:off x="9808850"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80000" rIns="1270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latin typeface="Sree Krushnadevaraya" pitchFamily="2" charset="0"/>
              <a:cs typeface="Sree Krushnadevaraya" pitchFamily="2" charset="0"/>
            </a:rPr>
            <a:t>మీరు నేర్చుకున్న వాటిని ఎవరితో పంచుకోవచ్చో ఆలోచించండి</a:t>
          </a:r>
          <a:endParaRPr lang="en" sz="2000" b="1" kern="1200" dirty="0">
            <a:effectLst/>
            <a:latin typeface="Sree Krushnadevaraya" pitchFamily="2" charset="0"/>
            <a:cs typeface="Sree Krushnadevaraya" pitchFamily="2" charset="0"/>
          </a:endParaRPr>
        </a:p>
      </dsp:txBody>
      <dsp:txXfrm>
        <a:off x="9808850" y="1707362"/>
        <a:ext cx="1779088" cy="1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te-IN" sz="2400" b="1" kern="1200" dirty="0">
              <a:effectLst>
                <a:outerShdw blurRad="38100" dist="38100" dir="2700000" algn="tl">
                  <a:srgbClr val="000000"/>
                </a:outerShdw>
              </a:effectLst>
              <a:latin typeface="Sree Krushnadevaraya" pitchFamily="2" charset="0"/>
              <a:cs typeface="Sree Krushnadevaraya" pitchFamily="2" charset="0"/>
            </a:rPr>
            <a:t>ఇతర బైబిల్ అధ్యయన పద్ధతులు</a:t>
          </a:r>
          <a:endParaRPr lang="en" sz="24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e-IN" sz="2000" b="1" kern="1200" dirty="0">
              <a:solidFill>
                <a:schemeClr val="tx1"/>
              </a:solidFill>
              <a:effectLst/>
              <a:latin typeface="Sree Krushnadevaraya" pitchFamily="2" charset="0"/>
              <a:cs typeface="Sree Krushnadevaraya" pitchFamily="2" charset="0"/>
            </a:rPr>
            <a:t>పద్యాన్ని పద్యంతో పోల్చండి (యెషయా 28:10)</a:t>
          </a:r>
          <a:endParaRPr lang="en" sz="2000" b="1" kern="1200" dirty="0">
            <a:solidFill>
              <a:schemeClr val="tx1"/>
            </a:solidFill>
            <a:effectLst/>
            <a:latin typeface="Sree Krushnadevaraya" pitchFamily="2" charset="0"/>
            <a:cs typeface="Sree Krushnadevaraya" pitchFamily="2" charset="0"/>
          </a:endParaRP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e-IN" sz="2000" b="1" kern="1200" dirty="0">
              <a:solidFill>
                <a:schemeClr val="tx1"/>
              </a:solidFill>
              <a:effectLst/>
              <a:latin typeface="Sree Krushnadevaraya" pitchFamily="2" charset="0"/>
              <a:cs typeface="Sree Krushnadevaraya" pitchFamily="2" charset="0"/>
            </a:rPr>
            <a:t>అధ్యాయాలు లేదా మొత్తం పుస్తకాలను అధ్యయనం చేయండి</a:t>
          </a:r>
          <a:endParaRPr lang="en" sz="2000" b="1" kern="1200" dirty="0">
            <a:solidFill>
              <a:schemeClr val="tx1"/>
            </a:solidFill>
            <a:effectLst/>
            <a:latin typeface="Sree Krushnadevaraya" pitchFamily="2" charset="0"/>
            <a:cs typeface="Sree Krushnadevaraya" pitchFamily="2" charset="0"/>
          </a:endParaRP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252000" rIns="142240" bIns="142240" numCol="1" spcCol="1270" anchor="t" anchorCtr="0">
          <a:noAutofit/>
        </a:bodyPr>
        <a:lstStyle/>
        <a:p>
          <a:pPr marL="0" lvl="0" indent="0" algn="ctr" defTabSz="889000">
            <a:lnSpc>
              <a:spcPct val="50000"/>
            </a:lnSpc>
            <a:spcBef>
              <a:spcPct val="0"/>
            </a:spcBef>
            <a:spcAft>
              <a:spcPct val="35000"/>
            </a:spcAft>
            <a:buNone/>
          </a:pPr>
          <a:r>
            <a:rPr lang="te-IN" sz="2000" b="1" kern="1200" dirty="0">
              <a:solidFill>
                <a:schemeClr val="tx1"/>
              </a:solidFill>
              <a:effectLst/>
              <a:latin typeface="Sree Krushnadevaraya" pitchFamily="2" charset="0"/>
              <a:cs typeface="Sree Krushnadevaraya" pitchFamily="2" charset="0"/>
            </a:rPr>
            <a:t>సమన్వయం సహాయంతో ఒక అంశం లేదా పదాన్ని అధ్యయనం చేయడం</a:t>
          </a:r>
          <a:endParaRPr lang="en" sz="2000" b="1" kern="1200" dirty="0">
            <a:solidFill>
              <a:schemeClr val="tx1"/>
            </a:solidFill>
            <a:effectLst/>
            <a:latin typeface="Sree Krushnadevaraya" pitchFamily="2" charset="0"/>
            <a:cs typeface="Sree Krushnadevaraya" pitchFamily="2" charset="0"/>
          </a:endParaRP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e-IN" sz="2000" b="1" kern="1200" dirty="0">
              <a:solidFill>
                <a:schemeClr val="tx1"/>
              </a:solidFill>
              <a:effectLst/>
              <a:latin typeface="Sree Krushnadevaraya" pitchFamily="2" charset="0"/>
              <a:cs typeface="Sree Krushnadevaraya" pitchFamily="2" charset="0"/>
            </a:rPr>
            <a:t>బైబిలు వ్యాఖ్యానాలు లేదా నిఘంటువులను చూడండి</a:t>
          </a:r>
          <a:endParaRPr lang="en" sz="2000" b="1" kern="1200" dirty="0">
            <a:solidFill>
              <a:schemeClr val="tx1"/>
            </a:solidFill>
            <a:effectLst/>
            <a:latin typeface="Sree Krushnadevaraya" pitchFamily="2" charset="0"/>
            <a:cs typeface="Sree Krushnadevaraya" pitchFamily="2" charset="0"/>
          </a:endParaRP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360000" rIns="142240" bIns="142240" numCol="1" spcCol="1270" anchor="ctr" anchorCtr="0">
          <a:noAutofit/>
        </a:bodyPr>
        <a:lstStyle/>
        <a:p>
          <a:pPr marL="0" lvl="0" indent="0" algn="ctr" defTabSz="889000">
            <a:lnSpc>
              <a:spcPct val="50000"/>
            </a:lnSpc>
            <a:spcBef>
              <a:spcPct val="0"/>
            </a:spcBef>
            <a:spcAft>
              <a:spcPct val="35000"/>
            </a:spcAft>
            <a:buNone/>
          </a:pPr>
          <a:r>
            <a:rPr lang="te-IN" sz="2000" b="1" kern="1200" dirty="0">
              <a:solidFill>
                <a:schemeClr val="tx1"/>
              </a:solidFill>
              <a:effectLst/>
              <a:latin typeface="Sree Krushnadevaraya" pitchFamily="2" charset="0"/>
              <a:cs typeface="Sree Krushnadevaraya" pitchFamily="2" charset="0"/>
            </a:rPr>
            <a:t>ఎల్లెన్ వైట్ రచించిన “కాన్ఫ్లిక్ట్ ఆఫ్ ది ఏజెస్” సిరీస్‌లోని భాగాలతో సమాంతరంగా చదవండి</a:t>
          </a:r>
          <a:endParaRPr lang="en" sz="2000" b="1" kern="1200" dirty="0">
            <a:solidFill>
              <a:schemeClr val="tx1"/>
            </a:solidFill>
            <a:effectLst/>
            <a:latin typeface="Sree Krushnadevaraya" pitchFamily="2" charset="0"/>
            <a:cs typeface="Sree Krushnadevaraya" pitchFamily="2" charset="0"/>
          </a:endParaRP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28/04/2026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28/04/2026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28/04/2026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28/04/2026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28/04/2026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28/04/2026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28/04/2026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28/04/2026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28/04/2026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28/04/2026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28/04/2026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28/04/2026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28/04/2026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28/04/2026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png"/><Relationship Id="rId7" Type="http://schemas.openxmlformats.org/officeDocument/2006/relationships/diagramColors" Target="../diagrams/colors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7.png"/><Relationship Id="rId5" Type="http://schemas.openxmlformats.org/officeDocument/2006/relationships/diagramLayout" Target="../diagrams/layout3.xml"/><Relationship Id="rId10" Type="http://schemas.openxmlformats.org/officeDocument/2006/relationships/image" Target="../media/image26.png"/><Relationship Id="rId4" Type="http://schemas.openxmlformats.org/officeDocument/2006/relationships/diagramData" Target="../diagrams/data3.xml"/><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72075" y="0"/>
            <a:ext cx="7019925" cy="22642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792000" bIns="0" rtlCol="0" anchor="b"/>
          <a:lstStyle/>
          <a:p>
            <a:pPr algn="ctr"/>
            <a:r>
              <a:rPr lang="te-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rPr>
              <a:t>దేవునితో సంబంధంలో ఎదుగుదల</a:t>
            </a:r>
            <a:endParaRPr lang="en-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Pentagon 3"/>
          <p:cNvSpPr/>
          <p:nvPr/>
        </p:nvSpPr>
        <p:spPr>
          <a:xfrm flipH="1">
            <a:off x="4630057" y="2358570"/>
            <a:ext cx="7561940" cy="3331029"/>
          </a:xfrm>
          <a:prstGeom prst="homePlate">
            <a:avLst>
              <a:gd name="adj" fmla="val 43464"/>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6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5 “</a:t>
            </a:r>
            <a:r>
              <a:rPr lang="te-IN" sz="66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బైబిలు గ్రంథమును ఏవిధముగా చదువవలెను</a:t>
            </a:r>
            <a:r>
              <a:rPr lang="en-US" sz="66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a:t>
            </a:r>
            <a:r>
              <a:rPr lang="te-IN" sz="66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 </a:t>
            </a:r>
          </a:p>
        </p:txBody>
      </p:sp>
      <p:sp>
        <p:nvSpPr>
          <p:cNvPr id="5" name="Snip Diagonal Corner Rectangle 4"/>
          <p:cNvSpPr/>
          <p:nvPr/>
        </p:nvSpPr>
        <p:spPr>
          <a:xfrm>
            <a:off x="5172074" y="5820229"/>
            <a:ext cx="7019925" cy="1037771"/>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tIns="180000" rtlCol="0" anchor="b"/>
          <a:lstStyle/>
          <a:p>
            <a:pPr algn="ctr"/>
            <a:r>
              <a:rPr lang="te-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ఏప్రిల్ | మే | జూన్ 2026</a:t>
            </a:r>
            <a:endParaRPr lang="en-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720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29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721512" y="1510509"/>
            <a:ext cx="5451986" cy="4196020"/>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te-IN" sz="6600" b="1" spc="600" dirty="0">
                <a:ln/>
                <a:solidFill>
                  <a:srgbClr val="FF0000"/>
                </a:solidFill>
                <a:effectLst>
                  <a:reflection blurRad="6350" stA="55000" endA="300" endPos="30000" dir="5400000" sy="-100000" algn="bl" rotWithShape="0"/>
                </a:effectLst>
                <a:latin typeface="Sree Krushnadevaraya" pitchFamily="2" charset="0"/>
                <a:cs typeface="Sree Krushnadevaraya" pitchFamily="2" charset="0"/>
              </a:rPr>
              <a:t>బైబిలు అధ్యయనం వల్ల కలిగే ప్రయోజనాలు</a:t>
            </a: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150128"/>
            <a:ext cx="12191999" cy="769441"/>
          </a:xfrm>
          <a:prstGeom prst="rect">
            <a:avLst/>
          </a:prstGeom>
          <a:noFill/>
        </p:spPr>
        <p:txBody>
          <a:bodyPr wrap="square">
            <a:spAutoFit/>
          </a:bodyPr>
          <a:lstStyle/>
          <a:p>
            <a:pPr algn="ctr"/>
            <a:r>
              <a:rPr lang="te-I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rPr>
              <a:t>దాన్ని పంచుకోవడం వల్ల కలిగే ప్రయోజనం</a:t>
            </a: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827877"/>
            <a:ext cx="11922709" cy="707886"/>
          </a:xfrm>
          <a:prstGeom prst="rect">
            <a:avLst/>
          </a:prstGeom>
          <a:noFill/>
        </p:spPr>
        <p:txBody>
          <a:bodyPr wrap="square">
            <a:spAutoFit/>
          </a:bodyPr>
          <a:lstStyle/>
          <a:p>
            <a:pPr algn="ctr"/>
            <a:r>
              <a:rPr lang="en" sz="2000" b="1" dirty="0">
                <a:solidFill>
                  <a:schemeClr val="accent3">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a:t>
            </a:r>
            <a:r>
              <a:rPr lang="te-IN" sz="2000" b="1" dirty="0">
                <a:solidFill>
                  <a:schemeClr val="accent3">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అలసినవానిని మాటలచేత ఊరడించు జ్ఞానము నాకు కలుగునట్లు శిష్యునికి తగిన నోరు యెహోవా నాకు దయచేసి యున్నాడు శిష్యులువినునట్లుగా నేను వినుటకై ఆయన ప్రతి యుదయమున నాకు విను బుద్ధి పుట్టించుచున్నాడు.</a:t>
            </a:r>
            <a:r>
              <a:rPr lang="en-US" sz="2000" b="1" dirty="0">
                <a:solidFill>
                  <a:schemeClr val="accent3">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a:t>
            </a:r>
            <a:r>
              <a:rPr lang="en" sz="2000" b="1" dirty="0">
                <a:solidFill>
                  <a:schemeClr val="accent3">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 (</a:t>
            </a:r>
            <a:r>
              <a:rPr lang="te-IN" sz="2000" b="1" dirty="0">
                <a:solidFill>
                  <a:schemeClr val="accent3">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యెషయా</a:t>
            </a:r>
            <a:r>
              <a:rPr lang="en" sz="2000" b="1" dirty="0">
                <a:solidFill>
                  <a:schemeClr val="accent3">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 50:4) </a:t>
            </a:r>
            <a:endParaRPr lang="es-ES" sz="2000" b="1" dirty="0">
              <a:solidFill>
                <a:schemeClr val="accent3">
                  <a:lumMod val="20000"/>
                  <a:lumOff val="80000"/>
                </a:schemeClr>
              </a:solidFill>
              <a:effectLst>
                <a:outerShdw blurRad="38100" dist="38100" dir="2700000" algn="tl">
                  <a:srgbClr val="000000"/>
                </a:outerShd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713748"/>
            <a:ext cx="8862562" cy="1061829"/>
          </a:xfrm>
          <a:prstGeom prst="rect">
            <a:avLst/>
          </a:prstGeom>
          <a:noFill/>
        </p:spPr>
        <p:txBody>
          <a:bodyPr wrap="square" rtlCol="0">
            <a:spAutoFit/>
          </a:bodyPr>
          <a:lstStyle/>
          <a:p>
            <a:pPr>
              <a:spcBef>
                <a:spcPts val="600"/>
              </a:spcBef>
            </a:pPr>
            <a:r>
              <a:rPr lang="te-IN" sz="2100" b="1" dirty="0">
                <a:latin typeface="Sree Krushnadevaraya" pitchFamily="2" charset="0"/>
                <a:cs typeface="Sree Krushnadevaraya" pitchFamily="2" charset="0"/>
              </a:rPr>
              <a:t>మీరు శనివారం ప్రార్థన కోసం</a:t>
            </a:r>
            <a:r>
              <a:rPr lang="en-US" sz="2100" b="1" dirty="0">
                <a:latin typeface="Sree Krushnadevaraya" pitchFamily="2" charset="0"/>
                <a:cs typeface="Sree Krushnadevaraya" pitchFamily="2" charset="0"/>
              </a:rPr>
              <a:t> </a:t>
            </a:r>
            <a:r>
              <a:rPr lang="te-IN" sz="2100" b="1" dirty="0">
                <a:latin typeface="Sree Krushnadevaraya" pitchFamily="2" charset="0"/>
                <a:cs typeface="Sree Krushnadevaraya" pitchFamily="2" charset="0"/>
              </a:rPr>
              <a:t>ఒక వర్తమానం సిద్ధం కోరారు. మీరు ఎంచుకున్న అంశంపై ప్రార్థనతో అధ్యయనం చేయడానికి ప్రత్యేక సమయాన్ని కేటాయించండి. శనివారం, మీరు శక్తి తో బోధించడానికి. ఈ ప్రసంగం నుండి ఎవరు ఎక్కువగా ప్రయోజనం పొందుతారు?</a:t>
            </a:r>
            <a:endParaRPr lang="en" sz="21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27385"/>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795127"/>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3059133"/>
            <a:ext cx="6097603" cy="738664"/>
          </a:xfrm>
          <a:prstGeom prst="rect">
            <a:avLst/>
          </a:prstGeom>
          <a:noFill/>
        </p:spPr>
        <p:txBody>
          <a:bodyPr wrap="square">
            <a:spAutoFit/>
          </a:bodyPr>
          <a:lstStyle/>
          <a:p>
            <a:pPr>
              <a:spcBef>
                <a:spcPts val="600"/>
              </a:spcBef>
            </a:pPr>
            <a:r>
              <a:rPr lang="te-IN" sz="2100" b="1" dirty="0">
                <a:latin typeface="Sree Krushnadevaraya" pitchFamily="2" charset="0"/>
                <a:cs typeface="Sree Krushnadevaraya" pitchFamily="2" charset="0"/>
              </a:rPr>
              <a:t>బైబిలు అధ్యయనాలు - ప్రసంగంలో లేదా వ్యక్తిగత స్థాయిలో ఇతరులతో పంచుకోవడం - రెట్టింపు ప్రయోజనం కలిగిస్తుంది.</a:t>
            </a:r>
            <a:endParaRPr lang="en" sz="2100" b="1" dirty="0">
              <a:latin typeface="Sree Krushnadevaraya" pitchFamily="2" charset="0"/>
              <a:cs typeface="Sree Krushnadevaraya" pitchFamily="2" charset="0"/>
            </a:endParaRPr>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36578" y="5605904"/>
            <a:ext cx="6079652" cy="1061829"/>
          </a:xfrm>
          <a:prstGeom prst="rect">
            <a:avLst/>
          </a:prstGeom>
          <a:noFill/>
        </p:spPr>
        <p:txBody>
          <a:bodyPr wrap="square">
            <a:spAutoFit/>
          </a:bodyPr>
          <a:lstStyle/>
          <a:p>
            <a:pPr>
              <a:spcBef>
                <a:spcPts val="600"/>
              </a:spcBef>
            </a:pPr>
            <a:r>
              <a:rPr lang="te-IN" sz="2100" b="1" dirty="0">
                <a:latin typeface="Sree Krushnadevaraya" pitchFamily="2" charset="0"/>
                <a:cs typeface="Sree Krushnadevaraya" pitchFamily="2" charset="0"/>
              </a:rPr>
              <a:t>రెండు సందర్భాల్లో, దేవునితో సంబంధం బలపడుతుంది మరియు లోతుగా ఉంటుంది. దేవుని వాక్యానికి ఉన్న శక్తి అలాంటిదే, అది “నా దగ్గరకు ఖాళీగా తిరిగి రాదు” (యెషయా 55:11).</a:t>
            </a:r>
            <a:endParaRPr lang="en" sz="2100" b="1" dirty="0">
              <a:latin typeface="Sree Krushnadevaraya" pitchFamily="2" charset="0"/>
              <a:cs typeface="Sree Krushnadevaraya" pitchFamily="2" charset="0"/>
            </a:endParaRPr>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4014854"/>
            <a:ext cx="6115555" cy="1384995"/>
          </a:xfrm>
          <a:prstGeom prst="rect">
            <a:avLst/>
          </a:prstGeom>
          <a:noFill/>
        </p:spPr>
        <p:txBody>
          <a:bodyPr wrap="square">
            <a:spAutoFit/>
          </a:bodyPr>
          <a:lstStyle/>
          <a:p>
            <a:pPr>
              <a:spcBef>
                <a:spcPts val="600"/>
              </a:spcBef>
            </a:pPr>
            <a:r>
              <a:rPr lang="te-IN" sz="2100" b="1" dirty="0">
                <a:latin typeface="Sree Krushnadevaraya" pitchFamily="2" charset="0"/>
                <a:cs typeface="Sree Krushnadevaraya" pitchFamily="2" charset="0"/>
              </a:rPr>
              <a:t>మొదట, మనం నేర్చుకున్న దాని నుండి మనం ప్రయోజనం పొందుతాము. రెండవది, ఈ జ్ఞానాన్ని మనం పంచుకునే వ్యక్తులు మరియు ఆ జ్ఞానాన్ని లోతుగా పరిశోధించడానికి ప్రోత్సహించబడతారు.</a:t>
            </a:r>
            <a:endParaRPr lang="en" sz="2100" b="1" dirty="0">
              <a:latin typeface="Sree Krushnadevaraya" pitchFamily="2" charset="0"/>
              <a:cs typeface="Sree Krushnadevaraya" pitchFamily="2" charset="0"/>
            </a:endParaRPr>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0" y="109184"/>
            <a:ext cx="12192000" cy="769441"/>
          </a:xfrm>
          <a:prstGeom prst="rect">
            <a:avLst/>
          </a:prstGeom>
          <a:noFill/>
        </p:spPr>
        <p:txBody>
          <a:bodyPr wrap="square">
            <a:spAutoFit/>
          </a:bodyPr>
          <a:lstStyle/>
          <a:p>
            <a:pPr algn="ctr"/>
            <a:r>
              <a:rPr lang="te-I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దీన్ని తినడం వల్ల కలిగే ప్రయోజనాలు</a:t>
            </a:r>
          </a:p>
        </p:txBody>
      </p:sp>
      <p:sp>
        <p:nvSpPr>
          <p:cNvPr id="5" name="CuadroTexto 4">
            <a:extLst>
              <a:ext uri="{FF2B5EF4-FFF2-40B4-BE49-F238E27FC236}">
                <a16:creationId xmlns:a16="http://schemas.microsoft.com/office/drawing/2014/main" id="{BA6E8906-48DA-9348-8C40-D1D3C19E673B}"/>
              </a:ext>
            </a:extLst>
          </p:cNvPr>
          <p:cNvSpPr txBox="1"/>
          <p:nvPr/>
        </p:nvSpPr>
        <p:spPr>
          <a:xfrm>
            <a:off x="276225" y="673884"/>
            <a:ext cx="11638271" cy="461665"/>
          </a:xfrm>
          <a:prstGeom prst="rect">
            <a:avLst/>
          </a:prstGeom>
          <a:noFill/>
        </p:spPr>
        <p:txBody>
          <a:bodyPr wrap="square">
            <a:spAutoFit/>
          </a:bodyPr>
          <a:lstStyle/>
          <a:p>
            <a:pPr algn="ctr"/>
            <a:r>
              <a:rPr lang="en" sz="2400" b="1" dirty="0">
                <a:solidFill>
                  <a:schemeClr val="accent5">
                    <a:lumMod val="50000"/>
                  </a:schemeClr>
                </a:solidFill>
                <a:latin typeface="Sree Krushnadevaraya" pitchFamily="2" charset="0"/>
                <a:cs typeface="Sree Krushnadevaraya" pitchFamily="2" charset="0"/>
              </a:rPr>
              <a:t>“</a:t>
            </a:r>
            <a:r>
              <a:rPr lang="te-IN" sz="2400" b="1" dirty="0">
                <a:solidFill>
                  <a:schemeClr val="accent5">
                    <a:lumMod val="50000"/>
                  </a:schemeClr>
                </a:solidFill>
                <a:latin typeface="Sree Krushnadevaraya" pitchFamily="2" charset="0"/>
                <a:cs typeface="Sree Krushnadevaraya" pitchFamily="2" charset="0"/>
              </a:rPr>
              <a:t>నీ వాక్యములు నా జిహ్వకు ఎంతో మధురములు అవి నా నోటికి తేనెకంటె తీపిగా నున్నవి.</a:t>
            </a:r>
            <a:r>
              <a:rPr lang="en" sz="2400" b="1" dirty="0">
                <a:solidFill>
                  <a:schemeClr val="accent5">
                    <a:lumMod val="50000"/>
                  </a:schemeClr>
                </a:solidFill>
                <a:latin typeface="Sree Krushnadevaraya" pitchFamily="2" charset="0"/>
                <a:cs typeface="Sree Krushnadevaraya" pitchFamily="2" charset="0"/>
              </a:rPr>
              <a:t>” </a:t>
            </a:r>
            <a:r>
              <a:rPr lang="en" b="1" dirty="0">
                <a:solidFill>
                  <a:schemeClr val="accent5">
                    <a:lumMod val="50000"/>
                  </a:schemeClr>
                </a:solidFill>
                <a:latin typeface="Sree Krushnadevaraya" pitchFamily="2" charset="0"/>
                <a:cs typeface="Sree Krushnadevaraya" pitchFamily="2" charset="0"/>
              </a:rPr>
              <a:t>(</a:t>
            </a:r>
            <a:r>
              <a:rPr lang="te-IN" b="1" dirty="0">
                <a:solidFill>
                  <a:schemeClr val="accent5">
                    <a:lumMod val="50000"/>
                  </a:schemeClr>
                </a:solidFill>
                <a:latin typeface="Sree Krushnadevaraya" pitchFamily="2" charset="0"/>
                <a:cs typeface="Sree Krushnadevaraya" pitchFamily="2" charset="0"/>
              </a:rPr>
              <a:t>కీర్తనల గ్రంథము 119:103</a:t>
            </a:r>
            <a:r>
              <a:rPr lang="en" b="1" dirty="0">
                <a:solidFill>
                  <a:schemeClr val="accent5">
                    <a:lumMod val="50000"/>
                  </a:schemeClr>
                </a:solidFill>
                <a:latin typeface="Sree Krushnadevaraya" pitchFamily="2" charset="0"/>
                <a:cs typeface="Sree Krushnadevaraya" pitchFamily="2" charset="0"/>
              </a:rPr>
              <a:t>)</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276225" y="1190625"/>
            <a:ext cx="7467600" cy="400110"/>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దేవుని వాక్యమును మనం తినాలి (యిర్. 15:16)!</a:t>
            </a:r>
            <a:endParaRPr lang="en" sz="20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508696" y="4538461"/>
            <a:ext cx="5392378" cy="224676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మానవుని మేధోపరమైన పురోగతి ఎంత ఉన్నప్పటికీ, మరింత గొప్ప వెలుగు కోసం లేఖనాలను క్షుణ్ణంగా, నిరంతరం శోధించాల్సిన అవసరం లేదని అతను ఒక్క క్షణం కూడా అనుకోకూడదు. ఒక ప్రజగా, మనమందరం ప్రవచన విద్యార్థులుగా ఉండటానికి వ్యక్తిగతంగా పిలువబడ్డాము.” ఎలెన్ జి. వైట్, రచయితలు మరియు సంపాదకులకు సలహాలు, పే. 41</a:t>
            </a:r>
            <a:endParaRPr lang="en" sz="1600" b="1" dirty="0">
              <a:latin typeface="Sree Krushnadevaraya" pitchFamily="2" charset="0"/>
              <a:cs typeface="Sree Krushnadevaraya" pitchFamily="2" charset="0"/>
            </a:endParaRPr>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0025" y="4614219"/>
            <a:ext cx="2190750" cy="2100292"/>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276225" y="3162895"/>
            <a:ext cx="7467600"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మనం కేవలం ఆయన దగ్గరకు వెళ్లి, బైబిలు ద్వారా దేవుడు మనకు చెప్పేది వినాలి (యెషయా 55:3). మనం దాని పుటలను ఎంత ఎక్కువగా లోతుగా అధ్యయనం చేస్తామో, అంత ఎక్కువ పోషణను పొందుతాము మరియు అంత ఎక్కువ ఆశీర్వాదాలను పొందుతాము.</a:t>
            </a:r>
            <a:endParaRPr lang="en" sz="2000" b="1" dirty="0">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D7CC24A2-15AE-1F11-AE00-50B50554AA2A}"/>
              </a:ext>
            </a:extLst>
          </p:cNvPr>
          <p:cNvSpPr txBox="1"/>
          <p:nvPr/>
        </p:nvSpPr>
        <p:spPr>
          <a:xfrm>
            <a:off x="315553" y="2710656"/>
            <a:ext cx="7467600" cy="400110"/>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అంతేకాకుండా, ఈ ఆహారం ఉచితం (యెషయా 55:1)!</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69496E67-6AE1-6270-C487-DDD2B75E755D}"/>
              </a:ext>
            </a:extLst>
          </p:cNvPr>
          <p:cNvSpPr txBox="1"/>
          <p:nvPr/>
        </p:nvSpPr>
        <p:spPr>
          <a:xfrm>
            <a:off x="276225" y="1642864"/>
            <a:ext cx="7467600"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అది తేనె కన్నా మధురమైనదైనప్పటికీ, మనం దానిని అక్షరాలా తినకూడదు (కీర్తనలు 119:103). బైబిలు చదవడం ఆత్మకు ఆహారం వంటిది, అది మన ఆత్మను స్వస్థపరిచి, మన స్వభావాన్ని మార్చే నిజమైన సేదదీర్పు.</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455426" y="1016616"/>
            <a:ext cx="10031599" cy="4478149"/>
          </a:xfrm>
          <a:prstGeom prst="rect">
            <a:avLst/>
          </a:prstGeom>
          <a:noFill/>
        </p:spPr>
        <p:txBody>
          <a:bodyPr wrap="square">
            <a:spAutoFit/>
          </a:bodyPr>
          <a:lstStyle/>
          <a:p>
            <a:pPr>
              <a:spcBef>
                <a:spcPts val="600"/>
              </a:spcBef>
            </a:pPr>
            <a:r>
              <a:rPr lang="en" sz="2800" dirty="0">
                <a:latin typeface="Sree Krushnadevaraya" pitchFamily="2" charset="0"/>
                <a:cs typeface="Sree Krushnadevaraya" pitchFamily="2" charset="0"/>
              </a:rPr>
              <a:t>“</a:t>
            </a:r>
            <a:r>
              <a:rPr lang="te-IN" sz="2800" dirty="0">
                <a:latin typeface="Sree Krushnadevaraya" pitchFamily="2" charset="0"/>
                <a:cs typeface="Sree Krushnadevaraya" pitchFamily="2" charset="0"/>
              </a:rPr>
              <a:t>దేవుని వాక్యమును చదువటమే పరలోకము యొక్క ఉద్దేశించిన ఫలితాన్ని సాధించదు; అది అధ్యయనం చేయబడాలి, మరియు హృదయంలో ప్రశంసించబడాలి. దేవుని జ్ఞానాన్ని పొందడం మానసిక ప్రయత్నం లేకుండా కాదు. • దేవుని వాక్యమును అర్థం చేసుకోవడంలో మనమేమి చేయాలి? మనం ఒక పద్యాన్ని తీసుకొని, మనస్సును మన కోసం ఆ పద్యంలో దేవుడు ఉంచిన ఆలోచనను గుర్తించే పనిపై కేంద్రీకరించాలి. [...]</a:t>
            </a:r>
          </a:p>
          <a:p>
            <a:pPr>
              <a:spcBef>
                <a:spcPts val="600"/>
              </a:spcBef>
            </a:pPr>
            <a:r>
              <a:rPr lang="te-IN" sz="2800" dirty="0">
                <a:latin typeface="Sree Krushnadevaraya" pitchFamily="2" charset="0"/>
                <a:cs typeface="Sree Krushnadevaraya" pitchFamily="2" charset="0"/>
              </a:rPr>
              <a:t>దేవుని వాక్యమే జీవపు రొట్టె. ఈ వాక్యాన్ని తినే, జీర్ణించుకునే వారు, ప్రతి చర్యలోనూ, ప్రతి పాత్ర లక్షణంలోనూ దానిని ఒక భాగంగా చేసుకునే వారు, దేవుని శక్తిలో బలంగా పెరుగుతారు. ఇది ఆత్మకు అమర శక్తిని ఇస్తుంది, అనుభవాన్ని పరిపూర్ణం చేస్తుంది మరియు శాశ్వతంగా ఉండే ఆనందాలను తెస్తుంది.</a:t>
            </a:r>
            <a:endParaRPr lang="en" sz="2800"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5B44EB59-82F9-15E0-BFCD-3F93D0B28D6C}"/>
              </a:ext>
            </a:extLst>
          </p:cNvPr>
          <p:cNvSpPr txBox="1"/>
          <p:nvPr/>
        </p:nvSpPr>
        <p:spPr>
          <a:xfrm>
            <a:off x="7198747" y="5617876"/>
            <a:ext cx="3538148" cy="400110"/>
          </a:xfrm>
          <a:prstGeom prst="rect">
            <a:avLst/>
          </a:prstGeom>
          <a:noFill/>
        </p:spPr>
        <p:txBody>
          <a:bodyPr wrap="none" rtlCol="0">
            <a:spAutoFit/>
          </a:bodyPr>
          <a:lstStyle/>
          <a:p>
            <a:pPr algn="r"/>
            <a:r>
              <a:rPr lang="te-IN" sz="2000" dirty="0">
                <a:latin typeface="Sree Krushnadevaraya" pitchFamily="2" charset="0"/>
                <a:cs typeface="Sree Krushnadevaraya" pitchFamily="2" charset="0"/>
              </a:rPr>
              <a:t>ఎల్లెన్  జి వైట్ (లైఫ్ట్ హిం అప్</a:t>
            </a:r>
            <a:r>
              <a:rPr lang="en-US" sz="2000" dirty="0">
                <a:latin typeface="Sree Krushnadevaraya" pitchFamily="2" charset="0"/>
                <a:cs typeface="Sree Krushnadevaraya" pitchFamily="2" charset="0"/>
              </a:rPr>
              <a:t>, </a:t>
            </a:r>
            <a:r>
              <a:rPr lang="te-IN" sz="2000" dirty="0">
                <a:latin typeface="Sree Krushnadevaraya" pitchFamily="2" charset="0"/>
                <a:cs typeface="Sree Krushnadevaraya" pitchFamily="2" charset="0"/>
              </a:rPr>
              <a:t>ఏప్రిల్ 7)</a:t>
            </a:r>
            <a:endParaRPr lang="en" sz="20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35E9748-F233-A2B5-9DCE-6DA4123C6FC8}"/>
              </a:ext>
            </a:extLst>
          </p:cNvPr>
          <p:cNvSpPr txBox="1"/>
          <p:nvPr/>
        </p:nvSpPr>
        <p:spPr>
          <a:xfrm>
            <a:off x="27296" y="4166834"/>
            <a:ext cx="5005582" cy="2492990"/>
          </a:xfrm>
          <a:prstGeom prst="rect">
            <a:avLst/>
          </a:prstGeom>
          <a:noFill/>
        </p:spPr>
        <p:txBody>
          <a:bodyPr wrap="square" rtlCol="0">
            <a:spAutoFit/>
          </a:bodyPr>
          <a:lstStyle/>
          <a:p>
            <a:pPr algn="ctr"/>
            <a:r>
              <a:rPr lang="te-I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Sree Krushnadevaraya" pitchFamily="2" charset="0"/>
                <a:cs typeface="Sree Krushnadevaraya" pitchFamily="2" charset="0"/>
              </a:rPr>
              <a:t>బైబిలు గ్రంథమును ఏవిధముగా చదువవలెను</a:t>
            </a:r>
            <a:endPar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461665"/>
          </a:xfrm>
          <a:prstGeom prst="rect">
            <a:avLst/>
          </a:prstGeom>
          <a:noFill/>
        </p:spPr>
        <p:txBody>
          <a:bodyPr wrap="square" rtlCol="0">
            <a:spAutoFit/>
          </a:bodyPr>
          <a:lstStyle/>
          <a:p>
            <a:pPr algn="ctr"/>
            <a:r>
              <a:rPr lang="te-IN" sz="2400" b="1" dirty="0">
                <a:solidFill>
                  <a:schemeClr val="accent5">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2026 మే 2వ తేదీ 5వ పాఠం</a:t>
            </a:r>
            <a:endParaRPr lang="en" sz="2400" b="1" dirty="0">
              <a:solidFill>
                <a:schemeClr val="accent5">
                  <a:lumMod val="40000"/>
                  <a:lumOff val="60000"/>
                </a:schemeClr>
              </a:solidFill>
              <a:effectLst>
                <a:outerShdw blurRad="38100" dist="38100" dir="2700000" algn="tl">
                  <a:srgbClr val="000000"/>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0" y="233660"/>
            <a:ext cx="8338782" cy="1754326"/>
          </a:xfrm>
          <a:prstGeom prst="rect">
            <a:avLst/>
          </a:prstGeom>
          <a:noFill/>
        </p:spPr>
        <p:txBody>
          <a:bodyPr wrap="square">
            <a:spAutoFit/>
            <a:scene3d>
              <a:camera prst="orthographicFront"/>
              <a:lightRig rig="contrasting" dir="t"/>
            </a:scene3d>
            <a:sp3d extrusionH="57150">
              <a:bevelT w="38100" h="38100"/>
            </a:sp3d>
          </a:bodyPr>
          <a:lstStyle/>
          <a:p>
            <a:pPr lvl="0" algn="ctr">
              <a:defRPr/>
            </a:pPr>
            <a:r>
              <a:rPr kumimoji="0" lang="es-ES" sz="3600" b="1" i="0" u="none" strike="noStrike" kern="1200" cap="none" spc="0" normalizeH="0" baseline="0" noProof="0" dirty="0">
                <a:ln>
                  <a:noFill/>
                </a:ln>
                <a:solidFill>
                  <a:srgbClr val="E4CE84"/>
                </a:solidFill>
                <a:effectLst/>
                <a:uLnTx/>
                <a:uFillTx/>
                <a:latin typeface="Sree Krushnadevaraya" pitchFamily="2" charset="0"/>
                <a:cs typeface="Sree Krushnadevaraya" pitchFamily="2" charset="0"/>
              </a:rPr>
              <a:t>“</a:t>
            </a:r>
            <a:r>
              <a:rPr lang="te-IN" sz="3600" b="1" dirty="0">
                <a:solidFill>
                  <a:srgbClr val="E4CE84"/>
                </a:solidFill>
                <a:latin typeface="Sree Krushnadevaraya" pitchFamily="2" charset="0"/>
                <a:cs typeface="Sree Krushnadevaraya" pitchFamily="2" charset="0"/>
              </a:rPr>
              <a:t>నిష్ఫలముగా నాయొద్దకు మరలక అది నాకు అనుకూలమైనదాని నెరవేర్చును నేను పంపిన కార్యమును సఫలముచేయును.</a:t>
            </a:r>
            <a:r>
              <a:rPr kumimoji="0" lang="es-ES" sz="3600" b="1" i="0" u="none" strike="noStrike" kern="1200" cap="none" spc="0" normalizeH="0" baseline="0" noProof="0" dirty="0">
                <a:ln>
                  <a:noFill/>
                </a:ln>
                <a:solidFill>
                  <a:srgbClr val="E4CE84"/>
                </a:solidFill>
                <a:effectLst/>
                <a:uLnTx/>
                <a:uFillTx/>
                <a:latin typeface="Sree Krushnadevaraya" pitchFamily="2" charset="0"/>
                <a:cs typeface="Sree Krushnadevaraya" pitchFamily="2" charset="0"/>
              </a:rPr>
              <a:t>” </a:t>
            </a:r>
            <a:r>
              <a:rPr kumimoji="0" lang="es-ES" sz="2800" b="1" i="0" u="none" strike="noStrike" kern="1200" cap="none" spc="0" normalizeH="0" baseline="0" noProof="0" dirty="0">
                <a:ln>
                  <a:noFill/>
                </a:ln>
                <a:solidFill>
                  <a:srgbClr val="E4CE84"/>
                </a:solidFill>
                <a:effectLst/>
                <a:uLnTx/>
                <a:uFillTx/>
                <a:latin typeface="Sree Krushnadevaraya" pitchFamily="2" charset="0"/>
                <a:cs typeface="Sree Krushnadevaraya" pitchFamily="2" charset="0"/>
              </a:rPr>
              <a:t>(</a:t>
            </a:r>
            <a:r>
              <a:rPr lang="te-IN" sz="2800" b="1" dirty="0">
                <a:solidFill>
                  <a:srgbClr val="E4CE84"/>
                </a:solidFill>
                <a:latin typeface="Sree Krushnadevaraya" pitchFamily="2" charset="0"/>
                <a:cs typeface="Sree Krushnadevaraya" pitchFamily="2" charset="0"/>
              </a:rPr>
              <a:t>యెషయా </a:t>
            </a:r>
            <a:r>
              <a:rPr kumimoji="0" lang="es-ES" sz="2800" b="1" i="0" u="none" strike="noStrike" kern="1200" cap="none" spc="0" normalizeH="0" baseline="0" noProof="0" dirty="0">
                <a:ln>
                  <a:noFill/>
                </a:ln>
                <a:solidFill>
                  <a:srgbClr val="E4CE84"/>
                </a:solidFill>
                <a:effectLst/>
                <a:uLnTx/>
                <a:uFillTx/>
                <a:latin typeface="Sree Krushnadevaraya" pitchFamily="2" charset="0"/>
                <a:cs typeface="Sree Krushnadevaraya" pitchFamily="2" charset="0"/>
              </a:rPr>
              <a:t> 55:11)</a:t>
            </a:r>
            <a:endParaRPr kumimoji="0" lang="es-ES" sz="3600" b="1" i="0" u="none" strike="noStrike" kern="1200" cap="none" spc="0" normalizeH="0" baseline="0" noProof="0" dirty="0">
              <a:ln>
                <a:noFill/>
              </a:ln>
              <a:solidFill>
                <a:srgbClr val="E4CE84"/>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4150907681"/>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154622" y="76959"/>
            <a:ext cx="6296025" cy="1154162"/>
          </a:xfrm>
          <a:prstGeom prst="rect">
            <a:avLst/>
          </a:prstGeom>
          <a:noFill/>
        </p:spPr>
        <p:txBody>
          <a:bodyPr wrap="square" rtlCol="0">
            <a:spAutoFit/>
          </a:bodyPr>
          <a:lstStyle/>
          <a:p>
            <a:pPr>
              <a:spcBef>
                <a:spcPts val="600"/>
              </a:spcBef>
            </a:pPr>
            <a:r>
              <a:rPr lang="te-IN" sz="2300" dirty="0">
                <a:latin typeface="Sree Krushnadevaraya" pitchFamily="2" charset="0"/>
                <a:cs typeface="Sree Krushnadevaraya" pitchFamily="2" charset="0"/>
              </a:rPr>
              <a:t>దేవుని పరిశుద్ధులైన దైవజనులు</a:t>
            </a:r>
            <a:r>
              <a:rPr lang="en-US" sz="2300" dirty="0">
                <a:latin typeface="Sree Krushnadevaraya" pitchFamily="2" charset="0"/>
                <a:cs typeface="Sree Krushnadevaraya" pitchFamily="2" charset="0"/>
              </a:rPr>
              <a:t> </a:t>
            </a:r>
            <a:r>
              <a:rPr lang="te-IN" sz="2300" dirty="0">
                <a:latin typeface="Sree Krushnadevaraya" pitchFamily="2" charset="0"/>
                <a:cs typeface="Sree Krushnadevaraya" pitchFamily="2" charset="0"/>
              </a:rPr>
              <a:t>పరిశుద్ధాత్మ ద్వారా ప్రేరేపించబడినప్పుడు మాట్లాడారు </a:t>
            </a:r>
            <a:r>
              <a:rPr lang="en-US" sz="2300" dirty="0">
                <a:latin typeface="Sree Krushnadevaraya" pitchFamily="2" charset="0"/>
                <a:cs typeface="Sree Krushnadevaraya" pitchFamily="2" charset="0"/>
              </a:rPr>
              <a:t> </a:t>
            </a:r>
            <a:r>
              <a:rPr lang="te-IN" sz="2300" dirty="0">
                <a:latin typeface="Sree Krushnadevaraya" pitchFamily="2" charset="0"/>
                <a:cs typeface="Sree Krushnadevaraya" pitchFamily="2" charset="0"/>
              </a:rPr>
              <a:t>(2 పేతురు 1:21), మరియు వారి సందేశాన్ని బైబిల్ పేజీలలో నమోదు చేశారు.</a:t>
            </a:r>
            <a:endParaRPr lang="en" sz="2300" dirty="0">
              <a:latin typeface="Sree Krushnadevaraya" pitchFamily="2" charset="0"/>
              <a:cs typeface="Sree Krushnadevaraya" pitchFamily="2" charset="0"/>
            </a:endParaRPr>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54622" y="2540279"/>
            <a:ext cx="6331902" cy="1154162"/>
          </a:xfrm>
          <a:prstGeom prst="rect">
            <a:avLst/>
          </a:prstGeom>
          <a:noFill/>
        </p:spPr>
        <p:txBody>
          <a:bodyPr wrap="square">
            <a:spAutoFit/>
          </a:bodyPr>
          <a:lstStyle/>
          <a:p>
            <a:pPr lvl="0">
              <a:spcBef>
                <a:spcPts val="600"/>
              </a:spcBef>
              <a:defRPr/>
            </a:pPr>
            <a:r>
              <a:rPr lang="te-IN" sz="2300" dirty="0">
                <a:solidFill>
                  <a:prstClr val="black"/>
                </a:solidFill>
                <a:latin typeface="Sree Krushnadevaraya" pitchFamily="2" charset="0"/>
                <a:cs typeface="Sree Krushnadevaraya" pitchFamily="2" charset="0"/>
              </a:rPr>
              <a:t>బైబిలులో ఉన్న ఈ రత్నాలను మనం ఎలా వెలికి తీయవచ్చు? దాన్ని అధ్యయనం చేయడం వల్ల మనకు ఏ ప్రయోజనాలు ఉన్నాయి?</a:t>
            </a:r>
            <a:endParaRPr kumimoji="0" lang="en" sz="23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54622" y="1138019"/>
            <a:ext cx="6331902" cy="1508105"/>
          </a:xfrm>
          <a:prstGeom prst="rect">
            <a:avLst/>
          </a:prstGeom>
          <a:noFill/>
        </p:spPr>
        <p:txBody>
          <a:bodyPr wrap="square">
            <a:spAutoFit/>
          </a:bodyPr>
          <a:lstStyle/>
          <a:p>
            <a:pPr lvl="0">
              <a:spcBef>
                <a:spcPts val="600"/>
              </a:spcBef>
              <a:defRPr/>
            </a:pPr>
            <a:r>
              <a:rPr lang="te-IN" sz="2300" b="1" dirty="0">
                <a:solidFill>
                  <a:prstClr val="black"/>
                </a:solidFill>
                <a:latin typeface="Sree Krushnadevaraya" pitchFamily="2" charset="0"/>
                <a:cs typeface="Sree Krushnadevaraya" pitchFamily="2" charset="0"/>
              </a:rPr>
              <a:t>దానిలో మనం జీవితం, ఆశ, ప్రోత్సాహం, ఓదార్పు ఇచ్చే ఆభరణాలను కనుగొంటాము, . . . కొన్నింటిని మొదటి చూపులోనే చూడవచ్చు, మరికొన్నింటిని మరింత జాగ్రత్తగా వెతకాలి.</a:t>
            </a:r>
            <a:endParaRPr kumimoji="0" lang="en" sz="23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4045975" y="851750"/>
            <a:ext cx="5166851" cy="507831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te-IN" sz="7200" b="1" spc="600" dirty="0">
                <a:ln/>
                <a:solidFill>
                  <a:srgbClr val="A32FFF"/>
                </a:solidFill>
                <a:effectLst>
                  <a:reflection blurRad="6350" stA="55000" endA="300" endPos="45500" dir="5400000" sy="-100000" algn="bl" rotWithShape="0"/>
                </a:effectLst>
                <a:latin typeface="Sree Krushnadevaraya" pitchFamily="2" charset="0"/>
                <a:cs typeface="Sree Krushnadevaraya" pitchFamily="2" charset="0"/>
              </a:rPr>
              <a:t>బైబిలును ఎలా అధ్యయనం చేయాలి:</a:t>
            </a: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122248"/>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te-IN" sz="5400" b="1" spc="2000" dirty="0">
                <a:ln/>
                <a:solidFill>
                  <a:srgbClr val="FFE24F"/>
                </a:solidFill>
                <a:effectLst>
                  <a:outerShdw blurRad="38100" dist="38100" dir="2700000" algn="tl">
                    <a:srgbClr val="000000"/>
                  </a:outerShdw>
                  <a:reflection blurRad="6350" stA="55000" endA="300" endPos="45500" dir="5400000" sy="-100000" algn="bl" rotWithShape="0"/>
                </a:effectLst>
                <a:latin typeface="Sree Krushnadevaraya" pitchFamily="2" charset="0"/>
                <a:cs typeface="Sree Krushnadevaraya" pitchFamily="2" charset="0"/>
              </a:rPr>
              <a:t>సమయం</a:t>
            </a: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400110"/>
          </a:xfrm>
          <a:prstGeom prst="rect">
            <a:avLst/>
          </a:prstGeom>
          <a:noFill/>
        </p:spPr>
        <p:txBody>
          <a:bodyPr wrap="square">
            <a:spAutoFit/>
          </a:bodyPr>
          <a:lstStyle/>
          <a:p>
            <a:pPr algn="ctr"/>
            <a:r>
              <a:rPr lang="en" sz="2000" b="1" dirty="0">
                <a:solidFill>
                  <a:schemeClr val="bg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a:t>
            </a:r>
            <a:r>
              <a:rPr lang="te-IN" sz="2000" b="1" dirty="0">
                <a:solidFill>
                  <a:schemeClr val="bg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మీరు నన్ను వెదకిన యెడల, పూర్ణమనస్సుతో నన్ను గూర్చి విచారణ చేయునెడల మీరు నన్ను కనుగొందురు,</a:t>
            </a:r>
            <a:r>
              <a:rPr lang="en" sz="2000" b="1" dirty="0">
                <a:solidFill>
                  <a:schemeClr val="bg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 (</a:t>
            </a:r>
            <a:r>
              <a:rPr lang="te-IN" sz="2000" b="1" dirty="0">
                <a:solidFill>
                  <a:schemeClr val="bg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యిర్మియా 29:13</a:t>
            </a:r>
            <a:r>
              <a:rPr lang="en" sz="2000" b="1" dirty="0">
                <a:solidFill>
                  <a:schemeClr val="bg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a:t>
            </a:r>
            <a:endParaRPr lang="es-ES" sz="2000" b="1" dirty="0">
              <a:solidFill>
                <a:schemeClr val="bg2">
                  <a:lumMod val="20000"/>
                  <a:lumOff val="80000"/>
                </a:schemeClr>
              </a:solidFill>
              <a:effectLst>
                <a:outerShdw blurRad="38100" dist="38100" dir="2700000" algn="tl">
                  <a:srgbClr val="000000"/>
                </a:outerShdw>
              </a:effectLst>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349410"/>
            <a:ext cx="8866367" cy="400110"/>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బైబిలును అధ్యయనం చేయడానికి ఉత్తమ సమయం ఏది?</a:t>
            </a:r>
            <a:endParaRPr lang="en" sz="20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79683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1825715"/>
            <a:ext cx="5151616"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మనం మన ప్రతిస్పందనను రెండు అంశాలను పరిగణనలోకి తీసుకుని విశ్లేషించాలి: సమయ అంశం మరియు నాణ్యత అంశం.</a:t>
            </a:r>
            <a:endParaRPr lang="en" sz="2000" b="1" dirty="0">
              <a:latin typeface="Sree Krushnadevaraya" pitchFamily="2" charset="0"/>
              <a:cs typeface="Sree Krushnadevaraya" pitchFamily="2" charset="0"/>
            </a:endParaRPr>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317207"/>
            <a:ext cx="8866366"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అయితే, మనం అధ్యయనానికి కేటాయించే సమయం కేవలం పైపైన చదవడానికే పరిమితం కాకూడదు. ఇక్కడే మన ప్రేరణ కీలక పాత్ర పోషిస్తుంది. నేను బైబిలును ఎందుకు చదువుతున్నాను? నేను కేవలం జ్ఞానాన్ని మాత్రమే కోరుకుంటున్నానా, లేక దేవుని గురించి మరింత తెలుసుకోవాలనే ప్రగాఢమైన కోరిక నాకు ఉందా?</a:t>
            </a:r>
            <a:endParaRPr lang="en" sz="2000" b="1" dirty="0">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4" y="2917573"/>
            <a:ext cx="5151616"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మన దినచర్యలో బైబిల్ అధ్యయనం కోసం కేవలం ఐదు నిమిషాలు కేటాయించడం కంటే, ఒక గంట కేటాయించడం వల్ల మనం స్పష్టంగా ఎక్కువ ప్రయోజనం పొందుతాము.</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2" y="5716839"/>
            <a:ext cx="8866367"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మన బైబిలు అధ్యయనం దేవునితో గడిపే సమయంగా (యిర్మీయా 29:13) మరియు ఆయనయందు ఆనందించే సమయంగా (కీర్తనలు 37:4) మారినప్పుడు, మన కొరకు దేవుని ప్రత్యేక సందేశం కోసం దాని పుటలలో వెతికినప్పుడు, మనం దాని నుండి అత్యధిక ప్రయోజనాన్ని పొందుతాము.</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6545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te-IN" dirty="0">
                <a:solidFill>
                  <a:schemeClr val="accent5"/>
                </a:solidFill>
                <a:latin typeface="Sree Krushnadevaraya" pitchFamily="2" charset="0"/>
                <a:cs typeface="Sree Krushnadevaraya" pitchFamily="2" charset="0"/>
              </a:rPr>
              <a:t>స్థలం</a:t>
            </a:r>
          </a:p>
        </p:txBody>
      </p:sp>
      <p:sp>
        <p:nvSpPr>
          <p:cNvPr id="5" name="CuadroTexto 4">
            <a:extLst>
              <a:ext uri="{FF2B5EF4-FFF2-40B4-BE49-F238E27FC236}">
                <a16:creationId xmlns:a16="http://schemas.microsoft.com/office/drawing/2014/main" id="{7BFF996C-CC13-8D7E-C58A-B1092A7C9104}"/>
              </a:ext>
            </a:extLst>
          </p:cNvPr>
          <p:cNvSpPr txBox="1"/>
          <p:nvPr/>
        </p:nvSpPr>
        <p:spPr>
          <a:xfrm>
            <a:off x="477672" y="799429"/>
            <a:ext cx="11513689" cy="707886"/>
          </a:xfrm>
          <a:prstGeom prst="rect">
            <a:avLst/>
          </a:prstGeom>
          <a:noFill/>
        </p:spPr>
        <p:txBody>
          <a:bodyPr wrap="square">
            <a:spAutoFit/>
          </a:bodyPr>
          <a:lstStyle/>
          <a:p>
            <a:pPr algn="ctr"/>
            <a:r>
              <a:rPr lang="en" sz="2000" b="1" dirty="0">
                <a:solidFill>
                  <a:srgbClr val="002060"/>
                </a:solidFill>
                <a:effectLst>
                  <a:glow rad="127000">
                    <a:srgbClr val="4CEE7B"/>
                  </a:glow>
                </a:effectLst>
                <a:latin typeface="Sree Krushnadevaraya" pitchFamily="2" charset="0"/>
                <a:cs typeface="Sree Krushnadevaraya" pitchFamily="2" charset="0"/>
              </a:rPr>
              <a:t>“</a:t>
            </a:r>
            <a:r>
              <a:rPr lang="te-IN" sz="2000" b="1" dirty="0">
                <a:solidFill>
                  <a:srgbClr val="002060"/>
                </a:solidFill>
                <a:effectLst>
                  <a:glow rad="127000">
                    <a:srgbClr val="4CEE7B"/>
                  </a:glow>
                </a:effectLst>
                <a:latin typeface="Sree Krushnadevaraya" pitchFamily="2" charset="0"/>
                <a:cs typeface="Sree Krushnadevaraya" pitchFamily="2" charset="0"/>
              </a:rPr>
              <a:t>ఆయన పెందలకడనే లేచి యింకను చాలా చీకటియుండగానే బయలుదేరి, అరణ్యప్రదేశమునకు వెళ్లి, అక్కడ ప్రార్థన చేయుచుండెను.</a:t>
            </a:r>
            <a:r>
              <a:rPr lang="en" sz="2000" b="1" dirty="0">
                <a:solidFill>
                  <a:srgbClr val="002060"/>
                </a:solidFill>
                <a:effectLst>
                  <a:glow rad="127000">
                    <a:srgbClr val="4CEE7B"/>
                  </a:glow>
                </a:effectLst>
                <a:latin typeface="Sree Krushnadevaraya" pitchFamily="2" charset="0"/>
                <a:cs typeface="Sree Krushnadevaraya" pitchFamily="2" charset="0"/>
              </a:rPr>
              <a:t>.” (</a:t>
            </a:r>
            <a:r>
              <a:rPr lang="te-IN" sz="2000" b="1" dirty="0">
                <a:solidFill>
                  <a:srgbClr val="002060"/>
                </a:solidFill>
                <a:effectLst>
                  <a:glow rad="127000">
                    <a:srgbClr val="4CEE7B"/>
                  </a:glow>
                </a:effectLst>
                <a:latin typeface="Sree Krushnadevaraya" pitchFamily="2" charset="0"/>
                <a:cs typeface="Sree Krushnadevaraya" pitchFamily="2" charset="0"/>
              </a:rPr>
              <a:t>మార్కు 1:3</a:t>
            </a:r>
            <a:r>
              <a:rPr lang="en-US" sz="2000" b="1" dirty="0">
                <a:solidFill>
                  <a:srgbClr val="002060"/>
                </a:solidFill>
                <a:effectLst>
                  <a:glow rad="127000">
                    <a:srgbClr val="4CEE7B"/>
                  </a:glow>
                </a:effectLst>
                <a:latin typeface="Sree Krushnadevaraya" pitchFamily="2" charset="0"/>
                <a:cs typeface="Sree Krushnadevaraya" pitchFamily="2" charset="0"/>
              </a:rPr>
              <a:t>5</a:t>
            </a:r>
            <a:r>
              <a:rPr lang="en" sz="2000" b="1" dirty="0">
                <a:solidFill>
                  <a:srgbClr val="002060"/>
                </a:solidFill>
                <a:effectLst>
                  <a:glow rad="127000">
                    <a:srgbClr val="4CEE7B"/>
                  </a:glow>
                </a:effectLst>
                <a:latin typeface="Sree Krushnadevaraya" pitchFamily="2" charset="0"/>
                <a:cs typeface="Sree Krushnadevaraya" pitchFamily="2" charset="0"/>
              </a:rPr>
              <a:t>)</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371859" cy="1154162"/>
          </a:xfrm>
          <a:prstGeom prst="rect">
            <a:avLst/>
          </a:prstGeom>
          <a:noFill/>
        </p:spPr>
        <p:txBody>
          <a:bodyPr wrap="square" rtlCol="0">
            <a:spAutoFit/>
          </a:bodyPr>
          <a:lstStyle/>
          <a:p>
            <a:pPr>
              <a:spcBef>
                <a:spcPts val="600"/>
              </a:spcBef>
            </a:pPr>
            <a:r>
              <a:rPr lang="te-IN" sz="2300" dirty="0">
                <a:latin typeface="Sree Krushnadevaraya" pitchFamily="2" charset="0"/>
                <a:cs typeface="Sree Krushnadevaraya" pitchFamily="2" charset="0"/>
              </a:rPr>
              <a:t>యేసు దేవునితో ఒక ప్రత్యేక క్షణాన్ని కోరుకున్నప్పుడు, అతను పొద్దున్నే లేచి నిశ్శబ్ద ప్రదేశం కోసం వెతుకుతాడు (మార్కు 1:35). ఇది ప్రార్థన మరియు బైబిల్ అధ్యయనం రెండింటికీ వర్తించవచ్చు.</a:t>
            </a:r>
            <a:endParaRPr lang="en" sz="2300"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9" y="2602388"/>
            <a:ext cx="5839130" cy="1154162"/>
          </a:xfrm>
          <a:prstGeom prst="rect">
            <a:avLst/>
          </a:prstGeom>
          <a:noFill/>
        </p:spPr>
        <p:txBody>
          <a:bodyPr wrap="square">
            <a:spAutoFit/>
          </a:bodyPr>
          <a:lstStyle/>
          <a:p>
            <a:pPr>
              <a:spcBef>
                <a:spcPts val="600"/>
              </a:spcBef>
            </a:pPr>
            <a:r>
              <a:rPr lang="te-IN" sz="2300" dirty="0">
                <a:latin typeface="Sree Krushnadevaraya" pitchFamily="2" charset="0"/>
                <a:cs typeface="Sree Krushnadevaraya" pitchFamily="2" charset="0"/>
              </a:rPr>
              <a:t>ధ్వనించే లేదా రద్దీగా ఉండే ప్రదేశంలో చదువుపై దృష్టి పెట్టడం కష్టం. సౌకర్యవంతమైన, ప్రశాంతమైన మరియు ఏకాంత ప్రదేశంలో దీన్ని చేయడం సులభం.</a:t>
            </a:r>
            <a:endParaRPr lang="en" sz="2300"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7" y="5000089"/>
            <a:ext cx="5839133" cy="1862048"/>
          </a:xfrm>
          <a:prstGeom prst="rect">
            <a:avLst/>
          </a:prstGeom>
          <a:noFill/>
        </p:spPr>
        <p:txBody>
          <a:bodyPr wrap="square">
            <a:spAutoFit/>
          </a:bodyPr>
          <a:lstStyle/>
          <a:p>
            <a:pPr lvl="0">
              <a:spcBef>
                <a:spcPts val="600"/>
              </a:spcBef>
              <a:defRPr/>
            </a:pPr>
            <a:r>
              <a:rPr lang="te-IN" sz="2300" dirty="0">
                <a:solidFill>
                  <a:prstClr val="black"/>
                </a:solidFill>
                <a:latin typeface="Sree Krushnadevaraya" pitchFamily="2" charset="0"/>
                <a:cs typeface="Sree Krushnadevaraya" pitchFamily="2" charset="0"/>
              </a:rPr>
              <a:t>మేము సరైన సమయం మరియు స్థలాన్ని కనుగొన్న తర్వాత, దీన్ని సాధారణ కార్యకలాపంగా చేద్దాం. బహుశా కొన్ని ప్రత్యేక పరిస్థితులు మనం ఆ సమయాన్ని కోల్పోయేలా చేస్తాయి, కానీ మన రోజువారీ బైబిలు అధ్యయనం లేకుండా ఎక్కువ సమయం గడపనివ్వకూడదు.</a:t>
            </a:r>
            <a:endParaRPr kumimoji="0" lang="en" sz="23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801238"/>
            <a:ext cx="5839133" cy="1154162"/>
          </a:xfrm>
          <a:prstGeom prst="rect">
            <a:avLst/>
          </a:prstGeom>
          <a:noFill/>
        </p:spPr>
        <p:txBody>
          <a:bodyPr wrap="square">
            <a:spAutoFit/>
          </a:bodyPr>
          <a:lstStyle/>
          <a:p>
            <a:pPr lvl="0">
              <a:spcBef>
                <a:spcPts val="600"/>
              </a:spcBef>
              <a:defRPr/>
            </a:pPr>
            <a:r>
              <a:rPr lang="te-IN" sz="2300" dirty="0">
                <a:solidFill>
                  <a:prstClr val="black"/>
                </a:solidFill>
                <a:latin typeface="Sree Krushnadevaraya" pitchFamily="2" charset="0"/>
                <a:cs typeface="Sree Krushnadevaraya" pitchFamily="2" charset="0"/>
              </a:rPr>
              <a:t>రోజులో మొదటి లేదా చివరి గంటలు, ఎక్కువ నిశ్శబ్దం ఉన్నప్పుడు, మనం మన ఆలోచనలను భగవంతునిపై మరింత సులభంగా కేంద్రీకరించగల సమయాలు కావచ్చు.</a:t>
            </a:r>
            <a:endParaRPr kumimoji="0" lang="en" sz="23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140296"/>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te-IN" dirty="0">
                <a:solidFill>
                  <a:schemeClr val="bg2">
                    <a:lumMod val="40000"/>
                    <a:lumOff val="60000"/>
                  </a:schemeClr>
                </a:solidFill>
                <a:latin typeface="Sree Krushnadevaraya" pitchFamily="2" charset="0"/>
                <a:cs typeface="Sree Krushnadevaraya" pitchFamily="2" charset="0"/>
              </a:rPr>
              <a:t>సాంకేతికత</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1856096" y="775506"/>
            <a:ext cx="10335903"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Sree Krushnadevaraya" pitchFamily="2" charset="0"/>
                <a:cs typeface="Sree Krushnadevaraya" pitchFamily="2" charset="0"/>
              </a:rPr>
              <a:t>“</a:t>
            </a:r>
            <a:r>
              <a:rPr lang="te-IN" sz="1600" b="1" dirty="0">
                <a:solidFill>
                  <a:schemeClr val="accent4">
                    <a:lumMod val="60000"/>
                    <a:lumOff val="40000"/>
                  </a:schemeClr>
                </a:solidFill>
                <a:effectLst>
                  <a:outerShdw blurRad="38100" dist="38100" dir="2700000" algn="tl">
                    <a:srgbClr val="000000"/>
                  </a:outerShdw>
                </a:effectLst>
                <a:latin typeface="Sree Krushnadevaraya" pitchFamily="2" charset="0"/>
                <a:cs typeface="Sree Krushnadevaraya" pitchFamily="2" charset="0"/>
              </a:rPr>
              <a:t>నిష్ఫలముగా నాయొద్దకు మరలక అది నాకు అనుకూలమైనదాని నెరవేర్చును నేను పంపిన కార్యమును సఫలముచేయును.</a:t>
            </a:r>
            <a:r>
              <a:rPr lang="en" sz="1600" b="1" dirty="0">
                <a:solidFill>
                  <a:schemeClr val="accent4">
                    <a:lumMod val="60000"/>
                    <a:lumOff val="40000"/>
                  </a:schemeClr>
                </a:solidFill>
                <a:effectLst>
                  <a:outerShdw blurRad="38100" dist="38100" dir="2700000" algn="tl">
                    <a:srgbClr val="000000"/>
                  </a:outerShdw>
                </a:effectLst>
                <a:latin typeface="Sree Krushnadevaraya" pitchFamily="2" charset="0"/>
                <a:cs typeface="Sree Krushnadevaraya" pitchFamily="2" charset="0"/>
              </a:rPr>
              <a:t>…” (</a:t>
            </a:r>
            <a:r>
              <a:rPr lang="te-IN" sz="1600" b="1" dirty="0">
                <a:solidFill>
                  <a:schemeClr val="accent4">
                    <a:lumMod val="60000"/>
                    <a:lumOff val="40000"/>
                  </a:schemeClr>
                </a:solidFill>
                <a:effectLst>
                  <a:outerShdw blurRad="38100" dist="38100" dir="2700000" algn="tl">
                    <a:srgbClr val="000000"/>
                  </a:outerShdw>
                </a:effectLst>
                <a:latin typeface="Sree Krushnadevaraya" pitchFamily="2" charset="0"/>
                <a:cs typeface="Sree Krushnadevaraya" pitchFamily="2" charset="0"/>
              </a:rPr>
              <a:t>యెషయా 55:11</a:t>
            </a:r>
            <a:r>
              <a:rPr lang="en" sz="1600" b="1" dirty="0">
                <a:solidFill>
                  <a:schemeClr val="accent4">
                    <a:lumMod val="60000"/>
                    <a:lumOff val="40000"/>
                  </a:schemeClr>
                </a:solidFill>
                <a:effectLst>
                  <a:outerShdw blurRad="38100" dist="38100" dir="2700000" algn="tl">
                    <a:srgbClr val="000000"/>
                  </a:outerShdw>
                </a:effectLst>
                <a:latin typeface="Sree Krushnadevaraya" pitchFamily="2" charset="0"/>
                <a:cs typeface="Sree Krushnadevaraya" pitchFamily="2" charset="0"/>
              </a:rPr>
              <a:t>)</a:t>
            </a:r>
            <a:endParaRPr lang="es-ES" sz="1600" b="1" dirty="0">
              <a:solidFill>
                <a:schemeClr val="accent4">
                  <a:lumMod val="60000"/>
                  <a:lumOff val="40000"/>
                </a:schemeClr>
              </a:solidFill>
              <a:effectLst>
                <a:outerShdw blurRad="38100" dist="38100" dir="2700000" algn="tl">
                  <a:srgbClr val="000000"/>
                </a:outerShdw>
              </a:effectLst>
              <a:latin typeface="Sree Krushnadevaraya" pitchFamily="2" charset="0"/>
              <a:cs typeface="Sree Krushnadevaraya" pitchFamily="2"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830081186"/>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34167958"/>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2015613" y="9935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te-IN" dirty="0">
                <a:solidFill>
                  <a:schemeClr val="bg2">
                    <a:lumMod val="40000"/>
                    <a:lumOff val="60000"/>
                  </a:schemeClr>
                </a:solidFill>
                <a:latin typeface="Sree Krushnadevaraya" pitchFamily="2" charset="0"/>
                <a:cs typeface="Sree Krushnadevaraya" pitchFamily="2" charset="0"/>
              </a:rPr>
              <a:t>సాంకేతికత</a:t>
            </a:r>
            <a:r>
              <a:rPr lang="en" spc="0" dirty="0">
                <a:solidFill>
                  <a:schemeClr val="bg2">
                    <a:lumMod val="40000"/>
                    <a:lumOff val="60000"/>
                  </a:schemeClr>
                </a:solidFill>
                <a:latin typeface="Sree Krushnadevaraya" pitchFamily="2" charset="0"/>
                <a:cs typeface="Sree Krushnadevaraya" pitchFamily="2" charset="0"/>
              </a:rPr>
              <a:t>(2)</a:t>
            </a: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720914"/>
            <a:ext cx="10176386" cy="646331"/>
          </a:xfrm>
          <a:prstGeom prst="rect">
            <a:avLst/>
          </a:prstGeom>
          <a:noFill/>
        </p:spPr>
        <p:txBody>
          <a:bodyPr wrap="square">
            <a:spAutoFit/>
          </a:bodyPr>
          <a:lstStyle/>
          <a:p>
            <a:pPr algn="ctr"/>
            <a:r>
              <a:rPr lang="te-IN" dirty="0">
                <a:solidFill>
                  <a:schemeClr val="accent4">
                    <a:lumMod val="60000"/>
                    <a:lumOff val="40000"/>
                  </a:schemeClr>
                </a:solidFill>
                <a:latin typeface="Sree Krushnadevaraya" pitchFamily="2" charset="0"/>
                <a:cs typeface="Sree Krushnadevaraya" pitchFamily="2" charset="0"/>
              </a:rPr>
              <a:t>“నిష్ఫలముగా నాయొద్దకు మరలక అది నాకు అనుకూలమైనదాని నెరవేర్చును నేను పంపిన కార్యమును సఫలముచేయును.” (యెషయా  55:11)</a:t>
            </a: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696</TotalTime>
  <Words>962</Words>
  <Application>Microsoft Office PowerPoint</Application>
  <PresentationFormat>Panorámica</PresentationFormat>
  <Paragraphs>71</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 Display</vt:lpstr>
      <vt:lpstr>Sree Krushnadevaraya</vt:lpstr>
      <vt:lpstr>Arial</vt:lpstr>
      <vt:lpstr>Aptos</vt:lpstr>
      <vt:lpstr>Gidugu</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Samraj K</dc:creator>
  <cp:lastModifiedBy>Sergio</cp:lastModifiedBy>
  <cp:revision>102</cp:revision>
  <dcterms:created xsi:type="dcterms:W3CDTF">2026-03-21T15:43:08Z</dcterms:created>
  <dcterms:modified xsi:type="dcterms:W3CDTF">2026-04-28T14:03:27Z</dcterms:modified>
</cp:coreProperties>
</file>