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1" r:id="rId3"/>
    <p:sldId id="291" r:id="rId4"/>
    <p:sldId id="299" r:id="rId5"/>
    <p:sldId id="292" r:id="rId6"/>
    <p:sldId id="293" r:id="rId7"/>
    <p:sldId id="259" r:id="rId8"/>
    <p:sldId id="260" r:id="rId9"/>
    <p:sldId id="261" r:id="rId10"/>
    <p:sldId id="297" r:id="rId11"/>
    <p:sldId id="295" r:id="rId12"/>
    <p:sldId id="298" r:id="rId13"/>
    <p:sldId id="294" r:id="rId14"/>
    <p:sldId id="284" r:id="rId15"/>
    <p:sldId id="285" r:id="rId16"/>
  </p:sldIdLst>
  <p:sldSz cx="12192000" cy="6858000"/>
  <p:notesSz cx="6858000" cy="9144000"/>
  <p:embeddedFontLst>
    <p:embeddedFont>
      <p:font typeface="Gidugu" panose="020B0604020202020204" charset="0"/>
      <p:regular r:id="rId17"/>
    </p:embeddedFont>
    <p:embeddedFont>
      <p:font typeface="Sree Krushnadevaraya" panose="02000600000000000000" pitchFamily="2" charset="0"/>
      <p:regular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n"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పరలోకమందున్న మా తండ్రీ</a:t>
          </a:r>
          <a:r>
            <a:rPr lang="en" sz="2000" b="1" dirty="0">
              <a:effectLst>
                <a:outerShdw blurRad="38100" dist="38100" dir="2700000" algn="tl">
                  <a:srgbClr val="000000"/>
                </a:outerShdw>
              </a:effectLst>
              <a:latin typeface="Sree Krushnadevaraya" pitchFamily="2" charset="0"/>
              <a:cs typeface="Sree Krushnadevaraya" pitchFamily="2" charset="0"/>
            </a:rPr>
            <a:t>”</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03A0163C-9E41-40F3-AD6F-F9E43460D756}" type="parTrans" cxnId="{E05D6C02-A068-4303-B0A3-7EC5936BB28B}">
      <dgm:prSet/>
      <dgm:spPr/>
      <dgm:t>
        <a:bodyPr/>
        <a:lstStyle/>
        <a:p>
          <a:endParaRPr lang="es-ES" sz="1800">
            <a:latin typeface="Sree Krushnadevaraya" pitchFamily="2" charset="0"/>
            <a:cs typeface="Sree Krushnadevaraya" pitchFamily="2" charset="0"/>
          </a:endParaRPr>
        </a:p>
      </dgm:t>
    </dgm:pt>
    <dgm:pt modelId="{62D7B6EE-BB0B-400B-9963-22E3B43CF29D}" type="sibTrans" cxnId="{E05D6C02-A068-4303-B0A3-7EC5936BB28B}">
      <dgm:prSet/>
      <dgm:spPr/>
      <dgm:t>
        <a:bodyPr/>
        <a:lstStyle/>
        <a:p>
          <a:endParaRPr lang="es-ES" sz="1800">
            <a:latin typeface="Sree Krushnadevaraya" pitchFamily="2" charset="0"/>
            <a:cs typeface="Sree Krushnadevaraya" pitchFamily="2" charset="0"/>
          </a:endParaRPr>
        </a:p>
      </dgm:t>
    </dgm:pt>
    <dgm:pt modelId="{E341E577-92AD-42B4-BF00-BFEC1D85C420}">
      <dgm:prSet custT="1"/>
      <dgm:spPr>
        <a:solidFill>
          <a:schemeClr val="accent2">
            <a:lumMod val="20000"/>
            <a:lumOff val="80000"/>
          </a:schemeClr>
        </a:solidFill>
      </dgm:spPr>
      <dgm:t>
        <a:bodyPr lIns="72000" rIns="0"/>
        <a:lstStyle/>
        <a:p>
          <a:pPr>
            <a:buNone/>
          </a:pPr>
          <a:r>
            <a:rPr lang="te-IN" sz="1800" b="1" dirty="0">
              <a:latin typeface="Sree Krushnadevaraya" pitchFamily="2" charset="0"/>
              <a:cs typeface="Sree Krushnadevaraya" pitchFamily="2" charset="0"/>
            </a:rPr>
            <a:t>సకల మానవాళికి తండ్రియైన వానితో మనకున్న వ్యక్తిగత సంబంధాన్ని మనం గుర్తించాలి.</a:t>
          </a:r>
          <a:endParaRPr lang="es-ES" sz="1800" dirty="0">
            <a:latin typeface="Sree Krushnadevaraya" pitchFamily="2" charset="0"/>
            <a:cs typeface="Sree Krushnadevaraya" pitchFamily="2" charset="0"/>
          </a:endParaRPr>
        </a:p>
      </dgm:t>
    </dgm:pt>
    <dgm:pt modelId="{67DF7015-81F4-42AE-B3AB-5F6FED7E13C1}" type="parTrans" cxnId="{0AADEA25-B54D-423E-9D3B-980D3218AD63}">
      <dgm:prSet/>
      <dgm:spPr/>
      <dgm:t>
        <a:bodyPr/>
        <a:lstStyle/>
        <a:p>
          <a:endParaRPr lang="es-ES" sz="1800">
            <a:latin typeface="Sree Krushnadevaraya" pitchFamily="2" charset="0"/>
            <a:cs typeface="Sree Krushnadevaraya" pitchFamily="2" charset="0"/>
          </a:endParaRPr>
        </a:p>
      </dgm:t>
    </dgm:pt>
    <dgm:pt modelId="{45D09EC9-DD0E-4B79-8351-1CCA75971DA1}" type="sibTrans" cxnId="{0AADEA25-B54D-423E-9D3B-980D3218AD63}">
      <dgm:prSet/>
      <dgm:spPr/>
      <dgm:t>
        <a:bodyPr/>
        <a:lstStyle/>
        <a:p>
          <a:endParaRPr lang="es-ES" sz="1800">
            <a:latin typeface="Sree Krushnadevaraya" pitchFamily="2" charset="0"/>
            <a:cs typeface="Sree Krushnadevaraya" pitchFamily="2" charset="0"/>
          </a:endParaRPr>
        </a:p>
      </dgm:t>
    </dgm:pt>
    <dgm:pt modelId="{06724E4B-A796-4E5A-A1D7-555E70213630}">
      <dgm:prSet custT="1"/>
      <dgm:spPr>
        <a:solidFill>
          <a:schemeClr val="accent3">
            <a:lumMod val="50000"/>
          </a:schemeClr>
        </a:solidFill>
      </dgm:spPr>
      <dgm:t>
        <a:bodyPr/>
        <a:lstStyle/>
        <a:p>
          <a:r>
            <a:rPr lang="en"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నీ నామము పరిశుద్ధపరచబడును గాక</a:t>
          </a:r>
          <a:r>
            <a:rPr lang="en" sz="2000" b="1" dirty="0">
              <a:effectLst>
                <a:outerShdw blurRad="38100" dist="38100" dir="2700000" algn="tl">
                  <a:srgbClr val="000000"/>
                </a:outerShdw>
              </a:effectLst>
              <a:latin typeface="Sree Krushnadevaraya" pitchFamily="2" charset="0"/>
              <a:cs typeface="Sree Krushnadevaraya" pitchFamily="2" charset="0"/>
            </a:rPr>
            <a:t>”</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B1DA2C33-E51D-4EC2-8D1F-19FEED152D95}" type="parTrans" cxnId="{80371626-EFB1-4148-AA7D-4E722D7604A4}">
      <dgm:prSet/>
      <dgm:spPr/>
      <dgm:t>
        <a:bodyPr/>
        <a:lstStyle/>
        <a:p>
          <a:endParaRPr lang="es-ES" sz="1800">
            <a:latin typeface="Sree Krushnadevaraya" pitchFamily="2" charset="0"/>
            <a:cs typeface="Sree Krushnadevaraya" pitchFamily="2" charset="0"/>
          </a:endParaRPr>
        </a:p>
      </dgm:t>
    </dgm:pt>
    <dgm:pt modelId="{C575CCE6-E991-4418-A7DF-2D017D906216}" type="sibTrans" cxnId="{80371626-EFB1-4148-AA7D-4E722D7604A4}">
      <dgm:prSet/>
      <dgm:spPr/>
      <dgm:t>
        <a:bodyPr/>
        <a:lstStyle/>
        <a:p>
          <a:endParaRPr lang="es-ES" sz="1800">
            <a:latin typeface="Sree Krushnadevaraya" pitchFamily="2" charset="0"/>
            <a:cs typeface="Sree Krushnadevaraya" pitchFamily="2" charset="0"/>
          </a:endParaRPr>
        </a:p>
      </dgm:t>
    </dgm:pt>
    <dgm:pt modelId="{10BF533D-1A4F-4F09-BA94-1E6D7148ABEA}">
      <dgm:prSet custT="1"/>
      <dgm:spPr>
        <a:solidFill>
          <a:schemeClr val="accent3">
            <a:tint val="40000"/>
            <a:hueOff val="0"/>
            <a:satOff val="0"/>
            <a:lumOff val="0"/>
          </a:schemeClr>
        </a:solidFill>
      </dgm:spPr>
      <dgm:t>
        <a:bodyPr lIns="72000" rIns="0"/>
        <a:lstStyle/>
        <a:p>
          <a:pPr>
            <a:buNone/>
          </a:pPr>
          <a:r>
            <a:rPr lang="te-IN" sz="1800" b="1" dirty="0">
              <a:latin typeface="Sree Krushnadevaraya" pitchFamily="2" charset="0"/>
              <a:cs typeface="Sree Krushnadevaraya" pitchFamily="2" charset="0"/>
            </a:rPr>
            <a:t>దేవుని పరిశుద్ధతను గుర్తించడం మనల్ని భక్తి గౌరవాలతో ఆయనకు మరింత చేరువ చేస్తుంది.</a:t>
          </a:r>
          <a:endParaRPr lang="es-ES" sz="1800" dirty="0">
            <a:latin typeface="Sree Krushnadevaraya" pitchFamily="2" charset="0"/>
            <a:cs typeface="Sree Krushnadevaraya" pitchFamily="2" charset="0"/>
          </a:endParaRPr>
        </a:p>
      </dgm:t>
    </dgm:pt>
    <dgm:pt modelId="{97DF20C5-0101-41EA-82AD-E81D6D6D0A17}" type="parTrans" cxnId="{4243DC46-3BC5-4357-8F55-28E3532F95EE}">
      <dgm:prSet/>
      <dgm:spPr/>
      <dgm:t>
        <a:bodyPr/>
        <a:lstStyle/>
        <a:p>
          <a:endParaRPr lang="es-ES" sz="1800">
            <a:latin typeface="Sree Krushnadevaraya" pitchFamily="2" charset="0"/>
            <a:cs typeface="Sree Krushnadevaraya" pitchFamily="2" charset="0"/>
          </a:endParaRPr>
        </a:p>
      </dgm:t>
    </dgm:pt>
    <dgm:pt modelId="{24725144-F1F9-4F63-90CE-7D8B3D1F487D}" type="sibTrans" cxnId="{4243DC46-3BC5-4357-8F55-28E3532F95EE}">
      <dgm:prSet/>
      <dgm:spPr/>
      <dgm:t>
        <a:bodyPr/>
        <a:lstStyle/>
        <a:p>
          <a:endParaRPr lang="es-ES" sz="1800">
            <a:latin typeface="Sree Krushnadevaraya" pitchFamily="2" charset="0"/>
            <a:cs typeface="Sree Krushnadevaraya" pitchFamily="2" charset="0"/>
          </a:endParaRPr>
        </a:p>
      </dgm:t>
    </dgm:pt>
    <dgm:pt modelId="{A55CFB38-004F-4C5B-81A0-113F2B9004C8}">
      <dgm:prSet custT="1"/>
      <dgm:spPr>
        <a:solidFill>
          <a:schemeClr val="accent4">
            <a:lumMod val="50000"/>
          </a:schemeClr>
        </a:solidFill>
      </dgm:spPr>
      <dgm:t>
        <a:bodyPr/>
        <a:lstStyle/>
        <a:p>
          <a:r>
            <a:rPr lang="en"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నీ రాజ్యం వచ్చు</a:t>
          </a:r>
          <a:r>
            <a:rPr lang="en" sz="2000" b="1" dirty="0">
              <a:effectLst>
                <a:outerShdw blurRad="38100" dist="38100" dir="2700000" algn="tl">
                  <a:srgbClr val="000000"/>
                </a:outerShdw>
              </a:effectLst>
              <a:latin typeface="Sree Krushnadevaraya" pitchFamily="2" charset="0"/>
              <a:cs typeface="Sree Krushnadevaraya" pitchFamily="2" charset="0"/>
            </a:rPr>
            <a:t>”</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3EDF0935-437E-4C76-9B35-E10E8751CA02}" type="parTrans" cxnId="{E71BC83B-CA9F-401A-976A-BF5C1B92DAB6}">
      <dgm:prSet/>
      <dgm:spPr/>
      <dgm:t>
        <a:bodyPr/>
        <a:lstStyle/>
        <a:p>
          <a:endParaRPr lang="es-ES" sz="1800">
            <a:latin typeface="Sree Krushnadevaraya" pitchFamily="2" charset="0"/>
            <a:cs typeface="Sree Krushnadevaraya" pitchFamily="2" charset="0"/>
          </a:endParaRPr>
        </a:p>
      </dgm:t>
    </dgm:pt>
    <dgm:pt modelId="{B0C77050-B35A-441E-BADD-2E08B5DFB438}" type="sibTrans" cxnId="{E71BC83B-CA9F-401A-976A-BF5C1B92DAB6}">
      <dgm:prSet/>
      <dgm:spPr/>
      <dgm:t>
        <a:bodyPr/>
        <a:lstStyle/>
        <a:p>
          <a:endParaRPr lang="es-ES" sz="1800">
            <a:latin typeface="Sree Krushnadevaraya" pitchFamily="2" charset="0"/>
            <a:cs typeface="Sree Krushnadevaraya" pitchFamily="2" charset="0"/>
          </a:endParaRPr>
        </a:p>
      </dgm:t>
    </dgm:pt>
    <dgm:pt modelId="{126087EA-267E-4645-8C82-1E95E9C7B7ED}">
      <dgm:prSet custT="1"/>
      <dgm:spPr>
        <a:solidFill>
          <a:schemeClr val="accent4">
            <a:tint val="40000"/>
            <a:hueOff val="0"/>
            <a:satOff val="0"/>
            <a:lumOff val="0"/>
          </a:schemeClr>
        </a:solidFill>
      </dgm:spPr>
      <dgm:t>
        <a:bodyPr lIns="72000" rIns="0"/>
        <a:lstStyle/>
        <a:p>
          <a:pPr>
            <a:buNone/>
          </a:pPr>
          <a:r>
            <a:rPr lang="te-IN" sz="1800" b="1" dirty="0">
              <a:latin typeface="Sree Krushnadevaraya" pitchFamily="2" charset="0"/>
              <a:cs typeface="Sree Krushnadevaraya" pitchFamily="2" charset="0"/>
            </a:rPr>
            <a:t>యేసు తిరిగి రావడం కోసం మనం ఆశపడదాం</a:t>
          </a:r>
          <a:endParaRPr lang="es-ES" sz="1800" dirty="0">
            <a:latin typeface="Sree Krushnadevaraya" pitchFamily="2" charset="0"/>
            <a:cs typeface="Sree Krushnadevaraya" pitchFamily="2" charset="0"/>
          </a:endParaRPr>
        </a:p>
      </dgm:t>
    </dgm:pt>
    <dgm:pt modelId="{0541C09A-65E5-4D0F-AFB4-35D48CB6C8FD}" type="parTrans" cxnId="{43BA660D-B359-4029-AC95-959E2AFF8A8A}">
      <dgm:prSet/>
      <dgm:spPr/>
      <dgm:t>
        <a:bodyPr/>
        <a:lstStyle/>
        <a:p>
          <a:endParaRPr lang="es-ES" sz="1800">
            <a:latin typeface="Sree Krushnadevaraya" pitchFamily="2" charset="0"/>
            <a:cs typeface="Sree Krushnadevaraya" pitchFamily="2" charset="0"/>
          </a:endParaRPr>
        </a:p>
      </dgm:t>
    </dgm:pt>
    <dgm:pt modelId="{3FAE5055-F6F9-4CB5-B4F1-38D8E04ED41F}" type="sibTrans" cxnId="{43BA660D-B359-4029-AC95-959E2AFF8A8A}">
      <dgm:prSet/>
      <dgm:spPr/>
      <dgm:t>
        <a:bodyPr/>
        <a:lstStyle/>
        <a:p>
          <a:endParaRPr lang="es-ES" sz="1800">
            <a:latin typeface="Sree Krushnadevaraya" pitchFamily="2" charset="0"/>
            <a:cs typeface="Sree Krushnadevaraya" pitchFamily="2" charset="0"/>
          </a:endParaRPr>
        </a:p>
      </dgm:t>
    </dgm:pt>
    <dgm:pt modelId="{21886BCD-B425-47AB-950D-0807FB172021}">
      <dgm:prSet custT="1"/>
      <dgm:spPr>
        <a:solidFill>
          <a:srgbClr val="0070C0"/>
        </a:solidFill>
      </dgm:spPr>
      <dgm:t>
        <a:bodyPr tIns="180000" bIns="0" anchor="b"/>
        <a:lstStyle/>
        <a:p>
          <a:pPr>
            <a:lnSpc>
              <a:spcPct val="50000"/>
            </a:lnSpc>
          </a:pPr>
          <a:r>
            <a:rPr lang="en" sz="1800" b="1" dirty="0">
              <a:effectLst>
                <a:outerShdw blurRad="38100" dist="38100" dir="2700000" algn="tl">
                  <a:srgbClr val="000000"/>
                </a:outerShdw>
              </a:effectLst>
              <a:latin typeface="Sree Krushnadevaraya" pitchFamily="2" charset="0"/>
              <a:cs typeface="Sree Krushnadevaraya" pitchFamily="2" charset="0"/>
            </a:rPr>
            <a:t>“</a:t>
          </a:r>
          <a:r>
            <a:rPr lang="te-IN" sz="1800" b="1" dirty="0">
              <a:effectLst>
                <a:outerShdw blurRad="38100" dist="38100" dir="2700000" algn="tl">
                  <a:srgbClr val="000000"/>
                </a:outerShdw>
              </a:effectLst>
              <a:latin typeface="Sree Krushnadevaraya" pitchFamily="2" charset="0"/>
              <a:cs typeface="Sree Krushnadevaraya" pitchFamily="2" charset="0"/>
            </a:rPr>
            <a:t>పరలోకంలో వలె భూలోకంలో కూడా నీ చిత్తం నెరవేరును గాక.</a:t>
          </a:r>
          <a:r>
            <a:rPr lang="en" sz="1800" b="1" dirty="0">
              <a:effectLst>
                <a:outerShdw blurRad="38100" dist="38100" dir="2700000" algn="tl">
                  <a:srgbClr val="000000"/>
                </a:outerShdw>
              </a:effectLst>
              <a:latin typeface="Sree Krushnadevaraya" pitchFamily="2" charset="0"/>
              <a:cs typeface="Sree Krushnadevaraya" pitchFamily="2" charset="0"/>
            </a:rPr>
            <a:t>”</a:t>
          </a:r>
          <a:endParaRPr lang="es-ES" sz="1800" dirty="0">
            <a:effectLst>
              <a:outerShdw blurRad="38100" dist="38100" dir="2700000" algn="tl">
                <a:srgbClr val="000000"/>
              </a:outerShdw>
            </a:effectLst>
            <a:latin typeface="Sree Krushnadevaraya" pitchFamily="2" charset="0"/>
            <a:cs typeface="Sree Krushnadevaraya" pitchFamily="2" charset="0"/>
          </a:endParaRPr>
        </a:p>
      </dgm:t>
    </dgm:pt>
    <dgm:pt modelId="{765EB6E1-E416-400A-854A-F7C2A5235183}" type="parTrans" cxnId="{194784A0-612A-4AC7-96F0-1589E6C1AFB6}">
      <dgm:prSet/>
      <dgm:spPr/>
      <dgm:t>
        <a:bodyPr/>
        <a:lstStyle/>
        <a:p>
          <a:endParaRPr lang="es-ES" sz="1800">
            <a:latin typeface="Sree Krushnadevaraya" pitchFamily="2" charset="0"/>
            <a:cs typeface="Sree Krushnadevaraya" pitchFamily="2" charset="0"/>
          </a:endParaRPr>
        </a:p>
      </dgm:t>
    </dgm:pt>
    <dgm:pt modelId="{F9291090-68C5-477A-B0F2-4CC3BC771468}" type="sibTrans" cxnId="{194784A0-612A-4AC7-96F0-1589E6C1AFB6}">
      <dgm:prSet/>
      <dgm:spPr/>
      <dgm:t>
        <a:bodyPr/>
        <a:lstStyle/>
        <a:p>
          <a:endParaRPr lang="es-ES" sz="1800">
            <a:latin typeface="Sree Krushnadevaraya" pitchFamily="2" charset="0"/>
            <a:cs typeface="Sree Krushnadevaraya" pitchFamily="2" charset="0"/>
          </a:endParaRPr>
        </a:p>
      </dgm:t>
    </dgm:pt>
    <dgm:pt modelId="{0ED2CE85-8EFD-4543-B9D9-11094B4AD7E2}">
      <dgm:prSet custT="1"/>
      <dgm:spPr>
        <a:solidFill>
          <a:srgbClr val="B9E1FF"/>
        </a:solidFill>
      </dgm:spPr>
      <dgm:t>
        <a:bodyPr lIns="72000" tIns="324000" rIns="0"/>
        <a:lstStyle/>
        <a:p>
          <a:pPr>
            <a:lnSpc>
              <a:spcPct val="50000"/>
            </a:lnSpc>
            <a:buNone/>
          </a:pPr>
          <a:r>
            <a:rPr lang="te-IN" sz="1800" b="1" dirty="0">
              <a:latin typeface="Sree Krushnadevaraya" pitchFamily="2" charset="0"/>
              <a:cs typeface="Sree Krushnadevaraya" pitchFamily="2" charset="0"/>
            </a:rPr>
            <a:t>దైవిక సార్వభౌమత్వాన్ని అంగీకరించి, మన జీవితాలలోనూ, ప్రపంచంలోనూ దేవుని చిత్తం నెరవేరాలని ప్రార్థిద్దాం.</a:t>
          </a:r>
          <a:endParaRPr lang="es-ES" sz="1800" dirty="0">
            <a:latin typeface="Sree Krushnadevaraya" pitchFamily="2" charset="0"/>
            <a:cs typeface="Sree Krushnadevaraya" pitchFamily="2" charset="0"/>
          </a:endParaRPr>
        </a:p>
      </dgm:t>
    </dgm:pt>
    <dgm:pt modelId="{1DF8B132-F5DF-4613-8321-ECED4BC56D82}" type="parTrans" cxnId="{50AAEB79-FB23-4FFD-B2E7-B9EABDED3E4B}">
      <dgm:prSet/>
      <dgm:spPr/>
      <dgm:t>
        <a:bodyPr/>
        <a:lstStyle/>
        <a:p>
          <a:endParaRPr lang="es-ES" sz="1800">
            <a:latin typeface="Sree Krushnadevaraya" pitchFamily="2" charset="0"/>
            <a:cs typeface="Sree Krushnadevaraya" pitchFamily="2" charset="0"/>
          </a:endParaRPr>
        </a:p>
      </dgm:t>
    </dgm:pt>
    <dgm:pt modelId="{E3D1450C-2521-4084-9CFB-AF235708C283}" type="sibTrans" cxnId="{50AAEB79-FB23-4FFD-B2E7-B9EABDED3E4B}">
      <dgm:prSet/>
      <dgm:spPr/>
      <dgm:t>
        <a:bodyPr/>
        <a:lstStyle/>
        <a:p>
          <a:endParaRPr lang="es-ES" sz="1800">
            <a:latin typeface="Sree Krushnadevaraya" pitchFamily="2" charset="0"/>
            <a:cs typeface="Sree Krushnadevaraya" pitchFamily="2" charset="0"/>
          </a:endParaRPr>
        </a:p>
      </dgm:t>
    </dgm:pt>
    <dgm:pt modelId="{C43ED332-4187-41EF-9D11-2A54D904806B}">
      <dgm:prSet custT="1"/>
      <dgm:spPr>
        <a:solidFill>
          <a:srgbClr val="C00000"/>
        </a:solidFill>
      </dgm:spPr>
      <dgm:t>
        <a:bodyPr/>
        <a:lstStyle/>
        <a:p>
          <a:r>
            <a:rPr lang="en" sz="1800" b="1" dirty="0">
              <a:effectLst>
                <a:outerShdw blurRad="38100" dist="38100" dir="2700000" algn="tl">
                  <a:srgbClr val="000000"/>
                </a:outerShdw>
              </a:effectLst>
              <a:latin typeface="Sree Krushnadevaraya" pitchFamily="2" charset="0"/>
              <a:cs typeface="Sree Krushnadevaraya" pitchFamily="2" charset="0"/>
            </a:rPr>
            <a:t>“</a:t>
          </a:r>
          <a:r>
            <a:rPr lang="te-IN" sz="1800" b="1" dirty="0">
              <a:effectLst>
                <a:outerShdw blurRad="38100" dist="38100" dir="2700000" algn="tl">
                  <a:srgbClr val="000000"/>
                </a:outerShdw>
              </a:effectLst>
              <a:latin typeface="Sree Krushnadevaraya" pitchFamily="2" charset="0"/>
              <a:cs typeface="Sree Krushnadevaraya" pitchFamily="2" charset="0"/>
            </a:rPr>
            <a:t>ఈ రోజు మాకు మా దైనందిన ఆహారాన్ని దయచేయండి</a:t>
          </a:r>
          <a:r>
            <a:rPr lang="en" sz="1800" b="1" dirty="0">
              <a:effectLst>
                <a:outerShdw blurRad="38100" dist="38100" dir="2700000" algn="tl">
                  <a:srgbClr val="000000"/>
                </a:outerShdw>
              </a:effectLst>
              <a:latin typeface="Sree Krushnadevaraya" pitchFamily="2" charset="0"/>
              <a:cs typeface="Sree Krushnadevaraya" pitchFamily="2" charset="0"/>
            </a:rPr>
            <a:t>”</a:t>
          </a:r>
          <a:endParaRPr lang="es-ES" sz="1800" dirty="0">
            <a:effectLst>
              <a:outerShdw blurRad="38100" dist="38100" dir="2700000" algn="tl">
                <a:srgbClr val="000000"/>
              </a:outerShdw>
            </a:effectLst>
            <a:latin typeface="Sree Krushnadevaraya" pitchFamily="2" charset="0"/>
            <a:cs typeface="Sree Krushnadevaraya" pitchFamily="2" charset="0"/>
          </a:endParaRPr>
        </a:p>
      </dgm:t>
    </dgm:pt>
    <dgm:pt modelId="{158AB5CB-58A9-435C-A7E9-7209028F4310}" type="parTrans" cxnId="{F30C5EE5-48E7-43F4-9671-15AF1580A425}">
      <dgm:prSet/>
      <dgm:spPr/>
      <dgm:t>
        <a:bodyPr/>
        <a:lstStyle/>
        <a:p>
          <a:endParaRPr lang="es-ES" sz="1800">
            <a:latin typeface="Sree Krushnadevaraya" pitchFamily="2" charset="0"/>
            <a:cs typeface="Sree Krushnadevaraya" pitchFamily="2" charset="0"/>
          </a:endParaRPr>
        </a:p>
      </dgm:t>
    </dgm:pt>
    <dgm:pt modelId="{77CE9BC8-92D3-48FD-ADD2-44E6A7B871DE}" type="sibTrans" cxnId="{F30C5EE5-48E7-43F4-9671-15AF1580A425}">
      <dgm:prSet/>
      <dgm:spPr/>
      <dgm:t>
        <a:bodyPr/>
        <a:lstStyle/>
        <a:p>
          <a:endParaRPr lang="es-ES" sz="1800">
            <a:latin typeface="Sree Krushnadevaraya" pitchFamily="2" charset="0"/>
            <a:cs typeface="Sree Krushnadevaraya" pitchFamily="2" charset="0"/>
          </a:endParaRPr>
        </a:p>
      </dgm:t>
    </dgm:pt>
    <dgm:pt modelId="{93050166-E110-47E5-BDE4-3ADFB1E7E242}">
      <dgm:prSet custT="1"/>
      <dgm:spPr>
        <a:solidFill>
          <a:srgbClr val="FFC9C9"/>
        </a:solidFill>
      </dgm:spPr>
      <dgm:t>
        <a:bodyPr lIns="72000" rIns="0"/>
        <a:lstStyle/>
        <a:p>
          <a:pPr>
            <a:buNone/>
          </a:pPr>
          <a:r>
            <a:rPr lang="te-IN" sz="1800" b="1" dirty="0">
              <a:latin typeface="Sree Krushnadevaraya" pitchFamily="2" charset="0"/>
              <a:cs typeface="Sree Krushnadevaraya" pitchFamily="2" charset="0"/>
            </a:rPr>
            <a:t>శారీరకంగా మరియు ఆధ్యాత్మికంగా జీవించడానికి మనకు అవసరమైన వాటిని అడుగుదాం.</a:t>
          </a:r>
          <a:endParaRPr lang="es-ES" sz="1800" dirty="0">
            <a:latin typeface="Sree Krushnadevaraya" pitchFamily="2" charset="0"/>
            <a:cs typeface="Sree Krushnadevaraya" pitchFamily="2" charset="0"/>
          </a:endParaRPr>
        </a:p>
      </dgm:t>
    </dgm:pt>
    <dgm:pt modelId="{6585E7D6-5A9F-4428-BF4C-547757C01FA7}" type="parTrans" cxnId="{A970686B-9DCF-488B-9296-8D3489B24847}">
      <dgm:prSet/>
      <dgm:spPr/>
      <dgm:t>
        <a:bodyPr/>
        <a:lstStyle/>
        <a:p>
          <a:endParaRPr lang="es-ES" sz="1800">
            <a:latin typeface="Sree Krushnadevaraya" pitchFamily="2" charset="0"/>
            <a:cs typeface="Sree Krushnadevaraya" pitchFamily="2" charset="0"/>
          </a:endParaRPr>
        </a:p>
      </dgm:t>
    </dgm:pt>
    <dgm:pt modelId="{617C4483-BDFF-4BD9-A834-6E4E48A3AB98}" type="sibTrans" cxnId="{A970686B-9DCF-488B-9296-8D3489B24847}">
      <dgm:prSet/>
      <dgm:spPr/>
      <dgm:t>
        <a:bodyPr/>
        <a:lstStyle/>
        <a:p>
          <a:endParaRPr lang="es-ES" sz="1800">
            <a:latin typeface="Sree Krushnadevaraya" pitchFamily="2" charset="0"/>
            <a:cs typeface="Sree Krushnadevaraya" pitchFamily="2" charset="0"/>
          </a:endParaRPr>
        </a:p>
      </dgm:t>
    </dgm:pt>
    <dgm:pt modelId="{1E95A8F6-9CE4-4FF2-BD93-5332BC5F4E88}">
      <dgm:prSet custT="1"/>
      <dgm:spPr>
        <a:solidFill>
          <a:schemeClr val="tx2">
            <a:lumMod val="75000"/>
          </a:schemeClr>
        </a:solidFill>
      </dgm:spPr>
      <dgm:t>
        <a:bodyPr tIns="108000" bIns="0" anchor="b"/>
        <a:lstStyle/>
        <a:p>
          <a:pPr>
            <a:lnSpc>
              <a:spcPct val="50000"/>
            </a:lnSpc>
            <a:spcAft>
              <a:spcPts val="0"/>
            </a:spcAft>
          </a:pPr>
          <a:r>
            <a:rPr lang="en" sz="1800" b="1" dirty="0">
              <a:effectLst>
                <a:outerShdw blurRad="38100" dist="38100" dir="2700000" algn="tl">
                  <a:srgbClr val="000000"/>
                </a:outerShdw>
              </a:effectLst>
              <a:latin typeface="Sree Krushnadevaraya" pitchFamily="2" charset="0"/>
              <a:cs typeface="Sree Krushnadevaraya" pitchFamily="2" charset="0"/>
            </a:rPr>
            <a:t>“</a:t>
          </a:r>
          <a:r>
            <a:rPr lang="te-IN" sz="1800" b="1" dirty="0">
              <a:effectLst>
                <a:outerShdw blurRad="38100" dist="38100" dir="2700000" algn="tl">
                  <a:srgbClr val="000000"/>
                </a:outerShdw>
              </a:effectLst>
              <a:latin typeface="Sree Krushnadevaraya" pitchFamily="2" charset="0"/>
              <a:cs typeface="Sree Krushnadevaraya" pitchFamily="2" charset="0"/>
            </a:rPr>
            <a:t>మేము మా రుణగ్రస్తులను క్షమించినట్లు, మీరును మా రుణాలను క్షమించుము.</a:t>
          </a:r>
          <a:r>
            <a:rPr lang="en" sz="1800" b="1" dirty="0">
              <a:effectLst>
                <a:outerShdw blurRad="38100" dist="38100" dir="2700000" algn="tl">
                  <a:srgbClr val="000000"/>
                </a:outerShdw>
              </a:effectLst>
              <a:latin typeface="Sree Krushnadevaraya" pitchFamily="2" charset="0"/>
              <a:cs typeface="Sree Krushnadevaraya" pitchFamily="2" charset="0"/>
            </a:rPr>
            <a:t>”</a:t>
          </a:r>
          <a:endParaRPr lang="es-ES" sz="1800" dirty="0">
            <a:effectLst>
              <a:outerShdw blurRad="38100" dist="38100" dir="2700000" algn="tl">
                <a:srgbClr val="000000"/>
              </a:outerShdw>
            </a:effectLst>
            <a:latin typeface="Sree Krushnadevaraya" pitchFamily="2" charset="0"/>
            <a:cs typeface="Sree Krushnadevaraya" pitchFamily="2" charset="0"/>
          </a:endParaRPr>
        </a:p>
      </dgm:t>
    </dgm:pt>
    <dgm:pt modelId="{F289B799-F23E-43F6-8D6D-A90F948FA0CC}" type="parTrans" cxnId="{43A857EC-DCD3-4E3B-9033-CF83D2B3CFC2}">
      <dgm:prSet/>
      <dgm:spPr/>
      <dgm:t>
        <a:bodyPr/>
        <a:lstStyle/>
        <a:p>
          <a:endParaRPr lang="es-ES" sz="1800">
            <a:latin typeface="Sree Krushnadevaraya" pitchFamily="2" charset="0"/>
            <a:cs typeface="Sree Krushnadevaraya" pitchFamily="2" charset="0"/>
          </a:endParaRPr>
        </a:p>
      </dgm:t>
    </dgm:pt>
    <dgm:pt modelId="{96CBE78D-5DE4-498D-999A-ED0E613E57F1}" type="sibTrans" cxnId="{43A857EC-DCD3-4E3B-9033-CF83D2B3CFC2}">
      <dgm:prSet/>
      <dgm:spPr/>
      <dgm:t>
        <a:bodyPr/>
        <a:lstStyle/>
        <a:p>
          <a:endParaRPr lang="es-ES" sz="1800">
            <a:latin typeface="Sree Krushnadevaraya" pitchFamily="2" charset="0"/>
            <a:cs typeface="Sree Krushnadevaraya" pitchFamily="2" charset="0"/>
          </a:endParaRPr>
        </a:p>
      </dgm:t>
    </dgm:pt>
    <dgm:pt modelId="{A79C9ECC-93C6-4190-85A6-946A9608FB2F}">
      <dgm:prSet custT="1"/>
      <dgm:spPr>
        <a:solidFill>
          <a:srgbClr val="E1FFFF"/>
        </a:solidFill>
      </dgm:spPr>
      <dgm:t>
        <a:bodyPr lIns="72000" tIns="432000" rIns="0" bIns="216000"/>
        <a:lstStyle/>
        <a:p>
          <a:pPr>
            <a:lnSpc>
              <a:spcPct val="50000"/>
            </a:lnSpc>
            <a:buNone/>
          </a:pPr>
          <a:r>
            <a:rPr lang="te-IN" sz="1800" b="1" dirty="0">
              <a:latin typeface="Sree Krushnadevaraya" pitchFamily="2" charset="0"/>
              <a:cs typeface="Sree Krushnadevaraya" pitchFamily="2" charset="0"/>
            </a:rPr>
            <a:t>దేవుడు మనల్ని క్షమించినట్లే, మనం కూడా పశ్చాత్తాపపడి, క్షమాపణ కోరి, మనల్ని బాధపెట్టిన వారిని క్షమించాలి.</a:t>
          </a:r>
          <a:endParaRPr lang="es-ES" sz="1800" dirty="0">
            <a:latin typeface="Sree Krushnadevaraya" pitchFamily="2" charset="0"/>
            <a:cs typeface="Sree Krushnadevaraya" pitchFamily="2" charset="0"/>
          </a:endParaRPr>
        </a:p>
      </dgm:t>
    </dgm:pt>
    <dgm:pt modelId="{7C570A20-CFBD-4018-8CA6-22601E0679CC}" type="parTrans" cxnId="{0ABBADFC-1A37-45D9-89B5-3154D0F9A123}">
      <dgm:prSet/>
      <dgm:spPr/>
      <dgm:t>
        <a:bodyPr/>
        <a:lstStyle/>
        <a:p>
          <a:endParaRPr lang="es-ES" sz="1800">
            <a:latin typeface="Sree Krushnadevaraya" pitchFamily="2" charset="0"/>
            <a:cs typeface="Sree Krushnadevaraya" pitchFamily="2" charset="0"/>
          </a:endParaRPr>
        </a:p>
      </dgm:t>
    </dgm:pt>
    <dgm:pt modelId="{22B923BC-8620-4B5A-9134-953217D046DA}" type="sibTrans" cxnId="{0ABBADFC-1A37-45D9-89B5-3154D0F9A123}">
      <dgm:prSet/>
      <dgm:spPr/>
      <dgm:t>
        <a:bodyPr/>
        <a:lstStyle/>
        <a:p>
          <a:endParaRPr lang="es-ES" sz="1800">
            <a:latin typeface="Sree Krushnadevaraya" pitchFamily="2" charset="0"/>
            <a:cs typeface="Sree Krushnadevaraya" pitchFamily="2" charset="0"/>
          </a:endParaRPr>
        </a:p>
      </dgm:t>
    </dgm:pt>
    <dgm:pt modelId="{C0F38571-F9E3-4B57-8D0D-231C9497BBFD}">
      <dgm:prSet custT="1"/>
      <dgm:spPr>
        <a:solidFill>
          <a:srgbClr val="993300"/>
        </a:solidFill>
      </dgm:spPr>
      <dgm:t>
        <a:bodyPr tIns="180000" bIns="0" anchor="b"/>
        <a:lstStyle/>
        <a:p>
          <a:pPr>
            <a:lnSpc>
              <a:spcPct val="50000"/>
            </a:lnSpc>
          </a:pPr>
          <a:r>
            <a:rPr lang="en" sz="1800" b="1" dirty="0">
              <a:effectLst>
                <a:outerShdw blurRad="38100" dist="38100" dir="2700000" algn="tl">
                  <a:srgbClr val="000000"/>
                </a:outerShdw>
              </a:effectLst>
              <a:latin typeface="Sree Krushnadevaraya" pitchFamily="2" charset="0"/>
              <a:cs typeface="Sree Krushnadevaraya" pitchFamily="2" charset="0"/>
            </a:rPr>
            <a:t>“</a:t>
          </a:r>
          <a:r>
            <a:rPr lang="te-IN" sz="1800" b="1" dirty="0">
              <a:effectLst>
                <a:outerShdw blurRad="38100" dist="38100" dir="2700000" algn="tl">
                  <a:srgbClr val="000000"/>
                </a:outerShdw>
              </a:effectLst>
              <a:latin typeface="Sree Krushnadevaraya" pitchFamily="2" charset="0"/>
              <a:cs typeface="Sree Krushnadevaraya" pitchFamily="2" charset="0"/>
            </a:rPr>
            <a:t>మమ్మల్ని శోధనలోకి నడిపించవద్దు, కానీ కీడు నుండి మమ్మల్ని రక్షించు</a:t>
          </a:r>
          <a:r>
            <a:rPr lang="en" sz="1800" b="1" dirty="0">
              <a:effectLst>
                <a:outerShdw blurRad="38100" dist="38100" dir="2700000" algn="tl">
                  <a:srgbClr val="000000"/>
                </a:outerShdw>
              </a:effectLst>
              <a:latin typeface="Sree Krushnadevaraya" pitchFamily="2" charset="0"/>
              <a:cs typeface="Sree Krushnadevaraya" pitchFamily="2" charset="0"/>
            </a:rPr>
            <a:t>”</a:t>
          </a:r>
          <a:endParaRPr lang="es-ES" sz="1800" dirty="0">
            <a:effectLst>
              <a:outerShdw blurRad="38100" dist="38100" dir="2700000" algn="tl">
                <a:srgbClr val="000000"/>
              </a:outerShdw>
            </a:effectLst>
            <a:latin typeface="Sree Krushnadevaraya" pitchFamily="2" charset="0"/>
            <a:cs typeface="Sree Krushnadevaraya" pitchFamily="2" charset="0"/>
          </a:endParaRPr>
        </a:p>
      </dgm:t>
    </dgm:pt>
    <dgm:pt modelId="{A6FE1B39-D6A6-4F9B-987D-73E5E46F8560}" type="parTrans" cxnId="{4AF9EACA-0BC3-4CD7-9645-31EE8ABE9CAC}">
      <dgm:prSet/>
      <dgm:spPr/>
      <dgm:t>
        <a:bodyPr/>
        <a:lstStyle/>
        <a:p>
          <a:endParaRPr lang="es-ES" sz="1800">
            <a:latin typeface="Sree Krushnadevaraya" pitchFamily="2" charset="0"/>
            <a:cs typeface="Sree Krushnadevaraya" pitchFamily="2" charset="0"/>
          </a:endParaRPr>
        </a:p>
      </dgm:t>
    </dgm:pt>
    <dgm:pt modelId="{EF531720-93B0-4F28-9AAB-DA6FF5C6AF9B}" type="sibTrans" cxnId="{4AF9EACA-0BC3-4CD7-9645-31EE8ABE9CAC}">
      <dgm:prSet/>
      <dgm:spPr/>
      <dgm:t>
        <a:bodyPr/>
        <a:lstStyle/>
        <a:p>
          <a:endParaRPr lang="es-ES" sz="1800">
            <a:latin typeface="Sree Krushnadevaraya" pitchFamily="2" charset="0"/>
            <a:cs typeface="Sree Krushnadevaraya" pitchFamily="2" charset="0"/>
          </a:endParaRPr>
        </a:p>
      </dgm:t>
    </dgm:pt>
    <dgm:pt modelId="{F17BEF1A-6894-4CD4-8BB8-645778C8765C}">
      <dgm:prSet custT="1"/>
      <dgm:spPr>
        <a:solidFill>
          <a:srgbClr val="FFDBC9"/>
        </a:solidFill>
      </dgm:spPr>
      <dgm:t>
        <a:bodyPr lIns="72000" rIns="0"/>
        <a:lstStyle/>
        <a:p>
          <a:pPr>
            <a:buNone/>
          </a:pPr>
          <a:r>
            <a:rPr lang="te-IN" sz="1800" b="1" dirty="0">
              <a:latin typeface="Sree Krushnadevaraya" pitchFamily="2" charset="0"/>
              <a:cs typeface="Sree Krushnadevaraya" pitchFamily="2" charset="0"/>
            </a:rPr>
            <a:t>ఈ ప్రపంచంలో ఉన్న చెడు నుండి రక్షణ, ఆశ్రయం కోసం మనం ప్రార్థిద్దాం.</a:t>
          </a:r>
          <a:endParaRPr lang="es-ES" sz="1800" dirty="0">
            <a:latin typeface="Sree Krushnadevaraya" pitchFamily="2" charset="0"/>
            <a:cs typeface="Sree Krushnadevaraya" pitchFamily="2" charset="0"/>
          </a:endParaRPr>
        </a:p>
      </dgm:t>
    </dgm:pt>
    <dgm:pt modelId="{BD6282E3-735B-4FDA-AAC5-AEEDF6E1E109}" type="parTrans" cxnId="{AC628FAD-F27E-43DB-B9F3-613561EEED65}">
      <dgm:prSet/>
      <dgm:spPr/>
      <dgm:t>
        <a:bodyPr/>
        <a:lstStyle/>
        <a:p>
          <a:endParaRPr lang="es-ES" sz="1800">
            <a:latin typeface="Sree Krushnadevaraya" pitchFamily="2" charset="0"/>
            <a:cs typeface="Sree Krushnadevaraya" pitchFamily="2" charset="0"/>
          </a:endParaRPr>
        </a:p>
      </dgm:t>
    </dgm:pt>
    <dgm:pt modelId="{D41E1EC1-EFCE-4153-B184-6DABDFA7306C}" type="sibTrans" cxnId="{AC628FAD-F27E-43DB-B9F3-613561EEED65}">
      <dgm:prSet/>
      <dgm:spPr/>
      <dgm:t>
        <a:bodyPr/>
        <a:lstStyle/>
        <a:p>
          <a:endParaRPr lang="es-ES" sz="1800">
            <a:latin typeface="Sree Krushnadevaraya" pitchFamily="2" charset="0"/>
            <a:cs typeface="Sree Krushnadevaraya" pitchFamily="2" charset="0"/>
          </a:endParaRPr>
        </a:p>
      </dgm:t>
    </dgm:pt>
    <dgm:pt modelId="{8B4B0CFE-0834-4F2D-8F8D-E546CEFB9C10}">
      <dgm:prSet custT="1"/>
      <dgm:spPr>
        <a:solidFill>
          <a:srgbClr val="6C6D45"/>
        </a:solidFill>
      </dgm:spPr>
      <dgm:t>
        <a:bodyPr/>
        <a:lstStyle/>
        <a:p>
          <a:r>
            <a:rPr lang="en" sz="1800" b="1" dirty="0">
              <a:effectLst>
                <a:outerShdw blurRad="38100" dist="38100" dir="2700000" algn="tl">
                  <a:srgbClr val="000000"/>
                </a:outerShdw>
              </a:effectLst>
              <a:latin typeface="Sree Krushnadevaraya" pitchFamily="2" charset="0"/>
              <a:cs typeface="Sree Krushnadevaraya" pitchFamily="2" charset="0"/>
            </a:rPr>
            <a:t>“</a:t>
          </a:r>
          <a:r>
            <a:rPr lang="te-IN" sz="1800" b="1" dirty="0">
              <a:effectLst>
                <a:outerShdw blurRad="38100" dist="38100" dir="2700000" algn="tl">
                  <a:srgbClr val="000000"/>
                </a:outerShdw>
              </a:effectLst>
              <a:latin typeface="Sree Krushnadevaraya" pitchFamily="2" charset="0"/>
              <a:cs typeface="Sree Krushnadevaraya" pitchFamily="2" charset="0"/>
            </a:rPr>
            <a:t>రాజ్యము, శక్తి, మహిమ ఎల్లకాలము నీవే. ఆమేన్.</a:t>
          </a:r>
          <a:r>
            <a:rPr lang="en" sz="1800" b="1" dirty="0">
              <a:effectLst>
                <a:outerShdw blurRad="38100" dist="38100" dir="2700000" algn="tl">
                  <a:srgbClr val="000000"/>
                </a:outerShdw>
              </a:effectLst>
              <a:latin typeface="Sree Krushnadevaraya" pitchFamily="2" charset="0"/>
              <a:cs typeface="Sree Krushnadevaraya" pitchFamily="2" charset="0"/>
            </a:rPr>
            <a:t>”</a:t>
          </a:r>
          <a:endParaRPr lang="es-ES" sz="1800" dirty="0">
            <a:effectLst>
              <a:outerShdw blurRad="38100" dist="38100" dir="2700000" algn="tl">
                <a:srgbClr val="000000"/>
              </a:outerShdw>
            </a:effectLst>
            <a:latin typeface="Sree Krushnadevaraya" pitchFamily="2" charset="0"/>
            <a:cs typeface="Sree Krushnadevaraya" pitchFamily="2" charset="0"/>
          </a:endParaRPr>
        </a:p>
      </dgm:t>
    </dgm:pt>
    <dgm:pt modelId="{1399C439-D31B-481A-B188-6A09DADF0C21}" type="parTrans" cxnId="{40D82B4F-E6BF-4B49-BDFB-A819B65D3815}">
      <dgm:prSet/>
      <dgm:spPr/>
      <dgm:t>
        <a:bodyPr/>
        <a:lstStyle/>
        <a:p>
          <a:endParaRPr lang="es-ES" sz="1800">
            <a:latin typeface="Sree Krushnadevaraya" pitchFamily="2" charset="0"/>
            <a:cs typeface="Sree Krushnadevaraya" pitchFamily="2" charset="0"/>
          </a:endParaRPr>
        </a:p>
      </dgm:t>
    </dgm:pt>
    <dgm:pt modelId="{7D601FE9-8DF4-4E8E-BDAA-0B8065304A53}" type="sibTrans" cxnId="{40D82B4F-E6BF-4B49-BDFB-A819B65D3815}">
      <dgm:prSet/>
      <dgm:spPr/>
      <dgm:t>
        <a:bodyPr/>
        <a:lstStyle/>
        <a:p>
          <a:endParaRPr lang="es-ES" sz="1800">
            <a:latin typeface="Sree Krushnadevaraya" pitchFamily="2" charset="0"/>
            <a:cs typeface="Sree Krushnadevaraya" pitchFamily="2" charset="0"/>
          </a:endParaRPr>
        </a:p>
      </dgm:t>
    </dgm:pt>
    <dgm:pt modelId="{6D9EE124-E4D8-404B-9191-A52A11C75025}">
      <dgm:prSet custT="1"/>
      <dgm:spPr>
        <a:solidFill>
          <a:srgbClr val="E3E3D3"/>
        </a:solidFill>
      </dgm:spPr>
      <dgm:t>
        <a:bodyPr lIns="72000" tIns="324000" rIns="0"/>
        <a:lstStyle/>
        <a:p>
          <a:pPr>
            <a:lnSpc>
              <a:spcPct val="50000"/>
            </a:lnSpc>
            <a:buFont typeface="Arial" panose="020B0604020202020204" pitchFamily="34" charset="0"/>
            <a:buNone/>
          </a:pPr>
          <a:r>
            <a:rPr lang="te-IN" sz="1800" b="1" dirty="0">
              <a:latin typeface="Sree Krushnadevaraya" pitchFamily="2" charset="0"/>
              <a:cs typeface="Sree Krushnadevaraya" pitchFamily="2" charset="0"/>
            </a:rPr>
            <a:t>మనకున్నదంతా, మనకు ఉన్నదంతా, మనం చేసేదంతా దేవునికే చెందుతుందని మనం అంగీకరిద్దాం. మహిమకు, స్తుతికి ఆయనే అర్హుడు.</a:t>
          </a:r>
          <a:endParaRPr lang="es-ES" sz="1800" dirty="0">
            <a:latin typeface="Sree Krushnadevaraya" pitchFamily="2" charset="0"/>
            <a:cs typeface="Sree Krushnadevaraya" pitchFamily="2" charset="0"/>
          </a:endParaRPr>
        </a:p>
      </dgm:t>
    </dgm:pt>
    <dgm:pt modelId="{9A86F930-B809-40B4-9E43-39AB7D2D1B1F}" type="parTrans" cxnId="{8151B9BF-0099-486C-BA0F-0BA24B97BAFA}">
      <dgm:prSet/>
      <dgm:spPr/>
      <dgm:t>
        <a:bodyPr/>
        <a:lstStyle/>
        <a:p>
          <a:endParaRPr lang="es-ES" sz="1800">
            <a:latin typeface="Sree Krushnadevaraya" pitchFamily="2" charset="0"/>
            <a:cs typeface="Sree Krushnadevaraya" pitchFamily="2" charset="0"/>
          </a:endParaRPr>
        </a:p>
      </dgm:t>
    </dgm:pt>
    <dgm:pt modelId="{CD00CA7B-D47E-486D-9D77-00B04781457F}" type="sibTrans" cxnId="{8151B9BF-0099-486C-BA0F-0BA24B97BAFA}">
      <dgm:prSet/>
      <dgm:spPr/>
      <dgm:t>
        <a:bodyPr/>
        <a:lstStyle/>
        <a:p>
          <a:endParaRPr lang="es-ES" sz="1800">
            <a:latin typeface="Sree Krushnadevaraya" pitchFamily="2" charset="0"/>
            <a:cs typeface="Sree Krushnadevaraya" pitchFamily="2" charset="0"/>
          </a:endParaRPr>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te-IN" sz="2000" b="1" dirty="0">
              <a:solidFill>
                <a:schemeClr val="tx1"/>
              </a:solidFill>
              <a:latin typeface="Sree Krushnadevaraya" pitchFamily="2" charset="0"/>
              <a:cs typeface="Sree Krushnadevaraya" pitchFamily="2" charset="0"/>
            </a:rPr>
            <a:t>స్తుతి (దానియేలు 9:4)</a:t>
          </a:r>
          <a:endParaRPr lang="en" sz="2000" b="1" dirty="0">
            <a:solidFill>
              <a:schemeClr val="tx1"/>
            </a:solidFill>
            <a:latin typeface="Sree Krushnadevaraya" pitchFamily="2" charset="0"/>
            <a:cs typeface="Sree Krushnadevaraya" pitchFamily="2" charset="0"/>
          </a:endParaRP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tIns="360000"/>
        <a:lstStyle/>
        <a:p>
          <a:pPr>
            <a:lnSpc>
              <a:spcPct val="50000"/>
            </a:lnSpc>
          </a:pPr>
          <a:r>
            <a:rPr lang="te-IN" sz="2000" b="1" dirty="0">
              <a:solidFill>
                <a:schemeClr val="tx1"/>
              </a:solidFill>
              <a:latin typeface="Sree Krushnadevaraya" pitchFamily="2" charset="0"/>
              <a:cs typeface="Sree Krushnadevaraya" pitchFamily="2" charset="0"/>
            </a:rPr>
            <a:t>ఒప్పుకోలు మరియు క్షమాపణ (దానియేలు 9:5-15)</a:t>
          </a:r>
          <a:endParaRPr lang="en" sz="2000" b="1" dirty="0">
            <a:solidFill>
              <a:schemeClr val="tx1"/>
            </a:solidFill>
            <a:latin typeface="Sree Krushnadevaraya" pitchFamily="2" charset="0"/>
            <a:cs typeface="Sree Krushnadevaraya" pitchFamily="2" charset="0"/>
          </a:endParaRP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pPr>
            <a:spcAft>
              <a:spcPts val="0"/>
            </a:spcAft>
          </a:pPr>
          <a:r>
            <a:rPr lang="te-IN" sz="2000" b="1" dirty="0">
              <a:solidFill>
                <a:schemeClr val="tx1"/>
              </a:solidFill>
              <a:latin typeface="Sree Krushnadevaraya" pitchFamily="2" charset="0"/>
              <a:cs typeface="Sree Krushnadevaraya" pitchFamily="2" charset="0"/>
            </a:rPr>
            <a:t>విన్నపాలు</a:t>
          </a:r>
          <a:br>
            <a:rPr lang="es-ES" sz="2000" b="1" dirty="0">
              <a:solidFill>
                <a:schemeClr val="tx1"/>
              </a:solidFill>
              <a:latin typeface="Sree Krushnadevaraya" pitchFamily="2" charset="0"/>
              <a:cs typeface="Sree Krushnadevaraya" pitchFamily="2" charset="0"/>
            </a:rPr>
          </a:br>
          <a:r>
            <a:rPr lang="te-IN" sz="2000" b="1" dirty="0">
              <a:solidFill>
                <a:schemeClr val="tx1"/>
              </a:solidFill>
              <a:latin typeface="Sree Krushnadevaraya" pitchFamily="2" charset="0"/>
              <a:cs typeface="Sree Krushnadevaraya" pitchFamily="2" charset="0"/>
            </a:rPr>
            <a:t>(దానియేలు 9:16-19)</a:t>
          </a:r>
          <a:endParaRPr lang="en" sz="2000" b="1" dirty="0">
            <a:solidFill>
              <a:schemeClr val="tx1"/>
            </a:solidFill>
            <a:latin typeface="Sree Krushnadevaraya" pitchFamily="2" charset="0"/>
            <a:cs typeface="Sree Krushnadevaraya" pitchFamily="2" charset="0"/>
          </a:endParaRP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nchor="b"/>
        <a:lstStyle/>
        <a:p>
          <a:pPr>
            <a:lnSpc>
              <a:spcPct val="50000"/>
            </a:lnSpc>
          </a:pPr>
          <a:r>
            <a:rPr lang="te-IN" sz="2000" b="1" dirty="0">
              <a:solidFill>
                <a:schemeClr val="tx1"/>
              </a:solidFill>
              <a:latin typeface="Sree Krushnadevaraya" pitchFamily="2" charset="0"/>
              <a:cs typeface="Sree Krushnadevaraya" pitchFamily="2" charset="0"/>
            </a:rPr>
            <a:t>కృతజ్ఞతాస్తుతులు (ఫిలిప్పీయులకు 4:6)</a:t>
          </a:r>
          <a:endParaRPr lang="en" sz="2000" b="1" dirty="0">
            <a:solidFill>
              <a:schemeClr val="tx1"/>
            </a:solidFill>
            <a:latin typeface="Sree Krushnadevaraya" pitchFamily="2" charset="0"/>
            <a:cs typeface="Sree Krushnadevaraya" pitchFamily="2" charset="0"/>
          </a:endParaRP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te-IN" sz="1800" b="1" kern="1200" dirty="0">
              <a:latin typeface="Sree Krushnadevaraya" pitchFamily="2" charset="0"/>
              <a:cs typeface="Sree Krushnadevaraya" pitchFamily="2" charset="0"/>
            </a:rPr>
            <a:t>సకల మానవాళికి తండ్రియైన వానితో మనకున్న వ్యక్తిగత సంబంధాన్ని మనం గుర్తించాలి.</a:t>
          </a:r>
          <a:endParaRPr lang="es-ES" sz="1800" kern="1200" dirty="0">
            <a:latin typeface="Sree Krushnadevaraya" pitchFamily="2" charset="0"/>
            <a:cs typeface="Sree Krushnadevaraya" pitchFamily="2" charset="0"/>
          </a:endParaRPr>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పరలోకమందున్న మా తండ్రీ</a:t>
          </a:r>
          <a:r>
            <a:rPr lang="en" sz="2000" b="1" kern="1200" dirty="0">
              <a:effectLst>
                <a:outerShdw blurRad="38100" dist="38100" dir="2700000" algn="tl">
                  <a:srgbClr val="000000"/>
                </a:outerShdw>
              </a:effectLst>
              <a:latin typeface="Sree Krushnadevaraya" pitchFamily="2" charset="0"/>
              <a:cs typeface="Sree Krushnadevaraya" pitchFamily="2" charset="0"/>
            </a:rPr>
            <a:t>”</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te-IN" sz="1800" b="1" kern="1200" dirty="0">
              <a:latin typeface="Sree Krushnadevaraya" pitchFamily="2" charset="0"/>
              <a:cs typeface="Sree Krushnadevaraya" pitchFamily="2" charset="0"/>
            </a:rPr>
            <a:t>దేవుని పరిశుద్ధతను గుర్తించడం మనల్ని భక్తి గౌరవాలతో ఆయనకు మరింత చేరువ చేస్తుంది.</a:t>
          </a:r>
          <a:endParaRPr lang="es-ES" sz="1800" kern="1200" dirty="0">
            <a:latin typeface="Sree Krushnadevaraya" pitchFamily="2" charset="0"/>
            <a:cs typeface="Sree Krushnadevaraya" pitchFamily="2" charset="0"/>
          </a:endParaRPr>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నీ నామము పరిశుద్ధపరచబడును గాక</a:t>
          </a:r>
          <a:r>
            <a:rPr lang="en" sz="2000" b="1" kern="1200" dirty="0">
              <a:effectLst>
                <a:outerShdw blurRad="38100" dist="38100" dir="2700000" algn="tl">
                  <a:srgbClr val="000000"/>
                </a:outerShdw>
              </a:effectLst>
              <a:latin typeface="Sree Krushnadevaraya" pitchFamily="2" charset="0"/>
              <a:cs typeface="Sree Krushnadevaraya" pitchFamily="2" charset="0"/>
            </a:rPr>
            <a:t>”</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te-IN" sz="1800" b="1" kern="1200" dirty="0">
              <a:latin typeface="Sree Krushnadevaraya" pitchFamily="2" charset="0"/>
              <a:cs typeface="Sree Krushnadevaraya" pitchFamily="2" charset="0"/>
            </a:rPr>
            <a:t>యేసు తిరిగి రావడం కోసం మనం ఆశపడదాం</a:t>
          </a:r>
          <a:endParaRPr lang="es-ES" sz="1800" kern="1200" dirty="0">
            <a:latin typeface="Sree Krushnadevaraya" pitchFamily="2" charset="0"/>
            <a:cs typeface="Sree Krushnadevaraya" pitchFamily="2" charset="0"/>
          </a:endParaRPr>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నీ రాజ్యం వచ్చు</a:t>
          </a:r>
          <a:r>
            <a:rPr lang="en" sz="2000" b="1" kern="1200" dirty="0">
              <a:effectLst>
                <a:outerShdw blurRad="38100" dist="38100" dir="2700000" algn="tl">
                  <a:srgbClr val="000000"/>
                </a:outerShdw>
              </a:effectLst>
              <a:latin typeface="Sree Krushnadevaraya" pitchFamily="2" charset="0"/>
              <a:cs typeface="Sree Krushnadevaraya" pitchFamily="2" charset="0"/>
            </a:rPr>
            <a:t>”</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324000" rIns="0" bIns="123825" numCol="1" spcCol="1270" anchor="ctr" anchorCtr="0">
          <a:noAutofit/>
        </a:bodyPr>
        <a:lstStyle/>
        <a:p>
          <a:pPr marL="171450" lvl="1" indent="-171450" algn="l" defTabSz="800100">
            <a:lnSpc>
              <a:spcPct val="50000"/>
            </a:lnSpc>
            <a:spcBef>
              <a:spcPct val="0"/>
            </a:spcBef>
            <a:spcAft>
              <a:spcPct val="15000"/>
            </a:spcAft>
            <a:buNone/>
          </a:pPr>
          <a:r>
            <a:rPr lang="te-IN" sz="1800" b="1" kern="1200" dirty="0">
              <a:latin typeface="Sree Krushnadevaraya" pitchFamily="2" charset="0"/>
              <a:cs typeface="Sree Krushnadevaraya" pitchFamily="2" charset="0"/>
            </a:rPr>
            <a:t>దైవిక సార్వభౌమత్వాన్ని అంగీకరించి, మన జీవితాలలోనూ, ప్రపంచంలోనూ దేవుని చిత్తం నెరవేరాలని ప్రార్థిద్దాం.</a:t>
          </a:r>
          <a:endParaRPr lang="es-ES" sz="1800" kern="1200" dirty="0">
            <a:latin typeface="Sree Krushnadevaraya" pitchFamily="2" charset="0"/>
            <a:cs typeface="Sree Krushnadevaraya" pitchFamily="2" charset="0"/>
          </a:endParaRPr>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180000" rIns="68580" bIns="0" numCol="1" spcCol="1270" anchor="b" anchorCtr="0">
          <a:noAutofit/>
        </a:bodyPr>
        <a:lstStyle/>
        <a:p>
          <a:pPr marL="0" lvl="0" indent="0" algn="ctr" defTabSz="800100">
            <a:lnSpc>
              <a:spcPct val="50000"/>
            </a:lnSpc>
            <a:spcBef>
              <a:spcPct val="0"/>
            </a:spcBef>
            <a:spcAft>
              <a:spcPct val="35000"/>
            </a:spcAft>
            <a:buNone/>
          </a:pPr>
          <a:r>
            <a:rPr lang="en" sz="1800" b="1" kern="1200" dirty="0">
              <a:effectLst>
                <a:outerShdw blurRad="38100" dist="38100" dir="2700000" algn="tl">
                  <a:srgbClr val="000000"/>
                </a:outerShdw>
              </a:effectLst>
              <a:latin typeface="Sree Krushnadevaraya" pitchFamily="2" charset="0"/>
              <a:cs typeface="Sree Krushnadevaraya" pitchFamily="2" charset="0"/>
            </a:rPr>
            <a:t>“</a:t>
          </a:r>
          <a:r>
            <a:rPr lang="te-IN" sz="1800" b="1" kern="1200" dirty="0">
              <a:effectLst>
                <a:outerShdw blurRad="38100" dist="38100" dir="2700000" algn="tl">
                  <a:srgbClr val="000000"/>
                </a:outerShdw>
              </a:effectLst>
              <a:latin typeface="Sree Krushnadevaraya" pitchFamily="2" charset="0"/>
              <a:cs typeface="Sree Krushnadevaraya" pitchFamily="2" charset="0"/>
            </a:rPr>
            <a:t>పరలోకంలో వలె భూలోకంలో కూడా నీ చిత్తం నెరవేరును గాక.</a:t>
          </a:r>
          <a:r>
            <a:rPr lang="en" sz="1800" b="1" kern="1200" dirty="0">
              <a:effectLst>
                <a:outerShdw blurRad="38100" dist="38100" dir="2700000" algn="tl">
                  <a:srgbClr val="000000"/>
                </a:outerShdw>
              </a:effectLst>
              <a:latin typeface="Sree Krushnadevaraya" pitchFamily="2" charset="0"/>
              <a:cs typeface="Sree Krushnadevaraya" pitchFamily="2" charset="0"/>
            </a:rPr>
            <a:t>”</a:t>
          </a:r>
          <a:endParaRPr lang="es-ES" sz="18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te-IN" sz="1800" b="1" kern="1200" dirty="0">
              <a:latin typeface="Sree Krushnadevaraya" pitchFamily="2" charset="0"/>
              <a:cs typeface="Sree Krushnadevaraya" pitchFamily="2" charset="0"/>
            </a:rPr>
            <a:t>శారీరకంగా మరియు ఆధ్యాత్మికంగా జీవించడానికి మనకు అవసరమైన వాటిని అడుగుదాం.</a:t>
          </a:r>
          <a:endParaRPr lang="es-ES" sz="1800" kern="1200" dirty="0">
            <a:latin typeface="Sree Krushnadevaraya" pitchFamily="2" charset="0"/>
            <a:cs typeface="Sree Krushnadevaraya" pitchFamily="2" charset="0"/>
          </a:endParaRPr>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Sree Krushnadevaraya" pitchFamily="2" charset="0"/>
              <a:cs typeface="Sree Krushnadevaraya" pitchFamily="2" charset="0"/>
            </a:rPr>
            <a:t>“</a:t>
          </a:r>
          <a:r>
            <a:rPr lang="te-IN" sz="1800" b="1" kern="1200" dirty="0">
              <a:effectLst>
                <a:outerShdw blurRad="38100" dist="38100" dir="2700000" algn="tl">
                  <a:srgbClr val="000000"/>
                </a:outerShdw>
              </a:effectLst>
              <a:latin typeface="Sree Krushnadevaraya" pitchFamily="2" charset="0"/>
              <a:cs typeface="Sree Krushnadevaraya" pitchFamily="2" charset="0"/>
            </a:rPr>
            <a:t>ఈ రోజు మాకు మా దైనందిన ఆహారాన్ని దయచేయండి</a:t>
          </a:r>
          <a:r>
            <a:rPr lang="en" sz="1800" b="1" kern="1200" dirty="0">
              <a:effectLst>
                <a:outerShdw blurRad="38100" dist="38100" dir="2700000" algn="tl">
                  <a:srgbClr val="000000"/>
                </a:outerShdw>
              </a:effectLst>
              <a:latin typeface="Sree Krushnadevaraya" pitchFamily="2" charset="0"/>
              <a:cs typeface="Sree Krushnadevaraya" pitchFamily="2" charset="0"/>
            </a:rPr>
            <a:t>”</a:t>
          </a:r>
          <a:endParaRPr lang="es-ES" sz="18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432000" rIns="0" bIns="216000" numCol="1" spcCol="1270" anchor="ctr" anchorCtr="0">
          <a:noAutofit/>
        </a:bodyPr>
        <a:lstStyle/>
        <a:p>
          <a:pPr marL="171450" lvl="1" indent="-171450" algn="l" defTabSz="800100">
            <a:lnSpc>
              <a:spcPct val="50000"/>
            </a:lnSpc>
            <a:spcBef>
              <a:spcPct val="0"/>
            </a:spcBef>
            <a:spcAft>
              <a:spcPct val="15000"/>
            </a:spcAft>
            <a:buNone/>
          </a:pPr>
          <a:r>
            <a:rPr lang="te-IN" sz="1800" b="1" kern="1200" dirty="0">
              <a:latin typeface="Sree Krushnadevaraya" pitchFamily="2" charset="0"/>
              <a:cs typeface="Sree Krushnadevaraya" pitchFamily="2" charset="0"/>
            </a:rPr>
            <a:t>దేవుడు మనల్ని క్షమించినట్లే, మనం కూడా పశ్చాత్తాపపడి, క్షమాపణ కోరి, మనల్ని బాధపెట్టిన వారిని క్షమించాలి.</a:t>
          </a:r>
          <a:endParaRPr lang="es-ES" sz="1800" kern="1200" dirty="0">
            <a:latin typeface="Sree Krushnadevaraya" pitchFamily="2" charset="0"/>
            <a:cs typeface="Sree Krushnadevaraya" pitchFamily="2" charset="0"/>
          </a:endParaRPr>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108000" rIns="68580" bIns="0" numCol="1" spcCol="1270" anchor="b" anchorCtr="0">
          <a:noAutofit/>
        </a:bodyPr>
        <a:lstStyle/>
        <a:p>
          <a:pPr marL="0" lvl="0" indent="0" algn="ctr" defTabSz="800100">
            <a:lnSpc>
              <a:spcPct val="50000"/>
            </a:lnSpc>
            <a:spcBef>
              <a:spcPct val="0"/>
            </a:spcBef>
            <a:spcAft>
              <a:spcPts val="0"/>
            </a:spcAft>
            <a:buNone/>
          </a:pPr>
          <a:r>
            <a:rPr lang="en" sz="1800" b="1" kern="1200" dirty="0">
              <a:effectLst>
                <a:outerShdw blurRad="38100" dist="38100" dir="2700000" algn="tl">
                  <a:srgbClr val="000000"/>
                </a:outerShdw>
              </a:effectLst>
              <a:latin typeface="Sree Krushnadevaraya" pitchFamily="2" charset="0"/>
              <a:cs typeface="Sree Krushnadevaraya" pitchFamily="2" charset="0"/>
            </a:rPr>
            <a:t>“</a:t>
          </a:r>
          <a:r>
            <a:rPr lang="te-IN" sz="1800" b="1" kern="1200" dirty="0">
              <a:effectLst>
                <a:outerShdw blurRad="38100" dist="38100" dir="2700000" algn="tl">
                  <a:srgbClr val="000000"/>
                </a:outerShdw>
              </a:effectLst>
              <a:latin typeface="Sree Krushnadevaraya" pitchFamily="2" charset="0"/>
              <a:cs typeface="Sree Krushnadevaraya" pitchFamily="2" charset="0"/>
            </a:rPr>
            <a:t>మేము మా రుణగ్రస్తులను క్షమించినట్లు, మీరును మా రుణాలను క్షమించుము.</a:t>
          </a:r>
          <a:r>
            <a:rPr lang="en" sz="1800" b="1" kern="1200" dirty="0">
              <a:effectLst>
                <a:outerShdw blurRad="38100" dist="38100" dir="2700000" algn="tl">
                  <a:srgbClr val="000000"/>
                </a:outerShdw>
              </a:effectLst>
              <a:latin typeface="Sree Krushnadevaraya" pitchFamily="2" charset="0"/>
              <a:cs typeface="Sree Krushnadevaraya" pitchFamily="2" charset="0"/>
            </a:rPr>
            <a:t>”</a:t>
          </a:r>
          <a:endParaRPr lang="es-ES" sz="18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te-IN" sz="1800" b="1" kern="1200" dirty="0">
              <a:latin typeface="Sree Krushnadevaraya" pitchFamily="2" charset="0"/>
              <a:cs typeface="Sree Krushnadevaraya" pitchFamily="2" charset="0"/>
            </a:rPr>
            <a:t>ఈ ప్రపంచంలో ఉన్న చెడు నుండి రక్షణ, ఆశ్రయం కోసం మనం ప్రార్థిద్దాం.</a:t>
          </a:r>
          <a:endParaRPr lang="es-ES" sz="1800" kern="1200" dirty="0">
            <a:latin typeface="Sree Krushnadevaraya" pitchFamily="2" charset="0"/>
            <a:cs typeface="Sree Krushnadevaraya" pitchFamily="2" charset="0"/>
          </a:endParaRPr>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180000" rIns="68580" bIns="0" numCol="1" spcCol="1270" anchor="b" anchorCtr="0">
          <a:noAutofit/>
        </a:bodyPr>
        <a:lstStyle/>
        <a:p>
          <a:pPr marL="0" lvl="0" indent="0" algn="ctr" defTabSz="800100">
            <a:lnSpc>
              <a:spcPct val="50000"/>
            </a:lnSpc>
            <a:spcBef>
              <a:spcPct val="0"/>
            </a:spcBef>
            <a:spcAft>
              <a:spcPct val="35000"/>
            </a:spcAft>
            <a:buNone/>
          </a:pPr>
          <a:r>
            <a:rPr lang="en" sz="1800" b="1" kern="1200" dirty="0">
              <a:effectLst>
                <a:outerShdw blurRad="38100" dist="38100" dir="2700000" algn="tl">
                  <a:srgbClr val="000000"/>
                </a:outerShdw>
              </a:effectLst>
              <a:latin typeface="Sree Krushnadevaraya" pitchFamily="2" charset="0"/>
              <a:cs typeface="Sree Krushnadevaraya" pitchFamily="2" charset="0"/>
            </a:rPr>
            <a:t>“</a:t>
          </a:r>
          <a:r>
            <a:rPr lang="te-IN" sz="1800" b="1" kern="1200" dirty="0">
              <a:effectLst>
                <a:outerShdw blurRad="38100" dist="38100" dir="2700000" algn="tl">
                  <a:srgbClr val="000000"/>
                </a:outerShdw>
              </a:effectLst>
              <a:latin typeface="Sree Krushnadevaraya" pitchFamily="2" charset="0"/>
              <a:cs typeface="Sree Krushnadevaraya" pitchFamily="2" charset="0"/>
            </a:rPr>
            <a:t>మమ్మల్ని శోధనలోకి నడిపించవద్దు, కానీ కీడు నుండి మమ్మల్ని రక్షించు</a:t>
          </a:r>
          <a:r>
            <a:rPr lang="en" sz="1800" b="1" kern="1200" dirty="0">
              <a:effectLst>
                <a:outerShdw blurRad="38100" dist="38100" dir="2700000" algn="tl">
                  <a:srgbClr val="000000"/>
                </a:outerShdw>
              </a:effectLst>
              <a:latin typeface="Sree Krushnadevaraya" pitchFamily="2" charset="0"/>
              <a:cs typeface="Sree Krushnadevaraya" pitchFamily="2" charset="0"/>
            </a:rPr>
            <a:t>”</a:t>
          </a:r>
          <a:endParaRPr lang="es-ES" sz="18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324000" rIns="0" bIns="123825" numCol="1" spcCol="1270" anchor="ctr" anchorCtr="0">
          <a:noAutofit/>
        </a:bodyPr>
        <a:lstStyle/>
        <a:p>
          <a:pPr marL="171450" lvl="1" indent="-171450" algn="l" defTabSz="800100">
            <a:lnSpc>
              <a:spcPct val="50000"/>
            </a:lnSpc>
            <a:spcBef>
              <a:spcPct val="0"/>
            </a:spcBef>
            <a:spcAft>
              <a:spcPct val="15000"/>
            </a:spcAft>
            <a:buFont typeface="Arial" panose="020B0604020202020204" pitchFamily="34" charset="0"/>
            <a:buNone/>
          </a:pPr>
          <a:r>
            <a:rPr lang="te-IN" sz="1800" b="1" kern="1200" dirty="0">
              <a:latin typeface="Sree Krushnadevaraya" pitchFamily="2" charset="0"/>
              <a:cs typeface="Sree Krushnadevaraya" pitchFamily="2" charset="0"/>
            </a:rPr>
            <a:t>మనకున్నదంతా, మనకు ఉన్నదంతా, మనం చేసేదంతా దేవునికే చెందుతుందని మనం అంగీకరిద్దాం. మహిమకు, స్తుతికి ఆయనే అర్హుడు.</a:t>
          </a:r>
          <a:endParaRPr lang="es-ES" sz="1800" kern="1200" dirty="0">
            <a:latin typeface="Sree Krushnadevaraya" pitchFamily="2" charset="0"/>
            <a:cs typeface="Sree Krushnadevaraya" pitchFamily="2" charset="0"/>
          </a:endParaRPr>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Sree Krushnadevaraya" pitchFamily="2" charset="0"/>
              <a:cs typeface="Sree Krushnadevaraya" pitchFamily="2" charset="0"/>
            </a:rPr>
            <a:t>“</a:t>
          </a:r>
          <a:r>
            <a:rPr lang="te-IN" sz="1800" b="1" kern="1200" dirty="0">
              <a:effectLst>
                <a:outerShdw blurRad="38100" dist="38100" dir="2700000" algn="tl">
                  <a:srgbClr val="000000"/>
                </a:outerShdw>
              </a:effectLst>
              <a:latin typeface="Sree Krushnadevaraya" pitchFamily="2" charset="0"/>
              <a:cs typeface="Sree Krushnadevaraya" pitchFamily="2" charset="0"/>
            </a:rPr>
            <a:t>రాజ్యము, శక్తి, మహిమ ఎల్లకాలము నీవే. ఆమేన్.</a:t>
          </a:r>
          <a:r>
            <a:rPr lang="en" sz="1800" b="1" kern="1200" dirty="0">
              <a:effectLst>
                <a:outerShdw blurRad="38100" dist="38100" dir="2700000" algn="tl">
                  <a:srgbClr val="000000"/>
                </a:outerShdw>
              </a:effectLst>
              <a:latin typeface="Sree Krushnadevaraya" pitchFamily="2" charset="0"/>
              <a:cs typeface="Sree Krushnadevaraya" pitchFamily="2" charset="0"/>
            </a:rPr>
            <a:t>”</a:t>
          </a:r>
          <a:endParaRPr lang="es-ES" sz="1800" kern="1200" dirty="0">
            <a:effectLst>
              <a:outerShdw blurRad="38100" dist="38100" dir="2700000" algn="tl">
                <a:srgbClr val="000000"/>
              </a:outerShdw>
            </a:effectLst>
            <a:latin typeface="Sree Krushnadevaraya" pitchFamily="2" charset="0"/>
            <a:cs typeface="Sree Krushnadevaraya" pitchFamily="2" charset="0"/>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స్తుతి (దానియేలు 9:4)</a:t>
          </a:r>
          <a:endParaRPr lang="en" sz="2000" b="1" kern="1200" dirty="0">
            <a:solidFill>
              <a:schemeClr val="tx1"/>
            </a:solidFill>
            <a:latin typeface="Sree Krushnadevaraya" pitchFamily="2" charset="0"/>
            <a:cs typeface="Sree Krushnadevaraya" pitchFamily="2" charset="0"/>
          </a:endParaRP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60000" rIns="76200" bIns="7620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ఒప్పుకోలు మరియు క్షమాపణ (దానియేలు 9:5-15)</a:t>
          </a:r>
          <a:endParaRPr lang="en" sz="2000" b="1" kern="1200" dirty="0">
            <a:solidFill>
              <a:schemeClr val="tx1"/>
            </a:solidFill>
            <a:latin typeface="Sree Krushnadevaraya" pitchFamily="2" charset="0"/>
            <a:cs typeface="Sree Krushnadevaraya" pitchFamily="2" charset="0"/>
          </a:endParaRP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te-IN" sz="2000" b="1" kern="1200" dirty="0">
              <a:solidFill>
                <a:schemeClr val="tx1"/>
              </a:solidFill>
              <a:latin typeface="Sree Krushnadevaraya" pitchFamily="2" charset="0"/>
              <a:cs typeface="Sree Krushnadevaraya" pitchFamily="2" charset="0"/>
            </a:rPr>
            <a:t>విన్నపాలు</a:t>
          </a:r>
          <a:br>
            <a:rPr lang="es-ES" sz="2000" b="1" kern="1200" dirty="0">
              <a:solidFill>
                <a:schemeClr val="tx1"/>
              </a:solidFill>
              <a:latin typeface="Sree Krushnadevaraya" pitchFamily="2" charset="0"/>
              <a:cs typeface="Sree Krushnadevaraya" pitchFamily="2" charset="0"/>
            </a:rPr>
          </a:br>
          <a:r>
            <a:rPr lang="te-IN" sz="2000" b="1" kern="1200" dirty="0">
              <a:solidFill>
                <a:schemeClr val="tx1"/>
              </a:solidFill>
              <a:latin typeface="Sree Krushnadevaraya" pitchFamily="2" charset="0"/>
              <a:cs typeface="Sree Krushnadevaraya" pitchFamily="2" charset="0"/>
            </a:rPr>
            <a:t>(దానియేలు 9:16-19)</a:t>
          </a:r>
          <a:endParaRPr lang="en" sz="2000" b="1" kern="1200" dirty="0">
            <a:solidFill>
              <a:schemeClr val="tx1"/>
            </a:solidFill>
            <a:latin typeface="Sree Krushnadevaraya" pitchFamily="2" charset="0"/>
            <a:cs typeface="Sree Krushnadevaraya" pitchFamily="2" charset="0"/>
          </a:endParaRP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b" anchorCtr="0">
          <a:noAutofit/>
        </a:bodyPr>
        <a:lstStyle/>
        <a:p>
          <a:pPr marL="0" lvl="0" indent="0" algn="ctr" defTabSz="889000">
            <a:lnSpc>
              <a:spcPct val="5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కృతజ్ఞతాస్తుతులు (ఫిలిప్పీయులకు 4:6)</a:t>
          </a:r>
          <a:endParaRPr lang="en" sz="2000" b="1" kern="1200" dirty="0">
            <a:solidFill>
              <a:schemeClr val="tx1"/>
            </a:solidFill>
            <a:latin typeface="Sree Krushnadevaraya" pitchFamily="2" charset="0"/>
            <a:cs typeface="Sree Krushnadevaraya" pitchFamily="2" charset="0"/>
          </a:endParaRP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04/05/2026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04/05/2026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1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7 “</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ఒక బలమైన ప్రార్ధన జీవితము కొరకు సహాయపడే మంచి అలవాట్లు</a:t>
            </a: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55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2498427" y="441749"/>
            <a:ext cx="66434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te-IN"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యేసు: సంతృప్తితో కూడిన ప్రార్థన </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386676013"/>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1" y="1211190"/>
            <a:ext cx="5996539" cy="523220"/>
          </a:xfrm>
          <a:prstGeom prst="rect">
            <a:avLst/>
          </a:prstGeom>
          <a:noFill/>
        </p:spPr>
        <p:txBody>
          <a:bodyPr wrap="square" rtlCol="0">
            <a:spAutoFit/>
          </a:bodyPr>
          <a:lstStyle/>
          <a:p>
            <a:pPr>
              <a:spcBef>
                <a:spcPts val="600"/>
              </a:spcBef>
            </a:pPr>
            <a:r>
              <a:rPr lang="te-IN" sz="28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యేసు మనకు ఇచ్చిన ప్రార్థన నమూనా ఇది:</a:t>
            </a:r>
            <a:endParaRPr lang="en" sz="28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58056"/>
            <a:ext cx="12192000" cy="769441"/>
          </a:xfrm>
          <a:prstGeom prst="rect">
            <a:avLst/>
          </a:prstGeom>
          <a:noFill/>
        </p:spPr>
        <p:txBody>
          <a:bodyPr wrap="square">
            <a:spAutoFit/>
          </a:bodyPr>
          <a:lstStyle/>
          <a:p>
            <a:pPr algn="ctr"/>
            <a:r>
              <a:rPr lang="te-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దానియేలు: ప్రార్థన యొక్క నిర్మాణం</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646331"/>
          </a:xfrm>
          <a:prstGeom prst="rect">
            <a:avLst/>
          </a:prstGeom>
          <a:noFill/>
        </p:spPr>
        <p:txBody>
          <a:bodyPr wrap="square">
            <a:spAutoFit/>
          </a:bodyPr>
          <a:lstStyle/>
          <a:p>
            <a:pPr algn="ctr"/>
            <a:r>
              <a:rPr lang="en-US" b="1" dirty="0">
                <a:solidFill>
                  <a:srgbClr val="F6DBAA"/>
                </a:solidFill>
                <a:effectLst>
                  <a:glow rad="127000">
                    <a:srgbClr val="874A00"/>
                  </a:glow>
                  <a:outerShdw blurRad="38100" dist="38100" dir="2700000" algn="tl">
                    <a:srgbClr val="000000"/>
                  </a:outerShdw>
                </a:effectLst>
                <a:latin typeface="Sree Krushnadevaraya" pitchFamily="2" charset="0"/>
                <a:cs typeface="Sree Krushnadevaraya" pitchFamily="2" charset="0"/>
              </a:rPr>
              <a:t>“</a:t>
            </a:r>
            <a:r>
              <a:rPr lang="te-IN" b="1" dirty="0">
                <a:solidFill>
                  <a:srgbClr val="F6DBAA"/>
                </a:solidFill>
                <a:effectLst>
                  <a:glow rad="127000">
                    <a:srgbClr val="874A00"/>
                  </a:glow>
                  <a:outerShdw blurRad="38100" dist="38100" dir="2700000" algn="tl">
                    <a:srgbClr val="000000"/>
                  </a:outerShdw>
                </a:effectLst>
                <a:latin typeface="Sree Krushnadevaraya" pitchFamily="2" charset="0"/>
                <a:cs typeface="Sree Krushnadevaraya" pitchFamily="2" charset="0"/>
              </a:rPr>
              <a:t>అంతట నేను గోనెపట్ట కట్టుకొని, ధూళి తలపైన వేసికొని ఉపవాసముండి, ప్రార్థన విజ్ఞాపనలు చేయుటకై ప్రభువగు దేవుని యెదుట నా మనస్సును నిబ్బరము చేసికొంటిని.</a:t>
            </a:r>
            <a:r>
              <a:rPr lang="en-US" b="1" dirty="0">
                <a:solidFill>
                  <a:srgbClr val="F6DBAA"/>
                </a:solidFill>
                <a:effectLst>
                  <a:glow rad="127000">
                    <a:srgbClr val="874A00"/>
                  </a:glow>
                  <a:outerShdw blurRad="38100" dist="38100" dir="2700000" algn="tl">
                    <a:srgbClr val="000000"/>
                  </a:outerShdw>
                </a:effectLst>
                <a:latin typeface="Sree Krushnadevaraya" pitchFamily="2" charset="0"/>
                <a:cs typeface="Sree Krushnadevaraya" pitchFamily="2" charset="0"/>
              </a:rPr>
              <a:t>” (</a:t>
            </a:r>
            <a:r>
              <a:rPr lang="te-IN" b="1" dirty="0">
                <a:solidFill>
                  <a:srgbClr val="F6DBAA"/>
                </a:solidFill>
                <a:effectLst>
                  <a:glow rad="127000">
                    <a:srgbClr val="874A00"/>
                  </a:glow>
                  <a:outerShdw blurRad="38100" dist="38100" dir="2700000" algn="tl">
                    <a:srgbClr val="000000"/>
                  </a:outerShdw>
                </a:effectLst>
                <a:latin typeface="Sree Krushnadevaraya" pitchFamily="2" charset="0"/>
                <a:cs typeface="Sree Krushnadevaraya" pitchFamily="2" charset="0"/>
              </a:rPr>
              <a:t>దానియేలు</a:t>
            </a:r>
            <a:r>
              <a:rPr lang="en-US" b="1" dirty="0">
                <a:solidFill>
                  <a:srgbClr val="F6DBAA"/>
                </a:solidFill>
                <a:effectLst>
                  <a:glow rad="127000">
                    <a:srgbClr val="874A00"/>
                  </a:glow>
                  <a:outerShdw blurRad="38100" dist="38100" dir="2700000" algn="tl">
                    <a:srgbClr val="000000"/>
                  </a:outerShdw>
                </a:effectLst>
                <a:latin typeface="Sree Krushnadevaraya" pitchFamily="2" charset="0"/>
                <a:cs typeface="Sree Krushnadevaraya" pitchFamily="2" charset="0"/>
              </a:rPr>
              <a:t> 9:3)</a:t>
            </a:r>
            <a:endParaRPr lang="es-ES" b="1" dirty="0">
              <a:solidFill>
                <a:srgbClr val="F6DBAA"/>
              </a:solidFill>
              <a:effectLst>
                <a:glow rad="127000">
                  <a:srgbClr val="874A00"/>
                </a:glow>
                <a:outerShdw blurRad="38100" dist="381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దానియేలు 9:4-19లో నమోదు చేయబడిన ప్రార్థన, ప్రార్థన యొక్క నాలుగు ప్రాథమిక భాగాలను మనకు అందిస్తుంది:</a:t>
            </a:r>
            <a:endParaRPr lang="en" sz="20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4258635620"/>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203603"/>
            <a:ext cx="6863715"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దానియేలు తన ప్రార్థన (కృతజ్ఞతా స్తుతి) పూర్తి చేయకముందే గాబ్రియేలు అతనికి అంతరాయం కలిగించాడు.</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991999"/>
            <a:ext cx="6906577"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ఈ పద్ధతి మన వ్యక్తిగత మరియు సామూహిక ప్రార్థనలు రెండింటికీ వర్తిస్తుంది. స్పష్టంగా, “పాపొప్పుకోలు మరియు క్షమాపణ” అనే విభాగాన్ని ప్రార్థన సందర్భానికి అనుగుణంగా మార్చుకోవాలి.</a:t>
            </a:r>
            <a:endParaRPr lang="en" sz="2000" b="1" dirty="0">
              <a:latin typeface="Sree Krushnadevaraya" pitchFamily="2" charset="0"/>
              <a:cs typeface="Sree Krushnadevaraya" pitchFamily="2" charset="0"/>
            </a:endParaRP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972060"/>
            <a:ext cx="6949441"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ఈ నిర్మాణం, ప్రార్థన దైవిక నిధి నుండి కోరిన వస్తువుల జాబితా లాగా మారిపోకుండా, దానిని దేవునిపై కేంద్రీకరించడానికి మనకు సహాయపడుతుంది.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te-IN" sz="7200" dirty="0">
                <a:ln w="0"/>
                <a:solidFill>
                  <a:srgbClr val="091306"/>
                </a:solidFill>
                <a:effectLst>
                  <a:reflection blurRad="6350" stA="53000" endA="300" endPos="35500" dir="5400000" sy="-90000" algn="bl" rotWithShape="0"/>
                </a:effectLst>
                <a:latin typeface="Sree Krushnadevaraya" pitchFamily="2" charset="0"/>
                <a:cs typeface="Sree Krushnadevaraya" pitchFamily="2" charset="0"/>
              </a:rPr>
              <a:t>ప్రార్థన గురించి నాలుగు ప్రశ్నలు</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95995"/>
            <a:ext cx="6088279" cy="323165"/>
          </a:xfrm>
          <a:prstGeom prst="rect">
            <a:avLst/>
          </a:prstGeom>
          <a:noFill/>
        </p:spPr>
        <p:txBody>
          <a:bodyPr wrap="square" tIns="0" bIns="0" rtlCol="0" anchor="b">
            <a:spAutoFit/>
          </a:bodyPr>
          <a:lstStyle/>
          <a:p>
            <a:pPr algn="ctr"/>
            <a:r>
              <a:rPr lang="te-IN" sz="2100" b="1" dirty="0">
                <a:solidFill>
                  <a:schemeClr val="bg1"/>
                </a:solidFill>
                <a:effectLst>
                  <a:outerShdw blurRad="38100" dist="38100" dir="2700000" algn="tl">
                    <a:srgbClr val="000000"/>
                  </a:outerShdw>
                </a:effectLst>
                <a:latin typeface="Sree Krushnadevaraya" pitchFamily="2" charset="0"/>
                <a:cs typeface="Sree Krushnadevaraya" pitchFamily="2" charset="0"/>
              </a:rPr>
              <a:t>దేవునికి అన్నీ ముందే తెలిసినప్పుడు మనం ఎందుకు ప్రార్థించాలి?</a:t>
            </a:r>
            <a:endParaRPr lang="en" sz="21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8361"/>
            <a:ext cx="6096000" cy="478387"/>
          </a:xfrm>
          <a:prstGeom prst="rect">
            <a:avLst/>
          </a:prstGeom>
          <a:noFill/>
        </p:spPr>
        <p:txBody>
          <a:bodyPr wrap="square" tIns="108000" bIns="0" rtlCol="0" anchor="ctr">
            <a:spAutoFit/>
          </a:bodyPr>
          <a:lstStyle/>
          <a:p>
            <a:pPr algn="ctr"/>
            <a:r>
              <a:rPr lang="te-IN" sz="2400" b="1" dirty="0">
                <a:solidFill>
                  <a:schemeClr val="bg1"/>
                </a:solidFill>
                <a:effectLst>
                  <a:outerShdw blurRad="38100" dist="38100" dir="2700000" algn="tl">
                    <a:srgbClr val="000000"/>
                  </a:outerShdw>
                </a:effectLst>
                <a:latin typeface="Sree Krushnadevaraya" pitchFamily="2" charset="0"/>
                <a:cs typeface="Sree Krushnadevaraya" pitchFamily="2" charset="0"/>
              </a:rPr>
              <a:t>అంతా బాగున్నప్పుడు ప్రార్థన ఎందుకు?</a:t>
            </a:r>
            <a:endParaRPr lang="en" sz="24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523220"/>
          </a:xfrm>
          <a:prstGeom prst="rect">
            <a:avLst/>
          </a:prstGeom>
          <a:noFill/>
        </p:spPr>
        <p:txBody>
          <a:bodyPr wrap="square" rtlCol="0">
            <a:spAutoFit/>
          </a:bodyPr>
          <a:lstStyle/>
          <a:p>
            <a:pPr algn="ctr"/>
            <a:r>
              <a:rPr lang="te-IN" sz="2800" b="1" dirty="0">
                <a:solidFill>
                  <a:schemeClr val="bg1"/>
                </a:solidFill>
                <a:effectLst>
                  <a:outerShdw blurRad="38100" dist="38100" dir="2700000" algn="tl">
                    <a:srgbClr val="000000"/>
                  </a:outerShdw>
                </a:effectLst>
                <a:latin typeface="Sree Krushnadevaraya" pitchFamily="2" charset="0"/>
                <a:cs typeface="Sree Krushnadevaraya" pitchFamily="2" charset="0"/>
              </a:rPr>
              <a:t>నేను ఎవరితో ప్రార్థన చేయాలి?</a:t>
            </a:r>
            <a:endParaRPr lang="en" sz="28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523220"/>
          </a:xfrm>
          <a:prstGeom prst="rect">
            <a:avLst/>
          </a:prstGeom>
          <a:noFill/>
        </p:spPr>
        <p:txBody>
          <a:bodyPr wrap="square" rtlCol="0" anchor="b">
            <a:spAutoFit/>
          </a:bodyPr>
          <a:lstStyle/>
          <a:p>
            <a:pPr algn="ctr"/>
            <a:r>
              <a:rPr lang="te-IN" sz="2800" b="1" dirty="0">
                <a:solidFill>
                  <a:schemeClr val="bg1"/>
                </a:solidFill>
                <a:effectLst>
                  <a:outerShdw blurRad="38100" dist="38100" dir="2700000" algn="tl">
                    <a:srgbClr val="000000"/>
                  </a:outerShdw>
                </a:effectLst>
                <a:latin typeface="Sree Krushnadevaraya" pitchFamily="2" charset="0"/>
                <a:cs typeface="Sree Krushnadevaraya" pitchFamily="2" charset="0"/>
              </a:rPr>
              <a:t>నేను ఎలా వినాలి?</a:t>
            </a:r>
            <a:endParaRPr lang="en" sz="28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2339" y="506244"/>
            <a:ext cx="3109011" cy="2031325"/>
          </a:xfrm>
          <a:prstGeom prst="rect">
            <a:avLst/>
          </a:prstGeom>
          <a:noFill/>
        </p:spPr>
        <p:txBody>
          <a:bodyPr wrap="square" rtlCol="0">
            <a:spAutoFit/>
          </a:bodyPr>
          <a:lstStyle/>
          <a:p>
            <a:pPr>
              <a:spcBef>
                <a:spcPts val="600"/>
              </a:spcBef>
            </a:pPr>
            <a:r>
              <a:rPr lang="te-IN" dirty="0">
                <a:latin typeface="Sree Krushnadevaraya" pitchFamily="2" charset="0"/>
                <a:cs typeface="Sree Krushnadevaraya" pitchFamily="2" charset="0"/>
              </a:rPr>
              <a:t>ప్రార్థన మనలను దేవుని సింహాసనం వద్దకు ఉన్నతపరుస్తుంది మరియు ప్రతిరోజూ మనల్ని మనం పరిశీలించుకోవడానికి, ఆయనతో మనకున్న సంబంధాన్ని పునరాలోచించుకోవడానికి మనల్ని ప్రేరేపిస్తుంది.</a:t>
            </a:r>
            <a:endParaRPr lang="en"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603306"/>
            <a:ext cx="3104046" cy="1323439"/>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పాపం చేయని దేవదూతలు నిరంతరం దేవుణ్ణి ఆరాధిస్తారు. మనం ఇంకెంత ఎక్కువగా ఆరాధించాలి?</a:t>
            </a:r>
            <a:endParaRPr lang="en" sz="2000" dirty="0">
              <a:latin typeface="Sree Krushnadevaraya" pitchFamily="2" charset="0"/>
              <a:cs typeface="Sree Krushnadevaraya" pitchFamily="2" charset="0"/>
            </a:endParaRP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461665"/>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సందర్భాన్ని బట్టి</a:t>
            </a:r>
            <a:r>
              <a:rPr lang="en" sz="2400" b="1" dirty="0">
                <a:latin typeface="Sree Krushnadevaraya" pitchFamily="2" charset="0"/>
                <a:cs typeface="Sree Krushnadevaraya" pitchFamily="2" charset="0"/>
              </a:rPr>
              <a:t>:</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2982429" cy="2862322"/>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దీన్ని చేయడానికి అత్యంత స్పష్టమైన మరియు సురక్షితమైన మార్గం ఏమిటంటే, మన మనస్సును ఖాళీ చేసుకోవడం లేదా కేవలం మన మాటలు మాత్రమే వినడం వంటివి చేయకుండా, మన వ్యక్తిగత భక్తిలో భాగంగా ప్రార్థనను బైబిల్ అధ్యయనంతో కలపడం.</a:t>
            </a:r>
            <a:endParaRPr lang="en" sz="2000" dirty="0">
              <a:latin typeface="Sree Krushnadevaraya" pitchFamily="2" charset="0"/>
              <a:cs typeface="Sree Krushnadevaraya" pitchFamily="2" charset="0"/>
            </a:endParaRP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462687"/>
            <a:ext cx="3295650" cy="923330"/>
          </a:xfrm>
          <a:prstGeom prst="rect">
            <a:avLst/>
          </a:prstGeom>
          <a:noFill/>
        </p:spPr>
        <p:txBody>
          <a:bodyPr wrap="square">
            <a:spAutoFit/>
          </a:bodyPr>
          <a:lstStyle/>
          <a:p>
            <a:pPr lvl="0">
              <a:spcBef>
                <a:spcPts val="600"/>
              </a:spcBef>
              <a:defRPr/>
            </a:pPr>
            <a:r>
              <a:rPr lang="te-IN" dirty="0">
                <a:solidFill>
                  <a:prstClr val="black"/>
                </a:solidFill>
                <a:latin typeface="Sree Krushnadevaraya" pitchFamily="2" charset="0"/>
                <a:cs typeface="Sree Krushnadevaraya" pitchFamily="2" charset="0"/>
              </a:rPr>
              <a:t>ఏమి చెప్పాలో మనకు తెలియకపోయినా, పరిశుద్ధాత్మ మనకు సహాయం చేస్తుంది (రోమా 8:26).</a:t>
            </a:r>
            <a:endParaRPr kumimoji="0" lang="en"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1939970"/>
            <a:ext cx="3105150" cy="1323439"/>
          </a:xfrm>
          <a:prstGeom prst="rect">
            <a:avLst/>
          </a:prstGeom>
          <a:noFill/>
        </p:spPr>
        <p:txBody>
          <a:bodyPr wrap="square">
            <a:spAutoFit/>
          </a:bodyPr>
          <a:lstStyle/>
          <a:p>
            <a:pPr lvl="0">
              <a:spcBef>
                <a:spcPts val="600"/>
              </a:spcBef>
              <a:defRPr/>
            </a:pPr>
            <a:r>
              <a:rPr lang="te-IN" sz="2000" dirty="0">
                <a:solidFill>
                  <a:prstClr val="black"/>
                </a:solidFill>
                <a:latin typeface="Sree Krushnadevaraya" pitchFamily="2" charset="0"/>
                <a:cs typeface="Sree Krushnadevaraya" pitchFamily="2" charset="0"/>
              </a:rPr>
              <a:t>మనకు అంతా మంచే జరుగుతోంది కాబట్టి దేవుడు అవసరం లేదు అని అనుకోవడం అహంకారం.</a:t>
            </a:r>
            <a:endParaRPr kumimoji="0" lang="en" sz="20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385995"/>
            <a:ext cx="3240028" cy="2462213"/>
          </a:xfrm>
          <a:prstGeom prst="rect">
            <a:avLst/>
          </a:prstGeom>
          <a:noFill/>
        </p:spPr>
        <p:txBody>
          <a:bodyPr wrap="square">
            <a:spAutoFit/>
          </a:bodyPr>
          <a:lstStyle/>
          <a:p>
            <a:pPr marL="266700" lvl="0" indent="-266700">
              <a:spcBef>
                <a:spcPts val="600"/>
              </a:spcBef>
              <a:buFont typeface="+mj-lt"/>
              <a:buAutoNum type="arabicPeriod"/>
              <a:defRPr/>
            </a:pPr>
            <a:r>
              <a:rPr lang="te-IN" sz="2400" dirty="0">
                <a:solidFill>
                  <a:prstClr val="black"/>
                </a:solidFill>
                <a:latin typeface="Sree Krushnadevaraya" pitchFamily="2" charset="0"/>
                <a:cs typeface="Sree Krushnadevaraya" pitchFamily="2" charset="0"/>
              </a:rPr>
              <a:t>ఏకాంతంలో. అప్పుడే మన ప్రార్థన అత్యంత సన్నిహితంగా మారుతుంది</a:t>
            </a:r>
            <a:r>
              <a:rPr kumimoji="0" lang="en" sz="24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rPr>
              <a:t>.</a:t>
            </a:r>
          </a:p>
          <a:p>
            <a:pPr marL="266700" lvl="0" indent="-266700">
              <a:spcBef>
                <a:spcPts val="600"/>
              </a:spcBef>
              <a:buFont typeface="+mj-lt"/>
              <a:buAutoNum type="arabicPeriod"/>
              <a:defRPr/>
            </a:pPr>
            <a:r>
              <a:rPr lang="te-IN" sz="2400" dirty="0">
                <a:solidFill>
                  <a:prstClr val="black"/>
                </a:solidFill>
                <a:latin typeface="Sree Krushnadevaraya" pitchFamily="2" charset="0"/>
                <a:cs typeface="Sree Krushnadevaraya" pitchFamily="2" charset="0"/>
              </a:rPr>
              <a:t>కుటుంబంతో లేదా చిన్న సమూహాలలో</a:t>
            </a:r>
            <a:r>
              <a:rPr kumimoji="0" lang="en" sz="24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rPr>
              <a:t>.</a:t>
            </a:r>
          </a:p>
          <a:p>
            <a:pPr marL="266700" lvl="0" indent="-266700">
              <a:spcBef>
                <a:spcPts val="600"/>
              </a:spcBef>
              <a:buFont typeface="+mj-lt"/>
              <a:buAutoNum type="arabicPeriod"/>
              <a:defRPr/>
            </a:pPr>
            <a:r>
              <a:rPr lang="te-IN" sz="2400" dirty="0">
                <a:solidFill>
                  <a:prstClr val="black"/>
                </a:solidFill>
                <a:latin typeface="Sree Krushnadevaraya" pitchFamily="2" charset="0"/>
                <a:cs typeface="Sree Krushnadevaraya" pitchFamily="2" charset="0"/>
              </a:rPr>
              <a:t>చర్చిలో</a:t>
            </a:r>
            <a:r>
              <a:rPr kumimoji="0" lang="en" sz="24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rPr>
              <a:t>.</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39885" y="2443698"/>
            <a:ext cx="11124296" cy="3970318"/>
          </a:xfrm>
          <a:prstGeom prst="rect">
            <a:avLst/>
          </a:prstGeom>
          <a:noFill/>
        </p:spPr>
        <p:txBody>
          <a:bodyPr wrap="square">
            <a:spAutoFit/>
          </a:bodyPr>
          <a:lstStyle/>
          <a:p>
            <a:pPr>
              <a:spcBef>
                <a:spcPts val="600"/>
              </a:spcBef>
            </a:pPr>
            <a:r>
              <a:rPr lang="en" sz="2800" b="1" dirty="0">
                <a:latin typeface="Sree Krushnadevaraya" pitchFamily="2" charset="0"/>
                <a:cs typeface="Sree Krushnadevaraya" pitchFamily="2" charset="0"/>
              </a:rPr>
              <a:t>“</a:t>
            </a:r>
            <a:r>
              <a:rPr lang="te-IN" sz="2800" b="1" dirty="0">
                <a:latin typeface="Sree Krushnadevaraya" pitchFamily="2" charset="0"/>
                <a:cs typeface="Sree Krushnadevaraya" pitchFamily="2" charset="0"/>
              </a:rPr>
              <a:t>మన ప్రార్థనలలో మన అవసరాల పట్ల ప్రగాఢమైన అవగాహన, మనం అడిగే వాటి పట్ల గొప్ప కోరిక ఉండాలి, లేకపోతే అవి వినబడవు. కానీ, జవాబు వెంటనే రాలేదని మనం అలసిపోయి మన విన్నపాలను విరమించుకోకూడదు. “పరలోకరాజ్యము బలవంతముగా అనుభవించుచున్నది, బలవంతముగా ప్రవర్తించువారు దానిని వశపరచుకొందురు” (మత్తయి 11:12). ఇక్కడ చెప్పబడిన బలవంతము అనగా యాకోబు కనబరిచినటువంటి పవిత్రమైన తీవ్రత. మనం తీవ్రమైన భావోద్వేగానికి లోనయ్యేలా మనల్ని మనం ప్రేరేపించుకోవడానికి ప్రయత్నించనవసరం లేదు, కానీ ప్రశాంతంగా, పట్టుదలతో కృపా సింహాసనం వద్ద మన విన్నపాలను వినాలి. దేవుని ఎదుట మన ఆత్మలను తగ్గించుకొని, మన పాపాలను ఒప్పుకొని, విశ్వాసంతో ఆయనను సమీపించడమే మన పని</a:t>
            </a:r>
            <a:r>
              <a:rPr lang="en" sz="2800" b="1"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842210"/>
            <a:ext cx="7030064" cy="584775"/>
          </a:xfrm>
          <a:prstGeom prst="rect">
            <a:avLst/>
          </a:prstGeom>
          <a:noFill/>
        </p:spPr>
        <p:txBody>
          <a:bodyPr wrap="square" rtlCol="0">
            <a:spAutoFit/>
          </a:bodyPr>
          <a:lstStyle/>
          <a:p>
            <a:pPr algn="ctr"/>
            <a:r>
              <a:rPr lang="te-IN" sz="3200" b="1" dirty="0">
                <a:latin typeface="Sree Krushnadevaraya" pitchFamily="2" charset="0"/>
                <a:cs typeface="Sree Krushnadevaraya" pitchFamily="2" charset="0"/>
              </a:rPr>
              <a:t>ఎల్లెన్  జి వైట్</a:t>
            </a:r>
            <a:r>
              <a:rPr lang="en" sz="3200" b="1" dirty="0">
                <a:latin typeface="Sree Krushnadevaraya" pitchFamily="2" charset="0"/>
                <a:cs typeface="Sree Krushnadevaraya" pitchFamily="2" charset="0"/>
              </a:rPr>
              <a:t> (</a:t>
            </a:r>
            <a:r>
              <a:rPr lang="en-US" sz="3200" b="1" dirty="0">
                <a:latin typeface="Sree Krushnadevaraya" pitchFamily="2" charset="0"/>
                <a:cs typeface="Sree Krushnadevaraya" pitchFamily="2" charset="0"/>
              </a:rPr>
              <a:t>Our Father Cares</a:t>
            </a:r>
            <a:r>
              <a:rPr lang="en" sz="3200" b="1" dirty="0">
                <a:latin typeface="Sree Krushnadevaraya" pitchFamily="2" charset="0"/>
                <a:cs typeface="Sree Krushnadevaraya" pitchFamily="2" charset="0"/>
              </a:rPr>
              <a:t>, </a:t>
            </a:r>
            <a:r>
              <a:rPr lang="te-IN" sz="3200" b="1" dirty="0">
                <a:latin typeface="Sree Krushnadevaraya" pitchFamily="2" charset="0"/>
                <a:cs typeface="Sree Krushnadevaraya" pitchFamily="2" charset="0"/>
              </a:rPr>
              <a:t>మే</a:t>
            </a:r>
            <a:r>
              <a:rPr lang="en" sz="3200" b="1" dirty="0">
                <a:latin typeface="Sree Krushnadevaraya" pitchFamily="2" charset="0"/>
                <a:cs typeface="Sree Krushnadevaraya" pitchFamily="2" charset="0"/>
              </a:rPr>
              <a:t>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216280"/>
            <a:ext cx="3535330" cy="2062103"/>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r>
              <a:rPr lang="te-IN" sz="3200" b="1"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ఒక బలమైన ప్రార్ధన జీవితము కొరకు సహాయపడే మంచి అలవాట్లు</a:t>
            </a:r>
            <a:endParaRPr lang="en" sz="3200" b="1"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523220"/>
          </a:xfrm>
          <a:prstGeom prst="rect">
            <a:avLst/>
          </a:prstGeom>
          <a:noFill/>
        </p:spPr>
        <p:txBody>
          <a:bodyPr wrap="square" rtlCol="0">
            <a:spAutoFit/>
          </a:bodyPr>
          <a:lstStyle/>
          <a:p>
            <a:pPr algn="ctr"/>
            <a:r>
              <a:rPr lang="te-IN" sz="2800" b="1" dirty="0">
                <a:solidFill>
                  <a:srgbClr val="FAD7B1"/>
                </a:solidFill>
                <a:effectLst>
                  <a:outerShdw blurRad="38100" dist="38100" dir="2700000" algn="tl">
                    <a:srgbClr val="000000"/>
                  </a:outerShdw>
                </a:effectLst>
                <a:latin typeface="Sree Krushnadevaraya" pitchFamily="2" charset="0"/>
                <a:cs typeface="Sree Krushnadevaraya" pitchFamily="2" charset="0"/>
              </a:rPr>
              <a:t>మే 16, 2026</a:t>
            </a:r>
            <a:r>
              <a:rPr lang="en-US" sz="2800" b="1" dirty="0">
                <a:solidFill>
                  <a:srgbClr val="FAD7B1"/>
                </a:solidFill>
                <a:effectLst>
                  <a:outerShdw blurRad="38100" dist="38100" dir="2700000" algn="tl">
                    <a:srgbClr val="000000"/>
                  </a:outerShdw>
                </a:effectLst>
                <a:latin typeface="Sree Krushnadevaraya" pitchFamily="2" charset="0"/>
                <a:cs typeface="Sree Krushnadevaraya" pitchFamily="2" charset="0"/>
              </a:rPr>
              <a:t> </a:t>
            </a:r>
            <a:r>
              <a:rPr lang="te-IN" sz="2800" b="1" dirty="0">
                <a:solidFill>
                  <a:srgbClr val="FAD7B1"/>
                </a:solidFill>
                <a:effectLst>
                  <a:outerShdw blurRad="38100" dist="38100" dir="2700000" algn="tl">
                    <a:srgbClr val="000000"/>
                  </a:outerShdw>
                </a:effectLst>
                <a:latin typeface="Sree Krushnadevaraya" pitchFamily="2" charset="0"/>
                <a:cs typeface="Sree Krushnadevaraya" pitchFamily="2" charset="0"/>
              </a:rPr>
              <a:t>కి పాఠం 7</a:t>
            </a:r>
            <a:endParaRPr lang="en" sz="2800" b="1" dirty="0">
              <a:solidFill>
                <a:srgbClr val="FAD7B1"/>
              </a:solidFill>
              <a:effectLst>
                <a:outerShdw blurRad="38100" dist="38100" dir="2700000" algn="tl">
                  <a:srgbClr val="000000"/>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59560" y="720566"/>
            <a:ext cx="4679667" cy="5416868"/>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Sree Krushnadevaraya" pitchFamily="2" charset="0"/>
                <a:cs typeface="Sree Krushnadevaraya" pitchFamily="2" charset="0"/>
              </a:rPr>
              <a:t>“</a:t>
            </a:r>
            <a:r>
              <a:rPr lang="te-IN" sz="4400" b="1" dirty="0">
                <a:ln w="22225">
                  <a:solidFill>
                    <a:srgbClr val="B83E0A"/>
                  </a:solidFill>
                  <a:prstDash val="solid"/>
                </a:ln>
                <a:solidFill>
                  <a:srgbClr val="B83E0A"/>
                </a:solidFill>
                <a:latin typeface="Sree Krushnadevaraya" pitchFamily="2" charset="0"/>
                <a:cs typeface="Sree Krushnadevaraya" pitchFamily="2" charset="0"/>
              </a:rPr>
              <a:t>జనులారా, యెల్లప్పుడు ఆయనయందు నమ్మిక యుంచుడి ఆయన సన్నిధిని మీ హృదయములు కుమ్మరించుడి దేవుడు మనకు ఆశ్రయము.</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Sree Krushnadevaraya" pitchFamily="2" charset="0"/>
                <a:cs typeface="Sree Krushnadevaraya" pitchFamily="2" charset="0"/>
              </a:rPr>
              <a:t>”</a:t>
            </a:r>
          </a:p>
          <a:p>
            <a:pPr lvl="0" algn="ctr">
              <a:spcBef>
                <a:spcPts val="1200"/>
              </a:spcBef>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Sree Krushnadevaraya" pitchFamily="2" charset="0"/>
                <a:cs typeface="Sree Krushnadevaraya" pitchFamily="2" charset="0"/>
              </a:rPr>
              <a:t>(</a:t>
            </a:r>
            <a:r>
              <a:rPr lang="te-IN" sz="2800" b="1" dirty="0">
                <a:ln w="22225">
                  <a:solidFill>
                    <a:srgbClr val="B83E0A"/>
                  </a:solidFill>
                  <a:prstDash val="solid"/>
                </a:ln>
                <a:solidFill>
                  <a:srgbClr val="B83E0A"/>
                </a:solidFill>
                <a:latin typeface="Sree Krushnadevaraya" pitchFamily="2" charset="0"/>
                <a:cs typeface="Sree Krushnadevaraya" pitchFamily="2" charset="0"/>
              </a:rPr>
              <a:t>కీర్తనల గ్రంథము</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Sree Krushnadevaraya" pitchFamily="2" charset="0"/>
                <a:cs typeface="Sree Krushnadevaraya" pitchFamily="2" charset="0"/>
              </a:rPr>
              <a:t> 62:8)</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12393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100" b="1" dirty="0">
                <a:solidFill>
                  <a:srgbClr val="931A7C"/>
                </a:solidFill>
                <a:latin typeface="Sree Krushnadevaraya" pitchFamily="2" charset="0"/>
                <a:cs typeface="Sree Krushnadevaraya" pitchFamily="2" charset="0"/>
              </a:rPr>
              <a:t>కష్ట సమయాల్లో ప్రార్థనలు</a:t>
            </a:r>
            <a:r>
              <a:rPr lang="en" sz="2100" b="1" dirty="0">
                <a:solidFill>
                  <a:srgbClr val="931A7C"/>
                </a:solidFill>
                <a:latin typeface="Sree Krushnadevaraya" pitchFamily="2" charset="0"/>
                <a:cs typeface="Sree Krushnadevaraya" pitchFamily="2" charset="0"/>
              </a:rPr>
              <a:t>:</a:t>
            </a:r>
          </a:p>
          <a:p>
            <a:pPr lvl="1">
              <a:spcBef>
                <a:spcPts val="600"/>
              </a:spcBef>
            </a:pPr>
            <a:r>
              <a:rPr lang="te-IN" sz="2100" b="1" dirty="0">
                <a:solidFill>
                  <a:srgbClr val="084A9C"/>
                </a:solidFill>
                <a:latin typeface="Sree Krushnadevaraya" pitchFamily="2" charset="0"/>
                <a:cs typeface="Sree Krushnadevaraya" pitchFamily="2" charset="0"/>
              </a:rPr>
              <a:t>ఏలీయా: </a:t>
            </a:r>
            <a:r>
              <a:rPr lang="te-IN" sz="2100" b="1" dirty="0">
                <a:latin typeface="Sree Krushnadevaraya" pitchFamily="2" charset="0"/>
                <a:cs typeface="Sree Krushnadevaraya" pitchFamily="2" charset="0"/>
              </a:rPr>
              <a:t>సంక్షోభం మధ్యలో ప్రార్థన</a:t>
            </a:r>
            <a:endParaRPr lang="en" sz="2100" b="1" dirty="0">
              <a:latin typeface="Sree Krushnadevaraya" pitchFamily="2" charset="0"/>
              <a:cs typeface="Sree Krushnadevaraya" pitchFamily="2" charset="0"/>
            </a:endParaRPr>
          </a:p>
          <a:p>
            <a:pPr lvl="1">
              <a:spcBef>
                <a:spcPts val="600"/>
              </a:spcBef>
            </a:pPr>
            <a:r>
              <a:rPr lang="te-IN" sz="2100" b="1" dirty="0">
                <a:solidFill>
                  <a:srgbClr val="B4366B"/>
                </a:solidFill>
                <a:latin typeface="Sree Krushnadevaraya" pitchFamily="2" charset="0"/>
                <a:cs typeface="Sree Krushnadevaraya" pitchFamily="2" charset="0"/>
              </a:rPr>
              <a:t>హన్నా</a:t>
            </a:r>
            <a:r>
              <a:rPr lang="en" sz="2100" b="1" dirty="0">
                <a:solidFill>
                  <a:srgbClr val="B4366B"/>
                </a:solidFill>
                <a:latin typeface="Sree Krushnadevaraya" pitchFamily="2" charset="0"/>
                <a:cs typeface="Sree Krushnadevaraya" pitchFamily="2" charset="0"/>
              </a:rPr>
              <a:t>: </a:t>
            </a:r>
            <a:r>
              <a:rPr lang="te-IN" sz="2100" b="1" dirty="0">
                <a:latin typeface="Sree Krushnadevaraya" pitchFamily="2" charset="0"/>
                <a:cs typeface="Sree Krushnadevaraya" pitchFamily="2" charset="0"/>
              </a:rPr>
              <a:t>అన్నటికి రాని సమాధానం</a:t>
            </a:r>
            <a:endParaRPr lang="en" sz="2100" b="1" dirty="0">
              <a:latin typeface="Sree Krushnadevaraya" pitchFamily="2" charset="0"/>
              <a:cs typeface="Sree Krushnadevaraya" pitchFamily="2" charset="0"/>
            </a:endParaRPr>
          </a:p>
          <a:p>
            <a:pPr>
              <a:spcBef>
                <a:spcPts val="1800"/>
              </a:spcBef>
            </a:pPr>
            <a:r>
              <a:rPr lang="te-IN" sz="2100" b="1" dirty="0">
                <a:solidFill>
                  <a:srgbClr val="4A1982"/>
                </a:solidFill>
                <a:latin typeface="Sree Krushnadevaraya" pitchFamily="2" charset="0"/>
                <a:cs typeface="Sree Krushnadevaraya" pitchFamily="2" charset="0"/>
              </a:rPr>
              <a:t>నమూనా ప్రార్థనలు</a:t>
            </a:r>
            <a:r>
              <a:rPr lang="en" sz="2100" b="1" dirty="0">
                <a:solidFill>
                  <a:srgbClr val="4A1982"/>
                </a:solidFill>
                <a:latin typeface="Sree Krushnadevaraya" pitchFamily="2" charset="0"/>
                <a:cs typeface="Sree Krushnadevaraya" pitchFamily="2" charset="0"/>
              </a:rPr>
              <a:t>:</a:t>
            </a:r>
          </a:p>
          <a:p>
            <a:pPr lvl="1">
              <a:spcBef>
                <a:spcPts val="600"/>
              </a:spcBef>
            </a:pPr>
            <a:r>
              <a:rPr lang="te-IN" sz="2100" b="1" dirty="0">
                <a:solidFill>
                  <a:srgbClr val="08665D"/>
                </a:solidFill>
                <a:latin typeface="Sree Krushnadevaraya" pitchFamily="2" charset="0"/>
                <a:cs typeface="Sree Krushnadevaraya" pitchFamily="2" charset="0"/>
              </a:rPr>
              <a:t>యేసు</a:t>
            </a:r>
            <a:r>
              <a:rPr lang="en" sz="2100" b="1" dirty="0">
                <a:solidFill>
                  <a:srgbClr val="08665D"/>
                </a:solidFill>
                <a:latin typeface="Sree Krushnadevaraya" pitchFamily="2" charset="0"/>
                <a:cs typeface="Sree Krushnadevaraya" pitchFamily="2" charset="0"/>
              </a:rPr>
              <a:t>: </a:t>
            </a:r>
            <a:r>
              <a:rPr lang="te-IN" sz="2100" b="1" dirty="0">
                <a:solidFill>
                  <a:schemeClr val="tx1">
                    <a:lumMod val="95000"/>
                    <a:lumOff val="5000"/>
                  </a:schemeClr>
                </a:solidFill>
                <a:latin typeface="Sree Krushnadevaraya" pitchFamily="2" charset="0"/>
                <a:cs typeface="Sree Krushnadevaraya" pitchFamily="2" charset="0"/>
              </a:rPr>
              <a:t>సంతృప్తితో కూడిన</a:t>
            </a:r>
            <a:r>
              <a:rPr lang="en-US" sz="2100" b="1" dirty="0">
                <a:solidFill>
                  <a:schemeClr val="tx1">
                    <a:lumMod val="95000"/>
                    <a:lumOff val="5000"/>
                  </a:schemeClr>
                </a:solidFill>
                <a:latin typeface="Sree Krushnadevaraya" pitchFamily="2" charset="0"/>
                <a:cs typeface="Sree Krushnadevaraya" pitchFamily="2" charset="0"/>
              </a:rPr>
              <a:t> </a:t>
            </a:r>
            <a:r>
              <a:rPr lang="te-IN" sz="2100" b="1" dirty="0">
                <a:latin typeface="Sree Krushnadevaraya" pitchFamily="2" charset="0"/>
                <a:cs typeface="Sree Krushnadevaraya" pitchFamily="2" charset="0"/>
              </a:rPr>
              <a:t>ప్రార్థన </a:t>
            </a:r>
            <a:endParaRPr lang="en" sz="2100" b="1" dirty="0">
              <a:latin typeface="Sree Krushnadevaraya" pitchFamily="2" charset="0"/>
              <a:cs typeface="Sree Krushnadevaraya" pitchFamily="2" charset="0"/>
            </a:endParaRPr>
          </a:p>
          <a:p>
            <a:pPr lvl="1">
              <a:spcBef>
                <a:spcPts val="600"/>
              </a:spcBef>
            </a:pPr>
            <a:r>
              <a:rPr lang="te-IN" sz="2100" b="1" dirty="0">
                <a:solidFill>
                  <a:srgbClr val="82047D"/>
                </a:solidFill>
                <a:latin typeface="Sree Krushnadevaraya" pitchFamily="2" charset="0"/>
                <a:cs typeface="Sree Krushnadevaraya" pitchFamily="2" charset="0"/>
              </a:rPr>
              <a:t>దానియేలు</a:t>
            </a:r>
            <a:r>
              <a:rPr lang="en" sz="2100" b="1" dirty="0">
                <a:solidFill>
                  <a:srgbClr val="82047D"/>
                </a:solidFill>
                <a:latin typeface="Sree Krushnadevaraya" pitchFamily="2" charset="0"/>
                <a:cs typeface="Sree Krushnadevaraya" pitchFamily="2" charset="0"/>
              </a:rPr>
              <a:t>: </a:t>
            </a:r>
            <a:r>
              <a:rPr lang="te-IN" sz="2100" b="1" dirty="0">
                <a:latin typeface="Sree Krushnadevaraya" pitchFamily="2" charset="0"/>
                <a:cs typeface="Sree Krushnadevaraya" pitchFamily="2" charset="0"/>
              </a:rPr>
              <a:t>ప్రార్థన యొక్క నిర్మాణం</a:t>
            </a:r>
            <a:endParaRPr lang="en" sz="2100" b="1" dirty="0">
              <a:latin typeface="Sree Krushnadevaraya" pitchFamily="2" charset="0"/>
              <a:cs typeface="Sree Krushnadevaraya" pitchFamily="2" charset="0"/>
            </a:endParaRPr>
          </a:p>
          <a:p>
            <a:pPr>
              <a:spcBef>
                <a:spcPts val="1800"/>
              </a:spcBef>
            </a:pPr>
            <a:r>
              <a:rPr lang="te-IN" sz="2100" b="1" dirty="0">
                <a:solidFill>
                  <a:srgbClr val="415F00"/>
                </a:solidFill>
                <a:latin typeface="Sree Krushnadevaraya" pitchFamily="2" charset="0"/>
                <a:cs typeface="Sree Krushnadevaraya" pitchFamily="2" charset="0"/>
              </a:rPr>
              <a:t>ప్రార్థన గురించి నాలుగు ప్రశ్నలు</a:t>
            </a:r>
            <a:endParaRPr lang="en" sz="2100" b="1" dirty="0">
              <a:solidFill>
                <a:srgbClr val="415F00"/>
              </a:solidFill>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742566" cy="1154162"/>
          </a:xfrm>
          <a:prstGeom prst="rect">
            <a:avLst/>
          </a:prstGeom>
          <a:noFill/>
        </p:spPr>
        <p:txBody>
          <a:bodyPr wrap="square" rtlCol="0">
            <a:spAutoFit/>
          </a:bodyPr>
          <a:lstStyle/>
          <a:p>
            <a:pPr>
              <a:spcBef>
                <a:spcPts val="600"/>
              </a:spcBef>
            </a:pPr>
            <a:r>
              <a:rPr lang="te-IN" sz="2300" dirty="0">
                <a:latin typeface="Sree Krushnadevaraya" pitchFamily="2" charset="0"/>
                <a:cs typeface="Sree Krushnadevaraya" pitchFamily="2" charset="0"/>
              </a:rPr>
              <a:t>పౌలు మనలను "ఎల్లప్పుడు ప్రార్థనచేయుడి" (ఎఫెసీ. 6:18) అని హెచ్చరించాడు, మన ప్రపంచం కూలిపోయినా, మన ప్రార్థనలకు జవాబు దొరకకపోయినా.</a:t>
            </a:r>
            <a:endParaRPr lang="en" sz="2300" dirty="0">
              <a:latin typeface="Sree Krushnadevaraya" pitchFamily="2" charset="0"/>
              <a:cs typeface="Sree Krushnadevaraya" pitchFamily="2" charset="0"/>
            </a:endParaRP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805344"/>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400783"/>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27385"/>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36482"/>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317506"/>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Sree Krushnadevaraya" pitchFamily="2" charset="0"/>
              <a:cs typeface="Sree Krushnadevaraya" pitchFamily="2" charset="0"/>
            </a:endParaRPr>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1984435"/>
            <a:ext cx="6669033" cy="1508105"/>
          </a:xfrm>
          <a:prstGeom prst="rect">
            <a:avLst/>
          </a:prstGeom>
          <a:noFill/>
        </p:spPr>
        <p:txBody>
          <a:bodyPr wrap="square">
            <a:spAutoFit/>
          </a:bodyPr>
          <a:lstStyle/>
          <a:p>
            <a:pPr lvl="0">
              <a:spcBef>
                <a:spcPts val="600"/>
              </a:spcBef>
              <a:defRPr/>
            </a:pPr>
            <a:r>
              <a:rPr lang="te-IN" sz="2300" dirty="0">
                <a:solidFill>
                  <a:prstClr val="black"/>
                </a:solidFill>
                <a:latin typeface="Sree Krushnadevaraya" pitchFamily="2" charset="0"/>
                <a:cs typeface="Sree Krushnadevaraya" pitchFamily="2" charset="0"/>
              </a:rPr>
              <a:t>అయితే మనం ఎలా ప్రార్థించాలి? మనం ఏమి అడగాలి? మనం ఒంటరిగా లేదా ఇతరులతో కలిసి ప్రార్థించాలా? ప్రార్థన మనల్ని దేవునితో మాట్లాడటానికి మాత్రమే అనుమతిస్తుందా లేదా ఆయన చెప్పేది వినడానికి కూడా మనల్ని అనుమతిస్తుందా?</a:t>
            </a:r>
            <a:endParaRPr kumimoji="0" lang="en" sz="23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69656"/>
            <a:ext cx="6669034" cy="830997"/>
          </a:xfrm>
          <a:prstGeom prst="rect">
            <a:avLst/>
          </a:prstGeom>
          <a:noFill/>
        </p:spPr>
        <p:txBody>
          <a:bodyPr wrap="square">
            <a:spAutoFit/>
          </a:bodyPr>
          <a:lstStyle/>
          <a:p>
            <a:pPr lvl="0">
              <a:spcBef>
                <a:spcPts val="600"/>
              </a:spcBef>
              <a:defRPr/>
            </a:pPr>
            <a:r>
              <a:rPr lang="te-IN" sz="2300" b="1" dirty="0">
                <a:solidFill>
                  <a:prstClr val="black"/>
                </a:solidFill>
                <a:latin typeface="Sree Krushnadevaraya" pitchFamily="2" charset="0"/>
                <a:cs typeface="Sree Krushnadevaraya" pitchFamily="2" charset="0"/>
              </a:rPr>
              <a:t>ఇలాంటి పరిస్థితుల్లో, ఎలిజా మరియు హన్నా ప్రార్థనలు మనకు సహాయం చేస్తాయి మరియు ప్రోత్సహిస్తాయి.</a:t>
            </a:r>
            <a:endParaRPr kumimoji="0" lang="en" sz="23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te-IN" sz="7200" spc="300" dirty="0">
                <a:ln w="0"/>
                <a:solidFill>
                  <a:srgbClr val="7C2850"/>
                </a:solidFill>
                <a:effectLst>
                  <a:reflection blurRad="6350" stA="53000" endA="300" endPos="35500" dir="5400000" sy="-90000" algn="bl" rotWithShape="0"/>
                </a:effectLst>
                <a:latin typeface="Sree Krushnadevaraya" pitchFamily="2" charset="0"/>
                <a:cs typeface="Sree Krushnadevaraya" pitchFamily="2" charset="0"/>
              </a:rPr>
              <a:t>కష్ట సమయాల్లో ప్రార్థనలు:</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101598"/>
            <a:ext cx="12192000" cy="769441"/>
          </a:xfrm>
          <a:prstGeom prst="rect">
            <a:avLst/>
          </a:prstGeom>
          <a:noFill/>
        </p:spPr>
        <p:txBody>
          <a:bodyPr wrap="square">
            <a:spAutoFit/>
          </a:bodyPr>
          <a:lstStyle/>
          <a:p>
            <a:pPr algn="ctr"/>
            <a:r>
              <a:rPr lang="te-IN" sz="4400" b="1"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rPr>
              <a:t>ఏలీయా: సంక్షోభం మధ్యలో ప్రార్థన</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1015663"/>
          </a:xfrm>
          <a:prstGeom prst="rect">
            <a:avLst/>
          </a:prstGeom>
          <a:noFill/>
        </p:spPr>
        <p:txBody>
          <a:bodyPr wrap="square">
            <a:spAutoFit/>
          </a:bodyPr>
          <a:lstStyle/>
          <a:p>
            <a:pPr algn="ctr"/>
            <a:r>
              <a:rPr lang="en" sz="2000" b="1" dirty="0">
                <a:solidFill>
                  <a:schemeClr val="tx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chemeClr val="tx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అతడుఇశ్రాయేలు వారు నీ నిబంధనను త్రోసి వేసి నీ బలిపీఠములను పడగొట్టి నీ ప్రవక్తలను ఖడ్గముచేత హతము చేసిరి. సైన్యముల కధిపతియు దేవుడునగు యెహోవా కొరకు మహా రోషముగలవాడనై నేను ఒక డనుమాత్రమే మిగిలియుండగా వారు నా ప్రాణమును కూడ తీసివేయుటకై చూచుచున్నారని మనవిచేసెను.</a:t>
            </a:r>
            <a:r>
              <a:rPr lang="en" sz="2000" b="1" dirty="0">
                <a:solidFill>
                  <a:schemeClr val="tx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 ” (</a:t>
            </a:r>
            <a:r>
              <a:rPr lang="te-IN" sz="2000" b="1" dirty="0">
                <a:solidFill>
                  <a:schemeClr val="tx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1 రాజులు 19:10</a:t>
            </a:r>
            <a:r>
              <a:rPr lang="en" sz="2000" b="1" dirty="0">
                <a:solidFill>
                  <a:schemeClr val="tx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a:t>
            </a:r>
            <a:endParaRPr lang="es-ES" sz="2000" b="1" dirty="0">
              <a:solidFill>
                <a:schemeClr val="tx2">
                  <a:lumMod val="40000"/>
                  <a:lumOff val="6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78387"/>
          </a:xfrm>
          <a:prstGeom prst="rect">
            <a:avLst/>
          </a:prstGeom>
          <a:noFill/>
        </p:spPr>
        <p:txBody>
          <a:bodyPr wrap="square" tIns="108000" bIns="0" rtlCol="0">
            <a:spAutoFit/>
          </a:bodyPr>
          <a:lstStyle/>
          <a:p>
            <a:pPr>
              <a:spcBef>
                <a:spcPts val="600"/>
              </a:spcBef>
            </a:pPr>
            <a:r>
              <a:rPr lang="te-IN" sz="2400" b="1" dirty="0">
                <a:latin typeface="Sree Krushnadevaraya" pitchFamily="2" charset="0"/>
                <a:cs typeface="Sree Krushnadevaraya" pitchFamily="2" charset="0"/>
              </a:rPr>
              <a:t>సంక్షోభం మధ్యలో దేవుడు మన ప్రార్థనలకు ఎలా జవాబిస్తాడు?</a:t>
            </a:r>
            <a:endParaRPr lang="en" sz="24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184256"/>
            <a:ext cx="6212158"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ఏలీయా చేసిన ఒక చిన్న ప్రార్థన తర్వాత, దేవుడు వెంటనే అగ్నితో స్పందించాడు (1 రాజులు 18:36-38).</a:t>
            </a:r>
            <a:endParaRPr lang="en" sz="2000" b="1"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867783"/>
            <a:ext cx="6318251"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ఏలీయా మరణాన్ని కోరినప్పుడు, దేవుడు మౌనంగా ఉండి, అతనికి ఆహారం ఇవ్వడానికి తన దూతను పంపాడు (1 రాజులు 19:4-8).</a:t>
            </a:r>
            <a:endParaRPr lang="en" sz="2000" b="1" dirty="0">
              <a:latin typeface="Sree Krushnadevaraya" pitchFamily="2" charset="0"/>
              <a:cs typeface="Sree Krushnadevaraya" pitchFamily="2" charset="0"/>
            </a:endParaRP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872131"/>
            <a:ext cx="6212158"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వర్షం కోసం ఏడుసార్లు ప్రార్థన చేసిన తరువాత, దేవుడు ఒక చిన్న మేఘాన్ని పంపాడు, అది ఒక శక్తివంతమైన తుఫానుగా మారింది (1 రాజులు 18:42-45).</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461242"/>
            <a:ext cx="6298540"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ఒక జవాబు తక్షణమే, అద్భుతంగా వచ్చింది. మరొకటి, ఏడు విడతల ప్రార్థన తర్వాత, కోరిన వర్షాన్ని కురిపించింది. చివరగా, 40 రోజుల తర్వాత, మాటల రూపంలో ప్రోత్సాహకరమైన స్పందన వచ్చింది. మన ప్రతి పరిస్థితిలో ఎలా, ఎప్పుడు జవాబు ఇవ్వాలో దేవునికి తెలుసు.</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642742"/>
            <a:ext cx="6355821"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ఒక గుహలో దిగులుగా ఉన్న ఏలీయా, చివరకు తన దీనమైన ప్రార్థనకు జవాబుగా దేవుని స్వరాన్ని విన్నాడు (1 రాజులు 19:9-18).</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923330"/>
          </a:xfrm>
          <a:prstGeom prst="rect">
            <a:avLst/>
          </a:prstGeom>
          <a:noFill/>
        </p:spPr>
        <p:txBody>
          <a:bodyPr wrap="square">
            <a:spAutoFit/>
          </a:bodyPr>
          <a:lstStyle/>
          <a:p>
            <a:pPr algn="ctr"/>
            <a:r>
              <a:rPr lang="te-IN" sz="5400" b="1" dirty="0">
                <a:ln w="10160">
                  <a:solidFill>
                    <a:schemeClr val="accent5"/>
                  </a:solidFill>
                  <a:prstDash val="solid"/>
                </a:ln>
                <a:solidFill>
                  <a:srgbClr val="FFFFFF"/>
                </a:solidFill>
                <a:effectLst>
                  <a:outerShdw blurRad="38100" dist="22860" dir="5400000" algn="tl" rotWithShape="0">
                    <a:srgbClr val="000000">
                      <a:alpha val="96000"/>
                    </a:srgbClr>
                  </a:outerShdw>
                </a:effectLst>
                <a:latin typeface="Sree Krushnadevaraya" pitchFamily="2" charset="0"/>
                <a:cs typeface="Sree Krushnadevaraya" pitchFamily="2" charset="0"/>
              </a:rPr>
              <a:t>హన్నా: అన్నటికి రాని సమాధానం</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742533"/>
            <a:ext cx="12191999" cy="461665"/>
          </a:xfrm>
          <a:prstGeom prst="rect">
            <a:avLst/>
          </a:prstGeom>
          <a:noFill/>
        </p:spPr>
        <p:txBody>
          <a:bodyPr wrap="square">
            <a:spAutoFit/>
          </a:bodyPr>
          <a:lstStyle/>
          <a:p>
            <a:pPr algn="ctr"/>
            <a:r>
              <a:rPr lang="en" sz="2400" b="1" dirty="0">
                <a:solidFill>
                  <a:srgbClr val="FFFF99"/>
                </a:solidFill>
                <a:effectLst>
                  <a:outerShdw blurRad="38100" dist="38100" dir="2700000" algn="tl">
                    <a:srgbClr val="000000"/>
                  </a:outerShdw>
                </a:effectLst>
                <a:latin typeface="Sree Krushnadevaraya" pitchFamily="2" charset="0"/>
                <a:cs typeface="Sree Krushnadevaraya" pitchFamily="2" charset="0"/>
              </a:rPr>
              <a:t>“</a:t>
            </a:r>
            <a:r>
              <a:rPr lang="te-IN" sz="2400" b="1" dirty="0">
                <a:solidFill>
                  <a:srgbClr val="FFFF99"/>
                </a:solidFill>
                <a:effectLst>
                  <a:outerShdw blurRad="38100" dist="38100" dir="2700000" algn="tl">
                    <a:srgbClr val="000000"/>
                  </a:outerShdw>
                </a:effectLst>
                <a:latin typeface="Sree Krushnadevaraya" pitchFamily="2" charset="0"/>
                <a:cs typeface="Sree Krushnadevaraya" pitchFamily="2" charset="0"/>
              </a:rPr>
              <a:t>ఈ బిడ్డను దయచేయుమని యెహోవాతో నేను చేసిన మనవిని ఆయన నా కనుగ్రహించెను</a:t>
            </a:r>
            <a:r>
              <a:rPr lang="en" sz="2400" b="1" dirty="0">
                <a:solidFill>
                  <a:srgbClr val="FFFF99"/>
                </a:solidFill>
                <a:effectLst>
                  <a:outerShdw blurRad="38100" dist="38100" dir="2700000" algn="tl">
                    <a:srgbClr val="000000"/>
                  </a:outerShdw>
                </a:effectLst>
                <a:latin typeface="Sree Krushnadevaraya" pitchFamily="2" charset="0"/>
                <a:cs typeface="Sree Krushnadevaraya" pitchFamily="2" charset="0"/>
              </a:rPr>
              <a:t>.” (</a:t>
            </a:r>
            <a:r>
              <a:rPr lang="te-IN" sz="2400" b="1" dirty="0">
                <a:solidFill>
                  <a:srgbClr val="FFFF99"/>
                </a:solidFill>
                <a:effectLst>
                  <a:outerShdw blurRad="38100" dist="38100" dir="2700000" algn="tl">
                    <a:srgbClr val="000000"/>
                  </a:outerShdw>
                </a:effectLst>
                <a:latin typeface="Sree Krushnadevaraya" pitchFamily="2" charset="0"/>
                <a:cs typeface="Sree Krushnadevaraya" pitchFamily="2" charset="0"/>
              </a:rPr>
              <a:t>1 సమూయేలు</a:t>
            </a:r>
            <a:r>
              <a:rPr lang="en-US" sz="2400" b="1" dirty="0">
                <a:solidFill>
                  <a:srgbClr val="FFFF99"/>
                </a:solidFill>
                <a:effectLst>
                  <a:outerShdw blurRad="38100" dist="38100" dir="2700000" algn="tl">
                    <a:srgbClr val="000000"/>
                  </a:outerShdw>
                </a:effectLst>
                <a:latin typeface="Sree Krushnadevaraya" pitchFamily="2" charset="0"/>
                <a:cs typeface="Sree Krushnadevaraya" pitchFamily="2" charset="0"/>
              </a:rPr>
              <a:t> </a:t>
            </a:r>
            <a:r>
              <a:rPr lang="en" sz="2400" b="1" dirty="0">
                <a:solidFill>
                  <a:srgbClr val="FFFF99"/>
                </a:solidFill>
                <a:effectLst>
                  <a:outerShdw blurRad="38100" dist="38100" dir="2700000" algn="tl">
                    <a:srgbClr val="000000"/>
                  </a:outerShdw>
                </a:effectLst>
                <a:latin typeface="Sree Krushnadevaraya" pitchFamily="2" charset="0"/>
                <a:cs typeface="Sree Krushnadevaraya" pitchFamily="2" charset="0"/>
              </a:rPr>
              <a:t>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219327"/>
            <a:ext cx="10272715"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హన్నా బిడ్డ కోసం చేసిన ప్రార్థనకు దేవుడు త్వరగా జవాబిచ్చినట్లు అనిపిస్తుంది (తొమ్మిది నెలల ఆనందకరమైన నిరీక్షణ తర్వాత, వాస్తవానికి) (1 సమూయేలు 1:9-20).</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33828"/>
            <a:ext cx="6180274"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అయితే, మనం మునుపటి వచనాలను చదివినప్పుడు, ఈ జవాబు రావడానికి చాలా కాలం పట్టిందని మనం గమనిస్తాము (1 సమూయేలు 1:1-8).</a:t>
            </a:r>
            <a:endParaRPr lang="en" sz="2000" b="1"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566494"/>
            <a:ext cx="7540966"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కొన్నిసార్లు, దేవుని మౌనానికి కారణం మన స్వార్థం (యాకోబు 4:3); మనం అమితంగా ఇష్టపడే పాపం (కీర్తన 66:18); విశ్వాసం లేకపోవడం (యాకోబు 1:6); లేదా, కేవలం అది సరైన సమయం కాకపోవడం కావచ్చు.</a:t>
            </a:r>
            <a:endParaRPr lang="en" sz="2000" b="1"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889356"/>
            <a:ext cx="5134651"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ఈ దృక్కోణం ప్రకారం, అనాకు బిడ్డ కావాలన్నా సమాధానం రాకుండా ఎన్ని సంవత్సరాలు గడిపింది?</a:t>
            </a:r>
            <a:endParaRPr lang="en" sz="2000" b="1"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57704"/>
            <a:ext cx="6176261"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ఎల్కానా యొక్క రెండవ భార్య అయిన పెనిన్నాకు “పిల్లలు”—అంటే, ఒకరి కంటే ఎక్కువ మంది కుమారులు—ఉన్నప్పటికీ, దేవుడు ఆమెకు పిల్లలను అనుగ్రహించనందున ఆమె “ఏడాది తర్వాత ఏడాది” హన్నాకు చికాకు తెప్పించింది.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577452"/>
            <a:ext cx="7530390"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ఏది ఏమైనప్పటికీ, దేవుడు మొత్తం చిత్రాన్ని చూస్తాడు మరియు మనకు ఏది మంచిదో ఆయనకు తెలుసు (యిర్మీయా 29:11). విశ్వాసంతో చేసిన ప్రార్థనకు ఆయన ఎల్లప్పుడూ తన సొంత సమయంలో మరియు తన సొంత మార్గంలో జవాబిస్తాడు (1 యోహాను 5:14-15).</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554545"/>
          </a:xfrm>
          <a:prstGeom prst="rect">
            <a:avLst/>
          </a:prstGeom>
          <a:noFill/>
        </p:spPr>
        <p:txBody>
          <a:bodyPr wrap="square">
            <a:spAutoFit/>
            <a:scene3d>
              <a:camera prst="orthographicFront"/>
              <a:lightRig rig="threePt" dir="t"/>
            </a:scene3d>
            <a:sp3d extrusionH="57150">
              <a:bevelT w="82550" h="38100" prst="coolSlant"/>
            </a:sp3d>
          </a:bodyPr>
          <a:lstStyle/>
          <a:p>
            <a:pPr algn="ctr"/>
            <a:r>
              <a:rPr lang="te-IN" sz="80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rPr>
              <a:t>నమూనా ప్రార్థనలు</a:t>
            </a:r>
            <a:endParaRPr lang="en" sz="80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101598"/>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400" b="1" dirty="0">
                <a:ln/>
                <a:solidFill>
                  <a:schemeClr val="accent6"/>
                </a:solidFill>
                <a:latin typeface="Sree Krushnadevaraya" pitchFamily="2" charset="0"/>
                <a:cs typeface="Sree Krushnadevaraya" pitchFamily="2" charset="0"/>
              </a:rPr>
              <a:t>యేసు: సంతృప్తితో కూడిన ప్రార్థన</a:t>
            </a:r>
            <a:endParaRPr lang="en" sz="4400" b="1" dirty="0">
              <a:ln/>
              <a:solidFill>
                <a:schemeClr val="accent6"/>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734842"/>
            <a:ext cx="12191998" cy="461665"/>
          </a:xfrm>
          <a:prstGeom prst="rect">
            <a:avLst/>
          </a:prstGeom>
          <a:noFill/>
        </p:spPr>
        <p:txBody>
          <a:bodyPr wrap="square">
            <a:spAutoFit/>
          </a:bodyPr>
          <a:lstStyle/>
          <a:p>
            <a:pPr algn="ctr"/>
            <a:r>
              <a:rPr lang="en" sz="2400" b="1" dirty="0">
                <a:solidFill>
                  <a:schemeClr val="accent5">
                    <a:lumMod val="50000"/>
                  </a:schemeClr>
                </a:solidFill>
                <a:latin typeface="Sree Krushnadevaraya" pitchFamily="2" charset="0"/>
                <a:cs typeface="Sree Krushnadevaraya" pitchFamily="2" charset="0"/>
              </a:rPr>
              <a:t>“</a:t>
            </a:r>
            <a:r>
              <a:rPr lang="te-IN" sz="2400" b="1" dirty="0">
                <a:solidFill>
                  <a:schemeClr val="accent5">
                    <a:lumMod val="50000"/>
                  </a:schemeClr>
                </a:solidFill>
                <a:latin typeface="Sree Krushnadevaraya" pitchFamily="2" charset="0"/>
                <a:cs typeface="Sree Krushnadevaraya" pitchFamily="2" charset="0"/>
              </a:rPr>
              <a:t>కాబట్టి మీరీలాగు ప్రార్థనచేయుడి, పరలోకమందున్న మా తండ్రీ, నీ నామము పరిశుద్ధపరచబడు గాక,</a:t>
            </a:r>
            <a:r>
              <a:rPr lang="en" sz="2400" b="1" dirty="0">
                <a:solidFill>
                  <a:schemeClr val="accent5">
                    <a:lumMod val="50000"/>
                  </a:schemeClr>
                </a:solidFill>
                <a:latin typeface="Sree Krushnadevaraya" pitchFamily="2" charset="0"/>
                <a:cs typeface="Sree Krushnadevaraya" pitchFamily="2" charset="0"/>
              </a:rPr>
              <a:t>” (</a:t>
            </a:r>
            <a:r>
              <a:rPr lang="te-IN" sz="2400" b="1" dirty="0">
                <a:solidFill>
                  <a:schemeClr val="accent5">
                    <a:lumMod val="50000"/>
                  </a:schemeClr>
                </a:solidFill>
                <a:latin typeface="Sree Krushnadevaraya" pitchFamily="2" charset="0"/>
                <a:cs typeface="Sree Krushnadevaraya" pitchFamily="2" charset="0"/>
              </a:rPr>
              <a:t>మత్తయి</a:t>
            </a:r>
            <a:r>
              <a:rPr lang="en-US" sz="2400" b="1" dirty="0">
                <a:solidFill>
                  <a:schemeClr val="accent5">
                    <a:lumMod val="50000"/>
                  </a:schemeClr>
                </a:solidFill>
                <a:latin typeface="Sree Krushnadevaraya" pitchFamily="2" charset="0"/>
                <a:cs typeface="Sree Krushnadevaraya" pitchFamily="2" charset="0"/>
              </a:rPr>
              <a:t> </a:t>
            </a:r>
            <a:r>
              <a:rPr lang="en" sz="2400" b="1" dirty="0">
                <a:solidFill>
                  <a:schemeClr val="accent5">
                    <a:lumMod val="50000"/>
                  </a:schemeClr>
                </a:solidFill>
                <a:latin typeface="Sree Krushnadevaraya" pitchFamily="2" charset="0"/>
                <a:cs typeface="Sree Krushnadevaraya" pitchFamily="2" charset="0"/>
              </a:rPr>
              <a:t>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56315" y="1272935"/>
            <a:ext cx="3368598" cy="1938992"/>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వినేవారిని ఆకట్టుకోవడానికి మరియు వారిచేత ప్రశంసించబడటానికి దీర్ఘమైన మరియు విస్తృతమైన ప్రార్థనలు చేయడం అనేది యేసు మనకు నేర్పిన ప్రార్థన శైలి కాదు (మత్తయి 6:5-8).</a:t>
            </a:r>
            <a:endParaRPr lang="es-ES" sz="200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5140893"/>
            <a:ext cx="6829427" cy="163121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మీకు అవసరమైనది మాత్రమే అడుగుతూ, క్లుప్తంగా మరియు సూటిగా ప్రార్థించడం నేర్చుకోండి. దేవుడు మాత్రమే వినగలిగేలా బిగ్గరగా ప్రార్థించడం నేర్చుకోండి. కల్పిత ప్రార్థనలు చేయవద్దు, కానీ జీవపు రొట్టె కోసం ఆత్మ యొక్క ఆకలిని వ్యక్తపరిచే హృదయపూర్వక, భావోద్వేగ విన్నపాలను చేయండి. (</a:t>
            </a:r>
            <a:r>
              <a:rPr lang="en-US" sz="2000" dirty="0" err="1">
                <a:latin typeface="Sree Krushnadevaraya" pitchFamily="2" charset="0"/>
                <a:cs typeface="Sree Krushnadevaraya" pitchFamily="2" charset="0"/>
              </a:rPr>
              <a:t>E.G.W</a:t>
            </a:r>
            <a:r>
              <a:rPr lang="en-US" sz="2000" dirty="0">
                <a:latin typeface="Sree Krushnadevaraya" pitchFamily="2" charset="0"/>
                <a:cs typeface="Sree Krushnadevaraya" pitchFamily="2" charset="0"/>
              </a:rPr>
              <a:t>. “Our high Calling”, May 4)</a:t>
            </a:r>
            <a:endParaRPr lang="en" sz="2000"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463892"/>
            <a:ext cx="3862544" cy="1569660"/>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మన ప్రార్థనలు హృదయపూర్వకంగా, సరళంగా, నిత్యజీవిత భాషలో ఉండాలి. ప్రార్థన మన జీవితంలో ఒక ముఖ్యమైన భాగం.</a:t>
            </a:r>
            <a:endParaRPr lang="en" sz="2400" dirty="0">
              <a:latin typeface="Sree Krushnadevaraya" pitchFamily="2" charset="0"/>
              <a:cs typeface="Sree Krushnadevaraya" pitchFamily="2" charset="0"/>
            </a:endParaRP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673</TotalTime>
  <Words>1165</Words>
  <Application>Microsoft Office PowerPoint</Application>
  <PresentationFormat>Panorámica</PresentationFormat>
  <Paragraphs>84</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Aptos Display</vt:lpstr>
      <vt:lpstr>Aptos</vt:lpstr>
      <vt:lpstr>Arial</vt:lpstr>
      <vt:lpstr>Gidugu</vt:lpstr>
      <vt:lpstr>Sree Krushnadevaraya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creator>Samraj K</dc:creator>
  <cp:lastModifiedBy>Sergio</cp:lastModifiedBy>
  <cp:revision>130</cp:revision>
  <dcterms:created xsi:type="dcterms:W3CDTF">2026-03-28T16:46:47Z</dcterms:created>
  <dcterms:modified xsi:type="dcterms:W3CDTF">2026-05-04T19:09:42Z</dcterms:modified>
</cp:coreProperties>
</file>