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4" r:id="rId3"/>
    <p:sldId id="256" r:id="rId4"/>
    <p:sldId id="293" r:id="rId5"/>
    <p:sldId id="257" r:id="rId6"/>
    <p:sldId id="258" r:id="rId7"/>
    <p:sldId id="259" r:id="rId8"/>
    <p:sldId id="288" r:id="rId9"/>
    <p:sldId id="261" r:id="rId10"/>
    <p:sldId id="292" r:id="rId11"/>
    <p:sldId id="289" r:id="rId12"/>
    <p:sldId id="290" r:id="rId13"/>
    <p:sldId id="286" r:id="rId14"/>
  </p:sldIdLst>
  <p:sldSz cx="12192000" cy="6858000"/>
  <p:notesSz cx="6858000" cy="9144000"/>
  <p:embeddedFontLst>
    <p:embeddedFont>
      <p:font typeface="Gidugu" panose="020B0604020202020204" charset="0"/>
      <p:regular r:id="rId16"/>
    </p:embeddedFont>
    <p:embeddedFont>
      <p:font typeface="Sree Krushnadevaraya" panose="020B0604020202020204" charset="0"/>
      <p:regular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76" autoAdjust="0"/>
  </p:normalViewPr>
  <p:slideViewPr>
    <p:cSldViewPr snapToGrid="0">
      <p:cViewPr varScale="1">
        <p:scale>
          <a:sx n="31" d="100"/>
          <a:sy n="31" d="100"/>
        </p:scale>
        <p:origin x="90" y="15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 tIns="108000" anchor="t"/>
        <a:lstStyle/>
        <a:p>
          <a:pPr>
            <a:lnSpc>
              <a:spcPct val="50000"/>
            </a:lnSpc>
          </a:pPr>
          <a:r>
            <a:rPr lang="te-IN" sz="2000" b="1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అపొస్తలుల విశ్వాసం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pPr>
            <a:lnSpc>
              <a:spcPct val="50000"/>
            </a:lnSpc>
          </a:pPr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pPr>
            <a:lnSpc>
              <a:spcPct val="50000"/>
            </a:lnSpc>
          </a:pPr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0E96921A-8DCE-4683-A06F-91731008325C}">
      <dgm:prSet custT="1"/>
      <dgm:spPr/>
      <dgm:t>
        <a:bodyPr tIns="288000"/>
        <a:lstStyle/>
        <a:p>
          <a:pPr>
            <a:lnSpc>
              <a:spcPct val="50000"/>
            </a:lnSpc>
          </a:pPr>
          <a:r>
            <a:rPr lang="te-IN" sz="2000" b="1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పేతురు విశ్వాసం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pPr>
            <a:lnSpc>
              <a:spcPct val="50000"/>
            </a:lnSpc>
          </a:pPr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pPr>
            <a:lnSpc>
              <a:spcPct val="50000"/>
            </a:lnSpc>
          </a:pPr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7ADD7436-757B-4371-AD43-DA92324F1676}">
      <dgm:prSet custT="1"/>
      <dgm:spPr/>
      <dgm:t>
        <a:bodyPr tIns="216000"/>
        <a:lstStyle/>
        <a:p>
          <a:pPr>
            <a:lnSpc>
              <a:spcPct val="50000"/>
            </a:lnSpc>
          </a:pPr>
          <a:r>
            <a:rPr lang="te-IN" sz="2000" b="1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తండ్రి విశ్వాసం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pPr>
            <a:lnSpc>
              <a:spcPct val="50000"/>
            </a:lnSpc>
          </a:pPr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pPr>
            <a:lnSpc>
              <a:spcPct val="50000"/>
            </a:lnSpc>
          </a:pPr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09A44C85-0040-4A79-BBA1-93CD15AC369B}">
      <dgm:prSet custT="1"/>
      <dgm:spPr/>
      <dgm:t>
        <a:bodyPr tIns="180000"/>
        <a:lstStyle/>
        <a:p>
          <a:pPr>
            <a:lnSpc>
              <a:spcPct val="50000"/>
            </a:lnSpc>
          </a:pPr>
          <a:r>
            <a:rPr lang="te-IN" sz="1500" b="1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కనానీ స్త్రీ విశ్వాసం</a:t>
          </a:r>
          <a:endParaRPr lang="es-ES" sz="15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pPr>
            <a:lnSpc>
              <a:spcPct val="50000"/>
            </a:lnSpc>
          </a:pPr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pPr>
            <a:lnSpc>
              <a:spcPct val="50000"/>
            </a:lnSpc>
          </a:pPr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1335CD85-95B1-4D57-A225-A41A9371BAF3}">
      <dgm:prSet custT="1"/>
      <dgm:spPr/>
      <dgm:t>
        <a:bodyPr tIns="216000"/>
        <a:lstStyle/>
        <a:p>
          <a:pPr>
            <a:lnSpc>
              <a:spcPct val="50000"/>
            </a:lnSpc>
          </a:pPr>
          <a:r>
            <a:rPr lang="te-IN" sz="1600" b="1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శతాధిపతి విశ్వాసం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pPr>
            <a:lnSpc>
              <a:spcPct val="50000"/>
            </a:lnSpc>
          </a:pPr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pPr>
            <a:lnSpc>
              <a:spcPct val="50000"/>
            </a:lnSpc>
          </a:pPr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76A5A7F4-5401-439C-AA24-AB6EFC656BF2}">
      <dgm:prSet custT="1"/>
      <dgm:spPr/>
      <dgm:t>
        <a:bodyPr tIns="288000"/>
        <a:lstStyle/>
        <a:p>
          <a:pPr>
            <a:lnSpc>
              <a:spcPct val="50000"/>
            </a:lnSpc>
          </a:pPr>
          <a:r>
            <a:rPr lang="te-IN" sz="2000" b="1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స్తెఫను విశ్వాసం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pPr>
            <a:lnSpc>
              <a:spcPct val="50000"/>
            </a:lnSpc>
          </a:pPr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pPr>
            <a:lnSpc>
              <a:spcPct val="50000"/>
            </a:lnSpc>
          </a:pPr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252000" rIns="50800" bIns="50800" numCol="1" spcCol="1270" anchor="t" anchorCtr="0"/>
        <a:lstStyle/>
        <a:p>
          <a:pPr>
            <a:lnSpc>
              <a:spcPct val="50000"/>
            </a:lnSpc>
          </a:pPr>
          <a:r>
            <a:rPr lang="te-IN" sz="2000" b="1" kern="1200" dirty="0">
              <a:latin typeface="Sree Krushnadevaraya" pitchFamily="2" charset="0"/>
              <a:cs typeface="Sree Krushnadevaraya" pitchFamily="2" charset="0"/>
            </a:rPr>
            <a:t>"మీకెందుకు నమ్మకం లేదు?" (మార్క్ 4:40)</a:t>
          </a:r>
          <a:endParaRPr lang="es-ES" sz="2000" kern="1200" dirty="0">
            <a:latin typeface="Sree Krushnadevaraya" pitchFamily="2" charset="0"/>
            <a:cs typeface="Sree Krushnadevaraya" pitchFamily="2" charset="0"/>
          </a:endParaRPr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pPr>
            <a:lnSpc>
              <a:spcPct val="50000"/>
            </a:lnSpc>
          </a:pPr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pPr>
            <a:lnSpc>
              <a:spcPct val="50000"/>
            </a:lnSpc>
          </a:pPr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252000" rIns="50800" bIns="50800" numCol="1" spcCol="1270" anchor="t" anchorCtr="0"/>
        <a:lstStyle/>
        <a:p>
          <a:pPr>
            <a:lnSpc>
              <a:spcPct val="50000"/>
            </a:lnSpc>
          </a:pPr>
          <a:r>
            <a:rPr lang="te-IN" sz="2000" b="1" dirty="0">
              <a:latin typeface="Sree Krushnadevaraya" pitchFamily="2" charset="0"/>
              <a:cs typeface="Sree Krushnadevaraya" pitchFamily="2" charset="0"/>
            </a:rPr>
            <a:t>"మీరు తక్కువ విశ్వాసం!" (మత్త. 14:31)</a:t>
          </a:r>
          <a:endParaRPr lang="es-ES" sz="2000" dirty="0">
            <a:latin typeface="Sree Krushnadevaraya" pitchFamily="2" charset="0"/>
            <a:cs typeface="Sree Krushnadevaraya" pitchFamily="2" charset="0"/>
          </a:endParaRPr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pPr>
            <a:lnSpc>
              <a:spcPct val="50000"/>
            </a:lnSpc>
          </a:pPr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pPr>
            <a:lnSpc>
              <a:spcPct val="50000"/>
            </a:lnSpc>
          </a:pPr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180000" rIns="50800" bIns="50800" numCol="1" spcCol="1270" anchor="t" anchorCtr="0"/>
        <a:lstStyle/>
        <a:p>
          <a:pPr>
            <a:lnSpc>
              <a:spcPct val="50000"/>
            </a:lnSpc>
          </a:pPr>
          <a:r>
            <a:rPr lang="te-IN" sz="2000" b="1" dirty="0">
              <a:latin typeface="Sree Krushnadevaraya" pitchFamily="2" charset="0"/>
              <a:cs typeface="Sree Krushnadevaraya" pitchFamily="2" charset="0"/>
            </a:rPr>
            <a:t>'నా చిన్న విశ్వాసమునకు సహాయము చేయుము' (మార్కు 9:24)</a:t>
          </a:r>
          <a:endParaRPr lang="es-ES" sz="2000" dirty="0">
            <a:latin typeface="Sree Krushnadevaraya" pitchFamily="2" charset="0"/>
            <a:cs typeface="Sree Krushnadevaraya" pitchFamily="2" charset="0"/>
          </a:endParaRPr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pPr>
            <a:lnSpc>
              <a:spcPct val="50000"/>
            </a:lnSpc>
          </a:pPr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pPr>
            <a:lnSpc>
              <a:spcPct val="50000"/>
            </a:lnSpc>
          </a:pPr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tIns="288000"/>
        <a:lstStyle/>
        <a:p>
          <a:pPr>
            <a:lnSpc>
              <a:spcPct val="50000"/>
            </a:lnSpc>
          </a:pPr>
          <a:r>
            <a:rPr lang="te-IN" sz="2000" b="1" dirty="0">
              <a:latin typeface="Sree Krushnadevaraya" pitchFamily="2" charset="0"/>
              <a:cs typeface="Sree Krushnadevaraya" pitchFamily="2" charset="0"/>
            </a:rPr>
            <a:t>'నీ విశ్వాసము గొప్పది' (మత్తయి. 15:28)</a:t>
          </a:r>
          <a:endParaRPr lang="es-ES" sz="2000" dirty="0">
            <a:latin typeface="Sree Krushnadevaraya" pitchFamily="2" charset="0"/>
            <a:cs typeface="Sree Krushnadevaraya" pitchFamily="2" charset="0"/>
          </a:endParaRPr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pPr>
            <a:lnSpc>
              <a:spcPct val="50000"/>
            </a:lnSpc>
          </a:pPr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pPr>
            <a:lnSpc>
              <a:spcPct val="50000"/>
            </a:lnSpc>
          </a:pPr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216000" rIns="50800" bIns="50800" numCol="1" spcCol="1270" anchor="t" anchorCtr="0"/>
        <a:lstStyle/>
        <a:p>
          <a:pPr>
            <a:lnSpc>
              <a:spcPct val="50000"/>
            </a:lnSpc>
          </a:pPr>
          <a:r>
            <a:rPr lang="te-IN" sz="2000" b="1" kern="1200" dirty="0">
              <a:latin typeface="Sree Krushnadevaraya" pitchFamily="2" charset="0"/>
              <a:cs typeface="Sree Krushnadevaraya" pitchFamily="2" charset="0"/>
            </a:rPr>
            <a:t>'ఇశ్రాయేలులో కూడా ఇంత గొప్ప విశ్వాసాన్ని నేను చూడలేదు' (లూకా 7:9)</a:t>
          </a:r>
          <a:endParaRPr lang="es-ES" sz="2000" kern="1200" dirty="0">
            <a:latin typeface="Sree Krushnadevaraya" pitchFamily="2" charset="0"/>
            <a:cs typeface="Sree Krushnadevaraya" pitchFamily="2" charset="0"/>
          </a:endParaRPr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pPr>
            <a:lnSpc>
              <a:spcPct val="50000"/>
            </a:lnSpc>
          </a:pPr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pPr>
            <a:lnSpc>
              <a:spcPct val="50000"/>
            </a:lnSpc>
          </a:pPr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108000" rIns="50800" bIns="50800" numCol="1" spcCol="1270" anchor="t" anchorCtr="0"/>
        <a:lstStyle/>
        <a:p>
          <a:pPr>
            <a:lnSpc>
              <a:spcPct val="50000"/>
            </a:lnSpc>
          </a:pPr>
          <a:r>
            <a:rPr lang="te-IN" sz="2000" b="1" dirty="0">
              <a:latin typeface="Sree Krushnadevaraya" pitchFamily="2" charset="0"/>
              <a:cs typeface="Sree Krushnadevaraya" pitchFamily="2" charset="0"/>
            </a:rPr>
            <a:t>'విశ్వాసంతో నిండిన మనిషి' (అపొస్తలుల కార్యములు 6:5)</a:t>
          </a:r>
          <a:endParaRPr lang="es-ES" sz="2000" dirty="0">
            <a:latin typeface="Sree Krushnadevaraya" pitchFamily="2" charset="0"/>
            <a:cs typeface="Sree Krushnadevaraya" pitchFamily="2" charset="0"/>
          </a:endParaRPr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pPr>
            <a:lnSpc>
              <a:spcPct val="50000"/>
            </a:lnSpc>
          </a:pPr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pPr>
            <a:lnSpc>
              <a:spcPct val="50000"/>
            </a:lnSpc>
          </a:pPr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006C13BD-4E74-4A2A-AE0C-F7C1BE1844B5}">
      <dgm:prSet custT="1"/>
      <dgm:spPr/>
      <dgm:t>
        <a:bodyPr tIns="108000"/>
        <a:lstStyle/>
        <a:p>
          <a:pPr>
            <a:lnSpc>
              <a:spcPct val="50000"/>
            </a:lnSpc>
          </a:pPr>
          <a:endParaRPr lang="en-IN" sz="2000" b="1" dirty="0">
            <a:latin typeface="Sree Krushnadevaraya" pitchFamily="2" charset="0"/>
            <a:cs typeface="Sree Krushnadevaraya" pitchFamily="2" charset="0"/>
          </a:endParaRPr>
        </a:p>
      </dgm:t>
    </dgm:pt>
    <dgm:pt modelId="{27FC8E63-CB86-493D-8C74-A411CD2DE941}" type="parTrans" cxnId="{FB59CDB5-5901-4731-AE87-4E262D3CAD29}">
      <dgm:prSet/>
      <dgm:spPr/>
      <dgm:t>
        <a:bodyPr/>
        <a:lstStyle/>
        <a:p>
          <a:pPr>
            <a:lnSpc>
              <a:spcPct val="50000"/>
            </a:lnSpc>
          </a:pPr>
          <a:endParaRPr lang="en-IN">
            <a:latin typeface="Sree Krushnadevaraya" pitchFamily="2" charset="0"/>
            <a:cs typeface="Sree Krushnadevaraya" pitchFamily="2" charset="0"/>
          </a:endParaRPr>
        </a:p>
      </dgm:t>
    </dgm:pt>
    <dgm:pt modelId="{302276D6-2C69-4270-A0C3-09883549A84C}" type="sibTrans" cxnId="{FB59CDB5-5901-4731-AE87-4E262D3CAD29}">
      <dgm:prSet/>
      <dgm:spPr/>
      <dgm:t>
        <a:bodyPr/>
        <a:lstStyle/>
        <a:p>
          <a:pPr>
            <a:lnSpc>
              <a:spcPct val="50000"/>
            </a:lnSpc>
          </a:pPr>
          <a:endParaRPr lang="en-IN">
            <a:latin typeface="Sree Krushnadevaraya" pitchFamily="2" charset="0"/>
            <a:cs typeface="Sree Krushnadevaraya" pitchFamily="2" charset="0"/>
          </a:endParaRPr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FB59CDB5-5901-4731-AE87-4E262D3CAD29}" srcId="{76A5A7F4-5401-439C-AA24-AB6EFC656BF2}" destId="{006C13BD-4E74-4A2A-AE0C-F7C1BE1844B5}" srcOrd="1" destOrd="0" parTransId="{27FC8E63-CB86-493D-8C74-A411CD2DE941}" sibTransId="{302276D6-2C69-4270-A0C3-09883549A84C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726425F7-CDD4-4397-999C-F7060740682C}" type="presOf" srcId="{006C13BD-4E74-4A2A-AE0C-F7C1BE1844B5}" destId="{AC4FD2A1-D591-4B95-A535-7FAAF8A95B55}" srcOrd="0" destOrd="1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t"/>
        <a:lstStyle/>
        <a:p>
          <a:pPr>
            <a:lnSpc>
              <a:spcPct val="60000"/>
            </a:lnSpc>
          </a:pPr>
          <a:r>
            <a:rPr lang="te-IN" sz="2000" b="1" dirty="0">
              <a:latin typeface="Sree Krushnadevaraya" pitchFamily="2" charset="0"/>
              <a:cs typeface="Sree Krushnadevaraya" pitchFamily="2" charset="0"/>
            </a:rPr>
            <a:t>విశ్వాసాన్ని ప్రదర్శించండి, అది ఎంత చిన్నదైనా (మత్తయి. 17:20)</a:t>
          </a:r>
          <a:endParaRPr lang="es-ES" sz="2000" dirty="0">
            <a:latin typeface="Sree Krushnadevaraya" pitchFamily="2" charset="0"/>
            <a:cs typeface="Sree Krushnadevaraya" pitchFamily="2" charset="0"/>
          </a:endParaRPr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50000"/>
            </a:lnSpc>
          </a:pPr>
          <a:r>
            <a:rPr lang="te-IN" sz="2000" b="1" dirty="0">
              <a:latin typeface="Sree Krushnadevaraya" pitchFamily="2" charset="0"/>
              <a:cs typeface="Sree Krushnadevaraya" pitchFamily="2" charset="0"/>
            </a:rPr>
            <a:t>బైబిలును అధ్యయనం చేయండి (రో. 10:17)</a:t>
          </a:r>
          <a:endParaRPr lang="es-ES" sz="2000" dirty="0">
            <a:latin typeface="Sree Krushnadevaraya" pitchFamily="2" charset="0"/>
            <a:cs typeface="Sree Krushnadevaraya" pitchFamily="2" charset="0"/>
          </a:endParaRPr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tIns="612000" bIns="0" anchor="b"/>
        <a:lstStyle/>
        <a:p>
          <a:pPr>
            <a:lnSpc>
              <a:spcPct val="50000"/>
            </a:lnSpc>
          </a:pPr>
          <a:r>
            <a:rPr lang="te-IN" sz="2000" b="1" dirty="0">
              <a:latin typeface="Sree Krushnadevaraya" pitchFamily="2" charset="0"/>
              <a:cs typeface="Sree Krushnadevaraya" pitchFamily="2" charset="0"/>
            </a:rPr>
            <a:t>దేవునికి అది పెరిగేలా ప్రార్థించండి (లూకా. 17:5)</a:t>
          </a:r>
          <a:endParaRPr lang="es-ES" sz="2000" dirty="0">
            <a:latin typeface="Sree Krushnadevaraya" pitchFamily="2" charset="0"/>
            <a:cs typeface="Sree Krushnadevaraya" pitchFamily="2" charset="0"/>
          </a:endParaRPr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tIns="360000"/>
        <a:lstStyle/>
        <a:p>
          <a:pPr>
            <a:lnSpc>
              <a:spcPct val="50000"/>
            </a:lnSpc>
          </a:pPr>
          <a:r>
            <a:rPr lang="te-IN" sz="2000" b="1" dirty="0">
              <a:latin typeface="Sree Krushnadevaraya" pitchFamily="2" charset="0"/>
              <a:cs typeface="Sree Krushnadevaraya" pitchFamily="2" charset="0"/>
            </a:rPr>
            <a:t>సందేహాలకు లోనుకాకండి (మార్కు 9:23-24)</a:t>
          </a:r>
          <a:endParaRPr lang="es-ES" sz="2000" dirty="0">
            <a:latin typeface="Sree Krushnadevaraya" pitchFamily="2" charset="0"/>
            <a:cs typeface="Sree Krushnadevaraya" pitchFamily="2" charset="0"/>
          </a:endParaRPr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50000"/>
            </a:lnSpc>
          </a:pPr>
          <a:r>
            <a:rPr lang="te-IN" sz="1800" b="1" dirty="0">
              <a:latin typeface="Sree Krushnadevaraya" pitchFamily="2" charset="0"/>
              <a:cs typeface="Sree Krushnadevaraya" pitchFamily="2" charset="0"/>
            </a:rPr>
            <a:t>ఇతరుల విశ్వాసం మీద నా విశ్వాసాన్ని ఆధారపరచవద్దు (మత్త. 25:8)</a:t>
          </a:r>
          <a:endParaRPr lang="es-ES" sz="1800" dirty="0">
            <a:latin typeface="Sree Krushnadevaraya" pitchFamily="2" charset="0"/>
            <a:cs typeface="Sree Krushnadevaraya" pitchFamily="2" charset="0"/>
          </a:endParaRPr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tIns="324000"/>
        <a:lstStyle/>
        <a:p>
          <a:pPr>
            <a:lnSpc>
              <a:spcPct val="50000"/>
            </a:lnSpc>
          </a:pPr>
          <a:r>
            <a:rPr lang="te-IN" sz="2000" b="1" dirty="0">
              <a:latin typeface="Sree Krushnadevaraya" pitchFamily="2" charset="0"/>
              <a:cs typeface="Sree Krushnadevaraya" pitchFamily="2" charset="0"/>
            </a:rPr>
            <a:t>పరిశుద్ధాత్మకు ప్రతిస్పందించడం (గలతీ. 5:22)</a:t>
          </a:r>
          <a:endParaRPr lang="es-ES" sz="2000" dirty="0">
            <a:latin typeface="Sree Krushnadevaraya" pitchFamily="2" charset="0"/>
            <a:cs typeface="Sree Krushnadevaraya" pitchFamily="2" charset="0"/>
          </a:endParaRPr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tIns="216000"/>
        <a:lstStyle/>
        <a:p>
          <a:pPr>
            <a:lnSpc>
              <a:spcPct val="50000"/>
            </a:lnSpc>
          </a:pPr>
          <a:r>
            <a:rPr lang="te-IN" sz="2000" b="1" dirty="0">
              <a:latin typeface="Sree Krushnadevaraya" pitchFamily="2" charset="0"/>
              <a:cs typeface="Sree Krushnadevaraya" pitchFamily="2" charset="0"/>
            </a:rPr>
            <a:t>నా విశ్వాసాన్ని అలవాటు చేసుకోవడం (2 కొరిం. 5:7)</a:t>
          </a:r>
          <a:endParaRPr lang="es-ES" sz="2000" dirty="0">
            <a:latin typeface="Sree Krushnadevaraya" pitchFamily="2" charset="0"/>
            <a:cs typeface="Sree Krushnadevaraya" pitchFamily="2" charset="0"/>
          </a:endParaRPr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>
            <a:latin typeface="Sree Krushnadevaraya" pitchFamily="2" charset="0"/>
            <a:cs typeface="Sree Krushnadevaraya" pitchFamily="2" charset="0"/>
          </a:endParaRPr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ScaleY="106353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pPr>
            <a:lnSpc>
              <a:spcPct val="130000"/>
            </a:lnSpc>
          </a:pPr>
          <a:r>
            <a:rPr lang="te-IN" sz="2000" b="1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యేసుకు, ఆయన వాక్యానికి విధేయులై ఉండండి</a:t>
          </a:r>
          <a:endParaRPr lang="es-ES" sz="20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pPr>
            <a:lnSpc>
              <a:spcPct val="130000"/>
            </a:lnSpc>
          </a:pPr>
          <a:endParaRPr lang="es-ES" sz="200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pPr>
            <a:lnSpc>
              <a:spcPct val="130000"/>
            </a:lnSpc>
          </a:pPr>
          <a:endParaRPr lang="es-ES" sz="200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pPr>
            <a:lnSpc>
              <a:spcPct val="130000"/>
            </a:lnSpc>
          </a:pPr>
          <a:r>
            <a:rPr lang="te-IN" sz="2000" b="1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యేసు తో రోజువారీ అనుభవం కలిగి</a:t>
          </a:r>
          <a:endParaRPr lang="es-ES" sz="20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pPr>
            <a:lnSpc>
              <a:spcPct val="130000"/>
            </a:lnSpc>
          </a:pPr>
          <a:endParaRPr lang="es-ES" sz="200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pPr>
            <a:lnSpc>
              <a:spcPct val="130000"/>
            </a:lnSpc>
          </a:pPr>
          <a:endParaRPr lang="es-ES" sz="200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pPr>
            <a:lnSpc>
              <a:spcPct val="130000"/>
            </a:lnSpc>
          </a:pPr>
          <a:r>
            <a:rPr lang="te-IN" sz="2000" b="1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యేసును మన జీవిత కేంద్రంగా చేసుకోవడం</a:t>
          </a:r>
          <a:endParaRPr lang="es-ES" sz="20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pPr>
            <a:lnSpc>
              <a:spcPct val="130000"/>
            </a:lnSpc>
          </a:pPr>
          <a:endParaRPr lang="es-ES" sz="200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pPr>
            <a:lnSpc>
              <a:spcPct val="130000"/>
            </a:lnSpc>
          </a:pPr>
          <a:endParaRPr lang="es-ES" sz="200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pPr>
            <a:lnSpc>
              <a:spcPct val="130000"/>
            </a:lnSpc>
          </a:pPr>
          <a:r>
            <a:rPr lang="te-IN" sz="2000" b="1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మన విశ్వాసానికి అనుగుణంగా జీవించడం</a:t>
          </a:r>
          <a:endParaRPr lang="es-ES" sz="20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pPr>
            <a:lnSpc>
              <a:spcPct val="130000"/>
            </a:lnSpc>
          </a:pPr>
          <a:endParaRPr lang="es-ES" sz="200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pPr>
            <a:lnSpc>
              <a:spcPct val="130000"/>
            </a:lnSpc>
          </a:pPr>
          <a:endParaRPr lang="es-ES" sz="200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pPr>
            <a:lnSpc>
              <a:spcPct val="130000"/>
            </a:lnSpc>
          </a:pPr>
          <a:r>
            <a:rPr lang="te-IN" sz="2000" b="1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యేసు మీద మన విశ్వాసాన్ని స్థాపించడానికి</a:t>
          </a:r>
          <a:endParaRPr lang="es-ES" sz="20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pPr>
            <a:lnSpc>
              <a:spcPct val="130000"/>
            </a:lnSpc>
          </a:pPr>
          <a:endParaRPr lang="es-ES" sz="200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pPr>
            <a:lnSpc>
              <a:spcPct val="130000"/>
            </a:lnSpc>
          </a:pPr>
          <a:endParaRPr lang="es-ES" sz="200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pPr>
            <a:lnSpc>
              <a:spcPct val="130000"/>
            </a:lnSpc>
          </a:pPr>
          <a:r>
            <a:rPr lang="te-IN" sz="2000" b="1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మన జీవితాల్లో యేసును ప్రతిబింబించడం</a:t>
          </a:r>
          <a:endParaRPr lang="es-ES" sz="20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pPr>
            <a:lnSpc>
              <a:spcPct val="130000"/>
            </a:lnSpc>
          </a:pPr>
          <a:endParaRPr lang="es-ES" sz="200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pPr>
            <a:lnSpc>
              <a:spcPct val="130000"/>
            </a:lnSpc>
          </a:pPr>
          <a:endParaRPr lang="es-ES" sz="200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pPr>
            <a:lnSpc>
              <a:spcPct val="130000"/>
            </a:lnSpc>
          </a:pPr>
          <a:r>
            <a:rPr lang="te-IN" sz="2000" b="1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ఆయన కృప యొక్క బహుమతిని అంగీకరించండి</a:t>
          </a:r>
          <a:endParaRPr lang="es-ES" sz="20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pPr>
            <a:lnSpc>
              <a:spcPct val="130000"/>
            </a:lnSpc>
          </a:pPr>
          <a:endParaRPr lang="es-ES" sz="200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pPr>
            <a:lnSpc>
              <a:spcPct val="130000"/>
            </a:lnSpc>
          </a:pPr>
          <a:endParaRPr lang="es-ES" sz="200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6478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0969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00969" y="1966814"/>
          <a:ext cx="1410429" cy="1463846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20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latin typeface="Sree Krushnadevaraya" pitchFamily="2" charset="0"/>
              <a:cs typeface="Sree Krushnadevaraya" pitchFamily="2" charset="0"/>
            </a:rPr>
            <a:t>"మీకెందుకు నమ్మకం లేదు?" (మార్క్ 4:40)</a:t>
          </a:r>
          <a:endParaRPr lang="es-ES" sz="2000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100969" y="1966814"/>
        <a:ext cx="1410429" cy="1463846"/>
      </dsp:txXfrm>
    </dsp:sp>
    <dsp:sp modelId="{1F6FB844-657E-401A-8421-034AC6EA11AD}">
      <dsp:nvSpPr>
        <dsp:cNvPr id="0" name=""/>
        <dsp:cNvSpPr/>
      </dsp:nvSpPr>
      <dsp:spPr>
        <a:xfrm>
          <a:off x="1962" y="120383"/>
          <a:ext cx="1538868" cy="5172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1080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అపొస్తలుల విశ్వాసం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1962" y="120383"/>
        <a:ext cx="1538868" cy="517295"/>
      </dsp:txXfrm>
    </dsp:sp>
    <dsp:sp modelId="{480D0FCD-E7DF-4D90-AD0E-23ED792B7859}">
      <dsp:nvSpPr>
        <dsp:cNvPr id="0" name=""/>
        <dsp:cNvSpPr/>
      </dsp:nvSpPr>
      <dsp:spPr>
        <a:xfrm>
          <a:off x="203052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0501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05017" y="1966814"/>
          <a:ext cx="1410429" cy="1463846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20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latin typeface="Sree Krushnadevaraya" pitchFamily="2" charset="0"/>
              <a:cs typeface="Sree Krushnadevaraya" pitchFamily="2" charset="0"/>
            </a:rPr>
            <a:t>"మీరు తక్కువ విశ్వాసం!" (మత్త. 14:31)</a:t>
          </a:r>
          <a:endParaRPr lang="es-ES" sz="2000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2105017" y="1966814"/>
        <a:ext cx="1410429" cy="1463846"/>
      </dsp:txXfrm>
    </dsp:sp>
    <dsp:sp modelId="{56B7292D-9731-4075-ADD4-E2A91D421C2C}">
      <dsp:nvSpPr>
        <dsp:cNvPr id="0" name=""/>
        <dsp:cNvSpPr/>
      </dsp:nvSpPr>
      <dsp:spPr>
        <a:xfrm>
          <a:off x="2030525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2880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పేతురు విశ్వాసం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2030525" y="120383"/>
        <a:ext cx="1489837" cy="517295"/>
      </dsp:txXfrm>
    </dsp:sp>
    <dsp:sp modelId="{7CD9B7D2-5346-494E-909E-931407BEE132}">
      <dsp:nvSpPr>
        <dsp:cNvPr id="0" name=""/>
        <dsp:cNvSpPr/>
      </dsp:nvSpPr>
      <dsp:spPr>
        <a:xfrm>
          <a:off x="4019346" y="645863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93838" y="735254"/>
          <a:ext cx="1410429" cy="120676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93838" y="1959570"/>
          <a:ext cx="1410429" cy="1463846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800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latin typeface="Sree Krushnadevaraya" pitchFamily="2" charset="0"/>
              <a:cs typeface="Sree Krushnadevaraya" pitchFamily="2" charset="0"/>
            </a:rPr>
            <a:t>'నా చిన్న విశ్వాసమునకు సహాయము చేయుము' (మార్కు 9:24)</a:t>
          </a:r>
          <a:endParaRPr lang="es-ES" sz="2000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4093838" y="1959570"/>
        <a:ext cx="1410429" cy="1463846"/>
      </dsp:txXfrm>
    </dsp:sp>
    <dsp:sp modelId="{F9DF30A9-7B6B-451C-B056-6355C95639B1}">
      <dsp:nvSpPr>
        <dsp:cNvPr id="0" name=""/>
        <dsp:cNvSpPr/>
      </dsp:nvSpPr>
      <dsp:spPr>
        <a:xfrm>
          <a:off x="4010057" y="120383"/>
          <a:ext cx="1508416" cy="502808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2160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తండ్రి విశ్వాసం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4010057" y="120383"/>
        <a:ext cx="1508416" cy="502808"/>
      </dsp:txXfrm>
    </dsp:sp>
    <dsp:sp modelId="{D2AE9422-10DB-4BFB-A12C-EBB4A8DCAA2C}">
      <dsp:nvSpPr>
        <dsp:cNvPr id="0" name=""/>
        <dsp:cNvSpPr/>
      </dsp:nvSpPr>
      <dsp:spPr>
        <a:xfrm>
          <a:off x="60902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6475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64757" y="1966814"/>
          <a:ext cx="1410429" cy="1463846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880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latin typeface="Sree Krushnadevaraya" pitchFamily="2" charset="0"/>
              <a:cs typeface="Sree Krushnadevaraya" pitchFamily="2" charset="0"/>
            </a:rPr>
            <a:t>'నీ విశ్వాసము గొప్పది' (మత్తయి. 15:28)</a:t>
          </a:r>
          <a:endParaRPr lang="es-ES" sz="2000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6164757" y="1966814"/>
        <a:ext cx="1410429" cy="1463846"/>
      </dsp:txXfrm>
    </dsp:sp>
    <dsp:sp modelId="{F943B3B9-DC10-4A5C-B0AC-A895FE8A8097}">
      <dsp:nvSpPr>
        <dsp:cNvPr id="0" name=""/>
        <dsp:cNvSpPr/>
      </dsp:nvSpPr>
      <dsp:spPr>
        <a:xfrm>
          <a:off x="6008168" y="135013"/>
          <a:ext cx="1654032" cy="517295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1800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5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కనానీ స్త్రీ విశ్వాసం</a:t>
          </a:r>
          <a:endParaRPr lang="es-ES" sz="1500" kern="12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6008168" y="135013"/>
        <a:ext cx="1654032" cy="517295"/>
      </dsp:txXfrm>
    </dsp:sp>
    <dsp:sp modelId="{6949DDE7-0AAF-4727-B609-554D3A4FEC99}">
      <dsp:nvSpPr>
        <dsp:cNvPr id="0" name=""/>
        <dsp:cNvSpPr/>
      </dsp:nvSpPr>
      <dsp:spPr>
        <a:xfrm>
          <a:off x="81495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85676" y="742497"/>
          <a:ext cx="1715787" cy="1206768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71911" y="1966814"/>
          <a:ext cx="1743319" cy="1463846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160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latin typeface="Sree Krushnadevaraya" pitchFamily="2" charset="0"/>
              <a:cs typeface="Sree Krushnadevaraya" pitchFamily="2" charset="0"/>
            </a:rPr>
            <a:t>'ఇశ్రాయేలులో కూడా ఇంత గొప్ప విశ్వాసాన్ని నేను చూడలేదు' (లూకా 7:9)</a:t>
          </a:r>
          <a:endParaRPr lang="es-ES" sz="2000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8171911" y="1966814"/>
        <a:ext cx="1743319" cy="1463846"/>
      </dsp:txXfrm>
    </dsp:sp>
    <dsp:sp modelId="{B030FCF5-5111-4999-B91A-1424FECB2873}">
      <dsp:nvSpPr>
        <dsp:cNvPr id="0" name=""/>
        <dsp:cNvSpPr/>
      </dsp:nvSpPr>
      <dsp:spPr>
        <a:xfrm>
          <a:off x="8151895" y="120383"/>
          <a:ext cx="1713775" cy="517295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21600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శతాధిపతి విశ్వాసం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8151895" y="120383"/>
        <a:ext cx="1713775" cy="517295"/>
      </dsp:txXfrm>
    </dsp:sp>
    <dsp:sp modelId="{CFAE7013-EE75-4F32-BF92-A4431AE5F6EA}">
      <dsp:nvSpPr>
        <dsp:cNvPr id="0" name=""/>
        <dsp:cNvSpPr/>
      </dsp:nvSpPr>
      <dsp:spPr>
        <a:xfrm>
          <a:off x="10404924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79416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79416" y="1966814"/>
          <a:ext cx="1410429" cy="1463846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08000" rIns="50800" bIns="50800" numCol="1" spcCol="1270" anchor="t" anchorCtr="0">
          <a:noAutofit/>
        </a:bodyPr>
        <a:lstStyle/>
        <a:p>
          <a:pPr marL="228600" lvl="1" indent="-228600" algn="l" defTabSz="889000">
            <a:lnSpc>
              <a:spcPct val="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e-IN" sz="2000" b="1" kern="1200" dirty="0">
              <a:latin typeface="Sree Krushnadevaraya" pitchFamily="2" charset="0"/>
              <a:cs typeface="Sree Krushnadevaraya" pitchFamily="2" charset="0"/>
            </a:rPr>
            <a:t>'విశ్వాసంతో నిండిన మనిషి' (అపొస్తలుల కార్యములు 6:5)</a:t>
          </a:r>
          <a:endParaRPr lang="es-ES" sz="2000" kern="1200" dirty="0">
            <a:latin typeface="Sree Krushnadevaraya" pitchFamily="2" charset="0"/>
            <a:cs typeface="Sree Krushnadevaraya" pitchFamily="2" charset="0"/>
          </a:endParaRPr>
        </a:p>
        <a:p>
          <a:pPr marL="228600" lvl="1" indent="-228600" algn="l" defTabSz="889000">
            <a:lnSpc>
              <a:spcPct val="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000" b="1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10479416" y="1966814"/>
        <a:ext cx="1410429" cy="1463846"/>
      </dsp:txXfrm>
    </dsp:sp>
    <dsp:sp modelId="{BAFB1362-565C-45C5-9E03-9BA921416D73}">
      <dsp:nvSpPr>
        <dsp:cNvPr id="0" name=""/>
        <dsp:cNvSpPr/>
      </dsp:nvSpPr>
      <dsp:spPr>
        <a:xfrm>
          <a:off x="10404924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2880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స్తెఫను విశ్వాసం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10404924" y="120383"/>
        <a:ext cx="1489837" cy="51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25192" y="317802"/>
          <a:ext cx="2843324" cy="888539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837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latin typeface="Sree Krushnadevaraya" pitchFamily="2" charset="0"/>
              <a:cs typeface="Sree Krushnadevaraya" pitchFamily="2" charset="0"/>
            </a:rPr>
            <a:t>విశ్వాసాన్ని ప్రదర్శించండి, అది ఎంత చిన్నదైనా (మత్తయి. 17:20)</a:t>
          </a:r>
          <a:endParaRPr lang="es-ES" sz="2000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125192" y="317802"/>
        <a:ext cx="2843324" cy="888539"/>
      </dsp:txXfrm>
    </dsp:sp>
    <dsp:sp modelId="{EF1C654A-1FC1-4582-A367-0477E89B3989}">
      <dsp:nvSpPr>
        <dsp:cNvPr id="0" name=""/>
        <dsp:cNvSpPr/>
      </dsp:nvSpPr>
      <dsp:spPr>
        <a:xfrm>
          <a:off x="31769" y="189458"/>
          <a:ext cx="621977" cy="932966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4773" y="317802"/>
          <a:ext cx="2843324" cy="888539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837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latin typeface="Sree Krushnadevaraya" pitchFamily="2" charset="0"/>
              <a:cs typeface="Sree Krushnadevaraya" pitchFamily="2" charset="0"/>
            </a:rPr>
            <a:t>బైబిలును అధ్యయనం చేయండి (రో. 10:17)</a:t>
          </a:r>
          <a:endParaRPr lang="es-ES" sz="2000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3314773" y="317802"/>
        <a:ext cx="2843324" cy="888539"/>
      </dsp:txXfrm>
    </dsp:sp>
    <dsp:sp modelId="{D0657339-4452-4381-9696-08768A9793E4}">
      <dsp:nvSpPr>
        <dsp:cNvPr id="0" name=""/>
        <dsp:cNvSpPr/>
      </dsp:nvSpPr>
      <dsp:spPr>
        <a:xfrm>
          <a:off x="3196304" y="189458"/>
          <a:ext cx="621977" cy="932966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25192" y="1408150"/>
          <a:ext cx="2843324" cy="94498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837" tIns="612000" rIns="76200" bIns="0" numCol="1" spcCol="1270" anchor="b" anchorCtr="0">
          <a:noAutofit/>
        </a:bodyPr>
        <a:lstStyle/>
        <a:p>
          <a:pPr marL="0" lvl="0" indent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latin typeface="Sree Krushnadevaraya" pitchFamily="2" charset="0"/>
              <a:cs typeface="Sree Krushnadevaraya" pitchFamily="2" charset="0"/>
            </a:rPr>
            <a:t>దేవునికి అది పెరిగేలా ప్రార్థించండి (లూకా. 17:5)</a:t>
          </a:r>
          <a:endParaRPr lang="es-ES" sz="2000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125192" y="1408150"/>
        <a:ext cx="2843324" cy="944987"/>
      </dsp:txXfrm>
    </dsp:sp>
    <dsp:sp modelId="{4CFB5C92-2025-4ADA-8309-F9DDDE058036}">
      <dsp:nvSpPr>
        <dsp:cNvPr id="0" name=""/>
        <dsp:cNvSpPr/>
      </dsp:nvSpPr>
      <dsp:spPr>
        <a:xfrm>
          <a:off x="6722" y="1308030"/>
          <a:ext cx="621977" cy="932966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4773" y="1450486"/>
          <a:ext cx="2843324" cy="88853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837" tIns="3600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latin typeface="Sree Krushnadevaraya" pitchFamily="2" charset="0"/>
              <a:cs typeface="Sree Krushnadevaraya" pitchFamily="2" charset="0"/>
            </a:rPr>
            <a:t>సందేహాలకు లోనుకాకండి (మార్కు 9:23-24)</a:t>
          </a:r>
          <a:endParaRPr lang="es-ES" sz="2000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3314773" y="1450486"/>
        <a:ext cx="2843324" cy="888539"/>
      </dsp:txXfrm>
    </dsp:sp>
    <dsp:sp modelId="{DE7FC900-5765-4183-91B0-93122DA942DB}">
      <dsp:nvSpPr>
        <dsp:cNvPr id="0" name=""/>
        <dsp:cNvSpPr/>
      </dsp:nvSpPr>
      <dsp:spPr>
        <a:xfrm>
          <a:off x="3196304" y="1322142"/>
          <a:ext cx="621977" cy="932966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25192" y="2583170"/>
          <a:ext cx="2843324" cy="88853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837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dirty="0">
              <a:latin typeface="Sree Krushnadevaraya" pitchFamily="2" charset="0"/>
              <a:cs typeface="Sree Krushnadevaraya" pitchFamily="2" charset="0"/>
            </a:rPr>
            <a:t>ఇతరుల విశ్వాసం మీద నా విశ్వాసాన్ని ఆధారపరచవద్దు (మత్త. 25:8)</a:t>
          </a:r>
          <a:endParaRPr lang="es-ES" sz="1800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125192" y="2583170"/>
        <a:ext cx="2843324" cy="888539"/>
      </dsp:txXfrm>
    </dsp:sp>
    <dsp:sp modelId="{DBEFF52B-2DD5-4E70-AFE3-2AD45871F679}">
      <dsp:nvSpPr>
        <dsp:cNvPr id="0" name=""/>
        <dsp:cNvSpPr/>
      </dsp:nvSpPr>
      <dsp:spPr>
        <a:xfrm>
          <a:off x="6722" y="2454826"/>
          <a:ext cx="621977" cy="932966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4773" y="2583170"/>
          <a:ext cx="2843324" cy="888539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837" tIns="3240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latin typeface="Sree Krushnadevaraya" pitchFamily="2" charset="0"/>
              <a:cs typeface="Sree Krushnadevaraya" pitchFamily="2" charset="0"/>
            </a:rPr>
            <a:t>పరిశుద్ధాత్మకు ప్రతిస్పందించడం (గలతీ. 5:22)</a:t>
          </a:r>
          <a:endParaRPr lang="es-ES" sz="2000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3314773" y="2583170"/>
        <a:ext cx="2843324" cy="888539"/>
      </dsp:txXfrm>
    </dsp:sp>
    <dsp:sp modelId="{0774E423-1125-4F5D-98B3-689912FAABA1}">
      <dsp:nvSpPr>
        <dsp:cNvPr id="0" name=""/>
        <dsp:cNvSpPr/>
      </dsp:nvSpPr>
      <dsp:spPr>
        <a:xfrm>
          <a:off x="3196304" y="2454826"/>
          <a:ext cx="621977" cy="932966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203262" y="3701742"/>
          <a:ext cx="2843324" cy="88853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837" tIns="2160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latin typeface="Sree Krushnadevaraya" pitchFamily="2" charset="0"/>
              <a:cs typeface="Sree Krushnadevaraya" pitchFamily="2" charset="0"/>
            </a:rPr>
            <a:t>నా విశ్వాసాన్ని అలవాటు చేసుకోవడం (2 కొరిం. 5:7)</a:t>
          </a:r>
          <a:endParaRPr lang="es-ES" sz="2000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2203262" y="3701742"/>
        <a:ext cx="2843324" cy="888539"/>
      </dsp:txXfrm>
    </dsp:sp>
    <dsp:sp modelId="{75CB85F2-1236-43DE-B43D-C3EAE0C6F401}">
      <dsp:nvSpPr>
        <dsp:cNvPr id="0" name=""/>
        <dsp:cNvSpPr/>
      </dsp:nvSpPr>
      <dsp:spPr>
        <a:xfrm>
          <a:off x="2109868" y="3573398"/>
          <a:ext cx="621977" cy="932966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13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యేసుకు, ఆయన వాక్యానికి విధేయులై ఉండండి</a:t>
          </a:r>
          <a:endParaRPr lang="es-ES" sz="2000" kern="12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13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యేసు తో రోజువారీ అనుభవం కలిగి</a:t>
          </a:r>
          <a:endParaRPr lang="es-ES" sz="2000" kern="12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13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యేసును మన జీవిత కేంద్రంగా చేసుకోవడం</a:t>
          </a:r>
          <a:endParaRPr lang="es-ES" sz="2000" kern="12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13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మన విశ్వాసానికి అనుగుణంగా జీవించడం</a:t>
          </a:r>
          <a:endParaRPr lang="es-ES" sz="2000" kern="12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13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యేసు మీద మన విశ్వాసాన్ని స్థాపించడానికి</a:t>
          </a:r>
          <a:endParaRPr lang="es-ES" sz="2000" kern="12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13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మన జీవితాల్లో యేసును ప్రతిబింబించడం</a:t>
          </a:r>
          <a:endParaRPr lang="es-ES" sz="2000" kern="12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13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ఆయన కృప యొక్క బహుమతిని అంగీకరించండి</a:t>
          </a:r>
          <a:endParaRPr lang="es-ES" sz="2000" kern="12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7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7.jpeg"/><Relationship Id="rId5" Type="http://schemas.openxmlformats.org/officeDocument/2006/relationships/image" Target="../media/image39.jpeg"/><Relationship Id="rId10" Type="http://schemas.microsoft.com/office/2007/relationships/diagramDrawing" Target="../diagrams/drawing2.xml"/><Relationship Id="rId4" Type="http://schemas.openxmlformats.org/officeDocument/2006/relationships/image" Target="../media/image38.jpeg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1.png"/><Relationship Id="rId4" Type="http://schemas.openxmlformats.org/officeDocument/2006/relationships/diagramData" Target="../diagrams/data3.xml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72075" y="0"/>
            <a:ext cx="7019925" cy="226422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92000" bIns="0" rtlCol="0" anchor="b"/>
          <a:lstStyle/>
          <a:p>
            <a:pPr algn="ctr"/>
            <a:r>
              <a:rPr lang="te-IN" sz="6000" b="1" dirty="0">
                <a:solidFill>
                  <a:srgbClr val="30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దేవునితో సంబంధంలో ఎదుగుదల</a:t>
            </a:r>
            <a:endParaRPr lang="en-IN" sz="6000" b="1" dirty="0">
              <a:solidFill>
                <a:srgbClr val="3048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 flipH="1">
            <a:off x="4630057" y="2358570"/>
            <a:ext cx="7561940" cy="3331029"/>
          </a:xfrm>
          <a:prstGeom prst="homePlate">
            <a:avLst>
              <a:gd name="adj" fmla="val 43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idugu" pitchFamily="2" charset="0"/>
                <a:cs typeface="Gidugu" pitchFamily="2" charset="0"/>
              </a:rPr>
              <a:t>8 “</a:t>
            </a:r>
            <a:r>
              <a:rPr lang="te-IN" sz="5400" dirty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idugu" pitchFamily="2" charset="0"/>
                <a:cs typeface="Gidugu" pitchFamily="2" charset="0"/>
              </a:rPr>
              <a:t>విశ్వాసం కలిగివుండడం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idugu" pitchFamily="2" charset="0"/>
                <a:cs typeface="Gidugu" pitchFamily="2" charset="0"/>
              </a:rPr>
              <a:t>”</a:t>
            </a:r>
            <a:r>
              <a:rPr lang="te-IN" sz="5400" dirty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idugu" pitchFamily="2" charset="0"/>
                <a:cs typeface="Gidugu" pitchFamily="2" charset="0"/>
              </a:rPr>
              <a:t> 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5172074" y="5820229"/>
            <a:ext cx="7019925" cy="1037771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180000" rtlCol="0" anchor="b"/>
          <a:lstStyle/>
          <a:p>
            <a:pPr algn="ctr"/>
            <a:r>
              <a:rPr lang="te-IN" sz="4400" b="1" dirty="0">
                <a:ln w="12700">
                  <a:solidFill>
                    <a:srgbClr val="652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ఏప్రిల్ | మే | జూన్ 2026</a:t>
            </a:r>
            <a:endParaRPr lang="en-IN" sz="4400" b="1" dirty="0">
              <a:ln w="12700">
                <a:solidFill>
                  <a:srgbClr val="652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1720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54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42204"/>
            <a:ext cx="90556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e-I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విశ్వాసానికి నిర్వచనం మరియు అభివృద్ధి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970523" y="704851"/>
            <a:ext cx="2954402" cy="14157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b="1" dirty="0">
                <a:latin typeface="Sree Krushnadevaraya" pitchFamily="2" charset="0"/>
                <a:cs typeface="Sree Krushnadevaraya" pitchFamily="2" charset="0"/>
              </a:rPr>
              <a:t>విశ్వాసమనునది నిరీక్షింపబడువాటియొక్క నిజస్వరూపమును, అదృశ్యమైనవి యున్నవనుటకు రుజువునై యున్నది.</a:t>
            </a:r>
            <a:r>
              <a:rPr lang="en-US" b="1" dirty="0">
                <a:latin typeface="Sree Krushnadevaraya" pitchFamily="2" charset="0"/>
                <a:cs typeface="Sree Krushnadevaraya" pitchFamily="2" charset="0"/>
              </a:rPr>
              <a:t> </a:t>
            </a:r>
          </a:p>
          <a:p>
            <a:pPr algn="ctr"/>
            <a:r>
              <a:rPr lang="en" sz="1400" b="1" dirty="0">
                <a:latin typeface="Sree Krushnadevaraya" pitchFamily="2" charset="0"/>
                <a:cs typeface="Sree Krushnadevaraya" pitchFamily="2" charset="0"/>
              </a:rPr>
              <a:t>(</a:t>
            </a:r>
            <a:r>
              <a:rPr lang="te-IN" sz="1400" b="1" dirty="0">
                <a:latin typeface="Sree Krushnadevaraya" pitchFamily="2" charset="0"/>
                <a:cs typeface="Sree Krushnadevaraya" pitchFamily="2" charset="0"/>
              </a:rPr>
              <a:t>హెబ్రీయులకు 11:1</a:t>
            </a:r>
            <a:r>
              <a:rPr lang="en" sz="1400" b="1" dirty="0">
                <a:latin typeface="Sree Krushnadevaraya" pitchFamily="2" charset="0"/>
                <a:cs typeface="Sree Krushnadevaraya" pitchFamily="2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136721" y="3245244"/>
            <a:ext cx="5595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హెబ్రీయులు 11:1, 3, 6 అక్షరాల్లో విశ్వాసానికి సంబంధించిన విశాల నిర్వచనం ఉంది. విశ్వాసం దేవుని గురించి మన ఆలోచనతో చాలా సంబంధం కలిగి ఉంది. దేవుని వాక్య౦ మనల్ని నడిపిస్తు౦ది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9137332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145624" y="6190623"/>
            <a:ext cx="7388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మనం చూసినట్లుగా, మనందరికీ ఒకే స్థాయి విశ్వాసం లేదు. నా విశ్వాసాన్ని నేను ఎలా పెంచుకోగలను?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131557" y="4542084"/>
            <a:ext cx="55042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ఈ అధ్యాయం యొక్క మిగిలిన భాగంలో, పౌలు అనేకమంది పురుషులు మరియు స్త్రీల విశ్వాసమును గూర్చి విశదీకరిస్తున్నాడు. వారు మనకు ఒక ఉదాహరణగా మరియు బహుమతి కోసం ఎదురుచూస్తున్నప్పుడు మనము నిరుత్సాహపడకుండా ఉండటానికి ప్రోత్సాహంగా ఉన్నారు.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109184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e-I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యేసు విశ్వాసం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2355286" y="623246"/>
            <a:ext cx="9172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దేవుని ఆజ్ఞలను యేసును గూర్చిన విశ్వాసమును గైకొనుచున్న పరిశుద్ధుల ఓర్పు ఇందులో కనబడును.</a:t>
            </a:r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” (</a:t>
            </a:r>
            <a:r>
              <a:rPr lang="te-IN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ప్రకటన గ్రంథం 14:12</a:t>
            </a:r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0" y="1453157"/>
            <a:ext cx="7277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యేసు తిరిగి రాకకు సమీపంలో జీవిస్తున్న విశ్వాసులమైన మనము, మనం "నిలుపుకోవలసిన" (అనగా, పాటించవలసిన లేదా కాపాడుకోవలసిన) రెండు విషయాల ద్వారా వేరుచేయబడుతున్నాముః యేసు ఆజ్ఞలు మరియు యేసు విశ్వాసం (ప్రక. 14:12).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702864"/>
              </p:ext>
            </p:extLst>
          </p:nvPr>
        </p:nvGraphicFramePr>
        <p:xfrm>
          <a:off x="342899" y="3776870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941574" y="5809305"/>
            <a:ext cx="5250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b="1" dirty="0">
                <a:latin typeface="Sree Krushnadevaraya" pitchFamily="2" charset="0"/>
                <a:cs typeface="Sree Krushnadevaraya" pitchFamily="2" charset="0"/>
              </a:rPr>
              <a:t>యేసులో విశ్వాసముంచడం ద్వారా మనం నీతిమంతులుగా తీర్చబడ్డాము. 5:1), పరిశుద్ధపరచబడుట (అపొస్తలుల కార్యములు 26:18), దేవుని పిల్లలు కావడం (యోహాను 1:12).</a:t>
            </a:r>
            <a:endParaRPr lang="en" b="1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1492485"/>
            <a:ext cx="4697669" cy="4210357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0" y="2793217"/>
            <a:ext cx="7277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000" b="1" dirty="0">
                <a:solidFill>
                  <a:srgbClr val="000000"/>
                </a:solidFill>
                <a:latin typeface="Sree Krushnadevaraya" pitchFamily="2" charset="0"/>
                <a:cs typeface="Sree Krushnadevaraya" pitchFamily="2" charset="0"/>
              </a:rPr>
              <a:t>ధర్మశాస్త్రం (ఆజ్ఞలు) మరియు సువార్త (విశ్వాసం) పరస్పరం ముడిపడి ఉన్నాయి. మీరు విశ్వాసం లేకుండా విధేయత చూపలేరు, లేదా మీరు విధేయత చూపకుండా నమ్మలేరు. 'యేసు విశ్వాసము' అంటే ఏమిటి?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1204773" y="1403108"/>
            <a:ext cx="978245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e-IN" sz="3200" b="1" dirty="0">
                <a:solidFill>
                  <a:srgbClr val="1D4ED8"/>
                </a:solidFill>
                <a:latin typeface="Sree Krushnadevaraya" pitchFamily="2" charset="0"/>
                <a:cs typeface="Sree Krushnadevaraya" pitchFamily="2" charset="0"/>
              </a:rPr>
              <a:t>“అప్పుడు యేసుప్రభువునందు విశ్వాసముంచుకొనుము, నిన్ను సన్మార్గములోనికి నడిపించునట్లు, నీవు ముందుకు సాగే ప్రతి అడుగులోను నీవు నిశ్చయము మరియు బలమును పొందగలవు, నీ చేయి ఆయన చేతిలోనే ఉందని నీవు నిశ్చయించుకోగలవు. నీవు "పరుగున, అలసిపోకూడదు"; నీవు "నడవగలవు మరియు మూర్ఛపోకూడదు", క్రీస్తు చేతిలో నీ హస్తమున్నదని విశ్వాసముతో గ్రహించగలవు. తనను పూర్తిగా విశ్వసించేవారిని ఎప్పటికీ విడిచిపెట్టని వ్యక్తి మీకు నిరంతర సహాయకుడు అనే భరోసా ఉంటుంది</a:t>
            </a:r>
            <a:r>
              <a:rPr lang="en-US" sz="3200" b="1" dirty="0">
                <a:solidFill>
                  <a:srgbClr val="1D4ED8"/>
                </a:solidFill>
                <a:latin typeface="Sree Krushnadevaraya" pitchFamily="2" charset="0"/>
                <a:cs typeface="Sree Krushnadevaraya" pitchFamily="2" charset="0"/>
              </a:rPr>
              <a:t>”</a:t>
            </a:r>
            <a:r>
              <a:rPr lang="te-IN" sz="3200" b="1" dirty="0">
                <a:solidFill>
                  <a:srgbClr val="1D4ED8"/>
                </a:solidFill>
                <a:latin typeface="Sree Krushnadevaraya" pitchFamily="2" charset="0"/>
                <a:cs typeface="Sree Krushnadevaraya" pitchFamily="2" charset="0"/>
              </a:rPr>
              <a:t>.</a:t>
            </a:r>
            <a:endParaRPr lang="te-IN" sz="3200" b="1" i="0" dirty="0">
              <a:solidFill>
                <a:srgbClr val="1D4ED8"/>
              </a:solidFill>
              <a:effectLst/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6643625" y="5558649"/>
            <a:ext cx="482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e-IN" sz="2400" b="1" dirty="0">
                <a:latin typeface="Sree Krushnadevaraya" pitchFamily="2" charset="0"/>
                <a:cs typeface="Sree Krushnadevaraya" pitchFamily="2" charset="0"/>
              </a:rPr>
              <a:t>ఎల్లెన్  జి వైట్</a:t>
            </a:r>
            <a:r>
              <a:rPr lang="en" sz="2400" b="1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400" b="1" dirty="0">
                <a:latin typeface="Sree Krushnadevaraya" pitchFamily="2" charset="0"/>
                <a:cs typeface="Sree Krushnadevaraya" pitchFamily="2" charset="0"/>
              </a:rPr>
              <a:t>(మా ఫాదర్ కేర్స్, అక్టోబర్ 27)</a:t>
            </a:r>
            <a:endParaRPr lang="en" sz="2400" b="1" dirty="0"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0" y="619125"/>
            <a:ext cx="7362824" cy="1553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te-IN" b="1" dirty="0">
                <a:ln/>
                <a:solidFill>
                  <a:schemeClr val="accent5">
                    <a:lumMod val="40000"/>
                    <a:lumOff val="6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విశ్వాసం కలిగివుండడం</a:t>
            </a:r>
            <a:endParaRPr lang="en-US" b="1" noProof="0" dirty="0">
              <a:ln/>
              <a:solidFill>
                <a:schemeClr val="accent5">
                  <a:lumMod val="40000"/>
                  <a:lumOff val="60000"/>
                </a:schemeClr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6448599" y="2181058"/>
            <a:ext cx="5514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e-IN" sz="4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2026 మే 23వ తేదీ 8వ పాఠం</a:t>
            </a:r>
            <a:endParaRPr lang="en" sz="40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8289890" y="343539"/>
            <a:ext cx="3810000" cy="617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విశ్వాసమనునది నిరీక్షింపబడువాటియొక్క నిజస్వరూపమును, అదృశ్యమైనవి యున్నవనుటకు రుజువునై యున్నది.</a:t>
            </a: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Sree Krushnadevaraya" pitchFamily="2" charset="0"/>
                <a:cs typeface="Sree Krushnadevaraya" pitchFamily="2" charset="0"/>
              </a:rPr>
              <a:t>”</a:t>
            </a:r>
          </a:p>
          <a:p>
            <a:pPr lvl="0" algn="ctr">
              <a:spcBef>
                <a:spcPts val="1800"/>
              </a:spcBef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Sree Krushnadevaraya" pitchFamily="2" charset="0"/>
                <a:cs typeface="Sree Krushnadevaraya" pitchFamily="2" charset="0"/>
              </a:rPr>
              <a:t>(</a:t>
            </a:r>
            <a:r>
              <a:rPr lang="te-IN" sz="28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హెబ్రీయులకు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Sree Krushnadevaraya" pitchFamily="2" charset="0"/>
                <a:cs typeface="Sree Krushnadevaraya" pitchFamily="2" charset="0"/>
              </a:rPr>
              <a:t> 11:1)</a:t>
            </a:r>
            <a:endParaRPr kumimoji="0" lang="es-ES" sz="44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7363927" y="3771900"/>
            <a:ext cx="4837597" cy="304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  <a:latin typeface="Sree Krushnadevaraya" pitchFamily="2" charset="0"/>
                <a:cs typeface="Sree Krushnadevaraya" pitchFamily="2" charset="0"/>
              </a:rPr>
              <a:t>విశ్వాసం యొక్క వివిధ రకాలు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  <a:latin typeface="Sree Krushnadevaraya" pitchFamily="2" charset="0"/>
                <a:cs typeface="Sree Krushnadevaraya" pitchFamily="2" charset="0"/>
              </a:rPr>
              <a:t>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విశ్వాసం మరియు సంకేతాలు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విశ్వాసం యొక్క కొలత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విశ్వాసం మరియు భావాలు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  <a:latin typeface="Sree Krushnadevaraya" pitchFamily="2" charset="0"/>
                <a:cs typeface="Sree Krushnadevaraya" pitchFamily="2" charset="0"/>
              </a:rPr>
              <a:t>విశ్వాసం అంటే ఏమిటి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  <a:latin typeface="Sree Krushnadevaraya" pitchFamily="2" charset="0"/>
                <a:cs typeface="Sree Krushnadevaraya" pitchFamily="2" charset="0"/>
              </a:rPr>
              <a:t>?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te-IN" b="1" dirty="0">
                <a:latin typeface="Sree Krushnadevaraya" pitchFamily="2" charset="0"/>
                <a:cs typeface="Sree Krushnadevaraya" pitchFamily="2" charset="0"/>
              </a:rPr>
              <a:t>విశ్వాసం యొక్క నిర్వచనం మరియు అభివృద్ధి</a:t>
            </a:r>
            <a:endParaRPr lang="es-ES" b="1" dirty="0">
              <a:latin typeface="Sree Krushnadevaraya" pitchFamily="2" charset="0"/>
              <a:cs typeface="Sree Krushnadevaraya" pitchFamily="2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యేసు విశ్వాసం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158518"/>
            <a:ext cx="6800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400" b="1" dirty="0">
                <a:latin typeface="Sree Krushnadevaraya" pitchFamily="2" charset="0"/>
                <a:cs typeface="Sree Krushnadevaraya" pitchFamily="2" charset="0"/>
              </a:rPr>
              <a:t>దేవుని గురించిన జ్ఞానం, బైబిలు అధ్యయనము, ప్రార్థన మన జీవితాల్లో పరివర్తనాత్మక అంశాలుగా మారడానికి ఒకే అంశం కలిగి ఉండాలిః విశ్వాసం.</a:t>
            </a:r>
            <a:endParaRPr lang="en" sz="2400" b="1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6030025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6327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641433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2552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0050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500" y="2235411"/>
            <a:ext cx="68008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400" b="1" dirty="0">
                <a:solidFill>
                  <a:srgbClr val="000000"/>
                </a:solidFill>
                <a:latin typeface="Sree Krushnadevaraya" pitchFamily="2" charset="0"/>
                <a:cs typeface="Sree Krushnadevaraya" pitchFamily="2" charset="0"/>
              </a:rPr>
              <a:t>కానీ విశ్వాసంతో, అవి మన ఆధ్యాత్మిక అనుభవం యొక్క అత్యున్నత శిఖరాలకు మనలను తీసుకెళ్లే శక్తివంతమైన అంశాలుః "విశ్వాసికి సమస్తమును సాధ్యమే" (మార్కు 9:23).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405445"/>
            <a:ext cx="68008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400" b="1" dirty="0">
                <a:solidFill>
                  <a:srgbClr val="000000"/>
                </a:solidFill>
                <a:latin typeface="Sree Krushnadevaraya" pitchFamily="2" charset="0"/>
                <a:cs typeface="Sree Krushnadevaraya" pitchFamily="2" charset="0"/>
              </a:rPr>
              <a:t>విశ్వాసం లేకుండా, ఈ అంశాలు కేవలం జ్ఞానం లేదా అర్థరహిత ఆచారాలుగా మారతాయి.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2143432" y="1688488"/>
            <a:ext cx="10048568" cy="3209116"/>
          </a:xfrm>
          <a:prstGeom prst="rect">
            <a:avLst/>
          </a:prstGeom>
          <a:noFill/>
        </p:spPr>
        <p:txBody>
          <a:bodyPr wrap="square" tIns="252000" bIns="0" anchor="b">
            <a:spAutoFit/>
          </a:bodyPr>
          <a:lstStyle/>
          <a:p>
            <a:pPr algn="ctr"/>
            <a:r>
              <a:rPr lang="te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విశ్వాసం యొక్క వివిధ రకాలు</a:t>
            </a:r>
            <a:endParaRPr lang="en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31717"/>
              </a:solidFill>
              <a:effectLst>
                <a:outerShdw blurRad="12700" dist="38100" dir="2700000" algn="tl" rotWithShape="0">
                  <a:srgbClr val="70A138"/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61559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e-IN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విశ్వాసం మరియు సంకేతాలు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83146"/>
            <a:ext cx="811073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rgbClr val="2A3C64"/>
                </a:solidFill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000" b="1" dirty="0">
                <a:solidFill>
                  <a:srgbClr val="2A3C64"/>
                </a:solidFill>
                <a:latin typeface="Sree Krushnadevaraya" pitchFamily="2" charset="0"/>
                <a:cs typeface="Sree Krushnadevaraya" pitchFamily="2" charset="0"/>
              </a:rPr>
              <a:t>యేసు సూచక క్రియలను మహత్కార్యములను చూడకుంటే మీరెంతమాత్రము నమ్మరని అతనితో చెప్పెను</a:t>
            </a:r>
            <a:r>
              <a:rPr lang="en" sz="2000" b="1" dirty="0">
                <a:solidFill>
                  <a:srgbClr val="2A3C64"/>
                </a:solidFill>
                <a:latin typeface="Sree Krushnadevaraya" pitchFamily="2" charset="0"/>
                <a:cs typeface="Sree Krushnadevaraya" pitchFamily="2" charset="0"/>
              </a:rPr>
              <a:t>.’ ” (</a:t>
            </a:r>
            <a:r>
              <a:rPr lang="te-IN" sz="2000" b="1" dirty="0">
                <a:solidFill>
                  <a:srgbClr val="2A3C64"/>
                </a:solidFill>
                <a:latin typeface="Sree Krushnadevaraya" pitchFamily="2" charset="0"/>
                <a:cs typeface="Sree Krushnadevaraya" pitchFamily="2" charset="0"/>
              </a:rPr>
              <a:t>యోహాను 4:48</a:t>
            </a:r>
            <a:r>
              <a:rPr lang="en" sz="2000" b="1" dirty="0">
                <a:solidFill>
                  <a:srgbClr val="2A3C64"/>
                </a:solidFill>
                <a:latin typeface="Sree Krushnadevaraya" pitchFamily="2" charset="0"/>
                <a:cs typeface="Sree Krushnadevaraya" pitchFamily="2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657600" y="1287160"/>
            <a:ext cx="8534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సంకేతం అనేది ప్రేరేపిత సందేశాన్ని నిర్ధారించడానికి లేదా దైవిక అధికారానికి మద్దతు ఇవ్వడానికి ఇవ్వబడిన విలక్షణమైన గుర్తు లేదా ప్రదర్శన. ఒక సంకేతాన్ని సాధారణంగా ఒక అద్భుత సంఘటనగా అర్థం చేసుకున్నప్పటికీ-కానాలో వివాహం వంటిది (జాన్ 2:11)-ఇశ్రాయేలు దేవుణ్ణి ఆరాధించడానికి సీనాయి పర్వతం ముందు విడిది చేయడం (నిర్గమకాండము 3:12) కూడా ఒక సంకేతంగా ఇవ్వబడింది.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3324224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3324224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2977" y="3013710"/>
            <a:ext cx="3619498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3343275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676651" y="2861923"/>
            <a:ext cx="46930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000" b="1" dirty="0">
                <a:solidFill>
                  <a:srgbClr val="000000"/>
                </a:solidFill>
                <a:latin typeface="Sree Krushnadevaraya" pitchFamily="2" charset="0"/>
                <a:cs typeface="Sree Krushnadevaraya" pitchFamily="2" charset="0"/>
              </a:rPr>
              <a:t>పరిసయ్యులు యేసును మెస్సీయ అని రుజువు చేసే ఏ విధమైన సంకేతాన్ని చూపించమని అడిగారు, తద్వారా వారు ఆయనను విశ్వసిస్తారు (మార్కు 8:11).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657599" y="5553545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000" b="1" dirty="0">
                <a:solidFill>
                  <a:srgbClr val="000000"/>
                </a:solidFill>
                <a:latin typeface="Sree Krushnadevaraya" pitchFamily="2" charset="0"/>
                <a:cs typeface="Sree Krushnadevaraya" pitchFamily="2" charset="0"/>
              </a:rPr>
              <a:t>దేవుడు తన వాక్యములో మరియు సృష్టిలో మనకు తగినంత సాక్ష్యము ఇచ్చాడు, కనుక ఎవరైతే విశ్వసించాలనుకుంటారో వారు విశ్వసించవచ్చు. ఏదేమైనా, సందేహాలకు ఎల్లప్పుడూ స్థలం ఉంటుంది. అందుకే యేసు ప్రత్యేకమైన ఆశీర్వాదం ఇచ్చాడు "చూడకుండానే విశ్వసించిన వారికి" (యోహాను 20:29).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676650" y="3869597"/>
            <a:ext cx="46930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000" b="1" dirty="0">
                <a:solidFill>
                  <a:srgbClr val="000000"/>
                </a:solidFill>
                <a:latin typeface="Sree Krushnadevaraya" pitchFamily="2" charset="0"/>
                <a:cs typeface="Sree Krushnadevaraya" pitchFamily="2" charset="0"/>
              </a:rPr>
              <a:t>యేసు వారి విశ్వాసం లేకపోవడాన్ని సమర్థించేందుకు ఒక సంకేతాన్ని అడిగినప్పుడు అతను కోపంగా ఉన్నాడు (మార్కు 8:12). ఎవరైనా నమ్మేందుకు ఇష్టపడకపోతే, ఏ సంకేతం అయినా వారిని ఒప్పించదు.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993673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993673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1" y="81888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e-IN" sz="4800" b="1" spc="300" dirty="0">
                <a:ln/>
                <a:solidFill>
                  <a:srgbClr val="CC9900"/>
                </a:solidFill>
                <a:latin typeface="Sree Krushnadevaraya" pitchFamily="2" charset="0"/>
                <a:cs typeface="Sree Krushnadevaraya" pitchFamily="2" charset="0"/>
              </a:rPr>
              <a:t>విశ్వాసం యొక్క కొలత</a:t>
            </a:r>
            <a:endParaRPr lang="en" sz="4800" b="1" spc="300" dirty="0">
              <a:ln/>
              <a:solidFill>
                <a:srgbClr val="CC9900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0" y="833219"/>
            <a:ext cx="9747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000" b="1" dirty="0">
                <a:solidFill>
                  <a:schemeClr val="accent2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ప్రభువు మీరు ఆవగింజంత విశ్వాసము గలవారైతే ఈ కంబళిచెట్టును చూచి నీవు వేళ్లతోకూడ పెల్లగింపబడి సముద్రములో నాటబడుమని చెప్పునప్పుడు అది మీకు లోబడును.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”</a:t>
            </a:r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 (</a:t>
            </a:r>
            <a:r>
              <a:rPr lang="te-IN" sz="2000" b="1" dirty="0">
                <a:solidFill>
                  <a:schemeClr val="accent2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లూకా 17:6</a:t>
            </a:r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0123712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523172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విశ్వాసం యొక్క వివిధ కొలతలు ఉన్నాయి: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-2" y="5417146"/>
            <a:ext cx="974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విశ్వాసానికి మూలాలు తొలగిపోవడమంటే విశ్వాసం పెరగగలదని స్పష్టం. విశ్వాసం క్రమంగా సందేహాన్ని భర్తీ చేయాలి. మన ప్రార్థన ఇలా ఉండాలి: "మన విశ్వాసము వృద్ధిపొందును గాక" (లూకా. 17:5).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-2" y="6193272"/>
            <a:ext cx="9747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పరిశుద్ధాత్మ పని ద్వారా, బైబిలు అధ్యయనము ద్వారా, దేవునితో మన అనుభవము ద్వారా మనము "మీ విశ్వాసము పెరుగుచున్నదని" గమనించగలుగుతాము (2 థెస్స. 1:3).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3" y="0"/>
            <a:ext cx="938618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te-IN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విశ్వాసం మరియు భావాలు</a:t>
            </a:r>
            <a:endParaRPr lang="en" sz="4400" b="1" spc="600" dirty="0">
              <a:ln w="9525">
                <a:noFill/>
                <a:prstDash val="solid"/>
              </a:ln>
              <a:solidFill>
                <a:schemeClr val="accent5"/>
              </a:solidFill>
              <a:effectLst>
                <a:outerShdw blurRad="12700" dist="25400" dir="2700000" algn="tl" rotWithShape="0">
                  <a:srgbClr val="C00000"/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848677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400" b="1" dirty="0">
                <a:solidFill>
                  <a:schemeClr val="accent1"/>
                </a:solidFill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400" b="1" dirty="0">
                <a:solidFill>
                  <a:schemeClr val="accent1"/>
                </a:solidFill>
                <a:latin typeface="Sree Krushnadevaraya" pitchFamily="2" charset="0"/>
                <a:cs typeface="Sree Krushnadevaraya" pitchFamily="2" charset="0"/>
              </a:rPr>
              <a:t>మీరు విశ్వాసముద్వారా కృపచేతనే రక్షింపబడియున్నారు; ఇది మీవలన కలిగినది కాదు, దేవుని వరమే</a:t>
            </a:r>
            <a:r>
              <a:rPr lang="en" sz="2400" b="1" dirty="0">
                <a:solidFill>
                  <a:schemeClr val="accent1"/>
                </a:solidFill>
                <a:latin typeface="Sree Krushnadevaraya" pitchFamily="2" charset="0"/>
                <a:cs typeface="Sree Krushnadevaraya" pitchFamily="2" charset="0"/>
              </a:rPr>
              <a:t>.” (</a:t>
            </a:r>
            <a:r>
              <a:rPr lang="te-IN" sz="2400" b="1" dirty="0">
                <a:solidFill>
                  <a:schemeClr val="accent1"/>
                </a:solidFill>
                <a:latin typeface="Sree Krushnadevaraya" pitchFamily="2" charset="0"/>
                <a:cs typeface="Sree Krushnadevaraya" pitchFamily="2" charset="0"/>
              </a:rPr>
              <a:t>ఎఫెసీయులకు 2:8</a:t>
            </a:r>
            <a:r>
              <a:rPr lang="en" sz="2400" b="1" dirty="0">
                <a:solidFill>
                  <a:schemeClr val="accent1"/>
                </a:solidFill>
                <a:latin typeface="Sree Krushnadevaraya" pitchFamily="2" charset="0"/>
                <a:cs typeface="Sree Krushnadevaraya" pitchFamily="2" charset="0"/>
              </a:rPr>
              <a:t>)</a:t>
            </a:r>
            <a:endParaRPr lang="es-ES" sz="2400" b="1" dirty="0">
              <a:solidFill>
                <a:schemeClr val="accent1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219074" y="1540447"/>
            <a:ext cx="6284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విశ్వాసం అంటే భావోద్వేగం లేదా హేతుబద్ధమైన చర్య?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3568055"/>
            <a:ext cx="5430479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241859" y="5357425"/>
            <a:ext cx="62388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000" b="1" dirty="0">
                <a:solidFill>
                  <a:srgbClr val="000000"/>
                </a:solidFill>
                <a:latin typeface="Sree Krushnadevaraya" pitchFamily="2" charset="0"/>
                <a:cs typeface="Sree Krushnadevaraya" pitchFamily="2" charset="0"/>
              </a:rPr>
              <a:t>కానీ విశ్వాసం అనేది ఒక భావన కాదు; అది "నిశ్చయత" మరియు "నిశ్చయత" (హెబ్రీ. 11:1). ఇది మన మూడ్‌పై ఆధారపడిన విషయం కాదు. నేను బలహీనంగా భావించినప్పుడు, లేదా నా మోక్షం చాలా దూరంలో ఉందని భావించినప్పుడు, నేను చాలా విశ్వాసాన్ని కలిగి ఉండాలి.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219074" y="4021873"/>
            <a:ext cx="62844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000" b="1" dirty="0">
                <a:solidFill>
                  <a:srgbClr val="000000"/>
                </a:solidFill>
                <a:latin typeface="Sree Krushnadevaraya" pitchFamily="2" charset="0"/>
                <a:cs typeface="Sree Krushnadevaraya" pitchFamily="2" charset="0"/>
              </a:rPr>
              <a:t>మనం ఆ బహుమానానికి సానుకూలంగా స్పందించినప్పుడు-మనం విశ్వాసాన్ని ప్రదర్శించడం ప్రారంభించినప్పుడు-ఆ విశ్వాసం మనలో ఆనందం వంటి భావాలను ఉత్పత్తి చేస్తుంది; ప్రశాంతత; ఆధ్యాత్మిక ఉపశమనం యొక్క భావం; …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219074" y="2912208"/>
            <a:ext cx="6238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000" b="1" dirty="0">
                <a:solidFill>
                  <a:srgbClr val="000000"/>
                </a:solidFill>
                <a:latin typeface="Sree Krushnadevaraya" pitchFamily="2" charset="0"/>
                <a:cs typeface="Sree Krushnadevaraya" pitchFamily="2" charset="0"/>
              </a:rPr>
              <a:t>కానీ మొదటి నుండి ప్రారంభిద్దాం. విశ్వాసం యొక్క మూలం ఏమిటి? విశ్వాసం దేవుని నుండి వస్తుంది మరియు ఆయన దానిని మనకు బహుమతిగా ఇస్తాడు (రోమా. 12:3; ఎఫె. 2:8).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219074" y="2130095"/>
            <a:ext cx="6238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000" b="1" dirty="0">
                <a:solidFill>
                  <a:srgbClr val="000000"/>
                </a:solidFill>
                <a:latin typeface="Sree Krushnadevaraya" pitchFamily="2" charset="0"/>
                <a:cs typeface="Sree Krushnadevaraya" pitchFamily="2" charset="0"/>
              </a:rPr>
              <a:t>ఈ ప్రశ్నకు సమాధానం ముఖ్యం. "నేను రక్షించబడ్డాను" అని చెప్పడానికి "నాకు తెలుసు నేను రక్షించబడ్డాను" అని చెప్పడం కాదు.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143432" y="2644170"/>
            <a:ext cx="10048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e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విశ్వాసం అంటే ఏమిటి</a:t>
            </a:r>
            <a:endParaRPr lang="en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rgbClr val="9E2831"/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943</Words>
  <Application>Microsoft Office PowerPoint</Application>
  <PresentationFormat>Panorámica</PresentationFormat>
  <Paragraphs>77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Gidugu</vt:lpstr>
      <vt:lpstr>Aptos Display</vt:lpstr>
      <vt:lpstr>Aptos</vt:lpstr>
      <vt:lpstr>Sree Krushnadevaraya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samraj K</dc:creator>
  <cp:lastModifiedBy>Isabel Laveda</cp:lastModifiedBy>
  <cp:revision>105</cp:revision>
  <dcterms:created xsi:type="dcterms:W3CDTF">2026-04-05T13:32:58Z</dcterms:created>
  <dcterms:modified xsi:type="dcterms:W3CDTF">2026-05-21T05:43:20Z</dcterms:modified>
</cp:coreProperties>
</file>