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300" r:id="rId3"/>
    <p:sldId id="290" r:id="rId4"/>
    <p:sldId id="299" r:id="rId5"/>
    <p:sldId id="291" r:id="rId6"/>
    <p:sldId id="292" r:id="rId7"/>
    <p:sldId id="295" r:id="rId8"/>
    <p:sldId id="297" r:id="rId9"/>
    <p:sldId id="294" r:id="rId10"/>
    <p:sldId id="262" r:id="rId11"/>
    <p:sldId id="293" r:id="rId12"/>
    <p:sldId id="298" r:id="rId13"/>
    <p:sldId id="286" r:id="rId14"/>
    <p:sldId id="288" r:id="rId15"/>
  </p:sldIdLst>
  <p:sldSz cx="12192000" cy="6858000"/>
  <p:notesSz cx="6858000" cy="9144000"/>
  <p:embeddedFontLst>
    <p:embeddedFont>
      <p:font typeface="Gidugu" panose="020B0604020202020204" charset="0"/>
      <p:regular r:id="rId17"/>
    </p:embeddedFont>
    <p:embeddedFont>
      <p:font typeface="Sree Krushnadevaraya" panose="02000600000000000000" pitchFamily="2" charset="0"/>
      <p:regular r:id="rId18"/>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29" d="100"/>
          <a:sy n="29" d="100"/>
        </p:scale>
        <p:origin x="114" y="12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diagrams/_rels/data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jpe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svg"/><Relationship Id="rId1" Type="http://schemas.openxmlformats.org/officeDocument/2006/relationships/image" Target="../media/image22.jpe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image" Target="../media/image26.svg"/><Relationship Id="rId6" Type="http://schemas.openxmlformats.org/officeDocument/2006/relationships/image" Target="../media/image31.svg"/><Relationship Id="rId5" Type="http://schemas.openxmlformats.org/officeDocument/2006/relationships/image" Target="../media/image30.sv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te-IN" sz="2400" b="1" dirty="0">
              <a:effectLst>
                <a:outerShdw blurRad="38100" dist="38100" dir="2700000" algn="tl">
                  <a:srgbClr val="000000"/>
                </a:outerShdw>
              </a:effectLst>
              <a:latin typeface="Sree Krushnadevaraya" pitchFamily="2" charset="0"/>
              <a:cs typeface="Sree Krushnadevaraya" pitchFamily="2" charset="0"/>
            </a:rPr>
            <a:t>పాపం</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te-IN" sz="2400" b="1" dirty="0">
              <a:solidFill>
                <a:schemeClr val="accent5">
                  <a:lumMod val="50000"/>
                </a:schemeClr>
              </a:solidFill>
              <a:latin typeface="Sree Krushnadevaraya" pitchFamily="2" charset="0"/>
              <a:cs typeface="Sree Krushnadevaraya" pitchFamily="2" charset="0"/>
            </a:rPr>
            <a:t>శోధనను</a:t>
          </a:r>
          <a:r>
            <a:rPr lang="en-US" sz="2400" b="1" dirty="0">
              <a:solidFill>
                <a:schemeClr val="accent5">
                  <a:lumMod val="50000"/>
                </a:schemeClr>
              </a:solidFill>
              <a:latin typeface="Sree Krushnadevaraya" pitchFamily="2" charset="0"/>
              <a:cs typeface="Sree Krushnadevaraya" pitchFamily="2" charset="0"/>
            </a:rPr>
            <a:t> </a:t>
          </a:r>
          <a:r>
            <a:rPr lang="te-IN" sz="2400" b="1" dirty="0">
              <a:solidFill>
                <a:schemeClr val="accent5">
                  <a:lumMod val="50000"/>
                </a:schemeClr>
              </a:solidFill>
              <a:latin typeface="Sree Krushnadevaraya" pitchFamily="2" charset="0"/>
              <a:cs typeface="Sree Krushnadevaraya" pitchFamily="2" charset="0"/>
            </a:rPr>
            <a:t>జయించు</a:t>
          </a:r>
          <a:endParaRPr lang="es-ES" sz="2400" dirty="0">
            <a:solidFill>
              <a:schemeClr val="accent5">
                <a:lumMod val="50000"/>
              </a:schemeClr>
            </a:solidFill>
            <a:latin typeface="Sree Krushnadevaraya" pitchFamily="2" charset="0"/>
            <a:cs typeface="Sree Krushnadevaraya" pitchFamily="2" charset="0"/>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te-IN" sz="1800" b="1" dirty="0">
              <a:solidFill>
                <a:schemeClr val="accent5">
                  <a:lumMod val="50000"/>
                </a:schemeClr>
              </a:solidFill>
              <a:latin typeface="Sree Krushnadevaraya" pitchFamily="2" charset="0"/>
              <a:cs typeface="Sree Krushnadevaraya" pitchFamily="2" charset="0"/>
            </a:rPr>
            <a:t>పాపాన్ని నివారించడానికి చిట్కాలు</a:t>
          </a:r>
          <a:endParaRPr lang="es-ES" sz="1800" dirty="0">
            <a:solidFill>
              <a:schemeClr val="accent5">
                <a:lumMod val="50000"/>
              </a:schemeClr>
            </a:solidFill>
            <a:latin typeface="Sree Krushnadevaraya" pitchFamily="2" charset="0"/>
            <a:cs typeface="Sree Krushnadevaraya" pitchFamily="2" charset="0"/>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te-IN" sz="2400" b="1" dirty="0">
              <a:effectLst>
                <a:outerShdw blurRad="38100" dist="38100" dir="2700000" algn="tl">
                  <a:srgbClr val="000000"/>
                </a:outerShdw>
              </a:effectLst>
              <a:latin typeface="Sree Krushnadevaraya" pitchFamily="2" charset="0"/>
              <a:cs typeface="Sree Krushnadevaraya" pitchFamily="2" charset="0"/>
            </a:rPr>
            <a:t>ధర్మశాస్త్రం</a:t>
          </a:r>
          <a:endParaRPr lang="en-IN" sz="2400" b="1" dirty="0">
            <a:effectLst>
              <a:outerShdw blurRad="38100" dist="38100" dir="2700000" algn="tl">
                <a:srgbClr val="000000"/>
              </a:outerShdw>
            </a:effectLst>
            <a:latin typeface="Sree Krushnadevaraya" pitchFamily="2" charset="0"/>
            <a:cs typeface="Sree Krushnadevaraya" pitchFamily="2" charset="0"/>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te-IN" sz="2400" b="1" dirty="0">
              <a:solidFill>
                <a:schemeClr val="accent3">
                  <a:lumMod val="50000"/>
                </a:schemeClr>
              </a:solidFill>
              <a:latin typeface="Sree Krushnadevaraya" pitchFamily="2" charset="0"/>
              <a:cs typeface="Sree Krushnadevaraya" pitchFamily="2" charset="0"/>
            </a:rPr>
            <a:t>పాపం, మరియు </a:t>
          </a:r>
          <a:r>
            <a:rPr lang="te-IN" sz="2000" b="1" dirty="0">
              <a:solidFill>
                <a:schemeClr val="accent3">
                  <a:lumMod val="50000"/>
                </a:schemeClr>
              </a:solidFill>
              <a:latin typeface="Sree Krushnadevaraya" pitchFamily="2" charset="0"/>
              <a:cs typeface="Sree Krushnadevaraya" pitchFamily="2" charset="0"/>
            </a:rPr>
            <a:t>ధర్మశాస్త్రం</a:t>
          </a:r>
          <a:endParaRPr lang="es-ES" sz="2400" dirty="0">
            <a:solidFill>
              <a:schemeClr val="accent3">
                <a:lumMod val="50000"/>
              </a:schemeClr>
            </a:solidFill>
            <a:latin typeface="Sree Krushnadevaraya" pitchFamily="2" charset="0"/>
            <a:cs typeface="Sree Krushnadevaraya" pitchFamily="2" charset="0"/>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te-IN" sz="2400" b="1" dirty="0">
              <a:effectLst>
                <a:outerShdw blurRad="38100" dist="38100" dir="2700000" algn="tl">
                  <a:srgbClr val="000000"/>
                </a:outerShdw>
              </a:effectLst>
              <a:latin typeface="Sree Krushnadevaraya" pitchFamily="2" charset="0"/>
              <a:cs typeface="Sree Krushnadevaraya" pitchFamily="2" charset="0"/>
            </a:rPr>
            <a:t>సువార్త</a:t>
          </a:r>
          <a:endParaRPr lang="es-ES" sz="2400" dirty="0">
            <a:effectLst>
              <a:outerShdw blurRad="38100" dist="38100" dir="2700000" algn="tl">
                <a:srgbClr val="000000"/>
              </a:outerShdw>
            </a:effectLst>
            <a:latin typeface="Sree Krushnadevaraya" pitchFamily="2" charset="0"/>
            <a:cs typeface="Sree Krushnadevaraya" pitchFamily="2" charset="0"/>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te-IN" sz="2000" b="1" dirty="0">
              <a:solidFill>
                <a:schemeClr val="accent6">
                  <a:lumMod val="50000"/>
                </a:schemeClr>
              </a:solidFill>
              <a:latin typeface="Sree Krushnadevaraya" pitchFamily="2" charset="0"/>
              <a:cs typeface="Sree Krushnadevaraya" pitchFamily="2" charset="0"/>
            </a:rPr>
            <a:t>సువార్త, మరియు ధర్మశాస్త్రం</a:t>
          </a:r>
          <a:endParaRPr lang="es-ES" sz="2000" dirty="0">
            <a:solidFill>
              <a:schemeClr val="accent6">
                <a:lumMod val="50000"/>
              </a:schemeClr>
            </a:solidFill>
            <a:latin typeface="Sree Krushnadevaraya" pitchFamily="2" charset="0"/>
            <a:cs typeface="Sree Krushnadevaraya" pitchFamily="2" charset="0"/>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246DB39-A556-478E-8E29-C39B30FF19AB}">
      <dgm:prSet custT="1"/>
      <dgm:spPr/>
      <dgm:t>
        <a:bodyPr/>
        <a:lstStyle/>
        <a:p>
          <a:endParaRPr lang="en-IN" sz="2400" b="1" dirty="0">
            <a:solidFill>
              <a:schemeClr val="accent3">
                <a:lumMod val="50000"/>
              </a:schemeClr>
            </a:solidFill>
            <a:latin typeface="Sree Krushnadevaraya" pitchFamily="2" charset="0"/>
            <a:cs typeface="Sree Krushnadevaraya" pitchFamily="2" charset="0"/>
          </a:endParaRPr>
        </a:p>
      </dgm:t>
    </dgm:pt>
    <dgm:pt modelId="{50E931D9-20E7-4FA8-937C-FE4134F827DD}" type="parTrans" cxnId="{5BF2F279-2B71-4820-A0D4-25529988C367}">
      <dgm:prSet/>
      <dgm:spPr/>
      <dgm:t>
        <a:bodyPr/>
        <a:lstStyle/>
        <a:p>
          <a:endParaRPr lang="en-IN"/>
        </a:p>
      </dgm:t>
    </dgm:pt>
    <dgm:pt modelId="{70F99AD2-5AA4-4447-BDE3-6592A50F687F}" type="sibTrans" cxnId="{5BF2F279-2B71-4820-A0D4-25529988C367}">
      <dgm:prSet/>
      <dgm:spPr/>
      <dgm:t>
        <a:bodyPr/>
        <a:lstStyle/>
        <a:p>
          <a:endParaRPr lang="en-IN"/>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te-IN" sz="2000" b="1" dirty="0">
              <a:solidFill>
                <a:schemeClr val="accent6">
                  <a:lumMod val="50000"/>
                </a:schemeClr>
              </a:solidFill>
              <a:latin typeface="Sree Krushnadevaraya" pitchFamily="2" charset="0"/>
              <a:cs typeface="Sree Krushnadevaraya" pitchFamily="2" charset="0"/>
            </a:rPr>
            <a:t>రాతి మీద నిర్మించబడినవి</a:t>
          </a:r>
          <a:endParaRPr lang="es-ES" sz="2000" dirty="0">
            <a:solidFill>
              <a:schemeClr val="accent6">
                <a:lumMod val="50000"/>
              </a:schemeClr>
            </a:solidFill>
            <a:latin typeface="Sree Krushnadevaraya" pitchFamily="2" charset="0"/>
            <a:cs typeface="Sree Krushnadevaraya" pitchFamily="2" charset="0"/>
          </a:endParaRPr>
        </a:p>
      </dgm:t>
    </dgm:pt>
    <dgm:pt modelId="{F5FC52E4-2827-47DE-95F1-7ED2C42CD9FD}" type="sibTrans" cxnId="{59B1C286-B434-4A1D-B62A-0D85AC8A9850}">
      <dgm:prSet/>
      <dgm:spPr/>
      <dgm:t>
        <a:bodyPr/>
        <a:lstStyle/>
        <a:p>
          <a:endParaRPr lang="es-ES" sz="2000"/>
        </a:p>
      </dgm:t>
    </dgm:pt>
    <dgm:pt modelId="{C4427067-2768-4A61-8C2A-3B4271D61757}" type="par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5BF2F279-2B71-4820-A0D4-25529988C367}" srcId="{CB847E78-E7B4-4C72-946C-7B4663638012}" destId="{4246DB39-A556-478E-8E29-C39B30FF19AB}" srcOrd="1" destOrd="0" parTransId="{50E931D9-20E7-4FA8-937C-FE4134F827DD}" sibTransId="{70F99AD2-5AA4-4447-BDE3-6592A50F687F}"/>
    <dgm:cxn modelId="{9473AB7F-0CE3-4893-AC7E-6A54E893C745}" type="presOf" srcId="{4246DB39-A556-478E-8E29-C39B30FF19AB}" destId="{4A54D78A-3D96-497B-932C-5FB5FF2435E0}" srcOrd="0" destOrd="1"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pPr>
            <a:lnSpc>
              <a:spcPct val="50000"/>
            </a:lnSpc>
          </a:pPr>
          <a:r>
            <a:rPr lang="te-IN" sz="2000" b="1" dirty="0">
              <a:latin typeface="Sree Krushnadevaraya" pitchFamily="2" charset="0"/>
              <a:cs typeface="Sree Krushnadevaraya" pitchFamily="2" charset="0"/>
            </a:rPr>
            <a:t>మీరు పాపం చేసే ప్రదేశాలకు వెళ్లడం మానుకోండి (మార్కు 9:45; యోబు 23:11). ఉదాహరణకు, నైట్‌క్లబ్‌కు వెళ్లడం.</a:t>
          </a:r>
          <a:endParaRPr lang="es-ES" sz="2000" dirty="0">
            <a:latin typeface="Sree Krushnadevaraya" pitchFamily="2" charset="0"/>
            <a:cs typeface="Sree Krushnadevaraya" pitchFamily="2" charset="0"/>
          </a:endParaRPr>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pPr>
            <a:lnSpc>
              <a:spcPct val="50000"/>
            </a:lnSpc>
          </a:pPr>
          <a:r>
            <a:rPr lang="te-IN" sz="2000" b="1" dirty="0">
              <a:latin typeface="Sree Krushnadevaraya" pitchFamily="2" charset="0"/>
              <a:cs typeface="Sree Krushnadevaraya" pitchFamily="2" charset="0"/>
            </a:rPr>
            <a:t>మిమ్మల్ని పాపంలోకి నడిపించే విషయాలను చూడకుండా ఉండండి (మార్కు 9:47; యోబు 31:1). ఉదాహరణకు, అసభ్యకరమైన సన్నివేశాలు ఉన్న సినిమాలు చూడటం.</a:t>
          </a:r>
          <a:endParaRPr lang="es-ES" sz="2000" dirty="0">
            <a:latin typeface="Sree Krushnadevaraya" pitchFamily="2" charset="0"/>
            <a:cs typeface="Sree Krushnadevaraya" pitchFamily="2" charset="0"/>
          </a:endParaRPr>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pPr>
            <a:lnSpc>
              <a:spcPct val="50000"/>
            </a:lnSpc>
          </a:pPr>
          <a:r>
            <a:rPr lang="te-IN" sz="2000" b="1" i="0" dirty="0">
              <a:latin typeface="Sree Krushnadevaraya" pitchFamily="2" charset="0"/>
              <a:cs typeface="Sree Krushnadevaraya" pitchFamily="2" charset="0"/>
            </a:rPr>
            <a:t>మిమ్మల్ని పాపంలోకి నడిపించే పనులు చేయడం మానుకోండి (మార్కు 9:43; యోబు 23:12). ఉదాహరణకు, మద్యం కొనుగోలు.</a:t>
          </a:r>
          <a:endParaRPr lang="es-ES" sz="2000" b="1" dirty="0">
            <a:latin typeface="Sree Krushnadevaraya" pitchFamily="2" charset="0"/>
            <a:cs typeface="Sree Krushnadevaraya" pitchFamily="2" charset="0"/>
          </a:endParaRPr>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tIns="0" anchor="t"/>
        <a:lstStyle/>
        <a:p>
          <a:r>
            <a:rPr lang="te-IN" sz="2000" b="1" dirty="0">
              <a:latin typeface="Sree Krushnadevaraya" pitchFamily="2" charset="0"/>
              <a:cs typeface="Sree Krushnadevaraya" pitchFamily="2" charset="0"/>
            </a:rPr>
            <a:t>మీ గురించి మీరు ఆలోచించకండి. (1 కొరిం. 10:12)</a:t>
          </a:r>
          <a:endParaRPr lang="es-ES" sz="2000" dirty="0">
            <a:latin typeface="Sree Krushnadevaraya" pitchFamily="2" charset="0"/>
            <a:cs typeface="Sree Krushnadevaraya" pitchFamily="2" charset="0"/>
          </a:endParaRPr>
        </a:p>
      </dgm:t>
    </dgm:pt>
    <dgm:pt modelId="{F4A64A9D-B9EC-412A-A84B-6833F0EB1381}" type="parTrans" cxnId="{E52207DD-BA6C-4469-AD8F-79B34FA087E7}">
      <dgm:prSet/>
      <dgm:spPr/>
      <dgm:t>
        <a:bodyPr/>
        <a:lstStyle/>
        <a:p>
          <a:endParaRPr lang="es-ES" sz="2000">
            <a:latin typeface="Sree Krushnadevaraya" pitchFamily="2" charset="0"/>
            <a:cs typeface="Sree Krushnadevaraya" pitchFamily="2" charset="0"/>
          </a:endParaRPr>
        </a:p>
      </dgm:t>
    </dgm:pt>
    <dgm:pt modelId="{45C36825-9CB4-4912-A22D-4852481B5D11}" type="sibTrans" cxnId="{E52207DD-BA6C-4469-AD8F-79B34FA087E7}">
      <dgm:prSet/>
      <dgm:spPr/>
      <dgm:t>
        <a:bodyPr/>
        <a:lstStyle/>
        <a:p>
          <a:endParaRPr lang="es-ES" sz="2000">
            <a:latin typeface="Sree Krushnadevaraya" pitchFamily="2" charset="0"/>
            <a:cs typeface="Sree Krushnadevaraya" pitchFamily="2" charset="0"/>
          </a:endParaRPr>
        </a:p>
      </dgm:t>
    </dgm:pt>
    <dgm:pt modelId="{BA6A28FF-DC7E-4964-B2B9-A2D8112C9C80}">
      <dgm:prSet custT="1"/>
      <dgm:spPr>
        <a:solidFill>
          <a:schemeClr val="accent1">
            <a:lumMod val="60000"/>
            <a:lumOff val="40000"/>
          </a:schemeClr>
        </a:solidFill>
      </dgm:spPr>
      <dgm:t>
        <a:bodyPr tIns="180000"/>
        <a:lstStyle/>
        <a:p>
          <a:r>
            <a:rPr lang="te-IN" sz="2000" b="1" dirty="0">
              <a:latin typeface="Sree Krushnadevaraya" pitchFamily="2" charset="0"/>
              <a:cs typeface="Sree Krushnadevaraya" pitchFamily="2" charset="0"/>
            </a:rPr>
            <a:t>మీరు ఎంత మంచివారో అందరికీ చెప్పడం మానేసి, యేసులాగా వినయపూర్వకంగా ఉండండి (మత్త. 6:2)</a:t>
          </a:r>
          <a:endParaRPr lang="es-ES" sz="2000" dirty="0">
            <a:latin typeface="Sree Krushnadevaraya" pitchFamily="2" charset="0"/>
            <a:cs typeface="Sree Krushnadevaraya" pitchFamily="2" charset="0"/>
          </a:endParaRPr>
        </a:p>
      </dgm:t>
    </dgm:pt>
    <dgm:pt modelId="{58F6B824-EDC7-4E48-A748-D2E01A2CF2A9}" type="parTrans" cxnId="{6199E992-61E6-4C8E-BDB1-7138C698D6EC}">
      <dgm:prSet/>
      <dgm:spPr/>
      <dgm:t>
        <a:bodyPr/>
        <a:lstStyle/>
        <a:p>
          <a:endParaRPr lang="es-ES" sz="2000">
            <a:latin typeface="Sree Krushnadevaraya" pitchFamily="2" charset="0"/>
            <a:cs typeface="Sree Krushnadevaraya" pitchFamily="2" charset="0"/>
          </a:endParaRPr>
        </a:p>
      </dgm:t>
    </dgm:pt>
    <dgm:pt modelId="{084828A7-4D2F-4AEB-9C7B-19B38DBCB8A8}" type="sibTrans" cxnId="{6199E992-61E6-4C8E-BDB1-7138C698D6EC}">
      <dgm:prSet/>
      <dgm:spPr/>
      <dgm:t>
        <a:bodyPr/>
        <a:lstStyle/>
        <a:p>
          <a:endParaRPr lang="es-ES" sz="2000">
            <a:latin typeface="Sree Krushnadevaraya" pitchFamily="2" charset="0"/>
            <a:cs typeface="Sree Krushnadevaraya" pitchFamily="2" charset="0"/>
          </a:endParaRPr>
        </a:p>
      </dgm:t>
    </dgm:pt>
    <dgm:pt modelId="{1D38D7AB-35A3-4551-92F2-5879D30183E2}">
      <dgm:prSet custT="1"/>
      <dgm:spPr/>
      <dgm:t>
        <a:bodyPr tIns="180000"/>
        <a:lstStyle/>
        <a:p>
          <a:r>
            <a:rPr lang="te-IN" sz="2000" b="1" dirty="0">
              <a:latin typeface="Sree Krushnadevaraya" pitchFamily="2" charset="0"/>
              <a:cs typeface="Sree Krushnadevaraya" pitchFamily="2" charset="0"/>
            </a:rPr>
            <a:t>మీ హృదయములో నుండి కామమును నిర్మూలించుటకు ఏది అవసరమో అది చేయండి (మత్త. 5:28-29)</a:t>
          </a:r>
          <a:endParaRPr lang="es-ES" sz="2000" dirty="0">
            <a:latin typeface="Sree Krushnadevaraya" pitchFamily="2" charset="0"/>
            <a:cs typeface="Sree Krushnadevaraya" pitchFamily="2" charset="0"/>
          </a:endParaRPr>
        </a:p>
      </dgm:t>
    </dgm:pt>
    <dgm:pt modelId="{7309ADB6-D97B-41C4-AD46-A83007ABA36A}" type="parTrans" cxnId="{EDFF206A-0947-40D4-93F6-04577C9ABE59}">
      <dgm:prSet/>
      <dgm:spPr/>
      <dgm:t>
        <a:bodyPr/>
        <a:lstStyle/>
        <a:p>
          <a:endParaRPr lang="es-ES" sz="2000">
            <a:latin typeface="Sree Krushnadevaraya" pitchFamily="2" charset="0"/>
            <a:cs typeface="Sree Krushnadevaraya" pitchFamily="2" charset="0"/>
          </a:endParaRPr>
        </a:p>
      </dgm:t>
    </dgm:pt>
    <dgm:pt modelId="{1488F7C4-28C2-46D6-93CF-841C8BC8F88E}" type="sibTrans" cxnId="{EDFF206A-0947-40D4-93F6-04577C9ABE59}">
      <dgm:prSet/>
      <dgm:spPr/>
      <dgm:t>
        <a:bodyPr/>
        <a:lstStyle/>
        <a:p>
          <a:endParaRPr lang="es-ES" sz="2000">
            <a:latin typeface="Sree Krushnadevaraya" pitchFamily="2" charset="0"/>
            <a:cs typeface="Sree Krushnadevaraya" pitchFamily="2" charset="0"/>
          </a:endParaRPr>
        </a:p>
      </dgm:t>
    </dgm:pt>
    <dgm:pt modelId="{6F487468-4F2E-4888-8FE8-F0C6D9FF8C0D}">
      <dgm:prSet custT="1"/>
      <dgm:spPr/>
      <dgm:t>
        <a:bodyPr tIns="216000"/>
        <a:lstStyle/>
        <a:p>
          <a:r>
            <a:rPr lang="te-IN" sz="2000" b="1" dirty="0">
              <a:latin typeface="Sree Krushnadevaraya" pitchFamily="2" charset="0"/>
              <a:cs typeface="Sree Krushnadevaraya" pitchFamily="2" charset="0"/>
            </a:rPr>
            <a:t>ఇతరులను విమర్శించడం మరియు తీర్పు చెప్పడం మానేయండి (1 కొరిం. 4:5)</a:t>
          </a:r>
          <a:endParaRPr lang="es-ES" sz="2000" dirty="0">
            <a:latin typeface="Sree Krushnadevaraya" pitchFamily="2" charset="0"/>
            <a:cs typeface="Sree Krushnadevaraya" pitchFamily="2" charset="0"/>
          </a:endParaRPr>
        </a:p>
      </dgm:t>
    </dgm:pt>
    <dgm:pt modelId="{BC3B90D9-793C-44E1-AE02-DACBAEEBDF4E}" type="parTrans" cxnId="{4556428A-F6F8-4A4A-A343-67688F973C48}">
      <dgm:prSet/>
      <dgm:spPr/>
      <dgm:t>
        <a:bodyPr/>
        <a:lstStyle/>
        <a:p>
          <a:endParaRPr lang="es-ES" sz="2000">
            <a:latin typeface="Sree Krushnadevaraya" pitchFamily="2" charset="0"/>
            <a:cs typeface="Sree Krushnadevaraya" pitchFamily="2" charset="0"/>
          </a:endParaRPr>
        </a:p>
      </dgm:t>
    </dgm:pt>
    <dgm:pt modelId="{519B945B-FE0B-46B3-BC99-C48F1A3CE485}" type="sibTrans" cxnId="{4556428A-F6F8-4A4A-A343-67688F973C48}">
      <dgm:prSet/>
      <dgm:spPr/>
      <dgm:t>
        <a:bodyPr/>
        <a:lstStyle/>
        <a:p>
          <a:endParaRPr lang="es-ES" sz="2000">
            <a:latin typeface="Sree Krushnadevaraya" pitchFamily="2" charset="0"/>
            <a:cs typeface="Sree Krushnadevaraya" pitchFamily="2" charset="0"/>
          </a:endParaRPr>
        </a:p>
      </dgm:t>
    </dgm:pt>
    <dgm:pt modelId="{6153C5EA-95B9-4F10-BBEF-5052CCEB0196}">
      <dgm:prSet custT="1"/>
      <dgm:spPr/>
      <dgm:t>
        <a:bodyPr tIns="180000"/>
        <a:lstStyle/>
        <a:p>
          <a:r>
            <a:rPr lang="te-IN" sz="2000" b="1" dirty="0">
              <a:latin typeface="Sree Krushnadevaraya" pitchFamily="2" charset="0"/>
              <a:cs typeface="Sree Krushnadevaraya" pitchFamily="2" charset="0"/>
            </a:rPr>
            <a:t>మీ శత్రువులను ద్వేషించకండి, కానీ వారి కోసం ప్రార్థించండి (మత్త. 5:44)</a:t>
          </a:r>
          <a:endParaRPr lang="es-ES" sz="2000" dirty="0">
            <a:latin typeface="Sree Krushnadevaraya" pitchFamily="2" charset="0"/>
            <a:cs typeface="Sree Krushnadevaraya" pitchFamily="2" charset="0"/>
          </a:endParaRPr>
        </a:p>
      </dgm:t>
    </dgm:pt>
    <dgm:pt modelId="{D980A680-9748-430D-8637-28E7FFE94E59}" type="parTrans" cxnId="{44B2EA85-515E-44BF-A988-667D8EEB8746}">
      <dgm:prSet/>
      <dgm:spPr/>
      <dgm:t>
        <a:bodyPr/>
        <a:lstStyle/>
        <a:p>
          <a:endParaRPr lang="es-ES" sz="2000">
            <a:latin typeface="Sree Krushnadevaraya" pitchFamily="2" charset="0"/>
            <a:cs typeface="Sree Krushnadevaraya" pitchFamily="2" charset="0"/>
          </a:endParaRPr>
        </a:p>
      </dgm:t>
    </dgm:pt>
    <dgm:pt modelId="{4CAAA404-A1C2-4F2C-851A-43409101014B}" type="sibTrans" cxnId="{44B2EA85-515E-44BF-A988-667D8EEB8746}">
      <dgm:prSet/>
      <dgm:spPr/>
      <dgm:t>
        <a:bodyPr/>
        <a:lstStyle/>
        <a:p>
          <a:endParaRPr lang="es-ES" sz="2000">
            <a:latin typeface="Sree Krushnadevaraya" pitchFamily="2" charset="0"/>
            <a:cs typeface="Sree Krushnadevaraya" pitchFamily="2" charset="0"/>
          </a:endParaRPr>
        </a:p>
      </dgm:t>
    </dgm:pt>
    <dgm:pt modelId="{9077B3CB-908E-46B6-83B7-94F2F5EDC423}">
      <dgm:prSet custT="1"/>
      <dgm:spPr/>
      <dgm:t>
        <a:bodyPr tIns="180000"/>
        <a:lstStyle/>
        <a:p>
          <a:r>
            <a:rPr lang="te-IN" sz="2000" b="1" dirty="0">
              <a:latin typeface="Sree Krushnadevaraya" pitchFamily="2" charset="0"/>
              <a:cs typeface="Sree Krushnadevaraya" pitchFamily="2" charset="0"/>
            </a:rPr>
            <a:t>మీ చుట్టూ ఉన్న వారితో కోపంగా ఉండటం మానేయండి (మత్త. 5:22)</a:t>
          </a:r>
          <a:endParaRPr lang="es-ES" sz="2000" dirty="0">
            <a:latin typeface="Sree Krushnadevaraya" pitchFamily="2" charset="0"/>
            <a:cs typeface="Sree Krushnadevaraya" pitchFamily="2" charset="0"/>
          </a:endParaRPr>
        </a:p>
      </dgm:t>
    </dgm:pt>
    <dgm:pt modelId="{5797365E-58E6-43E5-8BAC-82CB36A6C236}" type="parTrans" cxnId="{E00C1790-F7EC-4A4B-A839-07DEEA29A740}">
      <dgm:prSet/>
      <dgm:spPr/>
      <dgm:t>
        <a:bodyPr/>
        <a:lstStyle/>
        <a:p>
          <a:endParaRPr lang="es-ES" sz="2000">
            <a:latin typeface="Sree Krushnadevaraya" pitchFamily="2" charset="0"/>
            <a:cs typeface="Sree Krushnadevaraya" pitchFamily="2" charset="0"/>
          </a:endParaRPr>
        </a:p>
      </dgm:t>
    </dgm:pt>
    <dgm:pt modelId="{F33C1D21-50AF-4E23-8920-3A2EC893C556}" type="sibTrans" cxnId="{E00C1790-F7EC-4A4B-A839-07DEEA29A740}">
      <dgm:prSet/>
      <dgm:spPr/>
      <dgm:t>
        <a:bodyPr/>
        <a:lstStyle/>
        <a:p>
          <a:endParaRPr lang="es-ES" sz="2000">
            <a:latin typeface="Sree Krushnadevaraya" pitchFamily="2" charset="0"/>
            <a:cs typeface="Sree Krushnadevaraya" pitchFamily="2" charset="0"/>
          </a:endParaRPr>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pPr>
            <a:lnSpc>
              <a:spcPct val="60000"/>
            </a:lnSpc>
          </a:pPr>
          <a:r>
            <a:rPr lang="te-IN" sz="2000" b="1" dirty="0">
              <a:solidFill>
                <a:schemeClr val="tx1"/>
              </a:solidFill>
              <a:latin typeface="Sree Krushnadevaraya" pitchFamily="2" charset="0"/>
              <a:cs typeface="Sree Krushnadevaraya" pitchFamily="2" charset="0"/>
            </a:rPr>
            <a:t>పాపం అంటే ఏమిటో చట్టం నిర్వచిస్తుంది</a:t>
          </a:r>
          <a:endParaRPr lang="es-ES" sz="2000" dirty="0">
            <a:solidFill>
              <a:schemeClr val="tx1"/>
            </a:solidFill>
            <a:latin typeface="Sree Krushnadevaraya" pitchFamily="2" charset="0"/>
            <a:cs typeface="Sree Krushnadevaraya" pitchFamily="2" charset="0"/>
          </a:endParaRPr>
        </a:p>
      </dgm:t>
    </dgm:pt>
    <dgm:pt modelId="{1A61DAB2-B36C-4873-A979-8701D6B870E9}" type="parTrans" cxnId="{9DD4AC7F-16EE-4B21-9CD8-7D4718E44685}">
      <dgm:prSet/>
      <dgm:spPr/>
      <dgm:t>
        <a:bodyPr/>
        <a:lstStyle/>
        <a:p>
          <a:pPr>
            <a:lnSpc>
              <a:spcPct val="60000"/>
            </a:lnSpc>
          </a:pPr>
          <a:endParaRPr lang="es-ES" sz="2000">
            <a:latin typeface="Sree Krushnadevaraya" pitchFamily="2" charset="0"/>
            <a:cs typeface="Sree Krushnadevaraya" pitchFamily="2" charset="0"/>
          </a:endParaRPr>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pPr>
            <a:lnSpc>
              <a:spcPct val="60000"/>
            </a:lnSpc>
          </a:pPr>
          <a:endParaRPr lang="es-ES" sz="2000">
            <a:latin typeface="Sree Krushnadevaraya" pitchFamily="2" charset="0"/>
            <a:cs typeface="Sree Krushnadevaraya" pitchFamily="2" charset="0"/>
          </a:endParaRPr>
        </a:p>
      </dgm:t>
    </dgm:pt>
    <dgm:pt modelId="{352D32F5-4E7E-4925-AEAE-D4FF0F22E803}">
      <dgm:prSet custT="1"/>
      <dgm:spPr>
        <a:effectLst>
          <a:outerShdw blurRad="50800" dist="38100" dir="2700000" algn="tl" rotWithShape="0">
            <a:prstClr val="black">
              <a:alpha val="40000"/>
            </a:prstClr>
          </a:outerShdw>
        </a:effectLst>
      </dgm:spPr>
      <dgm:t>
        <a:bodyPr/>
        <a:lstStyle/>
        <a:p>
          <a:pPr>
            <a:lnSpc>
              <a:spcPct val="60000"/>
            </a:lnSpc>
          </a:pPr>
          <a:r>
            <a:rPr lang="te-IN" sz="2000" b="1" dirty="0">
              <a:solidFill>
                <a:schemeClr val="tx1"/>
              </a:solidFill>
              <a:latin typeface="Sree Krushnadevaraya" pitchFamily="2" charset="0"/>
              <a:cs typeface="Sree Krushnadevaraya" pitchFamily="2" charset="0"/>
            </a:rPr>
            <a:t>మనము పాపము చేసినప్పుడు మనకు నిత్య మరణ శిక్ష విధించబడుతుంది</a:t>
          </a:r>
          <a:endParaRPr lang="es-ES" sz="2000" dirty="0">
            <a:solidFill>
              <a:schemeClr val="tx1"/>
            </a:solidFill>
            <a:latin typeface="Sree Krushnadevaraya" pitchFamily="2" charset="0"/>
            <a:cs typeface="Sree Krushnadevaraya" pitchFamily="2" charset="0"/>
          </a:endParaRPr>
        </a:p>
      </dgm:t>
    </dgm:pt>
    <dgm:pt modelId="{249FEEB9-8C54-47C3-BB00-5F8C9FE67945}" type="parTrans" cxnId="{1697C5E1-BEF9-4527-8EDE-915FE5CFDD0D}">
      <dgm:prSet/>
      <dgm:spPr/>
      <dgm:t>
        <a:bodyPr/>
        <a:lstStyle/>
        <a:p>
          <a:pPr>
            <a:lnSpc>
              <a:spcPct val="60000"/>
            </a:lnSpc>
          </a:pPr>
          <a:endParaRPr lang="es-ES" sz="2000">
            <a:latin typeface="Sree Krushnadevaraya" pitchFamily="2" charset="0"/>
            <a:cs typeface="Sree Krushnadevaraya" pitchFamily="2" charset="0"/>
          </a:endParaRPr>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pPr>
            <a:lnSpc>
              <a:spcPct val="60000"/>
            </a:lnSpc>
          </a:pPr>
          <a:endParaRPr lang="es-ES" sz="2000">
            <a:latin typeface="Sree Krushnadevaraya" pitchFamily="2" charset="0"/>
            <a:cs typeface="Sree Krushnadevaraya" pitchFamily="2" charset="0"/>
          </a:endParaRPr>
        </a:p>
      </dgm:t>
    </dgm:pt>
    <dgm:pt modelId="{FCAA6A03-8335-4EE3-89B5-7430CADCA249}">
      <dgm:prSet custT="1"/>
      <dgm:spPr>
        <a:effectLst>
          <a:outerShdw blurRad="50800" dist="38100" dir="2700000" algn="tl" rotWithShape="0">
            <a:prstClr val="black">
              <a:alpha val="40000"/>
            </a:prstClr>
          </a:outerShdw>
        </a:effectLst>
      </dgm:spPr>
      <dgm:t>
        <a:bodyPr/>
        <a:lstStyle/>
        <a:p>
          <a:pPr>
            <a:lnSpc>
              <a:spcPct val="60000"/>
            </a:lnSpc>
          </a:pPr>
          <a:r>
            <a:rPr lang="te-IN" sz="2000" b="1" dirty="0">
              <a:solidFill>
                <a:schemeClr val="tx1"/>
              </a:solidFill>
              <a:latin typeface="Sree Krushnadevaraya" pitchFamily="2" charset="0"/>
              <a:cs typeface="Sree Krushnadevaraya" pitchFamily="2" charset="0"/>
            </a:rPr>
            <a:t>పాపమును క్షమించుటకు ధర్మశాస్త్రము అసమర్థమైనది</a:t>
          </a:r>
          <a:endParaRPr lang="es-ES" sz="2000" dirty="0">
            <a:solidFill>
              <a:schemeClr val="tx1"/>
            </a:solidFill>
            <a:latin typeface="Sree Krushnadevaraya" pitchFamily="2" charset="0"/>
            <a:cs typeface="Sree Krushnadevaraya" pitchFamily="2" charset="0"/>
          </a:endParaRPr>
        </a:p>
      </dgm:t>
    </dgm:pt>
    <dgm:pt modelId="{64F90AB7-0C79-40F6-8338-D836EFA42224}" type="parTrans" cxnId="{248A3D18-14AA-4921-A5C4-23F1BAB5D59D}">
      <dgm:prSet/>
      <dgm:spPr/>
      <dgm:t>
        <a:bodyPr/>
        <a:lstStyle/>
        <a:p>
          <a:pPr>
            <a:lnSpc>
              <a:spcPct val="60000"/>
            </a:lnSpc>
          </a:pPr>
          <a:endParaRPr lang="es-ES" sz="2000">
            <a:latin typeface="Sree Krushnadevaraya" pitchFamily="2" charset="0"/>
            <a:cs typeface="Sree Krushnadevaraya" pitchFamily="2" charset="0"/>
          </a:endParaRPr>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pPr>
            <a:lnSpc>
              <a:spcPct val="60000"/>
            </a:lnSpc>
          </a:pPr>
          <a:endParaRPr lang="es-ES" sz="2000">
            <a:latin typeface="Sree Krushnadevaraya" pitchFamily="2" charset="0"/>
            <a:cs typeface="Sree Krushnadevaraya" pitchFamily="2" charset="0"/>
          </a:endParaRPr>
        </a:p>
      </dgm:t>
    </dgm:pt>
    <dgm:pt modelId="{23BA439E-5288-4E64-BAD5-1951EFEF9F9C}">
      <dgm:prSet custT="1"/>
      <dgm:spPr>
        <a:effectLst>
          <a:outerShdw blurRad="50800" dist="38100" dir="2700000" algn="tl" rotWithShape="0">
            <a:prstClr val="black">
              <a:alpha val="40000"/>
            </a:prstClr>
          </a:outerShdw>
        </a:effectLst>
      </dgm:spPr>
      <dgm:t>
        <a:bodyPr/>
        <a:lstStyle/>
        <a:p>
          <a:pPr>
            <a:lnSpc>
              <a:spcPct val="60000"/>
            </a:lnSpc>
          </a:pPr>
          <a:r>
            <a:rPr lang="te-IN" sz="2000" b="1" dirty="0">
              <a:effectLst>
                <a:outerShdw blurRad="38100" dist="38100" dir="2700000" algn="tl">
                  <a:srgbClr val="000000"/>
                </a:outerShdw>
              </a:effectLst>
              <a:latin typeface="Sree Krushnadevaraya" pitchFamily="2" charset="0"/>
              <a:cs typeface="Sree Krushnadevaraya" pitchFamily="2" charset="0"/>
            </a:rPr>
            <a:t>యేసు మన పాపాల కోసం చెల్లించడానికి శాశ్వతమైన మరణాన్ని అనుభవించాడు</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AE05B087-2155-4348-BEEC-66D095C4707D}" type="parTrans" cxnId="{5ACAA7D1-9BF9-4A63-BF66-C0E01FD5F9C6}">
      <dgm:prSet/>
      <dgm:spPr/>
      <dgm:t>
        <a:bodyPr/>
        <a:lstStyle/>
        <a:p>
          <a:pPr>
            <a:lnSpc>
              <a:spcPct val="60000"/>
            </a:lnSpc>
          </a:pPr>
          <a:endParaRPr lang="es-ES" sz="2000">
            <a:latin typeface="Sree Krushnadevaraya" pitchFamily="2" charset="0"/>
            <a:cs typeface="Sree Krushnadevaraya" pitchFamily="2" charset="0"/>
          </a:endParaRPr>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pPr>
            <a:lnSpc>
              <a:spcPct val="60000"/>
            </a:lnSpc>
          </a:pPr>
          <a:endParaRPr lang="es-ES" sz="2000">
            <a:latin typeface="Sree Krushnadevaraya" pitchFamily="2" charset="0"/>
            <a:cs typeface="Sree Krushnadevaraya" pitchFamily="2" charset="0"/>
          </a:endParaRPr>
        </a:p>
      </dgm:t>
    </dgm:pt>
    <dgm:pt modelId="{F4BC2122-C8BB-4361-8E6B-89B0B595E450}">
      <dgm:prSet custT="1"/>
      <dgm:spPr>
        <a:effectLst>
          <a:outerShdw blurRad="50800" dist="38100" dir="2700000" algn="tl" rotWithShape="0">
            <a:prstClr val="black">
              <a:alpha val="40000"/>
            </a:prstClr>
          </a:outerShdw>
        </a:effectLst>
      </dgm:spPr>
      <dgm:t>
        <a:bodyPr/>
        <a:lstStyle/>
        <a:p>
          <a:pPr>
            <a:lnSpc>
              <a:spcPct val="60000"/>
            </a:lnSpc>
          </a:pPr>
          <a:r>
            <a:rPr lang="te-IN" sz="2000" b="1" dirty="0">
              <a:effectLst>
                <a:outerShdw blurRad="38100" dist="38100" dir="2700000" algn="tl">
                  <a:srgbClr val="000000"/>
                </a:outerShdw>
              </a:effectLst>
              <a:latin typeface="Sree Krushnadevaraya" pitchFamily="2" charset="0"/>
              <a:cs typeface="Sree Krushnadevaraya" pitchFamily="2" charset="0"/>
            </a:rPr>
            <a:t>యేసు బలిని మనం అంగీకరిస్తే, మన పాపాలు క్షమించబడతాయి</a:t>
          </a:r>
          <a:endParaRPr lang="es-ES" sz="2000" dirty="0">
            <a:effectLst>
              <a:outerShdw blurRad="38100" dist="38100" dir="2700000" algn="tl">
                <a:srgbClr val="000000"/>
              </a:outerShdw>
            </a:effectLst>
            <a:latin typeface="Sree Krushnadevaraya" pitchFamily="2" charset="0"/>
            <a:cs typeface="Sree Krushnadevaraya" pitchFamily="2" charset="0"/>
          </a:endParaRPr>
        </a:p>
      </dgm:t>
    </dgm:pt>
    <dgm:pt modelId="{C7621CEC-89EF-417E-B2C8-F58EC5F5E988}" type="parTrans" cxnId="{C7BE3FCE-2571-4EA1-A5EC-EB03D518A0BE}">
      <dgm:prSet/>
      <dgm:spPr/>
      <dgm:t>
        <a:bodyPr/>
        <a:lstStyle/>
        <a:p>
          <a:pPr>
            <a:lnSpc>
              <a:spcPct val="60000"/>
            </a:lnSpc>
          </a:pPr>
          <a:endParaRPr lang="es-ES" sz="2000">
            <a:latin typeface="Sree Krushnadevaraya" pitchFamily="2" charset="0"/>
            <a:cs typeface="Sree Krushnadevaraya" pitchFamily="2" charset="0"/>
          </a:endParaRPr>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pPr>
            <a:lnSpc>
              <a:spcPct val="60000"/>
            </a:lnSpc>
          </a:pPr>
          <a:endParaRPr lang="es-ES" sz="2000">
            <a:latin typeface="Sree Krushnadevaraya" pitchFamily="2" charset="0"/>
            <a:cs typeface="Sree Krushnadevaraya" pitchFamily="2" charset="0"/>
          </a:endParaRPr>
        </a:p>
      </dgm:t>
    </dgm:pt>
    <dgm:pt modelId="{30BDA8BA-1B02-4A8A-A9A0-BE65FE71576A}">
      <dgm:prSet custT="1"/>
      <dgm:spPr>
        <a:effectLst>
          <a:outerShdw blurRad="50800" dist="38100" dir="2700000" algn="tl" rotWithShape="0">
            <a:prstClr val="black">
              <a:alpha val="40000"/>
            </a:prstClr>
          </a:outerShdw>
        </a:effectLst>
      </dgm:spPr>
      <dgm:t>
        <a:bodyPr/>
        <a:lstStyle/>
        <a:p>
          <a:pPr>
            <a:lnSpc>
              <a:spcPct val="60000"/>
            </a:lnSpc>
          </a:pPr>
          <a:r>
            <a:rPr lang="te-IN" sz="1800" b="1" dirty="0">
              <a:effectLst>
                <a:outerShdw blurRad="38100" dist="38100" dir="2700000" algn="tl">
                  <a:srgbClr val="000000"/>
                </a:outerShdw>
              </a:effectLst>
              <a:latin typeface="Sree Krushnadevaraya" pitchFamily="2" charset="0"/>
              <a:cs typeface="Sree Krushnadevaraya" pitchFamily="2" charset="0"/>
            </a:rPr>
            <a:t>ఒకప్పుడు క్షమించబడినప్పుడు, మనం మరలా పాపం చేయకుండా ధర్మశాస్త్రాన్ని పాటిస్తాం (1 యోహాను 2:1)</a:t>
          </a:r>
          <a:endParaRPr lang="es-ES" sz="1800" dirty="0">
            <a:effectLst>
              <a:outerShdw blurRad="38100" dist="38100" dir="2700000" algn="tl">
                <a:srgbClr val="000000"/>
              </a:outerShdw>
            </a:effectLst>
            <a:latin typeface="Sree Krushnadevaraya" pitchFamily="2" charset="0"/>
            <a:cs typeface="Sree Krushnadevaraya" pitchFamily="2" charset="0"/>
          </a:endParaRPr>
        </a:p>
      </dgm:t>
    </dgm:pt>
    <dgm:pt modelId="{79BBF182-9FFA-4E8E-A40D-C413902E87AD}" type="parTrans" cxnId="{72B16264-CE05-4CED-9C32-AF784B9849C9}">
      <dgm:prSet/>
      <dgm:spPr/>
      <dgm:t>
        <a:bodyPr/>
        <a:lstStyle/>
        <a:p>
          <a:pPr>
            <a:lnSpc>
              <a:spcPct val="60000"/>
            </a:lnSpc>
          </a:pPr>
          <a:endParaRPr lang="es-ES" sz="2000">
            <a:latin typeface="Sree Krushnadevaraya" pitchFamily="2" charset="0"/>
            <a:cs typeface="Sree Krushnadevaraya" pitchFamily="2" charset="0"/>
          </a:endParaRPr>
        </a:p>
      </dgm:t>
    </dgm:pt>
    <dgm:pt modelId="{0A05C47B-27D3-4655-BCC1-A82319958ACF}" type="sibTrans" cxnId="{72B16264-CE05-4CED-9C32-AF784B9849C9}">
      <dgm:prSet/>
      <dgm:spPr/>
      <dgm:t>
        <a:bodyPr/>
        <a:lstStyle/>
        <a:p>
          <a:pPr>
            <a:lnSpc>
              <a:spcPct val="60000"/>
            </a:lnSpc>
          </a:pPr>
          <a:endParaRPr lang="es-ES" sz="2000">
            <a:latin typeface="Sree Krushnadevaraya" pitchFamily="2" charset="0"/>
            <a:cs typeface="Sree Krushnadevaraya" pitchFamily="2" charset="0"/>
          </a:endParaRPr>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te-IN" sz="2400" b="1" kern="1200" dirty="0">
              <a:solidFill>
                <a:schemeClr val="accent5">
                  <a:lumMod val="50000"/>
                </a:schemeClr>
              </a:solidFill>
              <a:latin typeface="Sree Krushnadevaraya" pitchFamily="2" charset="0"/>
              <a:cs typeface="Sree Krushnadevaraya" pitchFamily="2" charset="0"/>
            </a:rPr>
            <a:t>శోధనను</a:t>
          </a:r>
          <a:r>
            <a:rPr lang="en-US" sz="2400" b="1" kern="1200" dirty="0">
              <a:solidFill>
                <a:schemeClr val="accent5">
                  <a:lumMod val="50000"/>
                </a:schemeClr>
              </a:solidFill>
              <a:latin typeface="Sree Krushnadevaraya" pitchFamily="2" charset="0"/>
              <a:cs typeface="Sree Krushnadevaraya" pitchFamily="2" charset="0"/>
            </a:rPr>
            <a:t> </a:t>
          </a:r>
          <a:r>
            <a:rPr lang="te-IN" sz="2400" b="1" kern="1200" dirty="0">
              <a:solidFill>
                <a:schemeClr val="accent5">
                  <a:lumMod val="50000"/>
                </a:schemeClr>
              </a:solidFill>
              <a:latin typeface="Sree Krushnadevaraya" pitchFamily="2" charset="0"/>
              <a:cs typeface="Sree Krushnadevaraya" pitchFamily="2" charset="0"/>
            </a:rPr>
            <a:t>జయించు</a:t>
          </a:r>
          <a:endParaRPr lang="es-ES" sz="2400" kern="1200" dirty="0">
            <a:solidFill>
              <a:schemeClr val="accent5">
                <a:lumMod val="50000"/>
              </a:schemeClr>
            </a:solidFill>
            <a:latin typeface="Sree Krushnadevaraya" pitchFamily="2" charset="0"/>
            <a:cs typeface="Sree Krushnadevaraya" pitchFamily="2" charset="0"/>
          </a:endParaRPr>
        </a:p>
        <a:p>
          <a:pPr marL="355600" lvl="1" indent="-355600" algn="l" defTabSz="800100" rtl="0">
            <a:lnSpc>
              <a:spcPct val="90000"/>
            </a:lnSpc>
            <a:spcBef>
              <a:spcPct val="0"/>
            </a:spcBef>
            <a:spcAft>
              <a:spcPct val="15000"/>
            </a:spcAft>
            <a:buFontTx/>
            <a:buBlip>
              <a:blip xmlns:r="http://schemas.openxmlformats.org/officeDocument/2006/relationships" r:embed="rId1"/>
            </a:buBlip>
          </a:pPr>
          <a:r>
            <a:rPr lang="te-IN" sz="1800" b="1" kern="1200" dirty="0">
              <a:solidFill>
                <a:schemeClr val="accent5">
                  <a:lumMod val="50000"/>
                </a:schemeClr>
              </a:solidFill>
              <a:latin typeface="Sree Krushnadevaraya" pitchFamily="2" charset="0"/>
              <a:cs typeface="Sree Krushnadevaraya" pitchFamily="2" charset="0"/>
            </a:rPr>
            <a:t>పాపాన్ని నివారించడానికి చిట్కాలు</a:t>
          </a:r>
          <a:endParaRPr lang="es-ES" sz="1800" kern="1200" dirty="0">
            <a:solidFill>
              <a:schemeClr val="accent5">
                <a:lumMod val="50000"/>
              </a:schemeClr>
            </a:solidFill>
            <a:latin typeface="Sree Krushnadevaraya" pitchFamily="2" charset="0"/>
            <a:cs typeface="Sree Krushnadevaraya" pitchFamily="2" charset="0"/>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పాపం</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te-IN" sz="2400" b="1" kern="1200" dirty="0">
              <a:solidFill>
                <a:schemeClr val="accent3">
                  <a:lumMod val="50000"/>
                </a:schemeClr>
              </a:solidFill>
              <a:latin typeface="Sree Krushnadevaraya" pitchFamily="2" charset="0"/>
              <a:cs typeface="Sree Krushnadevaraya" pitchFamily="2" charset="0"/>
            </a:rPr>
            <a:t>పాపం, మరియు </a:t>
          </a:r>
          <a:r>
            <a:rPr lang="te-IN" sz="2000" b="1" kern="1200" dirty="0">
              <a:solidFill>
                <a:schemeClr val="accent3">
                  <a:lumMod val="50000"/>
                </a:schemeClr>
              </a:solidFill>
              <a:latin typeface="Sree Krushnadevaraya" pitchFamily="2" charset="0"/>
              <a:cs typeface="Sree Krushnadevaraya" pitchFamily="2" charset="0"/>
            </a:rPr>
            <a:t>ధర్మశాస్త్రం</a:t>
          </a:r>
          <a:endParaRPr lang="es-ES" sz="2400" kern="1200" dirty="0">
            <a:solidFill>
              <a:schemeClr val="accent3">
                <a:lumMod val="50000"/>
              </a:schemeClr>
            </a:solidFill>
            <a:latin typeface="Sree Krushnadevaraya" pitchFamily="2" charset="0"/>
            <a:cs typeface="Sree Krushnadevaraya" pitchFamily="2" charset="0"/>
          </a:endParaRPr>
        </a:p>
        <a:p>
          <a:pPr marL="228600" lvl="1" indent="-228600" algn="l" defTabSz="1066800">
            <a:lnSpc>
              <a:spcPct val="90000"/>
            </a:lnSpc>
            <a:spcBef>
              <a:spcPct val="0"/>
            </a:spcBef>
            <a:spcAft>
              <a:spcPct val="15000"/>
            </a:spcAft>
            <a:buChar char="•"/>
          </a:pPr>
          <a:endParaRPr lang="en-IN" sz="2400" b="1" kern="1200" dirty="0">
            <a:solidFill>
              <a:schemeClr val="accent3">
                <a:lumMod val="50000"/>
              </a:schemeClr>
            </a:solidFill>
            <a:latin typeface="Sree Krushnadevaraya" pitchFamily="2" charset="0"/>
            <a:cs typeface="Sree Krushnadevaraya" pitchFamily="2" charset="0"/>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ధర్మశాస్త్రం</a:t>
          </a:r>
          <a:endParaRPr lang="en-IN" sz="2400" b="1" kern="1200" dirty="0">
            <a:effectLst>
              <a:outerShdw blurRad="38100" dist="38100" dir="2700000" algn="tl">
                <a:srgbClr val="000000"/>
              </a:outerShdw>
            </a:effectLst>
            <a:latin typeface="Sree Krushnadevaraya" pitchFamily="2" charset="0"/>
            <a:cs typeface="Sree Krushnadevaraya" pitchFamily="2" charset="0"/>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25400" tIns="76200" rIns="25400" bIns="25400" numCol="1" spcCol="1270" anchor="t" anchorCtr="0">
          <a:noAutofit/>
        </a:bodyPr>
        <a:lstStyle/>
        <a:p>
          <a:pPr marL="269875" lvl="1" indent="-269875" algn="l" defTabSz="889000" rtl="0">
            <a:lnSpc>
              <a:spcPct val="90000"/>
            </a:lnSpc>
            <a:spcBef>
              <a:spcPct val="0"/>
            </a:spcBef>
            <a:spcAft>
              <a:spcPct val="15000"/>
            </a:spcAft>
            <a:buSzPct val="120000"/>
            <a:buFontTx/>
            <a:buBlip>
              <a:blip xmlns:r="http://schemas.openxmlformats.org/officeDocument/2006/relationships" r:embed="rId5"/>
            </a:buBlip>
          </a:pPr>
          <a:r>
            <a:rPr lang="te-IN" sz="2000" b="1" kern="1200" dirty="0">
              <a:solidFill>
                <a:schemeClr val="accent6">
                  <a:lumMod val="50000"/>
                </a:schemeClr>
              </a:solidFill>
              <a:latin typeface="Sree Krushnadevaraya" pitchFamily="2" charset="0"/>
              <a:cs typeface="Sree Krushnadevaraya" pitchFamily="2" charset="0"/>
            </a:rPr>
            <a:t>సువార్త, మరియు ధర్మశాస్త్రం</a:t>
          </a:r>
          <a:endParaRPr lang="es-ES" sz="2000" kern="1200" dirty="0">
            <a:solidFill>
              <a:schemeClr val="accent6">
                <a:lumMod val="50000"/>
              </a:schemeClr>
            </a:solidFill>
            <a:latin typeface="Sree Krushnadevaraya" pitchFamily="2" charset="0"/>
            <a:cs typeface="Sree Krushnadevaraya" pitchFamily="2" charset="0"/>
          </a:endParaRPr>
        </a:p>
        <a:p>
          <a:pPr marL="269875" lvl="1" indent="-269875" algn="l" defTabSz="889000" rtl="0">
            <a:lnSpc>
              <a:spcPct val="90000"/>
            </a:lnSpc>
            <a:spcBef>
              <a:spcPct val="0"/>
            </a:spcBef>
            <a:spcAft>
              <a:spcPct val="15000"/>
            </a:spcAft>
            <a:buSzPct val="120000"/>
            <a:buFontTx/>
            <a:buBlip>
              <a:blip xmlns:r="http://schemas.openxmlformats.org/officeDocument/2006/relationships" r:embed="rId5"/>
            </a:buBlip>
          </a:pPr>
          <a:r>
            <a:rPr lang="te-IN" sz="2000" b="1" kern="1200" dirty="0">
              <a:solidFill>
                <a:schemeClr val="accent6">
                  <a:lumMod val="50000"/>
                </a:schemeClr>
              </a:solidFill>
              <a:latin typeface="Sree Krushnadevaraya" pitchFamily="2" charset="0"/>
              <a:cs typeface="Sree Krushnadevaraya" pitchFamily="2" charset="0"/>
            </a:rPr>
            <a:t>రాతి మీద నిర్మించబడినవి</a:t>
          </a:r>
          <a:endParaRPr lang="es-ES" sz="2000" kern="1200" dirty="0">
            <a:solidFill>
              <a:schemeClr val="accent6">
                <a:lumMod val="50000"/>
              </a:schemeClr>
            </a:solidFill>
            <a:latin typeface="Sree Krushnadevaraya" pitchFamily="2" charset="0"/>
            <a:cs typeface="Sree Krushnadevaraya" pitchFamily="2" charset="0"/>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outerShdw>
              </a:effectLst>
              <a:latin typeface="Sree Krushnadevaraya" pitchFamily="2" charset="0"/>
              <a:cs typeface="Sree Krushnadevaraya" pitchFamily="2" charset="0"/>
            </a:rPr>
            <a:t>సువార్త</a:t>
          </a:r>
          <a:endParaRPr lang="es-ES" sz="2400" kern="1200" dirty="0">
            <a:effectLst>
              <a:outerShdw blurRad="38100" dist="38100" dir="2700000" algn="tl">
                <a:srgbClr val="000000"/>
              </a:outerShdw>
            </a:effectLst>
            <a:latin typeface="Sree Krushnadevaraya" pitchFamily="2" charset="0"/>
            <a:cs typeface="Sree Krushnadevaraya" pitchFamily="2" charset="0"/>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50000"/>
            </a:lnSpc>
            <a:spcBef>
              <a:spcPct val="0"/>
            </a:spcBef>
            <a:spcAft>
              <a:spcPct val="35000"/>
            </a:spcAft>
            <a:buNone/>
          </a:pPr>
          <a:r>
            <a:rPr lang="te-IN" sz="2000" b="1" i="0" kern="1200" dirty="0">
              <a:latin typeface="Sree Krushnadevaraya" pitchFamily="2" charset="0"/>
              <a:cs typeface="Sree Krushnadevaraya" pitchFamily="2" charset="0"/>
            </a:rPr>
            <a:t>మిమ్మల్ని పాపంలోకి నడిపించే పనులు చేయడం మానుకోండి (మార్కు 9:43; యోబు 23:12). ఉదాహరణకు, మద్యం కొనుగోలు.</a:t>
          </a:r>
          <a:endParaRPr lang="es-ES" sz="2000" b="1" kern="1200" dirty="0">
            <a:latin typeface="Sree Krushnadevaraya" pitchFamily="2" charset="0"/>
            <a:cs typeface="Sree Krushnadevaraya" pitchFamily="2" charset="0"/>
          </a:endParaRPr>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మీరు పాపం చేసే ప్రదేశాలకు వెళ్లడం మానుకోండి (మార్కు 9:45; యోబు 23:11). ఉదాహరణకు, నైట్‌క్లబ్‌కు వెళ్లడం.</a:t>
          </a:r>
          <a:endParaRPr lang="es-ES" sz="2000" kern="1200" dirty="0">
            <a:latin typeface="Sree Krushnadevaraya" pitchFamily="2" charset="0"/>
            <a:cs typeface="Sree Krushnadevaraya" pitchFamily="2" charset="0"/>
          </a:endParaRPr>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50000"/>
            </a:lnSpc>
            <a:spcBef>
              <a:spcPct val="0"/>
            </a:spcBef>
            <a:spcAft>
              <a:spcPct val="35000"/>
            </a:spcAft>
            <a:buNone/>
          </a:pPr>
          <a:r>
            <a:rPr lang="te-IN" sz="2000" b="1" kern="1200" dirty="0">
              <a:latin typeface="Sree Krushnadevaraya" pitchFamily="2" charset="0"/>
              <a:cs typeface="Sree Krushnadevaraya" pitchFamily="2" charset="0"/>
            </a:rPr>
            <a:t>మిమ్మల్ని పాపంలోకి నడిపించే విషయాలను చూడకుండా ఉండండి (మార్కు 9:47; యోబు 31:1). ఉదాహరణకు, అసభ్యకరమైన సన్నివేశాలు ఉన్న సినిమాలు చూడటం.</a:t>
          </a:r>
          <a:endParaRPr lang="es-ES" sz="2000" kern="1200" dirty="0">
            <a:latin typeface="Sree Krushnadevaraya" pitchFamily="2" charset="0"/>
            <a:cs typeface="Sree Krushnadevaraya" pitchFamily="2" charset="0"/>
          </a:endParaRPr>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0" rIns="142240" bIns="762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 గురించి మీరు ఆలోచించకండి. (1 కొరిం. 10:12)</a:t>
          </a:r>
          <a:endParaRPr lang="es-ES" sz="2000" kern="1200" dirty="0">
            <a:latin typeface="Sree Krushnadevaraya" pitchFamily="2" charset="0"/>
            <a:cs typeface="Sree Krushnadevaraya" pitchFamily="2" charset="0"/>
          </a:endParaRPr>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180000" rIns="14224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మీరు ఎంత మంచివారో అందరికీ చెప్పడం మానేసి, యేసులాగా వినయపూర్వకంగా ఉండండి (మత్త. 6:2)</a:t>
          </a:r>
          <a:endParaRPr lang="es-ES" sz="2000" kern="1200" dirty="0">
            <a:latin typeface="Sree Krushnadevaraya" pitchFamily="2" charset="0"/>
            <a:cs typeface="Sree Krushnadevaraya" pitchFamily="2" charset="0"/>
          </a:endParaRPr>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180000" rIns="14224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 హృదయములో నుండి కామమును నిర్మూలించుటకు ఏది అవసరమో అది చేయండి (మత్త. 5:28-29)</a:t>
          </a:r>
          <a:endParaRPr lang="es-ES" sz="2000" kern="1200" dirty="0">
            <a:latin typeface="Sree Krushnadevaraya" pitchFamily="2" charset="0"/>
            <a:cs typeface="Sree Krushnadevaraya" pitchFamily="2" charset="0"/>
          </a:endParaRPr>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216000" rIns="14224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ఇతరులను విమర్శించడం మరియు తీర్పు చెప్పడం మానేయండి (1 కొరిం. 4:5)</a:t>
          </a:r>
          <a:endParaRPr lang="es-ES" sz="2000" kern="1200" dirty="0">
            <a:latin typeface="Sree Krushnadevaraya" pitchFamily="2" charset="0"/>
            <a:cs typeface="Sree Krushnadevaraya" pitchFamily="2" charset="0"/>
          </a:endParaRPr>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180000" rIns="14224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 శత్రువులను ద్వేషించకండి, కానీ వారి కోసం ప్రార్థించండి (మత్త. 5:44)</a:t>
          </a:r>
          <a:endParaRPr lang="es-ES" sz="2000" kern="1200" dirty="0">
            <a:latin typeface="Sree Krushnadevaraya" pitchFamily="2" charset="0"/>
            <a:cs typeface="Sree Krushnadevaraya" pitchFamily="2" charset="0"/>
          </a:endParaRPr>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180000" rIns="142240" bIns="76200" numCol="1" spcCol="1270" anchor="ctr"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మీ చుట్టూ ఉన్న వారితో కోపంగా ఉండటం మానేయండి (మత్త. 5:22)</a:t>
          </a:r>
          <a:endParaRPr lang="es-ES" sz="2000" kern="1200" dirty="0">
            <a:latin typeface="Sree Krushnadevaraya" pitchFamily="2" charset="0"/>
            <a:cs typeface="Sree Krushnadevaraya" pitchFamily="2" charset="0"/>
          </a:endParaRPr>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6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పాపం అంటే ఏమిటో చట్టం నిర్వచిస్తుంది</a:t>
          </a:r>
          <a:endParaRPr lang="es-ES" sz="2000" kern="1200" dirty="0">
            <a:solidFill>
              <a:schemeClr val="tx1"/>
            </a:solidFill>
            <a:latin typeface="Sree Krushnadevaraya" pitchFamily="2" charset="0"/>
            <a:cs typeface="Sree Krushnadevaraya" pitchFamily="2" charset="0"/>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60000"/>
            </a:lnSpc>
            <a:spcBef>
              <a:spcPct val="0"/>
            </a:spcBef>
            <a:spcAft>
              <a:spcPct val="35000"/>
            </a:spcAft>
            <a:buNone/>
          </a:pPr>
          <a:endParaRPr lang="es-ES" sz="2000" kern="1200">
            <a:latin typeface="Sree Krushnadevaraya" pitchFamily="2" charset="0"/>
            <a:cs typeface="Sree Krushnadevaraya" pitchFamily="2" charset="0"/>
          </a:endParaRPr>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6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మనము పాపము చేసినప్పుడు మనకు నిత్య మరణ శిక్ష విధించబడుతుంది</a:t>
          </a:r>
          <a:endParaRPr lang="es-ES" sz="2000" kern="1200" dirty="0">
            <a:solidFill>
              <a:schemeClr val="tx1"/>
            </a:solidFill>
            <a:latin typeface="Sree Krushnadevaraya" pitchFamily="2" charset="0"/>
            <a:cs typeface="Sree Krushnadevaraya" pitchFamily="2" charset="0"/>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60000"/>
            </a:lnSpc>
            <a:spcBef>
              <a:spcPct val="0"/>
            </a:spcBef>
            <a:spcAft>
              <a:spcPct val="35000"/>
            </a:spcAft>
            <a:buNone/>
          </a:pPr>
          <a:endParaRPr lang="es-ES" sz="2000" kern="1200">
            <a:latin typeface="Sree Krushnadevaraya" pitchFamily="2" charset="0"/>
            <a:cs typeface="Sree Krushnadevaraya" pitchFamily="2" charset="0"/>
          </a:endParaRPr>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6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పాపమును క్షమించుటకు ధర్మశాస్త్రము అసమర్థమైనది</a:t>
          </a:r>
          <a:endParaRPr lang="es-ES" sz="2000" kern="1200" dirty="0">
            <a:solidFill>
              <a:schemeClr val="tx1"/>
            </a:solidFill>
            <a:latin typeface="Sree Krushnadevaraya" pitchFamily="2" charset="0"/>
            <a:cs typeface="Sree Krushnadevaraya" pitchFamily="2" charset="0"/>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60000"/>
            </a:lnSpc>
            <a:spcBef>
              <a:spcPct val="0"/>
            </a:spcBef>
            <a:spcAft>
              <a:spcPct val="35000"/>
            </a:spcAft>
            <a:buNone/>
          </a:pPr>
          <a:endParaRPr lang="es-ES" sz="2000" kern="1200">
            <a:latin typeface="Sree Krushnadevaraya" pitchFamily="2" charset="0"/>
            <a:cs typeface="Sree Krushnadevaraya" pitchFamily="2" charset="0"/>
          </a:endParaRPr>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6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యేసు మన పాపాల కోసం చెల్లించడానికి శాశ్వతమైన మరణాన్ని అనుభవించాడు</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60000"/>
            </a:lnSpc>
            <a:spcBef>
              <a:spcPct val="0"/>
            </a:spcBef>
            <a:spcAft>
              <a:spcPct val="35000"/>
            </a:spcAft>
            <a:buNone/>
          </a:pPr>
          <a:endParaRPr lang="es-ES" sz="2000" kern="1200">
            <a:latin typeface="Sree Krushnadevaraya" pitchFamily="2" charset="0"/>
            <a:cs typeface="Sree Krushnadevaraya" pitchFamily="2" charset="0"/>
          </a:endParaRPr>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60000"/>
            </a:lnSpc>
            <a:spcBef>
              <a:spcPct val="0"/>
            </a:spcBef>
            <a:spcAft>
              <a:spcPct val="35000"/>
            </a:spcAft>
            <a:buNone/>
          </a:pPr>
          <a:r>
            <a:rPr lang="te-IN" sz="2000" b="1" kern="1200" dirty="0">
              <a:effectLst>
                <a:outerShdw blurRad="38100" dist="38100" dir="2700000" algn="tl">
                  <a:srgbClr val="000000"/>
                </a:outerShdw>
              </a:effectLst>
              <a:latin typeface="Sree Krushnadevaraya" pitchFamily="2" charset="0"/>
              <a:cs typeface="Sree Krushnadevaraya" pitchFamily="2" charset="0"/>
            </a:rPr>
            <a:t>యేసు బలిని మనం అంగీకరిస్తే, మన పాపాలు క్షమించబడతాయి</a:t>
          </a:r>
          <a:endParaRPr lang="es-ES" sz="2000" kern="1200" dirty="0">
            <a:effectLst>
              <a:outerShdw blurRad="38100" dist="38100" dir="2700000" algn="tl">
                <a:srgbClr val="000000"/>
              </a:outerShdw>
            </a:effectLst>
            <a:latin typeface="Sree Krushnadevaraya" pitchFamily="2" charset="0"/>
            <a:cs typeface="Sree Krushnadevaraya" pitchFamily="2" charset="0"/>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60000"/>
            </a:lnSpc>
            <a:spcBef>
              <a:spcPct val="0"/>
            </a:spcBef>
            <a:spcAft>
              <a:spcPct val="35000"/>
            </a:spcAft>
            <a:buNone/>
          </a:pPr>
          <a:endParaRPr lang="es-ES" sz="2000" kern="1200">
            <a:latin typeface="Sree Krushnadevaraya" pitchFamily="2" charset="0"/>
            <a:cs typeface="Sree Krushnadevaraya" pitchFamily="2" charset="0"/>
          </a:endParaRPr>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60000"/>
            </a:lnSpc>
            <a:spcBef>
              <a:spcPct val="0"/>
            </a:spcBef>
            <a:spcAft>
              <a:spcPct val="35000"/>
            </a:spcAft>
            <a:buNone/>
          </a:pPr>
          <a:r>
            <a:rPr lang="te-IN" sz="1800" b="1" kern="1200" dirty="0">
              <a:effectLst>
                <a:outerShdw blurRad="38100" dist="38100" dir="2700000" algn="tl">
                  <a:srgbClr val="000000"/>
                </a:outerShdw>
              </a:effectLst>
              <a:latin typeface="Sree Krushnadevaraya" pitchFamily="2" charset="0"/>
              <a:cs typeface="Sree Krushnadevaraya" pitchFamily="2" charset="0"/>
            </a:rPr>
            <a:t>ఒకప్పుడు క్షమించబడినప్పుడు, మనం మరలా పాపం చేయకుండా ధర్మశాస్త్రాన్ని పాటిస్తాం (1 యోహాను 2:1)</a:t>
          </a:r>
          <a:endParaRPr lang="es-ES" sz="1800" kern="1200" dirty="0">
            <a:effectLst>
              <a:outerShdw blurRad="38100" dist="38100" dir="2700000" algn="tl">
                <a:srgbClr val="000000"/>
              </a:outerShdw>
            </a:effectLst>
            <a:latin typeface="Sree Krushnadevaraya" pitchFamily="2" charset="0"/>
            <a:cs typeface="Sree Krushnadevaraya" pitchFamily="2" charset="0"/>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27/05/2026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6</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12</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27/05/2026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27/05/2026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27/05/2026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27/05/2026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4.png"/><Relationship Id="rId5" Type="http://schemas.openxmlformats.org/officeDocument/2006/relationships/diagramLayout" Target="../diagrams/layout4.xml"/><Relationship Id="rId10" Type="http://schemas.openxmlformats.org/officeDocument/2006/relationships/image" Target="../media/image43.png"/><Relationship Id="rId4" Type="http://schemas.openxmlformats.org/officeDocument/2006/relationships/diagramData" Target="../diagrams/data4.xml"/><Relationship Id="rId9"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2.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72075" y="0"/>
            <a:ext cx="7019925" cy="22642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792000" bIns="0" rtlCol="0" anchor="b"/>
          <a:lstStyle/>
          <a:p>
            <a:pPr algn="ctr"/>
            <a:r>
              <a:rPr lang="te-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rPr>
              <a:t>దేవునితో సంబంధంలో ఎదుగుదల</a:t>
            </a:r>
            <a:endParaRPr lang="en-IN" sz="6000" b="1" dirty="0">
              <a:solidFill>
                <a:srgbClr val="30480A"/>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Pentagon 3"/>
          <p:cNvSpPr/>
          <p:nvPr/>
        </p:nvSpPr>
        <p:spPr>
          <a:xfrm flipH="1">
            <a:off x="4630057" y="2358570"/>
            <a:ext cx="7561940" cy="3331029"/>
          </a:xfrm>
          <a:prstGeom prst="homePlate">
            <a:avLst>
              <a:gd name="adj" fmla="val 434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9 “</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పాపం, సువార్త, మరియు ధర్మశాస్త్రం</a:t>
            </a:r>
            <a:r>
              <a:rPr lang="en-US"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a:t>
            </a:r>
            <a:r>
              <a:rPr lang="te-IN" sz="5400" dirty="0">
                <a:ln w="19050">
                  <a:solidFill>
                    <a:schemeClr val="tx1"/>
                  </a:solidFill>
                </a:ln>
                <a:solidFill>
                  <a:schemeClr val="accent2">
                    <a:lumMod val="50000"/>
                  </a:schemeClr>
                </a:solidFill>
                <a:effectLst>
                  <a:glow rad="228600">
                    <a:schemeClr val="accent4">
                      <a:satMod val="175000"/>
                      <a:alpha val="40000"/>
                    </a:schemeClr>
                  </a:glow>
                </a:effectLst>
                <a:latin typeface="Gidugu" pitchFamily="2" charset="0"/>
                <a:cs typeface="Gidugu" pitchFamily="2" charset="0"/>
              </a:rPr>
              <a:t> </a:t>
            </a:r>
          </a:p>
        </p:txBody>
      </p:sp>
      <p:sp>
        <p:nvSpPr>
          <p:cNvPr id="5" name="Snip Diagonal Corner Rectangle 4"/>
          <p:cNvSpPr/>
          <p:nvPr/>
        </p:nvSpPr>
        <p:spPr>
          <a:xfrm>
            <a:off x="5172074" y="5820229"/>
            <a:ext cx="7019925" cy="1037771"/>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tIns="180000" rtlCol="0" anchor="b"/>
          <a:lstStyle/>
          <a:p>
            <a:pPr algn="ctr"/>
            <a:r>
              <a:rPr lang="te-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ఏప్రిల్ | మే | జూన్ 2026</a:t>
            </a:r>
            <a:endParaRPr lang="en-IN" sz="4400" b="1" dirty="0">
              <a:ln w="12700">
                <a:solidFill>
                  <a:srgbClr val="652F00"/>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172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53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620680" y="2705609"/>
            <a:ext cx="4954289" cy="1862048"/>
          </a:xfrm>
          <a:prstGeom prst="rect">
            <a:avLst/>
          </a:prstGeom>
          <a:noFill/>
        </p:spPr>
        <p:txBody>
          <a:bodyPr wrap="square">
            <a:spAutoFit/>
            <a:scene3d>
              <a:camera prst="orthographicFront"/>
              <a:lightRig rig="threePt" dir="t"/>
            </a:scene3d>
            <a:sp3d extrusionH="57150">
              <a:bevelT w="38100" h="38100"/>
            </a:sp3d>
          </a:bodyPr>
          <a:lstStyle/>
          <a:p>
            <a:pPr algn="ctr"/>
            <a:r>
              <a:rPr lang="te-IN" sz="115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rPr>
              <a:t>సువార్త</a:t>
            </a:r>
            <a:endParaRPr lang="en" sz="115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19397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te-IN" sz="4400" b="1" spc="300"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సువార్త, మరియు ధర్మశాస్త్రం</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888535"/>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te-IN"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కాగా ధర్మశాస్త్ర సంబంధమైన క్రియలు లేకుండ విశ్వాసమువలననే మనుష్యులు నీతిమంతులుగా తీర్చబడుచున్నారని యెంచుచున్నాము.</a:t>
            </a:r>
            <a:r>
              <a:rPr lang="en-US"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en"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 </a:t>
            </a:r>
            <a:r>
              <a:rPr lang="en" sz="1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a:t>
            </a:r>
            <a:r>
              <a:rPr lang="te-IN" sz="1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రోమీయులకు </a:t>
            </a:r>
            <a:r>
              <a:rPr lang="en" sz="1400" b="1" dirty="0">
                <a:solidFill>
                  <a:schemeClr val="tx2">
                    <a:lumMod val="20000"/>
                    <a:lumOff val="80000"/>
                  </a:schemeClr>
                </a:solidFill>
                <a:effectLst>
                  <a:outerShdw blurRad="38100" dist="38100" dir="2700000" algn="tl">
                    <a:srgbClr val="000000"/>
                  </a:outerShdw>
                </a:effectLst>
                <a:latin typeface="Sree Krushnadevaraya" pitchFamily="2" charset="0"/>
                <a:cs typeface="Sree Krushnadevaraya" pitchFamily="2" charset="0"/>
              </a:rPr>
              <a:t>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713327"/>
            <a:ext cx="7954077"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మన రక్షణ (పాపముల క్షమాపణ మరియు నిత్యజీవము) యేసు సిలువపై మన కొరకు చేసిన పని ద్వారా లభిస్తుంది (గల. 3:13). (1 యోహాను 4:9, 19) యేసు మనల్ని ప్రేమించేలా చేశాడు. యేసు తన శిష్యులను ప్రేమించాడు</a:t>
            </a:r>
            <a:endParaRPr lang="es-ES" sz="2000"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2916426110"/>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304380"/>
            <a:ext cx="11849100" cy="400110"/>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యేసు ధర్మశాస్త్రాన్ని రద్దు చేయాలనే ఉద్దేశం ఎప్పుడూ కలిగి లేడు, కానీ దానిని స్థాపించాలని (మత్త. 5:17). దేవుని ప్రేమను వెల్లడిచేయండి</a:t>
            </a:r>
            <a:endParaRPr lang="en" sz="2000" b="1" dirty="0">
              <a:latin typeface="Sree Krushnadevaraya" pitchFamily="2" charset="0"/>
              <a:cs typeface="Sree Krushnadevaraya" pitchFamily="2" charset="0"/>
            </a:endParaRP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3113233"/>
            <a:ext cx="7684452"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ధర్మశాస్త్రం మరియు సువార్త మధ్య సంబంధాన్ని సమీక్షిద్దాం (అంటే, యేసు రక్తం ద్వారా మోక్షం):</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7290"/>
            <a:ext cx="12191999" cy="707886"/>
          </a:xfrm>
          <a:prstGeom prst="rect">
            <a:avLst/>
          </a:prstGeom>
          <a:noFill/>
        </p:spPr>
        <p:txBody>
          <a:bodyPr wrap="square">
            <a:spAutoFit/>
          </a:bodyPr>
          <a:lstStyle/>
          <a:p>
            <a:pPr algn="ctr"/>
            <a:r>
              <a:rPr lang="te-IN" sz="40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రాతి మీద నిర్మించబడినవి</a:t>
            </a: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707886"/>
          </a:xfrm>
          <a:prstGeom prst="rect">
            <a:avLst/>
          </a:prstGeom>
          <a:noFill/>
        </p:spPr>
        <p:txBody>
          <a:bodyPr wrap="square">
            <a:spAutoFit/>
          </a:bodyPr>
          <a:lstStyle/>
          <a:p>
            <a:pPr algn="ctr"/>
            <a:r>
              <a:rPr lang="en" sz="2000" b="1" dirty="0">
                <a:solidFill>
                  <a:schemeClr val="bg2">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bg2">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కాబట్టి యీ నా మాటలు విని వాటిచొప్పున చేయు ప్రతివాడును బండమీద తన యిల్లు కట్టుకొనిన బుద్ధిమంతుని పోలియుండును.</a:t>
            </a:r>
            <a:r>
              <a:rPr lang="en" sz="2000" b="1" dirty="0">
                <a:solidFill>
                  <a:schemeClr val="bg2">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bg2">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మత్తయి</a:t>
            </a:r>
            <a:r>
              <a:rPr lang="en" sz="2000" b="1" dirty="0">
                <a:solidFill>
                  <a:schemeClr val="bg2">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428492"/>
            <a:ext cx="7890011"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సువార్తను అంగీకరించడం అనేది ఒక ప్రక్రియను అనుసరించడం. మొదటి మెట్టు జ్ఞానం. ఎవరైనా మనల్ని విమోచించగలరని మనం తెలుసుకోవాలి (రోమా. 10:14).</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949600"/>
            <a:ext cx="7825314"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జ్ఞానంతో పాటు కచ్చితమైన చర్యలు తీసుకోవాలి (మత్త.. 7:24-25). మనము ధర్మశాస్త్ర క్రియలు లేకుండానే (రోమా 3:28) నీతిమంతులుగా తీర్చబడ్డాము, కాని మన రక్షణ ఫలితంగా ఈ క్రియలు మన జీవితాలలో కనిపించడం అవసరం (మత్తయి. 7:18-21).</a:t>
            </a:r>
            <a:endParaRPr lang="en" sz="2000" b="1" dirty="0">
              <a:latin typeface="Sree Krushnadevaraya" pitchFamily="2" charset="0"/>
              <a:cs typeface="Sree Krushnadevaraya" pitchFamily="2" charset="0"/>
            </a:endParaRP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403036"/>
            <a:ext cx="7908235" cy="1015663"/>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కానీ జ్ఞానం మాత్రమే మనలను రక్షించదు. యేసు రక్షణనికి సంబంధించిన జ్ఞానాన్ని పొంది, సువార్త సూత్రాలను ఆచరణలో పెట్టని వారిని ఇసుకపై నిర్మించిన వ్యక్తితో పోల్చాడు "మరియు దాని పతనం గొప్పది" (మత్త. 7:26-27).</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యేసును అంగీకరించి, ఆయనతో సన్నిహిత సంబంధంలో జీవించి, ఆయన ఆజ్ఞలను పాటించినప్పుడు, మనం రాతి మీద నిర్మిస్తున్నాం.</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343282"/>
            <a:ext cx="10152508" cy="3539430"/>
          </a:xfrm>
          <a:prstGeom prst="rect">
            <a:avLst/>
          </a:prstGeom>
          <a:noFill/>
        </p:spPr>
        <p:txBody>
          <a:bodyPr wrap="square">
            <a:spAutoFit/>
          </a:bodyPr>
          <a:lstStyle/>
          <a:p>
            <a:pPr>
              <a:spcBef>
                <a:spcPts val="600"/>
              </a:spcBef>
            </a:pPr>
            <a:r>
              <a:rPr lang="te-IN" sz="3200" b="1" dirty="0">
                <a:latin typeface="Sree Krushnadevaraya" pitchFamily="2" charset="0"/>
                <a:cs typeface="Sree Krushnadevaraya" pitchFamily="2" charset="0"/>
              </a:rPr>
              <a:t>"ధర్మం మనిషికి తన పాపాలను వెల్లడిస్తుంది, కానీ అది ఎటువంటి పరిష్కారాన్ని అందించదు. అది విధేయులకు జీవితాన్ని వాగ్దానం చేస్తున్నప్పుడు, మరణం అతిక్రమించిన వ్యక్తి యొక్క భాగమని అది ప్రకటిస్తుంది. క్రీస్తు సువార్త మాత్రమే అతనిని శిక్ష లేదా పాపం యొక్క అపవిత్రత నుండి విముక్తి చేయగలదు. అతను దేవుని పట్ల పశ్చాత్తాపాన్ని చూపాలి, అతని చట్టం అతిక్రమించిన దేవుని పట్ల పశ్చాత్తాపం చెందాలి. దైవిక స్వభావంలో పాలుపంచుకునేవాడు."</a:t>
            </a:r>
            <a:endParaRPr lang="en" sz="32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5850865" y="5180859"/>
            <a:ext cx="4724370" cy="461665"/>
          </a:xfrm>
          <a:prstGeom prst="rect">
            <a:avLst/>
          </a:prstGeom>
          <a:noFill/>
        </p:spPr>
        <p:txBody>
          <a:bodyPr wrap="none" rtlCol="0">
            <a:spAutoFit/>
          </a:bodyPr>
          <a:lstStyle/>
          <a:p>
            <a:pPr algn="r"/>
            <a:r>
              <a:rPr lang="te-IN" sz="2400" b="1" dirty="0">
                <a:latin typeface="Sree Krushnadevaraya" pitchFamily="2" charset="0"/>
                <a:cs typeface="Sree Krushnadevaraya" pitchFamily="2" charset="0"/>
              </a:rPr>
              <a:t>ఎల్లెన్ జి వైట్</a:t>
            </a:r>
            <a:r>
              <a:rPr lang="en" sz="2400" b="1" dirty="0">
                <a:latin typeface="Sree Krushnadevaraya" pitchFamily="2" charset="0"/>
                <a:cs typeface="Sree Krushnadevaraya" pitchFamily="2" charset="0"/>
              </a:rPr>
              <a:t> </a:t>
            </a:r>
            <a:r>
              <a:rPr lang="te-IN" sz="2400" b="1" dirty="0">
                <a:latin typeface="Sree Krushnadevaraya" pitchFamily="2" charset="0"/>
                <a:cs typeface="Sree Krushnadevaraya" pitchFamily="2" charset="0"/>
              </a:rPr>
              <a:t>(ది గ్రేట్ కాంట్రవర్సీ, పేజి 467)</a:t>
            </a:r>
            <a:endParaRPr lang="en" sz="24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84681"/>
            <a:ext cx="12192000" cy="830997"/>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te-IN" sz="4800" b="1" spc="300" dirty="0">
                <a:ln/>
                <a:solidFill>
                  <a:srgbClr val="DC5252"/>
                </a:solidFill>
                <a:effectLst>
                  <a:outerShdw blurRad="38100" dist="12700" dir="2700000" algn="tl">
                    <a:srgbClr val="000000"/>
                  </a:outerShdw>
                </a:effectLst>
                <a:latin typeface="Sree Krushnadevaraya" pitchFamily="2" charset="0"/>
                <a:cs typeface="Sree Krushnadevaraya" pitchFamily="2" charset="0"/>
              </a:rPr>
              <a:t>పాపం</a:t>
            </a:r>
            <a:r>
              <a:rPr lang="en" sz="4800" b="1" spc="300" dirty="0">
                <a:ln/>
                <a:solidFill>
                  <a:srgbClr val="DC5252"/>
                </a:solidFill>
                <a:effectLst>
                  <a:outerShdw blurRad="38100" dist="12700" dir="2700000" algn="tl">
                    <a:srgbClr val="000000"/>
                  </a:outerShdw>
                </a:effectLst>
                <a:latin typeface="Sree Krushnadevaraya" pitchFamily="2" charset="0"/>
                <a:cs typeface="Sree Krushnadevaraya" pitchFamily="2" charset="0"/>
              </a:rPr>
              <a:t>, </a:t>
            </a:r>
            <a:r>
              <a:rPr lang="te-IN" sz="4800" b="1" spc="300" dirty="0">
                <a:ln/>
                <a:solidFill>
                  <a:srgbClr val="0070C0"/>
                </a:solidFill>
                <a:effectLst>
                  <a:outerShdw blurRad="38100" dist="12700" dir="2700000" algn="tl">
                    <a:srgbClr val="000000"/>
                  </a:outerShdw>
                </a:effectLst>
                <a:latin typeface="Sree Krushnadevaraya" pitchFamily="2" charset="0"/>
                <a:cs typeface="Sree Krushnadevaraya" pitchFamily="2" charset="0"/>
              </a:rPr>
              <a:t>సువార్త</a:t>
            </a:r>
            <a:r>
              <a:rPr lang="en" sz="4800" b="1" spc="300" dirty="0">
                <a:ln/>
                <a:solidFill>
                  <a:srgbClr val="997141"/>
                </a:solidFill>
                <a:effectLst>
                  <a:outerShdw blurRad="38100" dist="12700" dir="2700000" algn="tl">
                    <a:srgbClr val="000000"/>
                  </a:outerShdw>
                </a:effectLst>
                <a:latin typeface="Sree Krushnadevaraya" pitchFamily="2" charset="0"/>
                <a:cs typeface="Sree Krushnadevaraya" pitchFamily="2" charset="0"/>
              </a:rPr>
              <a:t>, </a:t>
            </a:r>
            <a:r>
              <a:rPr lang="te-IN" sz="4800" b="1" spc="300" dirty="0">
                <a:ln/>
                <a:solidFill>
                  <a:srgbClr val="997141"/>
                </a:solidFill>
                <a:effectLst>
                  <a:outerShdw blurRad="38100" dist="12700" dir="2700000" algn="tl">
                    <a:srgbClr val="000000"/>
                  </a:outerShdw>
                </a:effectLst>
                <a:latin typeface="Sree Krushnadevaraya" pitchFamily="2" charset="0"/>
                <a:cs typeface="Sree Krushnadevaraya" pitchFamily="2" charset="0"/>
              </a:rPr>
              <a:t>మరియు</a:t>
            </a:r>
            <a:r>
              <a:rPr lang="en" sz="4800" b="1" spc="300" dirty="0">
                <a:ln/>
                <a:solidFill>
                  <a:srgbClr val="997141"/>
                </a:solidFill>
                <a:effectLst>
                  <a:outerShdw blurRad="38100" dist="12700" dir="2700000" algn="tl">
                    <a:srgbClr val="000000"/>
                  </a:outerShdw>
                </a:effectLst>
                <a:latin typeface="Sree Krushnadevaraya" pitchFamily="2" charset="0"/>
                <a:cs typeface="Sree Krushnadevaraya" pitchFamily="2" charset="0"/>
              </a:rPr>
              <a:t> </a:t>
            </a:r>
            <a:r>
              <a:rPr lang="te-IN" sz="4800" b="1" spc="300" dirty="0">
                <a:ln/>
                <a:solidFill>
                  <a:srgbClr val="997141"/>
                </a:solidFill>
                <a:effectLst>
                  <a:outerShdw blurRad="38100" dist="12700" dir="2700000" algn="tl">
                    <a:srgbClr val="000000"/>
                  </a:outerShdw>
                </a:effectLst>
                <a:latin typeface="Sree Krushnadevaraya" pitchFamily="2" charset="0"/>
                <a:cs typeface="Sree Krushnadevaraya" pitchFamily="2" charset="0"/>
              </a:rPr>
              <a:t>ధర్మశాస్త్రం</a:t>
            </a:r>
            <a:endParaRPr lang="en" sz="4800" b="1" spc="300" dirty="0">
              <a:ln/>
              <a:solidFill>
                <a:srgbClr val="997141"/>
              </a:solidFill>
              <a:effectLst>
                <a:outerShdw blurRad="38100" dist="127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126093" y="4823402"/>
            <a:ext cx="3381054" cy="461665"/>
          </a:xfrm>
          <a:prstGeom prst="rect">
            <a:avLst/>
          </a:prstGeom>
          <a:noFill/>
        </p:spPr>
        <p:txBody>
          <a:bodyPr wrap="none" rtlCol="0">
            <a:spAutoFit/>
          </a:bodyPr>
          <a:lstStyle/>
          <a:p>
            <a:pPr algn="r"/>
            <a:r>
              <a:rPr lang="te-IN" sz="2400" b="1" dirty="0">
                <a:solidFill>
                  <a:srgbClr val="884502"/>
                </a:solidFill>
                <a:latin typeface="Sree Krushnadevaraya" pitchFamily="2" charset="0"/>
                <a:cs typeface="Sree Krushnadevaraya" pitchFamily="2" charset="0"/>
              </a:rPr>
              <a:t>2026 మే 30వ తేదీ 9వ పాఠం</a:t>
            </a:r>
            <a:endParaRPr lang="en" sz="2400" b="1" dirty="0">
              <a:solidFill>
                <a:srgbClr val="884502"/>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096415"/>
            <a:ext cx="5915080" cy="4878259"/>
          </a:xfrm>
          <a:prstGeom prst="rect">
            <a:avLst/>
          </a:prstGeom>
          <a:noFill/>
        </p:spPr>
        <p:txBody>
          <a:bodyPr wrap="square">
            <a:spAutoFit/>
            <a:scene3d>
              <a:camera prst="orthographicFront"/>
              <a:lightRig rig="twoPt" dir="t"/>
            </a:scene3d>
            <a:sp3d extrusionH="57150" prstMaterial="softEdge">
              <a:bevelT w="25400" h="38100"/>
            </a:sp3d>
          </a:bodyPr>
          <a:lstStyle/>
          <a:p>
            <a:pPr lvl="0" algn="ctr">
              <a:defRPr/>
            </a:pPr>
            <a:r>
              <a:rPr kumimoji="0" lang="es-ES" sz="4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Sree Krushnadevaraya" pitchFamily="2" charset="0"/>
                <a:cs typeface="Sree Krushnadevaraya" pitchFamily="2" charset="0"/>
              </a:rPr>
              <a:t>“</a:t>
            </a:r>
            <a:r>
              <a:rPr lang="te-IN" sz="4400" b="1" dirty="0">
                <a:ln/>
                <a:solidFill>
                  <a:srgbClr val="4EA72E"/>
                </a:solidFill>
                <a:effectLst>
                  <a:outerShdw blurRad="50800" dist="38100" dir="2700000" algn="tl" rotWithShape="0">
                    <a:srgbClr val="4EA72E">
                      <a:lumMod val="60000"/>
                      <a:lumOff val="40000"/>
                      <a:alpha val="74000"/>
                    </a:srgbClr>
                  </a:outerShdw>
                </a:effectLst>
                <a:latin typeface="Sree Krushnadevaraya" pitchFamily="2" charset="0"/>
                <a:cs typeface="Sree Krushnadevaraya" pitchFamily="2" charset="0"/>
              </a:rPr>
              <a:t>నీ ఉపదేశమువలన నీవు నన్ను బ్రదికించితివి నేనెన్నడును వాటిని మరువను.</a:t>
            </a:r>
            <a:r>
              <a:rPr lang="en-US" sz="4400" b="1" dirty="0">
                <a:ln/>
                <a:solidFill>
                  <a:srgbClr val="4EA72E"/>
                </a:solidFill>
                <a:effectLst>
                  <a:outerShdw blurRad="50800" dist="38100" dir="2700000" algn="tl" rotWithShape="0">
                    <a:srgbClr val="4EA72E">
                      <a:lumMod val="60000"/>
                      <a:lumOff val="40000"/>
                      <a:alpha val="74000"/>
                    </a:srgbClr>
                  </a:outerShdw>
                </a:effectLst>
                <a:latin typeface="Sree Krushnadevaraya" pitchFamily="2" charset="0"/>
                <a:cs typeface="Sree Krushnadevaraya" pitchFamily="2" charset="0"/>
              </a:rPr>
              <a:t> </a:t>
            </a:r>
            <a:r>
              <a:rPr lang="te-IN" sz="4400" b="1" dirty="0">
                <a:ln/>
                <a:solidFill>
                  <a:srgbClr val="4EA72E"/>
                </a:solidFill>
                <a:effectLst>
                  <a:outerShdw blurRad="50800" dist="38100" dir="2700000" algn="tl" rotWithShape="0">
                    <a:srgbClr val="4EA72E">
                      <a:lumMod val="60000"/>
                      <a:lumOff val="40000"/>
                      <a:alpha val="74000"/>
                    </a:srgbClr>
                  </a:outerShdw>
                </a:effectLst>
                <a:latin typeface="Sree Krushnadevaraya" pitchFamily="2" charset="0"/>
                <a:cs typeface="Sree Krushnadevaraya" pitchFamily="2" charset="0"/>
              </a:rPr>
              <a:t>నీ ఉపదేశములను నేను వెదకుచున్నాను నేను నీవాడనే నన్ను రక్షించుము.</a:t>
            </a:r>
            <a:r>
              <a:rPr kumimoji="0" lang="es-ES" sz="4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Sree Krushnadevaraya" pitchFamily="2" charset="0"/>
                <a:cs typeface="Sree Krushnadevaraya" pitchFamily="2" charset="0"/>
              </a:rPr>
              <a:t>”</a:t>
            </a:r>
          </a:p>
          <a:p>
            <a:pPr lvl="0" algn="ctr">
              <a:spcBef>
                <a:spcPts val="1800"/>
              </a:spcBef>
              <a:defRPr/>
            </a:pPr>
            <a:r>
              <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Sree Krushnadevaraya" pitchFamily="2" charset="0"/>
                <a:cs typeface="Sree Krushnadevaraya" pitchFamily="2" charset="0"/>
              </a:rPr>
              <a:t>(</a:t>
            </a:r>
            <a:r>
              <a:rPr lang="te-IN" sz="3200" b="1" dirty="0">
                <a:ln/>
                <a:solidFill>
                  <a:srgbClr val="4EA72E"/>
                </a:solidFill>
                <a:effectLst>
                  <a:outerShdw blurRad="50800" dist="38100" dir="2700000" algn="tl" rotWithShape="0">
                    <a:srgbClr val="4EA72E">
                      <a:lumMod val="60000"/>
                      <a:lumOff val="40000"/>
                      <a:alpha val="74000"/>
                    </a:srgbClr>
                  </a:outerShdw>
                </a:effectLst>
                <a:latin typeface="Sree Krushnadevaraya" pitchFamily="2" charset="0"/>
                <a:cs typeface="Sree Krushnadevaraya" pitchFamily="2" charset="0"/>
              </a:rPr>
              <a:t>కీర్తనల గ్రంథము</a:t>
            </a:r>
            <a:r>
              <a:rPr lang="en-US" sz="3200" b="1" dirty="0">
                <a:ln/>
                <a:solidFill>
                  <a:srgbClr val="4EA72E"/>
                </a:solidFill>
                <a:effectLst>
                  <a:outerShdw blurRad="50800" dist="38100" dir="2700000" algn="tl" rotWithShape="0">
                    <a:srgbClr val="4EA72E">
                      <a:lumMod val="60000"/>
                      <a:lumOff val="40000"/>
                      <a:alpha val="74000"/>
                    </a:srgbClr>
                  </a:outerShdw>
                </a:effectLst>
                <a:latin typeface="Sree Krushnadevaraya" pitchFamily="2" charset="0"/>
                <a:cs typeface="Sree Krushnadevaraya" pitchFamily="2" charset="0"/>
              </a:rPr>
              <a:t> </a:t>
            </a:r>
            <a:r>
              <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Sree Krushnadevaraya" pitchFamily="2" charset="0"/>
                <a:cs typeface="Sree Krushnadevaraya" pitchFamily="2" charset="0"/>
              </a:rPr>
              <a:t>119: 93, 94)</a:t>
            </a:r>
            <a:endParaRPr kumimoji="0" lang="es-ES" sz="40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3461992810"/>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1446550"/>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మనము దానిని అంగీకరిస్తున్నా లేదా కాకపోయినా, పాపం మనందరినీ ప్రభావితం చేసే సమస్య, దేవునితో మన సంబంధాన్ని నాశనం చేస్తుందిః "ఎందుకంటే అందరూ పాపం చేసారు మరియు దేవుని మహిమను కోల్పోయారు" (రోమా. 3:23).</a:t>
            </a:r>
            <a:endParaRPr lang="en" sz="2200" b="1" dirty="0">
              <a:latin typeface="Sree Krushnadevaraya" pitchFamily="2" charset="0"/>
              <a:cs typeface="Sree Krushnadevaraya" pitchFamily="2" charset="0"/>
            </a:endParaRP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38554"/>
            </a:xfrm>
            <a:prstGeom prst="rect">
              <a:avLst/>
            </a:prstGeom>
            <a:noFill/>
          </p:spPr>
          <p:txBody>
            <a:bodyPr wrap="square" rtlCol="0" anchor="ctr">
              <a:spAutoFit/>
            </a:bodyPr>
            <a:lstStyle/>
            <a:p>
              <a:pPr algn="ctr"/>
              <a:r>
                <a:rPr lang="te-IN" sz="1600" b="1" dirty="0">
                  <a:solidFill>
                    <a:schemeClr val="bg1"/>
                  </a:solidFill>
                  <a:effectLst>
                    <a:outerShdw blurRad="38100" dist="38100" dir="2700000" algn="tl">
                      <a:srgbClr val="000000"/>
                    </a:outerShdw>
                  </a:effectLst>
                  <a:latin typeface="Sree Krushnadevaraya" pitchFamily="2" charset="0"/>
                  <a:cs typeface="Sree Krushnadevaraya" pitchFamily="2" charset="0"/>
                </a:rPr>
                <a:t>విశ్వాసం</a:t>
              </a:r>
              <a:endParaRPr lang="en" sz="16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23165"/>
            </a:xfrm>
            <a:prstGeom prst="rect">
              <a:avLst/>
            </a:prstGeom>
            <a:noFill/>
          </p:spPr>
          <p:txBody>
            <a:bodyPr wrap="square" rtlCol="0">
              <a:spAutoFit/>
            </a:bodyPr>
            <a:lstStyle/>
            <a:p>
              <a:pPr algn="ctr"/>
              <a:r>
                <a:rPr lang="te-IN" sz="1500" b="1" dirty="0">
                  <a:solidFill>
                    <a:schemeClr val="bg1"/>
                  </a:solidFill>
                  <a:effectLst>
                    <a:outerShdw blurRad="38100" dist="38100" dir="2700000" algn="tl">
                      <a:srgbClr val="000000"/>
                    </a:outerShdw>
                  </a:effectLst>
                  <a:latin typeface="Sree Krushnadevaraya" pitchFamily="2" charset="0"/>
                  <a:cs typeface="Sree Krushnadevaraya" pitchFamily="2" charset="0"/>
                </a:rPr>
                <a:t>క్రియలు</a:t>
              </a:r>
              <a:endParaRPr lang="en" sz="1500" b="1" dirty="0">
                <a:solidFill>
                  <a:schemeClr val="bg1"/>
                </a:solidFill>
                <a:effectLst>
                  <a:outerShdw blurRad="38100" dist="38100" dir="2700000" algn="tl">
                    <a:srgbClr val="000000"/>
                  </a:outerShdw>
                </a:effectLst>
                <a:latin typeface="Sree Krushnadevaraya" pitchFamily="2" charset="0"/>
                <a:cs typeface="Sree Krushnadevaraya" pitchFamily="2" charset="0"/>
              </a:endParaRP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819633"/>
            <a:ext cx="7741719" cy="1107996"/>
          </a:xfrm>
          <a:prstGeom prst="rect">
            <a:avLst/>
          </a:prstGeom>
          <a:noFill/>
        </p:spPr>
        <p:txBody>
          <a:bodyPr wrap="square">
            <a:spAutoFit/>
          </a:bodyPr>
          <a:lstStyle/>
          <a:p>
            <a:pPr lvl="0">
              <a:spcBef>
                <a:spcPts val="600"/>
              </a:spcBef>
              <a:defRPr/>
            </a:pPr>
            <a:r>
              <a:rPr lang="te-IN" sz="2200" b="1" dirty="0">
                <a:solidFill>
                  <a:prstClr val="black"/>
                </a:solidFill>
                <a:latin typeface="Sree Krushnadevaraya" pitchFamily="2" charset="0"/>
                <a:cs typeface="Sree Krushnadevaraya" pitchFamily="2" charset="0"/>
              </a:rPr>
              <a:t>సరైన అవగాహనతో, ధర్మశాస్త్రం మరియు సువార్త ఒకదానికొకటి విరుద్ధం కాదు; బదులుగా, పాపానికి వ్యతిరేకంగా మన పోరాటంలో అవి రెండూ సహకరిస్తాయి. ప్రతి ఒక్కటి దాని పనితీరును కలిగి ఉంది.</a:t>
            </a:r>
            <a:endParaRPr kumimoji="0" lang="en" sz="22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383921"/>
            <a:ext cx="7741719" cy="1446550"/>
          </a:xfrm>
          <a:prstGeom prst="rect">
            <a:avLst/>
          </a:prstGeom>
          <a:noFill/>
        </p:spPr>
        <p:txBody>
          <a:bodyPr wrap="square">
            <a:spAutoFit/>
          </a:bodyPr>
          <a:lstStyle/>
          <a:p>
            <a:pPr lvl="0">
              <a:spcBef>
                <a:spcPts val="600"/>
              </a:spcBef>
              <a:defRPr/>
            </a:pPr>
            <a:r>
              <a:rPr lang="te-IN" sz="2200" b="1" dirty="0">
                <a:latin typeface="Sree Krushnadevaraya" pitchFamily="2" charset="0"/>
                <a:cs typeface="Sree Krushnadevaraya" pitchFamily="2" charset="0"/>
              </a:rPr>
              <a:t>పాప౦ మనల్ని దేవుని నుండి దూరం చేస్తు౦దని మనమెలా నమ్మవచ్చు? ఈ సమస్యకు రెండు సాధ్యమైన పరిష్కారాలను కొందరు ప్రతిపాదించారు: ధర్మశాస్త్రం మాత్రమే (చట్టం యొక్క పనితీరు గురించి ఒక తప్పుడు అవగాహన, క్రియల ద్వారా రక్షణ); లేదా సువార్త మాత్రమే (విశ్వాసం ద్వారా రక్షణ, ధర్మశాస్త్రం రద్దు).</a:t>
            </a:r>
            <a:endParaRPr kumimoji="0" lang="en" sz="2200" b="1" i="0" u="none" strike="noStrike" kern="1200" cap="none" spc="0" normalizeH="0" baseline="0" noProof="0" dirty="0">
              <a:ln>
                <a:noFill/>
              </a:ln>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779320"/>
            <a:ext cx="4954289" cy="1569660"/>
          </a:xfrm>
          <a:prstGeom prst="rect">
            <a:avLst/>
          </a:prstGeom>
          <a:noFill/>
        </p:spPr>
        <p:txBody>
          <a:bodyPr wrap="square">
            <a:spAutoFit/>
            <a:scene3d>
              <a:camera prst="orthographicFront"/>
              <a:lightRig rig="threePt" dir="t"/>
            </a:scene3d>
            <a:sp3d extrusionH="57150">
              <a:bevelT w="38100" h="38100"/>
            </a:sp3d>
          </a:bodyPr>
          <a:lstStyle/>
          <a:p>
            <a:pPr algn="ctr"/>
            <a:r>
              <a:rPr lang="te-IN" sz="9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rPr>
              <a:t>పాపం</a:t>
            </a:r>
            <a:endParaRPr lang="en" sz="96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27710" y="69275"/>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te-IN" sz="4400" b="1" spc="300" dirty="0">
                <a:ln w="0"/>
                <a:solidFill>
                  <a:schemeClr val="bg2"/>
                </a:solidFill>
                <a:effectLst>
                  <a:outerShdw blurRad="38100" dist="38100" dir="2700000" algn="tl">
                    <a:srgbClr val="000000">
                      <a:alpha val="82000"/>
                    </a:srgbClr>
                  </a:outerShdw>
                </a:effectLst>
                <a:latin typeface="Sree Krushnadevaraya" pitchFamily="2" charset="0"/>
                <a:cs typeface="Sree Krushnadevaraya" pitchFamily="2" charset="0"/>
              </a:rPr>
              <a:t>శోధనను జయించు</a:t>
            </a: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461665"/>
          </a:xfrm>
          <a:prstGeom prst="rect">
            <a:avLst/>
          </a:prstGeom>
          <a:noFill/>
        </p:spPr>
        <p:txBody>
          <a:bodyPr wrap="square">
            <a:spAutoFit/>
          </a:bodyPr>
          <a:lstStyle/>
          <a:p>
            <a:pPr algn="ctr"/>
            <a:r>
              <a:rPr lang="en" sz="2400" b="1" dirty="0">
                <a:solidFill>
                  <a:schemeClr val="accent4">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a:t>
            </a:r>
            <a:r>
              <a:rPr lang="te-IN" sz="2400" b="1" dirty="0">
                <a:solidFill>
                  <a:schemeClr val="accent4">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ప్రతివాడును తన స్వకీయమైన దురాశచేత ఈడ్వబడి మరులు కొల్పబడినవాడై శోధింపబడును.</a:t>
            </a:r>
            <a:r>
              <a:rPr lang="en" sz="2400" b="1" dirty="0">
                <a:solidFill>
                  <a:schemeClr val="accent4">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 (</a:t>
            </a:r>
            <a:r>
              <a:rPr lang="te-IN" sz="2400" b="1" dirty="0">
                <a:solidFill>
                  <a:schemeClr val="accent4">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యాకోబు 1:14</a:t>
            </a:r>
            <a:r>
              <a:rPr lang="en" sz="2400" b="1" dirty="0">
                <a:solidFill>
                  <a:schemeClr val="accent4">
                    <a:lumMod val="40000"/>
                    <a:lumOff val="60000"/>
                  </a:schemeClr>
                </a:solidFill>
                <a:effectLst>
                  <a:outerShdw blurRad="38100" dist="38100" dir="2700000" algn="tl">
                    <a:srgbClr val="000000"/>
                  </a:outerShdw>
                </a:effectLst>
                <a:latin typeface="Sree Krushnadevaraya" pitchFamily="2" charset="0"/>
                <a:cs typeface="Sree Krushnadevaraya" pitchFamily="2"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యాకోబు శోధనను అడ్డుకునే వ్యక్తిని "ఆశీర్వదింపబడినవాడు" అని పిలుస్తాడు (యాకోబు 1:12</a:t>
            </a:r>
            <a:r>
              <a:rPr lang="en-IN" sz="2000" b="1" dirty="0">
                <a:latin typeface="Sree Krushnadevaraya" pitchFamily="2" charset="0"/>
                <a:cs typeface="Sree Krushnadevaraya" pitchFamily="2" charset="0"/>
              </a:rPr>
              <a:t>). </a:t>
            </a:r>
            <a:r>
              <a:rPr lang="te-IN" sz="2000" b="1" dirty="0">
                <a:latin typeface="Sree Krushnadevaraya" pitchFamily="2" charset="0"/>
                <a:cs typeface="Sree Krushnadevaraya" pitchFamily="2" charset="0"/>
              </a:rPr>
              <a:t>కానీ అతను శోధనను దేవుని నుండి రాలేదని స్పష్టం చేస్తాడు (యాకోబు 1: 13), కానీ మన స్వంత చెడు కోరికల నుండి పుడుతుంది (యాకోబు 1: 14).</a:t>
            </a:r>
            <a:endParaRPr lang="en" sz="2000" b="1" dirty="0">
              <a:latin typeface="Sree Krushnadevaraya" pitchFamily="2" charset="0"/>
              <a:cs typeface="Sree Krushnadevaraya" pitchFamily="2" charset="0"/>
            </a:endParaRP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081113"/>
            <a:ext cx="4495031" cy="317009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పౌలు "శోధకుడు" (1 థెస్సలొనీకయులు 3:5) గురించి మాట్లాడుతున్నాడు, అతనిని యేసు సాతానుగా గుర్తించాడు (మత్తయి 4:3, 10). మన బలహీనతలను ఎలా ఉపయోగించుకుని పాపంలోకి నడిపించాలో ఆయనకు బాగా తెలుసు. మనం క్రీస్తుకు మరియు సాతానుకు మధ్య జరిగే విశ్వ యుద్ధంలో మునిగిపోయామని మరియు క్రీస్తు నుండి మనలను దూరం చేయడానికి టెంటర్ చేయగలిగినదంతా చేస్తాడని మనం మరచిపోకూడదు.</a:t>
            </a:r>
            <a:endParaRPr lang="en" sz="2000" b="1"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250592"/>
            <a:ext cx="8683101"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దేవుని చిత్తానికి విరుద్ధంగా ఉన్నాయని తెలిసి కూడా తన భావోద్వేగాల ద్వారా తనను తాను మోసం చేసుకునే వ్యక్తికి సమ్సోను ఒక స్పష్టమైన ఉదాహరణ (న్యాయాధిపతులు 14:1-3; 16:1, 4).</a:t>
            </a:r>
            <a:endParaRPr lang="en" sz="2000" b="1" dirty="0">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6034573"/>
            <a:ext cx="8663906"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శోధనను ఎలా నివారించాలి? 6:33); ఆయనతో ఒంటరిగా సమయం గడపడం (మార్కు 14:38); విశ్వాసపు డాలు పట్టుకోవడం (ఎఫె. 6:16).</a:t>
            </a:r>
            <a:endParaRPr lang="en" sz="2000" b="1" dirty="0">
              <a:latin typeface="Sree Krushnadevaraya" pitchFamily="2" charset="0"/>
              <a:cs typeface="Sree Krushnadevaraya" pitchFamily="2" charset="0"/>
            </a:endParaRP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46039"/>
            <a:ext cx="12191999" cy="769441"/>
          </a:xfrm>
          <a:prstGeom prst="rect">
            <a:avLst/>
          </a:prstGeom>
          <a:noFill/>
        </p:spPr>
        <p:txBody>
          <a:bodyPr wrap="square">
            <a:spAutoFit/>
          </a:bodyPr>
          <a:lstStyle/>
          <a:p>
            <a:pPr algn="ctr"/>
            <a:r>
              <a:rPr lang="te-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Sree Krushnadevaraya" pitchFamily="2" charset="0"/>
                <a:cs typeface="Sree Krushnadevaraya" pitchFamily="2" charset="0"/>
              </a:rPr>
              <a:t>పాపాన్ని నివారించడానికి చిట్కాలు</a:t>
            </a: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707886"/>
          </a:xfrm>
          <a:prstGeom prst="rect">
            <a:avLst/>
          </a:prstGeom>
          <a:noFill/>
        </p:spPr>
        <p:txBody>
          <a:bodyPr wrap="square">
            <a:spAutoFit/>
          </a:bodyPr>
          <a:lstStyle/>
          <a:p>
            <a:pPr algn="ctr"/>
            <a:r>
              <a:rPr lang="en" sz="2000" b="1" dirty="0">
                <a:solidFill>
                  <a:srgbClr val="D8FFE4"/>
                </a:solidFill>
                <a:effectLst>
                  <a:outerShdw blurRad="38100" dist="38100" dir="2700000" algn="tl">
                    <a:srgbClr val="000000"/>
                  </a:outerShdw>
                </a:effectLst>
                <a:latin typeface="Sree Krushnadevaraya" pitchFamily="2" charset="0"/>
                <a:cs typeface="Sree Krushnadevaraya" pitchFamily="2" charset="0"/>
              </a:rPr>
              <a:t>“</a:t>
            </a:r>
            <a:r>
              <a:rPr lang="te-IN" sz="2000" b="1" dirty="0">
                <a:solidFill>
                  <a:srgbClr val="D8FFE4"/>
                </a:solidFill>
                <a:effectLst>
                  <a:outerShdw blurRad="38100" dist="38100" dir="2700000" algn="tl">
                    <a:srgbClr val="000000"/>
                  </a:outerShdw>
                </a:effectLst>
                <a:latin typeface="Sree Krushnadevaraya" pitchFamily="2" charset="0"/>
                <a:cs typeface="Sree Krushnadevaraya" pitchFamily="2" charset="0"/>
              </a:rPr>
              <a:t>నీకన్ను నిన్ను అభ్యంతరపరచినయెడల దాని తీసిపార వేయుము; రెండు కన్నులు కలిగి నరకములో పడవేయబడుటకంటె ఒంటికన్ను గలవాడవై దేవుని రాజ్యములో ప్రవేశించుట మేలు</a:t>
            </a:r>
            <a:r>
              <a:rPr lang="en" sz="2000" b="1" dirty="0">
                <a:solidFill>
                  <a:srgbClr val="D8FFE4"/>
                </a:solidFill>
                <a:effectLst>
                  <a:outerShdw blurRad="38100" dist="38100" dir="2700000" algn="tl">
                    <a:srgbClr val="000000"/>
                  </a:outerShdw>
                </a:effectLst>
                <a:latin typeface="Sree Krushnadevaraya" pitchFamily="2" charset="0"/>
                <a:cs typeface="Sree Krushnadevaraya" pitchFamily="2" charset="0"/>
              </a:rPr>
              <a:t>.” (</a:t>
            </a:r>
            <a:r>
              <a:rPr lang="te-IN" sz="2000" b="1" dirty="0">
                <a:solidFill>
                  <a:srgbClr val="D8FFE4"/>
                </a:solidFill>
                <a:effectLst>
                  <a:outerShdw blurRad="38100" dist="38100" dir="2700000" algn="tl">
                    <a:srgbClr val="000000"/>
                  </a:outerShdw>
                </a:effectLst>
                <a:latin typeface="Sree Krushnadevaraya" pitchFamily="2" charset="0"/>
                <a:cs typeface="Sree Krushnadevaraya" pitchFamily="2" charset="0"/>
              </a:rPr>
              <a:t>మార్కు</a:t>
            </a:r>
            <a:r>
              <a:rPr lang="en" sz="2000" b="1" dirty="0">
                <a:solidFill>
                  <a:srgbClr val="D8FFE4"/>
                </a:solidFill>
                <a:effectLst>
                  <a:outerShdw blurRad="38100" dist="38100" dir="2700000" algn="tl">
                    <a:srgbClr val="000000"/>
                  </a:outerShdw>
                </a:effectLst>
                <a:latin typeface="Sree Krushnadevaraya" pitchFamily="2" charset="0"/>
                <a:cs typeface="Sree Krushnadevaraya" pitchFamily="2" charset="0"/>
              </a:rPr>
              <a:t> 9:47)</a:t>
            </a:r>
            <a:endParaRPr lang="es-ES" sz="2000" b="1" dirty="0">
              <a:solidFill>
                <a:srgbClr val="D8FFE4"/>
              </a:solidFill>
              <a:effectLst>
                <a:outerShdw blurRad="38100" dist="38100" dir="2700000" algn="tl">
                  <a:srgbClr val="000000"/>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310783"/>
            <a:ext cx="8138681" cy="400110"/>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పాపం చేయకుండా ఉండేందుకు యేసు మనకు స్పష్టమైన సూచనలను ఇచ్చాడు:</a:t>
            </a:r>
            <a:endParaRPr lang="en" sz="2000" b="1" dirty="0">
              <a:latin typeface="Sree Krushnadevaraya" pitchFamily="2" charset="0"/>
              <a:cs typeface="Sree Krushnadevaraya" pitchFamily="2" charset="0"/>
            </a:endParaRP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1643184756"/>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1" y="4361618"/>
            <a:ext cx="12191998" cy="369332"/>
          </a:xfrm>
          <a:prstGeom prst="rect">
            <a:avLst/>
          </a:prstGeom>
          <a:noFill/>
        </p:spPr>
        <p:txBody>
          <a:bodyPr wrap="square" rtlCol="0">
            <a:spAutoFit/>
          </a:bodyPr>
          <a:lstStyle/>
          <a:p>
            <a:pPr algn="ctr">
              <a:spcBef>
                <a:spcPts val="600"/>
              </a:spcBef>
            </a:pPr>
            <a:r>
              <a:rPr lang="te-IN" b="1" dirty="0">
                <a:latin typeface="Sree Krushnadevaraya" pitchFamily="2" charset="0"/>
                <a:cs typeface="Sree Krushnadevaraya" pitchFamily="2" charset="0"/>
              </a:rPr>
              <a:t>సంక్షిప్తంగా, పాపం చేయకుండా మరియు పాపం చేయడానికి శోదించబడకుండా ఉండటానికి మీరు చేయగలిగినదంతా చేయండి. దాని గురించి ప్రార్థించండి.</a:t>
            </a:r>
            <a:endParaRPr lang="en" b="1" dirty="0">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170437252"/>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861692"/>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te-I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latin typeface="Sree Krushnadevaraya" pitchFamily="2" charset="0"/>
                <a:cs typeface="Sree Krushnadevaraya" pitchFamily="2" charset="0"/>
              </a:rPr>
              <a:t>ధర్మశాస్త్రం</a:t>
            </a: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FA7EBAC1-D42E-10AE-3297-40D80CDC7101}"/>
              </a:ext>
            </a:extLst>
          </p:cNvPr>
          <p:cNvSpPr txBox="1"/>
          <p:nvPr/>
        </p:nvSpPr>
        <p:spPr>
          <a:xfrm>
            <a:off x="0" y="8313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4400" b="1" dirty="0">
                <a:ln/>
                <a:solidFill>
                  <a:schemeClr val="accent3"/>
                </a:solidFill>
                <a:latin typeface="Sree Krushnadevaraya" pitchFamily="2" charset="0"/>
                <a:cs typeface="Sree Krushnadevaraya" pitchFamily="2" charset="0"/>
              </a:rPr>
              <a:t>ధర్మశాస్త్రం, పాపం</a:t>
            </a:r>
            <a:endParaRPr lang="en" sz="4400" b="1" dirty="0">
              <a:ln/>
              <a:solidFill>
                <a:schemeClr val="accent3"/>
              </a:solidFill>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768103"/>
            <a:ext cx="6981825"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5">
                    <a:lumMod val="75000"/>
                  </a:schemeClr>
                </a:solidFill>
                <a:latin typeface="Sree Krushnadevaraya" pitchFamily="2" charset="0"/>
                <a:cs typeface="Sree Krushnadevaraya" pitchFamily="2" charset="0"/>
              </a:rPr>
              <a:t>“</a:t>
            </a:r>
            <a:r>
              <a:rPr lang="te-IN" sz="2000" b="1" dirty="0">
                <a:solidFill>
                  <a:schemeClr val="accent5">
                    <a:lumMod val="75000"/>
                  </a:schemeClr>
                </a:solidFill>
                <a:latin typeface="Sree Krushnadevaraya" pitchFamily="2" charset="0"/>
                <a:cs typeface="Sree Krushnadevaraya" pitchFamily="2" charset="0"/>
              </a:rPr>
              <a:t>పాపము చేయు ప్రతివాడును ఆజ్ఞను అతిక్రమించును; ఆజ్ఞాతిక్రమమే పాపము</a:t>
            </a:r>
            <a:r>
              <a:rPr lang="en" sz="2000" b="1" dirty="0">
                <a:solidFill>
                  <a:schemeClr val="accent5">
                    <a:lumMod val="75000"/>
                  </a:schemeClr>
                </a:solidFill>
                <a:latin typeface="Sree Krushnadevaraya" pitchFamily="2" charset="0"/>
                <a:cs typeface="Sree Krushnadevaraya" pitchFamily="2" charset="0"/>
              </a:rPr>
              <a:t>.” (</a:t>
            </a:r>
            <a:r>
              <a:rPr lang="te-IN" sz="2000" b="1" dirty="0">
                <a:solidFill>
                  <a:schemeClr val="accent5">
                    <a:lumMod val="75000"/>
                  </a:schemeClr>
                </a:solidFill>
                <a:latin typeface="Sree Krushnadevaraya" pitchFamily="2" charset="0"/>
                <a:cs typeface="Sree Krushnadevaraya" pitchFamily="2" charset="0"/>
              </a:rPr>
              <a:t>1 యోహాను 3:4</a:t>
            </a:r>
            <a:r>
              <a:rPr lang="en" sz="2000" b="1" dirty="0">
                <a:solidFill>
                  <a:schemeClr val="accent5">
                    <a:lumMod val="75000"/>
                  </a:schemeClr>
                </a:solidFill>
                <a:latin typeface="Sree Krushnadevaraya" pitchFamily="2" charset="0"/>
                <a:cs typeface="Sree Krushnadevaraya" pitchFamily="2" charset="0"/>
              </a:rPr>
              <a:t>)</a:t>
            </a:r>
            <a:endParaRPr lang="es-ES" sz="2000" b="1" dirty="0">
              <a:solidFill>
                <a:schemeClr val="accent5">
                  <a:lumMod val="75000"/>
                </a:schemeClr>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205414"/>
            <a:ext cx="11935103" cy="70788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ధర్మశాస్త్రానికి పాపానికి ఉన్న సంబంధాన్ని కొందరు తప్పుగా అర్థం చేసుకున్నారు, వారు ధర్మశాస్త్రాన్ని పాటించడం ద్వారా తమ పాపాలను విమోచించుకోవచ్చని భావించారు (గల. 5:4). ఈ ఆలోచన ఇతరులను వ్యతిరేక తీవ్రతకు దారితీసింది, అంటే చట్టం రద్దు చేయబడింది.</a:t>
            </a:r>
            <a:endParaRPr lang="en" sz="2000" b="1" dirty="0">
              <a:latin typeface="Sree Krushnadevaraya" pitchFamily="2" charset="0"/>
              <a:cs typeface="Sree Krushnadevaraya" pitchFamily="2" charset="0"/>
            </a:endParaRP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4120887"/>
            <a:ext cx="4624660"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ధర్మశాస్త్రం మనకు పాపాన్ని తెలియజేస్తుంది (1 యోహాను 3:4). ధర్మశాస్త్రం లేకుండా పాపం అంటే ఏమిటో మనకు తెలియదు (రోమన్లు ​​​​7:7) కాబట్టి, మనం పరిష్కారాన్ని వెతకలేము (గలతీ 3:24).</a:t>
            </a:r>
            <a:endParaRPr lang="en" sz="2000" b="1" dirty="0">
              <a:latin typeface="Sree Krushnadevaraya" pitchFamily="2" charset="0"/>
              <a:cs typeface="Sree Krushnadevaraya" pitchFamily="2" charset="0"/>
            </a:endParaRP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493051"/>
            <a:ext cx="4624660" cy="1323439"/>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ధర్మశాస్త్రం ఒక భారం కాకుండా, పాపం యొక్క భయంకరమైన పరిణామాలను అనుభవించకుండా నిరోధించే రక్షణ కంచె (1 యోహాను 5:3; కీర్తన 1:1-3).</a:t>
            </a:r>
            <a:endParaRPr lang="en" sz="20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3050519"/>
            <a:ext cx="12013761" cy="707886"/>
          </a:xfrm>
          <a:prstGeom prst="rect">
            <a:avLst/>
          </a:prstGeom>
          <a:noFill/>
        </p:spPr>
        <p:txBody>
          <a:bodyPr wrap="square">
            <a:spAutoFit/>
          </a:bodyPr>
          <a:lstStyle/>
          <a:p>
            <a:pPr lvl="0">
              <a:spcBef>
                <a:spcPts val="600"/>
              </a:spcBef>
              <a:defRPr/>
            </a:pPr>
            <a:r>
              <a:rPr lang="te-IN" sz="2000" b="1" dirty="0">
                <a:solidFill>
                  <a:prstClr val="black"/>
                </a:solidFill>
                <a:latin typeface="Sree Krushnadevaraya" pitchFamily="2" charset="0"/>
                <a:cs typeface="Sree Krushnadevaraya" pitchFamily="2" charset="0"/>
              </a:rPr>
              <a:t>రక్షణను సాధించడానికి ఒక సాధనంగా లేదా ఒక అడ్డంకిగా ధర్మశాస్త్రానికి సంబంధం ఉందని భావించడం సమస్యగా ఉంది. • మనము దేవుని వాక్యమును ఎలా అనుసరించాలి? దాని పనితీరు ఏమిటి?</a:t>
            </a:r>
            <a:endParaRPr kumimoji="0" lang="en" sz="20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843</TotalTime>
  <Words>1009</Words>
  <Application>Microsoft Office PowerPoint</Application>
  <PresentationFormat>Panorámica</PresentationFormat>
  <Paragraphs>71</Paragraphs>
  <Slides>13</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Gidugu</vt:lpstr>
      <vt:lpstr>Aptos</vt:lpstr>
      <vt:lpstr>Calibri</vt:lpstr>
      <vt:lpstr>Arial</vt:lpstr>
      <vt:lpstr>Sree Krushnadevaraya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 Samraj Kumar</dc:creator>
  <cp:lastModifiedBy>Sergio</cp:lastModifiedBy>
  <cp:revision>100</cp:revision>
  <dcterms:created xsi:type="dcterms:W3CDTF">2026-04-14T06:19:54Z</dcterms:created>
  <dcterms:modified xsi:type="dcterms:W3CDTF">2026-05-27T18:34:15Z</dcterms:modified>
</cp:coreProperties>
</file>