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81" r:id="rId3"/>
    <p:sldId id="256" r:id="rId4"/>
    <p:sldId id="275" r:id="rId5"/>
    <p:sldId id="257" r:id="rId6"/>
    <p:sldId id="258" r:id="rId7"/>
    <p:sldId id="259" r:id="rId8"/>
    <p:sldId id="260" r:id="rId9"/>
    <p:sldId id="261" r:id="rId10"/>
    <p:sldId id="280" r:id="rId11"/>
    <p:sldId id="263" r:id="rId12"/>
    <p:sldId id="264" r:id="rId13"/>
    <p:sldId id="276" r:id="rId14"/>
    <p:sldId id="278" r:id="rId15"/>
  </p:sldIdLst>
  <p:sldSz cx="12192000" cy="6858000"/>
  <p:notesSz cx="6858000" cy="9144000"/>
  <p:embeddedFontLst>
    <p:embeddedFont>
      <p:font typeface="Gidugu" panose="020B0604020202020204" charset="0"/>
      <p:regular r:id="rId16"/>
    </p:embeddedFont>
    <p:embeddedFont>
      <p:font typeface="Sree Krushnadevaraya" panose="02000600000000000000" pitchFamily="2" charset="0"/>
      <p:regular r:id="rId17"/>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B2229"/>
    <a:srgbClr val="FFFF99"/>
    <a:srgbClr val="A47032"/>
    <a:srgbClr val="CF9E63"/>
    <a:srgbClr val="DF7E8A"/>
    <a:srgbClr val="FEEAED"/>
    <a:srgbClr val="748CB2"/>
    <a:srgbClr val="357E90"/>
    <a:srgbClr val="429EB4"/>
    <a:srgbClr val="A8F8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27" d="100"/>
          <a:sy n="27" d="100"/>
        </p:scale>
        <p:origin x="90" y="1428"/>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_rels/data1.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image" Target="../media/image32.png"/><Relationship Id="rId1" Type="http://schemas.openxmlformats.org/officeDocument/2006/relationships/image" Target="../media/image31.jpeg"/><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image" Target="../media/image32.png"/><Relationship Id="rId1" Type="http://schemas.openxmlformats.org/officeDocument/2006/relationships/image" Target="../media/image31.jpeg"/><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3C1399-726D-470D-9559-295E7F5B82C5}" type="doc">
      <dgm:prSet loTypeId="urn:microsoft.com/office/officeart/2005/8/layout/vList4" loCatId="picture" qsTypeId="urn:microsoft.com/office/officeart/2005/8/quickstyle/simple5" qsCatId="simple" csTypeId="urn:microsoft.com/office/officeart/2005/8/colors/colorful5" csCatId="colorful" phldr="1"/>
      <dgm:spPr/>
      <dgm:t>
        <a:bodyPr/>
        <a:lstStyle/>
        <a:p>
          <a:endParaRPr lang="es-ES"/>
        </a:p>
      </dgm:t>
    </dgm:pt>
    <dgm:pt modelId="{2F4E3599-B38B-4FFE-9949-585BF8CFE038}">
      <dgm:prSet custT="1"/>
      <dgm:spPr/>
      <dgm:t>
        <a:bodyPr anchor="b"/>
        <a:lstStyle/>
        <a:p>
          <a:pPr>
            <a:lnSpc>
              <a:spcPct val="50000"/>
            </a:lnSpc>
          </a:pPr>
          <a:r>
            <a:rPr lang="te-IN" sz="2000" b="1" noProof="0" dirty="0">
              <a:effectLst>
                <a:outerShdw blurRad="38100" dist="38100" dir="2700000" algn="tl">
                  <a:srgbClr val="000000"/>
                </a:outerShdw>
              </a:effectLst>
              <a:latin typeface="Sree Krushnadevaraya" pitchFamily="2" charset="0"/>
              <a:cs typeface="Sree Krushnadevaraya" pitchFamily="2" charset="0"/>
            </a:rPr>
            <a:t>ఒకరిని తెలుసుకోండి మరియు కాలక్రమేణా స్నేహాన్ని పెంచుకోండి</a:t>
          </a:r>
          <a:endParaRPr lang="en-US" sz="2000" noProof="0" dirty="0">
            <a:effectLst>
              <a:outerShdw blurRad="38100" dist="38100" dir="2700000" algn="tl">
                <a:srgbClr val="000000"/>
              </a:outerShdw>
            </a:effectLst>
            <a:latin typeface="Sree Krushnadevaraya" pitchFamily="2" charset="0"/>
            <a:cs typeface="Sree Krushnadevaraya" pitchFamily="2" charset="0"/>
          </a:endParaRPr>
        </a:p>
      </dgm:t>
    </dgm:pt>
    <dgm:pt modelId="{499B177B-A36E-43E1-811D-4E363AA6E46F}" type="parTrans" cxnId="{B861699A-B3B7-4A6D-A5BE-B8DE66EE9462}">
      <dgm:prSet/>
      <dgm:spPr/>
      <dgm:t>
        <a:bodyPr/>
        <a:lstStyle/>
        <a:p>
          <a:pPr>
            <a:lnSpc>
              <a:spcPct val="50000"/>
            </a:lnSpc>
          </a:pPr>
          <a:endParaRPr lang="es-ES" sz="2000">
            <a:effectLst>
              <a:outerShdw blurRad="38100" dist="38100" dir="2700000" algn="tl">
                <a:srgbClr val="000000"/>
              </a:outerShdw>
            </a:effectLst>
            <a:latin typeface="Sree Krushnadevaraya" pitchFamily="2" charset="0"/>
            <a:cs typeface="Sree Krushnadevaraya" pitchFamily="2" charset="0"/>
          </a:endParaRPr>
        </a:p>
      </dgm:t>
    </dgm:pt>
    <dgm:pt modelId="{ED666F7B-7110-43F7-871C-CBBEF7A7091B}" type="sibTrans" cxnId="{B861699A-B3B7-4A6D-A5BE-B8DE66EE9462}">
      <dgm:prSet/>
      <dgm:spPr/>
      <dgm:t>
        <a:bodyPr/>
        <a:lstStyle/>
        <a:p>
          <a:pPr>
            <a:lnSpc>
              <a:spcPct val="50000"/>
            </a:lnSpc>
          </a:pPr>
          <a:endParaRPr lang="es-ES" sz="2000">
            <a:effectLst>
              <a:outerShdw blurRad="38100" dist="38100" dir="2700000" algn="tl">
                <a:srgbClr val="000000"/>
              </a:outerShdw>
            </a:effectLst>
            <a:latin typeface="Sree Krushnadevaraya" pitchFamily="2" charset="0"/>
            <a:cs typeface="Sree Krushnadevaraya" pitchFamily="2" charset="0"/>
          </a:endParaRPr>
        </a:p>
      </dgm:t>
    </dgm:pt>
    <dgm:pt modelId="{5623834A-696B-42E4-9A6B-0AE7528945CC}">
      <dgm:prSet custT="1"/>
      <dgm:spPr/>
      <dgm:t>
        <a:bodyPr tIns="180000" bIns="288000" anchor="t"/>
        <a:lstStyle/>
        <a:p>
          <a:pPr>
            <a:lnSpc>
              <a:spcPct val="50000"/>
            </a:lnSpc>
          </a:pPr>
          <a:r>
            <a:rPr lang="te-IN" sz="2000" b="1" noProof="0" dirty="0">
              <a:effectLst>
                <a:outerShdw blurRad="38100" dist="38100" dir="2700000" algn="tl">
                  <a:srgbClr val="000000"/>
                </a:outerShdw>
              </a:effectLst>
              <a:latin typeface="Sree Krushnadevaraya" pitchFamily="2" charset="0"/>
              <a:cs typeface="Sree Krushnadevaraya" pitchFamily="2" charset="0"/>
            </a:rPr>
            <a:t>పరిశుద్ధాత్మ వ్యక్తి హృదయంపై పని చేయమని ప్రార్థించండి. వారితో సంభాషించడానికి సరైన అవకాశాల కోసం ప్రార్థించండి</a:t>
          </a:r>
          <a:endParaRPr lang="en-US" sz="2000" noProof="0" dirty="0">
            <a:effectLst>
              <a:outerShdw blurRad="38100" dist="38100" dir="2700000" algn="tl">
                <a:srgbClr val="000000"/>
              </a:outerShdw>
            </a:effectLst>
            <a:latin typeface="Sree Krushnadevaraya" pitchFamily="2" charset="0"/>
            <a:cs typeface="Sree Krushnadevaraya" pitchFamily="2" charset="0"/>
          </a:endParaRPr>
        </a:p>
      </dgm:t>
    </dgm:pt>
    <dgm:pt modelId="{C754B505-0AF2-4801-AFDE-CAFE463F550D}" type="parTrans" cxnId="{594BCB3B-85B7-4165-8C70-6231FF76E017}">
      <dgm:prSet/>
      <dgm:spPr/>
      <dgm:t>
        <a:bodyPr/>
        <a:lstStyle/>
        <a:p>
          <a:pPr>
            <a:lnSpc>
              <a:spcPct val="50000"/>
            </a:lnSpc>
          </a:pPr>
          <a:endParaRPr lang="es-ES" sz="2000">
            <a:effectLst>
              <a:outerShdw blurRad="38100" dist="38100" dir="2700000" algn="tl">
                <a:srgbClr val="000000"/>
              </a:outerShdw>
            </a:effectLst>
            <a:latin typeface="Sree Krushnadevaraya" pitchFamily="2" charset="0"/>
            <a:cs typeface="Sree Krushnadevaraya" pitchFamily="2" charset="0"/>
          </a:endParaRPr>
        </a:p>
      </dgm:t>
    </dgm:pt>
    <dgm:pt modelId="{65999D84-A189-42D3-8A8B-E54B4EE67E30}" type="sibTrans" cxnId="{594BCB3B-85B7-4165-8C70-6231FF76E017}">
      <dgm:prSet/>
      <dgm:spPr/>
      <dgm:t>
        <a:bodyPr/>
        <a:lstStyle/>
        <a:p>
          <a:pPr>
            <a:lnSpc>
              <a:spcPct val="50000"/>
            </a:lnSpc>
          </a:pPr>
          <a:endParaRPr lang="es-ES" sz="2000">
            <a:effectLst>
              <a:outerShdw blurRad="38100" dist="38100" dir="2700000" algn="tl">
                <a:srgbClr val="000000"/>
              </a:outerShdw>
            </a:effectLst>
            <a:latin typeface="Sree Krushnadevaraya" pitchFamily="2" charset="0"/>
            <a:cs typeface="Sree Krushnadevaraya" pitchFamily="2" charset="0"/>
          </a:endParaRPr>
        </a:p>
      </dgm:t>
    </dgm:pt>
    <dgm:pt modelId="{FBECE91F-0254-4111-9EE1-87914741E100}">
      <dgm:prSet custT="1"/>
      <dgm:spPr/>
      <dgm:t>
        <a:bodyPr tIns="0"/>
        <a:lstStyle/>
        <a:p>
          <a:pPr>
            <a:lnSpc>
              <a:spcPct val="50000"/>
            </a:lnSpc>
          </a:pPr>
          <a:endParaRPr lang="en-IN" sz="2000" b="1" noProof="0" dirty="0">
            <a:effectLst>
              <a:outerShdw blurRad="38100" dist="38100" dir="2700000" algn="tl">
                <a:srgbClr val="000000"/>
              </a:outerShdw>
            </a:effectLst>
            <a:latin typeface="Sree Krushnadevaraya" pitchFamily="2" charset="0"/>
            <a:cs typeface="Sree Krushnadevaraya" pitchFamily="2" charset="0"/>
          </a:endParaRPr>
        </a:p>
        <a:p>
          <a:pPr>
            <a:lnSpc>
              <a:spcPct val="50000"/>
            </a:lnSpc>
          </a:pPr>
          <a:r>
            <a:rPr lang="te-IN" sz="2000" b="1" noProof="0" dirty="0">
              <a:effectLst>
                <a:outerShdw blurRad="38100" dist="38100" dir="2700000" algn="tl">
                  <a:srgbClr val="000000"/>
                </a:outerShdw>
              </a:effectLst>
              <a:latin typeface="Sree Krushnadevaraya" pitchFamily="2" charset="0"/>
              <a:cs typeface="Sree Krushnadevaraya" pitchFamily="2" charset="0"/>
            </a:rPr>
            <a:t>మీ స్వంత విశ్వాస అనుభవాల గురించి మాట్లాడటానికి లేదా వాటి కోసం ప్రార్థన చేయడానికి సహజ మార్గాల కోసం చూడండి</a:t>
          </a:r>
          <a:endParaRPr lang="en-US" sz="2000" noProof="0" dirty="0">
            <a:effectLst>
              <a:outerShdw blurRad="38100" dist="38100" dir="2700000" algn="tl">
                <a:srgbClr val="000000"/>
              </a:outerShdw>
            </a:effectLst>
            <a:latin typeface="Sree Krushnadevaraya" pitchFamily="2" charset="0"/>
            <a:cs typeface="Sree Krushnadevaraya" pitchFamily="2" charset="0"/>
          </a:endParaRPr>
        </a:p>
      </dgm:t>
    </dgm:pt>
    <dgm:pt modelId="{B77B4CE9-5EDB-4D64-B58C-892408C38E71}" type="parTrans" cxnId="{C8C1CDF2-5541-44A9-A529-0D3480D6ED59}">
      <dgm:prSet/>
      <dgm:spPr/>
      <dgm:t>
        <a:bodyPr/>
        <a:lstStyle/>
        <a:p>
          <a:pPr>
            <a:lnSpc>
              <a:spcPct val="50000"/>
            </a:lnSpc>
          </a:pPr>
          <a:endParaRPr lang="es-ES" sz="2000">
            <a:effectLst>
              <a:outerShdw blurRad="38100" dist="38100" dir="2700000" algn="tl">
                <a:srgbClr val="000000"/>
              </a:outerShdw>
            </a:effectLst>
            <a:latin typeface="Sree Krushnadevaraya" pitchFamily="2" charset="0"/>
            <a:cs typeface="Sree Krushnadevaraya" pitchFamily="2" charset="0"/>
          </a:endParaRPr>
        </a:p>
      </dgm:t>
    </dgm:pt>
    <dgm:pt modelId="{67E83CC1-FF9E-4D37-9707-F0057E200D44}" type="sibTrans" cxnId="{C8C1CDF2-5541-44A9-A529-0D3480D6ED59}">
      <dgm:prSet/>
      <dgm:spPr/>
      <dgm:t>
        <a:bodyPr/>
        <a:lstStyle/>
        <a:p>
          <a:pPr>
            <a:lnSpc>
              <a:spcPct val="50000"/>
            </a:lnSpc>
          </a:pPr>
          <a:endParaRPr lang="es-ES" sz="2000">
            <a:effectLst>
              <a:outerShdw blurRad="38100" dist="38100" dir="2700000" algn="tl">
                <a:srgbClr val="000000"/>
              </a:outerShdw>
            </a:effectLst>
            <a:latin typeface="Sree Krushnadevaraya" pitchFamily="2" charset="0"/>
            <a:cs typeface="Sree Krushnadevaraya" pitchFamily="2" charset="0"/>
          </a:endParaRPr>
        </a:p>
      </dgm:t>
    </dgm:pt>
    <dgm:pt modelId="{5EDD4311-015B-414E-ADD2-AB3A98181F82}">
      <dgm:prSet custT="1"/>
      <dgm:spPr/>
      <dgm:t>
        <a:bodyPr tIns="0"/>
        <a:lstStyle/>
        <a:p>
          <a:pPr>
            <a:lnSpc>
              <a:spcPct val="50000"/>
            </a:lnSpc>
          </a:pPr>
          <a:endParaRPr lang="en-IN" sz="2000" b="1" noProof="0" dirty="0">
            <a:effectLst>
              <a:outerShdw blurRad="38100" dist="38100" dir="2700000" algn="tl">
                <a:srgbClr val="000000"/>
              </a:outerShdw>
            </a:effectLst>
            <a:latin typeface="Sree Krushnadevaraya" pitchFamily="2" charset="0"/>
            <a:cs typeface="Sree Krushnadevaraya" pitchFamily="2" charset="0"/>
          </a:endParaRPr>
        </a:p>
        <a:p>
          <a:pPr>
            <a:lnSpc>
              <a:spcPct val="50000"/>
            </a:lnSpc>
          </a:pPr>
          <a:r>
            <a:rPr lang="te-IN" sz="2000" b="1" noProof="0" dirty="0">
              <a:effectLst>
                <a:outerShdw blurRad="38100" dist="38100" dir="2700000" algn="tl">
                  <a:srgbClr val="000000"/>
                </a:outerShdw>
              </a:effectLst>
              <a:latin typeface="Sree Krushnadevaraya" pitchFamily="2" charset="0"/>
              <a:cs typeface="Sree Krushnadevaraya" pitchFamily="2" charset="0"/>
            </a:rPr>
            <a:t>మీ కొత్త స్నేహితుడిని మీ </a:t>
          </a:r>
          <a:r>
            <a:rPr lang="en-US" sz="2000" b="1" noProof="0" dirty="0">
              <a:effectLst>
                <a:outerShdw blurRad="38100" dist="38100" dir="2700000" algn="tl">
                  <a:srgbClr val="000000"/>
                </a:outerShdw>
              </a:effectLst>
              <a:latin typeface="Sree Krushnadevaraya" pitchFamily="2" charset="0"/>
              <a:cs typeface="Sree Krushnadevaraya" pitchFamily="2" charset="0"/>
            </a:rPr>
            <a:t> </a:t>
          </a:r>
          <a:r>
            <a:rPr lang="te-IN" sz="2000" b="1" noProof="0" dirty="0">
              <a:effectLst>
                <a:outerShdw blurRad="38100" dist="38100" dir="2700000" algn="tl">
                  <a:srgbClr val="000000"/>
                </a:outerShdw>
              </a:effectLst>
              <a:latin typeface="Sree Krushnadevaraya" pitchFamily="2" charset="0"/>
              <a:cs typeface="Sree Krushnadevaraya" pitchFamily="2" charset="0"/>
            </a:rPr>
            <a:t>ప్రార్థనాలయంలోని ఇతరులతో పరిచయం చేయడానికి మార్గాలను కనుగొనండి.</a:t>
          </a:r>
          <a:endParaRPr lang="en-US" sz="2000" noProof="0" dirty="0">
            <a:effectLst>
              <a:outerShdw blurRad="38100" dist="38100" dir="2700000" algn="tl">
                <a:srgbClr val="000000"/>
              </a:outerShdw>
            </a:effectLst>
            <a:latin typeface="Sree Krushnadevaraya" pitchFamily="2" charset="0"/>
            <a:cs typeface="Sree Krushnadevaraya" pitchFamily="2" charset="0"/>
          </a:endParaRPr>
        </a:p>
      </dgm:t>
    </dgm:pt>
    <dgm:pt modelId="{B50B5F03-46CF-4A33-B673-9F8631F4CAB3}" type="parTrans" cxnId="{026F1979-D1DB-4AF5-BCD6-978F5C4BF3E9}">
      <dgm:prSet/>
      <dgm:spPr/>
      <dgm:t>
        <a:bodyPr/>
        <a:lstStyle/>
        <a:p>
          <a:pPr>
            <a:lnSpc>
              <a:spcPct val="50000"/>
            </a:lnSpc>
          </a:pPr>
          <a:endParaRPr lang="es-ES" sz="2000">
            <a:effectLst>
              <a:outerShdw blurRad="38100" dist="38100" dir="2700000" algn="tl">
                <a:srgbClr val="000000"/>
              </a:outerShdw>
            </a:effectLst>
            <a:latin typeface="Sree Krushnadevaraya" pitchFamily="2" charset="0"/>
            <a:cs typeface="Sree Krushnadevaraya" pitchFamily="2" charset="0"/>
          </a:endParaRPr>
        </a:p>
      </dgm:t>
    </dgm:pt>
    <dgm:pt modelId="{8FAEAE1D-CB61-40A9-A514-19C60508B04F}" type="sibTrans" cxnId="{026F1979-D1DB-4AF5-BCD6-978F5C4BF3E9}">
      <dgm:prSet/>
      <dgm:spPr/>
      <dgm:t>
        <a:bodyPr/>
        <a:lstStyle/>
        <a:p>
          <a:pPr>
            <a:lnSpc>
              <a:spcPct val="50000"/>
            </a:lnSpc>
          </a:pPr>
          <a:endParaRPr lang="es-ES" sz="2000">
            <a:effectLst>
              <a:outerShdw blurRad="38100" dist="38100" dir="2700000" algn="tl">
                <a:srgbClr val="000000"/>
              </a:outerShdw>
            </a:effectLst>
            <a:latin typeface="Sree Krushnadevaraya" pitchFamily="2" charset="0"/>
            <a:cs typeface="Sree Krushnadevaraya" pitchFamily="2" charset="0"/>
          </a:endParaRPr>
        </a:p>
      </dgm:t>
    </dgm:pt>
    <dgm:pt modelId="{13AC2F98-65BF-4C8E-A025-DE2F56A8CAC8}">
      <dgm:prSet custT="1"/>
      <dgm:spPr/>
      <dgm:t>
        <a:bodyPr tIns="324000"/>
        <a:lstStyle/>
        <a:p>
          <a:pPr>
            <a:lnSpc>
              <a:spcPct val="50000"/>
            </a:lnSpc>
          </a:pPr>
          <a:r>
            <a:rPr lang="te-IN" sz="2000" b="1" noProof="0" dirty="0">
              <a:effectLst>
                <a:outerShdw blurRad="38100" dist="38100" dir="2700000" algn="tl">
                  <a:srgbClr val="000000"/>
                </a:outerShdw>
              </a:effectLst>
              <a:latin typeface="Sree Krushnadevaraya" pitchFamily="2" charset="0"/>
              <a:cs typeface="Sree Krushnadevaraya" pitchFamily="2" charset="0"/>
            </a:rPr>
            <a:t>మీ కొత్త స్నేహితుడికి ఉన్న నిర్దిష్ట అవసరాలు లేదా ప్రశ్నల గురించి ప్రార్థించండి</a:t>
          </a:r>
          <a:endParaRPr lang="en-US" sz="2000" noProof="0" dirty="0">
            <a:effectLst>
              <a:outerShdw blurRad="38100" dist="38100" dir="2700000" algn="tl">
                <a:srgbClr val="000000"/>
              </a:outerShdw>
            </a:effectLst>
            <a:latin typeface="Sree Krushnadevaraya" pitchFamily="2" charset="0"/>
            <a:cs typeface="Sree Krushnadevaraya" pitchFamily="2" charset="0"/>
          </a:endParaRPr>
        </a:p>
      </dgm:t>
    </dgm:pt>
    <dgm:pt modelId="{605FD29F-E527-4683-8CBD-05C9D9D432D7}" type="parTrans" cxnId="{A709E344-C082-4817-845C-FE1F7413E21C}">
      <dgm:prSet/>
      <dgm:spPr/>
      <dgm:t>
        <a:bodyPr/>
        <a:lstStyle/>
        <a:p>
          <a:pPr>
            <a:lnSpc>
              <a:spcPct val="50000"/>
            </a:lnSpc>
          </a:pPr>
          <a:endParaRPr lang="es-ES" sz="2000">
            <a:effectLst>
              <a:outerShdw blurRad="38100" dist="38100" dir="2700000" algn="tl">
                <a:srgbClr val="000000"/>
              </a:outerShdw>
            </a:effectLst>
            <a:latin typeface="Sree Krushnadevaraya" pitchFamily="2" charset="0"/>
            <a:cs typeface="Sree Krushnadevaraya" pitchFamily="2" charset="0"/>
          </a:endParaRPr>
        </a:p>
      </dgm:t>
    </dgm:pt>
    <dgm:pt modelId="{23AAFE81-72FA-462B-97CC-21976C026699}" type="sibTrans" cxnId="{A709E344-C082-4817-845C-FE1F7413E21C}">
      <dgm:prSet/>
      <dgm:spPr/>
      <dgm:t>
        <a:bodyPr/>
        <a:lstStyle/>
        <a:p>
          <a:pPr>
            <a:lnSpc>
              <a:spcPct val="50000"/>
            </a:lnSpc>
          </a:pPr>
          <a:endParaRPr lang="es-ES" sz="2000">
            <a:effectLst>
              <a:outerShdw blurRad="38100" dist="38100" dir="2700000" algn="tl">
                <a:srgbClr val="000000"/>
              </a:outerShdw>
            </a:effectLst>
            <a:latin typeface="Sree Krushnadevaraya" pitchFamily="2" charset="0"/>
            <a:cs typeface="Sree Krushnadevaraya" pitchFamily="2" charset="0"/>
          </a:endParaRPr>
        </a:p>
      </dgm:t>
    </dgm:pt>
    <dgm:pt modelId="{16E11919-8E5B-454A-BEB2-E5FE04D70AFE}">
      <dgm:prSet custT="1"/>
      <dgm:spPr/>
      <dgm:t>
        <a:bodyPr tIns="360000"/>
        <a:lstStyle/>
        <a:p>
          <a:pPr>
            <a:lnSpc>
              <a:spcPct val="50000"/>
            </a:lnSpc>
          </a:pPr>
          <a:r>
            <a:rPr lang="te-IN" sz="2000" b="1" noProof="0" dirty="0">
              <a:effectLst>
                <a:outerShdw blurRad="38100" dist="38100" dir="2700000" algn="tl">
                  <a:srgbClr val="000000"/>
                </a:outerShdw>
              </a:effectLst>
              <a:latin typeface="Sree Krushnadevaraya" pitchFamily="2" charset="0"/>
              <a:cs typeface="Sree Krushnadevaraya" pitchFamily="2" charset="0"/>
            </a:rPr>
            <a:t>బైబిలు మన జీవితాల్లో ఓదార్పు, సలహా, మార్గదర్శకత్వం ఎలా ఇస్తుందో వారికి చూపించే అవకాశం కోసం వెతకండి</a:t>
          </a:r>
          <a:endParaRPr lang="en-US" sz="2000" noProof="0" dirty="0">
            <a:effectLst>
              <a:outerShdw blurRad="38100" dist="38100" dir="2700000" algn="tl">
                <a:srgbClr val="000000"/>
              </a:outerShdw>
            </a:effectLst>
            <a:latin typeface="Sree Krushnadevaraya" pitchFamily="2" charset="0"/>
            <a:cs typeface="Sree Krushnadevaraya" pitchFamily="2" charset="0"/>
          </a:endParaRPr>
        </a:p>
      </dgm:t>
    </dgm:pt>
    <dgm:pt modelId="{B93C67D1-1B46-4795-AD69-4931CBC95E7B}" type="parTrans" cxnId="{C3328019-209D-4A91-8140-95726B662B1A}">
      <dgm:prSet/>
      <dgm:spPr/>
      <dgm:t>
        <a:bodyPr/>
        <a:lstStyle/>
        <a:p>
          <a:pPr>
            <a:lnSpc>
              <a:spcPct val="50000"/>
            </a:lnSpc>
          </a:pPr>
          <a:endParaRPr lang="es-ES" sz="2000">
            <a:effectLst>
              <a:outerShdw blurRad="38100" dist="38100" dir="2700000" algn="tl">
                <a:srgbClr val="000000"/>
              </a:outerShdw>
            </a:effectLst>
            <a:latin typeface="Sree Krushnadevaraya" pitchFamily="2" charset="0"/>
            <a:cs typeface="Sree Krushnadevaraya" pitchFamily="2" charset="0"/>
          </a:endParaRPr>
        </a:p>
      </dgm:t>
    </dgm:pt>
    <dgm:pt modelId="{2CDF5409-4F58-4987-8750-198D7EF2E3FB}" type="sibTrans" cxnId="{C3328019-209D-4A91-8140-95726B662B1A}">
      <dgm:prSet/>
      <dgm:spPr/>
      <dgm:t>
        <a:bodyPr/>
        <a:lstStyle/>
        <a:p>
          <a:pPr>
            <a:lnSpc>
              <a:spcPct val="50000"/>
            </a:lnSpc>
          </a:pPr>
          <a:endParaRPr lang="es-ES" sz="2000">
            <a:effectLst>
              <a:outerShdw blurRad="38100" dist="38100" dir="2700000" algn="tl">
                <a:srgbClr val="000000"/>
              </a:outerShdw>
            </a:effectLst>
            <a:latin typeface="Sree Krushnadevaraya" pitchFamily="2" charset="0"/>
            <a:cs typeface="Sree Krushnadevaraya" pitchFamily="2" charset="0"/>
          </a:endParaRPr>
        </a:p>
      </dgm:t>
    </dgm:pt>
    <dgm:pt modelId="{4917D731-CAC8-4AE0-8849-99951B9BC504}">
      <dgm:prSet custT="1"/>
      <dgm:spPr/>
      <dgm:t>
        <a:bodyPr tIns="0"/>
        <a:lstStyle/>
        <a:p>
          <a:pPr>
            <a:lnSpc>
              <a:spcPct val="50000"/>
            </a:lnSpc>
          </a:pPr>
          <a:endParaRPr lang="en-IN" sz="1800" b="1" noProof="0" dirty="0">
            <a:effectLst>
              <a:outerShdw blurRad="38100" dist="38100" dir="2700000" algn="tl">
                <a:srgbClr val="000000"/>
              </a:outerShdw>
            </a:effectLst>
            <a:latin typeface="Sree Krushnadevaraya" pitchFamily="2" charset="0"/>
            <a:cs typeface="Sree Krushnadevaraya" pitchFamily="2" charset="0"/>
          </a:endParaRPr>
        </a:p>
        <a:p>
          <a:pPr>
            <a:lnSpc>
              <a:spcPct val="50000"/>
            </a:lnSpc>
          </a:pPr>
          <a:r>
            <a:rPr lang="te-IN" sz="1800" b="1" noProof="0" dirty="0">
              <a:effectLst>
                <a:outerShdw blurRad="38100" dist="38100" dir="2700000" algn="tl">
                  <a:srgbClr val="000000"/>
                </a:outerShdw>
              </a:effectLst>
              <a:latin typeface="Sree Krushnadevaraya" pitchFamily="2" charset="0"/>
              <a:cs typeface="Sree Krushnadevaraya" pitchFamily="2" charset="0"/>
            </a:rPr>
            <a:t>మీ స్నేహితుడు మీతో బైబిలు అధ్యయనం చేయాలనుకుంటున్నారా అని మీరు అడగాలనుకునే సమయం వస్తుంది. తర్వాత, మీ స్నేహితుడు బాప్టిజం పొందాలనుకోవచ్చు</a:t>
          </a:r>
          <a:endParaRPr lang="en-US" sz="1800" noProof="0" dirty="0">
            <a:effectLst>
              <a:outerShdw blurRad="38100" dist="38100" dir="2700000" algn="tl">
                <a:srgbClr val="000000"/>
              </a:outerShdw>
            </a:effectLst>
            <a:latin typeface="Sree Krushnadevaraya" pitchFamily="2" charset="0"/>
            <a:cs typeface="Sree Krushnadevaraya" pitchFamily="2" charset="0"/>
          </a:endParaRPr>
        </a:p>
      </dgm:t>
    </dgm:pt>
    <dgm:pt modelId="{C863C23D-B956-4C9F-B7E6-20ECDE5173DF}" type="parTrans" cxnId="{7A095C87-5DB0-4F1A-9137-626430982818}">
      <dgm:prSet/>
      <dgm:spPr/>
      <dgm:t>
        <a:bodyPr/>
        <a:lstStyle/>
        <a:p>
          <a:pPr>
            <a:lnSpc>
              <a:spcPct val="50000"/>
            </a:lnSpc>
          </a:pPr>
          <a:endParaRPr lang="es-ES" sz="2000">
            <a:effectLst>
              <a:outerShdw blurRad="38100" dist="38100" dir="2700000" algn="tl">
                <a:srgbClr val="000000"/>
              </a:outerShdw>
            </a:effectLst>
            <a:latin typeface="Sree Krushnadevaraya" pitchFamily="2" charset="0"/>
            <a:cs typeface="Sree Krushnadevaraya" pitchFamily="2" charset="0"/>
          </a:endParaRPr>
        </a:p>
      </dgm:t>
    </dgm:pt>
    <dgm:pt modelId="{01DAA21B-C823-45B6-A707-8E99EB46CFFD}" type="sibTrans" cxnId="{7A095C87-5DB0-4F1A-9137-626430982818}">
      <dgm:prSet/>
      <dgm:spPr/>
      <dgm:t>
        <a:bodyPr/>
        <a:lstStyle/>
        <a:p>
          <a:pPr>
            <a:lnSpc>
              <a:spcPct val="50000"/>
            </a:lnSpc>
          </a:pPr>
          <a:endParaRPr lang="es-ES" sz="2000">
            <a:effectLst>
              <a:outerShdw blurRad="38100" dist="38100" dir="2700000" algn="tl">
                <a:srgbClr val="000000"/>
              </a:outerShdw>
            </a:effectLst>
            <a:latin typeface="Sree Krushnadevaraya" pitchFamily="2" charset="0"/>
            <a:cs typeface="Sree Krushnadevaraya" pitchFamily="2" charset="0"/>
          </a:endParaRPr>
        </a:p>
      </dgm:t>
    </dgm:pt>
    <dgm:pt modelId="{69A5FE4F-7D96-40EB-BCDA-DA291FCDDE4C}" type="pres">
      <dgm:prSet presAssocID="{043C1399-726D-470D-9559-295E7F5B82C5}" presName="linear" presStyleCnt="0">
        <dgm:presLayoutVars>
          <dgm:dir/>
          <dgm:resizeHandles val="exact"/>
        </dgm:presLayoutVars>
      </dgm:prSet>
      <dgm:spPr/>
    </dgm:pt>
    <dgm:pt modelId="{CBA28F8C-E865-4BC1-B598-9A9341A98830}" type="pres">
      <dgm:prSet presAssocID="{2F4E3599-B38B-4FFE-9949-585BF8CFE038}" presName="comp" presStyleCnt="0"/>
      <dgm:spPr/>
    </dgm:pt>
    <dgm:pt modelId="{C643121F-AC8A-4373-9799-668383E448F5}" type="pres">
      <dgm:prSet presAssocID="{2F4E3599-B38B-4FFE-9949-585BF8CFE038}" presName="box" presStyleLbl="node1" presStyleIdx="0" presStyleCnt="7"/>
      <dgm:spPr/>
    </dgm:pt>
    <dgm:pt modelId="{9538B107-EE65-49D0-9F5D-5598CD715114}" type="pres">
      <dgm:prSet presAssocID="{2F4E3599-B38B-4FFE-9949-585BF8CFE038}" presName="img" presStyleLbl="fgImgPlace1" presStyleIdx="0" presStyleCnt="7"/>
      <dgm:spPr>
        <a:blipFill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dgm:spPr>
    </dgm:pt>
    <dgm:pt modelId="{99E2C09B-A36C-496A-A2AE-489645AB6C3F}" type="pres">
      <dgm:prSet presAssocID="{2F4E3599-B38B-4FFE-9949-585BF8CFE038}" presName="text" presStyleLbl="node1" presStyleIdx="0" presStyleCnt="7">
        <dgm:presLayoutVars>
          <dgm:bulletEnabled val="1"/>
        </dgm:presLayoutVars>
      </dgm:prSet>
      <dgm:spPr/>
    </dgm:pt>
    <dgm:pt modelId="{967C0810-67CE-4A63-8F82-8F25C00631BF}" type="pres">
      <dgm:prSet presAssocID="{ED666F7B-7110-43F7-871C-CBBEF7A7091B}" presName="spacer" presStyleCnt="0"/>
      <dgm:spPr/>
    </dgm:pt>
    <dgm:pt modelId="{F61BDD91-9CC5-411E-8924-44F160F78817}" type="pres">
      <dgm:prSet presAssocID="{5623834A-696B-42E4-9A6B-0AE7528945CC}" presName="comp" presStyleCnt="0"/>
      <dgm:spPr/>
    </dgm:pt>
    <dgm:pt modelId="{263CF9D8-FEAA-4ADE-AA8E-7AD306C4732D}" type="pres">
      <dgm:prSet presAssocID="{5623834A-696B-42E4-9A6B-0AE7528945CC}" presName="box" presStyleLbl="node1" presStyleIdx="1" presStyleCnt="7"/>
      <dgm:spPr/>
    </dgm:pt>
    <dgm:pt modelId="{7CC3D154-8893-4B64-A075-0FFEF94DB834}" type="pres">
      <dgm:prSet presAssocID="{5623834A-696B-42E4-9A6B-0AE7528945CC}" presName="img" presStyleLbl="fgImgPlace1" presStyleIdx="1" presStyleCnt="7"/>
      <dgm:spPr>
        <a:blipFill rotWithShape="1">
          <a:blip xmlns:r="http://schemas.openxmlformats.org/officeDocument/2006/relationships" r:embed="rId2" cstate="hqprint">
            <a:extLst>
              <a:ext uri="{28A0092B-C50C-407E-A947-70E740481C1C}">
                <a14:useLocalDpi xmlns:a14="http://schemas.microsoft.com/office/drawing/2010/main"/>
              </a:ext>
            </a:extLst>
          </a:blip>
          <a:srcRect/>
          <a:stretch>
            <a:fillRect/>
          </a:stretch>
        </a:blipFill>
      </dgm:spPr>
    </dgm:pt>
    <dgm:pt modelId="{6E63EBDC-09F6-4B42-83B1-25D023A2E33D}" type="pres">
      <dgm:prSet presAssocID="{5623834A-696B-42E4-9A6B-0AE7528945CC}" presName="text" presStyleLbl="node1" presStyleIdx="1" presStyleCnt="7">
        <dgm:presLayoutVars>
          <dgm:bulletEnabled val="1"/>
        </dgm:presLayoutVars>
      </dgm:prSet>
      <dgm:spPr/>
    </dgm:pt>
    <dgm:pt modelId="{25B96175-AEB3-410B-A769-05CC1933B30A}" type="pres">
      <dgm:prSet presAssocID="{65999D84-A189-42D3-8A8B-E54B4EE67E30}" presName="spacer" presStyleCnt="0"/>
      <dgm:spPr/>
    </dgm:pt>
    <dgm:pt modelId="{1694FB6E-DF63-4C13-B940-B67A7A5C9604}" type="pres">
      <dgm:prSet presAssocID="{FBECE91F-0254-4111-9EE1-87914741E100}" presName="comp" presStyleCnt="0"/>
      <dgm:spPr/>
    </dgm:pt>
    <dgm:pt modelId="{1291B735-C076-4461-BB89-248D762EF6F7}" type="pres">
      <dgm:prSet presAssocID="{FBECE91F-0254-4111-9EE1-87914741E100}" presName="box" presStyleLbl="node1" presStyleIdx="2" presStyleCnt="7"/>
      <dgm:spPr/>
    </dgm:pt>
    <dgm:pt modelId="{DDB3EC3B-5C73-4A6D-A5F5-14CA1F2861F5}" type="pres">
      <dgm:prSet presAssocID="{FBECE91F-0254-4111-9EE1-87914741E100}" presName="img" presStyleLbl="fgImgPlace1" presStyleIdx="2" presStyleCnt="7"/>
      <dgm:spPr>
        <a:blipFill rotWithShape="1">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dgm:spPr>
    </dgm:pt>
    <dgm:pt modelId="{D09503A3-5CBD-49C4-BF83-E4FF9F2C6998}" type="pres">
      <dgm:prSet presAssocID="{FBECE91F-0254-4111-9EE1-87914741E100}" presName="text" presStyleLbl="node1" presStyleIdx="2" presStyleCnt="7">
        <dgm:presLayoutVars>
          <dgm:bulletEnabled val="1"/>
        </dgm:presLayoutVars>
      </dgm:prSet>
      <dgm:spPr/>
    </dgm:pt>
    <dgm:pt modelId="{122C65F4-DC5C-4736-AB37-3F488BC92617}" type="pres">
      <dgm:prSet presAssocID="{67E83CC1-FF9E-4D37-9707-F0057E200D44}" presName="spacer" presStyleCnt="0"/>
      <dgm:spPr/>
    </dgm:pt>
    <dgm:pt modelId="{BD11B955-2A3B-48DF-A629-83B509077FCA}" type="pres">
      <dgm:prSet presAssocID="{5EDD4311-015B-414E-ADD2-AB3A98181F82}" presName="comp" presStyleCnt="0"/>
      <dgm:spPr/>
    </dgm:pt>
    <dgm:pt modelId="{D9B037B8-252F-4946-8A75-6DE0D8172381}" type="pres">
      <dgm:prSet presAssocID="{5EDD4311-015B-414E-ADD2-AB3A98181F82}" presName="box" presStyleLbl="node1" presStyleIdx="3" presStyleCnt="7"/>
      <dgm:spPr/>
    </dgm:pt>
    <dgm:pt modelId="{496CCAE7-4740-4432-8899-C78F2FF5B981}" type="pres">
      <dgm:prSet presAssocID="{5EDD4311-015B-414E-ADD2-AB3A98181F82}" presName="img" presStyleLbl="fgImgPlace1" presStyleIdx="3" presStyleCnt="7"/>
      <dgm:spPr>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dgm:spPr>
    </dgm:pt>
    <dgm:pt modelId="{0CB41A79-FA58-4D40-8DA9-C5E81881C059}" type="pres">
      <dgm:prSet presAssocID="{5EDD4311-015B-414E-ADD2-AB3A98181F82}" presName="text" presStyleLbl="node1" presStyleIdx="3" presStyleCnt="7">
        <dgm:presLayoutVars>
          <dgm:bulletEnabled val="1"/>
        </dgm:presLayoutVars>
      </dgm:prSet>
      <dgm:spPr/>
    </dgm:pt>
    <dgm:pt modelId="{1D30C93C-ACB6-4C54-A998-BAA09D1DD534}" type="pres">
      <dgm:prSet presAssocID="{8FAEAE1D-CB61-40A9-A514-19C60508B04F}" presName="spacer" presStyleCnt="0"/>
      <dgm:spPr/>
    </dgm:pt>
    <dgm:pt modelId="{B8CF1819-0D7C-49B5-8261-0503CE5538A2}" type="pres">
      <dgm:prSet presAssocID="{13AC2F98-65BF-4C8E-A025-DE2F56A8CAC8}" presName="comp" presStyleCnt="0"/>
      <dgm:spPr/>
    </dgm:pt>
    <dgm:pt modelId="{C974719F-B346-4825-9D41-F09EA96CC34E}" type="pres">
      <dgm:prSet presAssocID="{13AC2F98-65BF-4C8E-A025-DE2F56A8CAC8}" presName="box" presStyleLbl="node1" presStyleIdx="4" presStyleCnt="7"/>
      <dgm:spPr/>
    </dgm:pt>
    <dgm:pt modelId="{25CE39D9-4230-44D9-938B-F184DE13B44C}" type="pres">
      <dgm:prSet presAssocID="{13AC2F98-65BF-4C8E-A025-DE2F56A8CAC8}" presName="img" presStyleLbl="fgImgPlace1" presStyleIdx="4" presStyleCnt="7"/>
      <dgm:spPr>
        <a:blipFill rotWithShape="1">
          <a:blip xmlns:r="http://schemas.openxmlformats.org/officeDocument/2006/relationships" r:embed="rId5" cstate="hqprint">
            <a:extLst>
              <a:ext uri="{28A0092B-C50C-407E-A947-70E740481C1C}">
                <a14:useLocalDpi xmlns:a14="http://schemas.microsoft.com/office/drawing/2010/main"/>
              </a:ext>
            </a:extLst>
          </a:blip>
          <a:srcRect/>
          <a:stretch>
            <a:fillRect/>
          </a:stretch>
        </a:blipFill>
      </dgm:spPr>
    </dgm:pt>
    <dgm:pt modelId="{E639A011-BB69-4F17-B807-4B95C245973E}" type="pres">
      <dgm:prSet presAssocID="{13AC2F98-65BF-4C8E-A025-DE2F56A8CAC8}" presName="text" presStyleLbl="node1" presStyleIdx="4" presStyleCnt="7">
        <dgm:presLayoutVars>
          <dgm:bulletEnabled val="1"/>
        </dgm:presLayoutVars>
      </dgm:prSet>
      <dgm:spPr/>
    </dgm:pt>
    <dgm:pt modelId="{518A5406-8336-447A-9A76-144DD82AD5AA}" type="pres">
      <dgm:prSet presAssocID="{23AAFE81-72FA-462B-97CC-21976C026699}" presName="spacer" presStyleCnt="0"/>
      <dgm:spPr/>
    </dgm:pt>
    <dgm:pt modelId="{C451708F-0402-4C3D-AE16-4248FD0B2170}" type="pres">
      <dgm:prSet presAssocID="{16E11919-8E5B-454A-BEB2-E5FE04D70AFE}" presName="comp" presStyleCnt="0"/>
      <dgm:spPr/>
    </dgm:pt>
    <dgm:pt modelId="{331C0A2C-6E91-47C4-BB8C-FCEEC7855B5C}" type="pres">
      <dgm:prSet presAssocID="{16E11919-8E5B-454A-BEB2-E5FE04D70AFE}" presName="box" presStyleLbl="node1" presStyleIdx="5" presStyleCnt="7"/>
      <dgm:spPr/>
    </dgm:pt>
    <dgm:pt modelId="{986B36D1-2F6A-41B8-8185-EA2760C30A97}" type="pres">
      <dgm:prSet presAssocID="{16E11919-8E5B-454A-BEB2-E5FE04D70AFE}" presName="img" presStyleLbl="fgImgPlace1" presStyleIdx="5" presStyleCnt="7"/>
      <dgm:spPr>
        <a:blipFill rotWithShape="1">
          <a:blip xmlns:r="http://schemas.openxmlformats.org/officeDocument/2006/relationships" r:embed="rId6" cstate="hqprint">
            <a:extLst>
              <a:ext uri="{28A0092B-C50C-407E-A947-70E740481C1C}">
                <a14:useLocalDpi xmlns:a14="http://schemas.microsoft.com/office/drawing/2010/main"/>
              </a:ext>
            </a:extLst>
          </a:blip>
          <a:srcRect/>
          <a:stretch>
            <a:fillRect/>
          </a:stretch>
        </a:blipFill>
      </dgm:spPr>
    </dgm:pt>
    <dgm:pt modelId="{0CFEAEF1-75C5-4842-B661-1E1444FDCB09}" type="pres">
      <dgm:prSet presAssocID="{16E11919-8E5B-454A-BEB2-E5FE04D70AFE}" presName="text" presStyleLbl="node1" presStyleIdx="5" presStyleCnt="7">
        <dgm:presLayoutVars>
          <dgm:bulletEnabled val="1"/>
        </dgm:presLayoutVars>
      </dgm:prSet>
      <dgm:spPr/>
    </dgm:pt>
    <dgm:pt modelId="{D9265685-B630-406E-9D10-0B5537D7B332}" type="pres">
      <dgm:prSet presAssocID="{2CDF5409-4F58-4987-8750-198D7EF2E3FB}" presName="spacer" presStyleCnt="0"/>
      <dgm:spPr/>
    </dgm:pt>
    <dgm:pt modelId="{1C3DF4D4-676D-4A61-86B7-120E66C4E458}" type="pres">
      <dgm:prSet presAssocID="{4917D731-CAC8-4AE0-8849-99951B9BC504}" presName="comp" presStyleCnt="0"/>
      <dgm:spPr/>
    </dgm:pt>
    <dgm:pt modelId="{28747D37-4947-4102-B46B-E67C87966EBB}" type="pres">
      <dgm:prSet presAssocID="{4917D731-CAC8-4AE0-8849-99951B9BC504}" presName="box" presStyleLbl="node1" presStyleIdx="6" presStyleCnt="7"/>
      <dgm:spPr/>
    </dgm:pt>
    <dgm:pt modelId="{4E30D802-0189-48E3-BCE3-D227D650C5ED}" type="pres">
      <dgm:prSet presAssocID="{4917D731-CAC8-4AE0-8849-99951B9BC504}" presName="img" presStyleLbl="fgImgPlace1" presStyleIdx="6" presStyleCnt="7"/>
      <dgm:spPr>
        <a:blipFill rotWithShape="1">
          <a:blip xmlns:r="http://schemas.openxmlformats.org/officeDocument/2006/relationships" r:embed="rId7" cstate="hqprint">
            <a:extLst>
              <a:ext uri="{28A0092B-C50C-407E-A947-70E740481C1C}">
                <a14:useLocalDpi xmlns:a14="http://schemas.microsoft.com/office/drawing/2010/main"/>
              </a:ext>
            </a:extLst>
          </a:blip>
          <a:srcRect/>
          <a:stretch>
            <a:fillRect/>
          </a:stretch>
        </a:blipFill>
      </dgm:spPr>
    </dgm:pt>
    <dgm:pt modelId="{EB530875-60E4-4D5E-AFA4-B2FA9722840A}" type="pres">
      <dgm:prSet presAssocID="{4917D731-CAC8-4AE0-8849-99951B9BC504}" presName="text" presStyleLbl="node1" presStyleIdx="6" presStyleCnt="7">
        <dgm:presLayoutVars>
          <dgm:bulletEnabled val="1"/>
        </dgm:presLayoutVars>
      </dgm:prSet>
      <dgm:spPr/>
    </dgm:pt>
  </dgm:ptLst>
  <dgm:cxnLst>
    <dgm:cxn modelId="{F9DAC00D-EC33-429E-9939-BA6B100A2E26}" type="presOf" srcId="{5EDD4311-015B-414E-ADD2-AB3A98181F82}" destId="{D9B037B8-252F-4946-8A75-6DE0D8172381}" srcOrd="0" destOrd="0" presId="urn:microsoft.com/office/officeart/2005/8/layout/vList4"/>
    <dgm:cxn modelId="{4773E10F-5887-4F14-9DC4-8E411E1B6F7E}" type="presOf" srcId="{16E11919-8E5B-454A-BEB2-E5FE04D70AFE}" destId="{0CFEAEF1-75C5-4842-B661-1E1444FDCB09}" srcOrd="1" destOrd="0" presId="urn:microsoft.com/office/officeart/2005/8/layout/vList4"/>
    <dgm:cxn modelId="{8E898512-56C5-4AED-AD0F-77EA546B101E}" type="presOf" srcId="{2F4E3599-B38B-4FFE-9949-585BF8CFE038}" destId="{99E2C09B-A36C-496A-A2AE-489645AB6C3F}" srcOrd="1" destOrd="0" presId="urn:microsoft.com/office/officeart/2005/8/layout/vList4"/>
    <dgm:cxn modelId="{2623A215-733D-4414-A2AD-65807986F9A3}" type="presOf" srcId="{16E11919-8E5B-454A-BEB2-E5FE04D70AFE}" destId="{331C0A2C-6E91-47C4-BB8C-FCEEC7855B5C}" srcOrd="0" destOrd="0" presId="urn:microsoft.com/office/officeart/2005/8/layout/vList4"/>
    <dgm:cxn modelId="{C3328019-209D-4A91-8140-95726B662B1A}" srcId="{043C1399-726D-470D-9559-295E7F5B82C5}" destId="{16E11919-8E5B-454A-BEB2-E5FE04D70AFE}" srcOrd="5" destOrd="0" parTransId="{B93C67D1-1B46-4795-AD69-4931CBC95E7B}" sibTransId="{2CDF5409-4F58-4987-8750-198D7EF2E3FB}"/>
    <dgm:cxn modelId="{CAE9D81B-7CA7-41A0-A8E8-BB558FDCEBE2}" type="presOf" srcId="{FBECE91F-0254-4111-9EE1-87914741E100}" destId="{1291B735-C076-4461-BB89-248D762EF6F7}" srcOrd="0" destOrd="0" presId="urn:microsoft.com/office/officeart/2005/8/layout/vList4"/>
    <dgm:cxn modelId="{1575412C-65CD-4C67-8C36-F96C8CDDC3DD}" type="presOf" srcId="{13AC2F98-65BF-4C8E-A025-DE2F56A8CAC8}" destId="{C974719F-B346-4825-9D41-F09EA96CC34E}" srcOrd="0" destOrd="0" presId="urn:microsoft.com/office/officeart/2005/8/layout/vList4"/>
    <dgm:cxn modelId="{14FF4D3B-E32E-4AF2-8FEB-89C202F80486}" type="presOf" srcId="{13AC2F98-65BF-4C8E-A025-DE2F56A8CAC8}" destId="{E639A011-BB69-4F17-B807-4B95C245973E}" srcOrd="1" destOrd="0" presId="urn:microsoft.com/office/officeart/2005/8/layout/vList4"/>
    <dgm:cxn modelId="{594BCB3B-85B7-4165-8C70-6231FF76E017}" srcId="{043C1399-726D-470D-9559-295E7F5B82C5}" destId="{5623834A-696B-42E4-9A6B-0AE7528945CC}" srcOrd="1" destOrd="0" parTransId="{C754B505-0AF2-4801-AFDE-CAFE463F550D}" sibTransId="{65999D84-A189-42D3-8A8B-E54B4EE67E30}"/>
    <dgm:cxn modelId="{00EBDC61-1954-4709-9B04-FCD42A634E04}" type="presOf" srcId="{FBECE91F-0254-4111-9EE1-87914741E100}" destId="{D09503A3-5CBD-49C4-BF83-E4FF9F2C6998}" srcOrd="1" destOrd="0" presId="urn:microsoft.com/office/officeart/2005/8/layout/vList4"/>
    <dgm:cxn modelId="{A709E344-C082-4817-845C-FE1F7413E21C}" srcId="{043C1399-726D-470D-9559-295E7F5B82C5}" destId="{13AC2F98-65BF-4C8E-A025-DE2F56A8CAC8}" srcOrd="4" destOrd="0" parTransId="{605FD29F-E527-4683-8CBD-05C9D9D432D7}" sibTransId="{23AAFE81-72FA-462B-97CC-21976C026699}"/>
    <dgm:cxn modelId="{6D716554-0DDA-49A4-A790-4680740EAF7E}" type="presOf" srcId="{2F4E3599-B38B-4FFE-9949-585BF8CFE038}" destId="{C643121F-AC8A-4373-9799-668383E448F5}" srcOrd="0" destOrd="0" presId="urn:microsoft.com/office/officeart/2005/8/layout/vList4"/>
    <dgm:cxn modelId="{026F1979-D1DB-4AF5-BCD6-978F5C4BF3E9}" srcId="{043C1399-726D-470D-9559-295E7F5B82C5}" destId="{5EDD4311-015B-414E-ADD2-AB3A98181F82}" srcOrd="3" destOrd="0" parTransId="{B50B5F03-46CF-4A33-B673-9F8631F4CAB3}" sibTransId="{8FAEAE1D-CB61-40A9-A514-19C60508B04F}"/>
    <dgm:cxn modelId="{7A095C87-5DB0-4F1A-9137-626430982818}" srcId="{043C1399-726D-470D-9559-295E7F5B82C5}" destId="{4917D731-CAC8-4AE0-8849-99951B9BC504}" srcOrd="6" destOrd="0" parTransId="{C863C23D-B956-4C9F-B7E6-20ECDE5173DF}" sibTransId="{01DAA21B-C823-45B6-A707-8E99EB46CFFD}"/>
    <dgm:cxn modelId="{BA082389-DB36-4870-81E0-6094F748C68C}" type="presOf" srcId="{043C1399-726D-470D-9559-295E7F5B82C5}" destId="{69A5FE4F-7D96-40EB-BCDA-DA291FCDDE4C}" srcOrd="0" destOrd="0" presId="urn:microsoft.com/office/officeart/2005/8/layout/vList4"/>
    <dgm:cxn modelId="{B861699A-B3B7-4A6D-A5BE-B8DE66EE9462}" srcId="{043C1399-726D-470D-9559-295E7F5B82C5}" destId="{2F4E3599-B38B-4FFE-9949-585BF8CFE038}" srcOrd="0" destOrd="0" parTransId="{499B177B-A36E-43E1-811D-4E363AA6E46F}" sibTransId="{ED666F7B-7110-43F7-871C-CBBEF7A7091B}"/>
    <dgm:cxn modelId="{8EA3519D-DEAB-4396-86D1-4CB573CC046B}" type="presOf" srcId="{5623834A-696B-42E4-9A6B-0AE7528945CC}" destId="{6E63EBDC-09F6-4B42-83B1-25D023A2E33D}" srcOrd="1" destOrd="0" presId="urn:microsoft.com/office/officeart/2005/8/layout/vList4"/>
    <dgm:cxn modelId="{A824C0A0-BB3F-486D-8CAE-063995D22C59}" type="presOf" srcId="{5EDD4311-015B-414E-ADD2-AB3A98181F82}" destId="{0CB41A79-FA58-4D40-8DA9-C5E81881C059}" srcOrd="1" destOrd="0" presId="urn:microsoft.com/office/officeart/2005/8/layout/vList4"/>
    <dgm:cxn modelId="{FD8B89CF-E6E2-4CCE-8A0D-EAEBBCBA1A89}" type="presOf" srcId="{4917D731-CAC8-4AE0-8849-99951B9BC504}" destId="{EB530875-60E4-4D5E-AFA4-B2FA9722840A}" srcOrd="1" destOrd="0" presId="urn:microsoft.com/office/officeart/2005/8/layout/vList4"/>
    <dgm:cxn modelId="{763FBBE5-CBA2-44F5-B614-91E4FADF3862}" type="presOf" srcId="{4917D731-CAC8-4AE0-8849-99951B9BC504}" destId="{28747D37-4947-4102-B46B-E67C87966EBB}" srcOrd="0" destOrd="0" presId="urn:microsoft.com/office/officeart/2005/8/layout/vList4"/>
    <dgm:cxn modelId="{DEBFB7EE-6358-4DF8-8A54-4E35B0F28CC9}" type="presOf" srcId="{5623834A-696B-42E4-9A6B-0AE7528945CC}" destId="{263CF9D8-FEAA-4ADE-AA8E-7AD306C4732D}" srcOrd="0" destOrd="0" presId="urn:microsoft.com/office/officeart/2005/8/layout/vList4"/>
    <dgm:cxn modelId="{C8C1CDF2-5541-44A9-A529-0D3480D6ED59}" srcId="{043C1399-726D-470D-9559-295E7F5B82C5}" destId="{FBECE91F-0254-4111-9EE1-87914741E100}" srcOrd="2" destOrd="0" parTransId="{B77B4CE9-5EDB-4D64-B58C-892408C38E71}" sibTransId="{67E83CC1-FF9E-4D37-9707-F0057E200D44}"/>
    <dgm:cxn modelId="{A797CCEC-4A02-47B3-975F-22BC34038E25}" type="presParOf" srcId="{69A5FE4F-7D96-40EB-BCDA-DA291FCDDE4C}" destId="{CBA28F8C-E865-4BC1-B598-9A9341A98830}" srcOrd="0" destOrd="0" presId="urn:microsoft.com/office/officeart/2005/8/layout/vList4"/>
    <dgm:cxn modelId="{19ECE3FF-066E-4B69-80E4-38E6ECF14BE5}" type="presParOf" srcId="{CBA28F8C-E865-4BC1-B598-9A9341A98830}" destId="{C643121F-AC8A-4373-9799-668383E448F5}" srcOrd="0" destOrd="0" presId="urn:microsoft.com/office/officeart/2005/8/layout/vList4"/>
    <dgm:cxn modelId="{7BC01120-476A-4203-B9E2-53D95A4D0E75}" type="presParOf" srcId="{CBA28F8C-E865-4BC1-B598-9A9341A98830}" destId="{9538B107-EE65-49D0-9F5D-5598CD715114}" srcOrd="1" destOrd="0" presId="urn:microsoft.com/office/officeart/2005/8/layout/vList4"/>
    <dgm:cxn modelId="{A387B8E6-660D-46E9-887E-9D721BCC784A}" type="presParOf" srcId="{CBA28F8C-E865-4BC1-B598-9A9341A98830}" destId="{99E2C09B-A36C-496A-A2AE-489645AB6C3F}" srcOrd="2" destOrd="0" presId="urn:microsoft.com/office/officeart/2005/8/layout/vList4"/>
    <dgm:cxn modelId="{7AC499D8-79C4-4CA9-8959-E58DD8D0C528}" type="presParOf" srcId="{69A5FE4F-7D96-40EB-BCDA-DA291FCDDE4C}" destId="{967C0810-67CE-4A63-8F82-8F25C00631BF}" srcOrd="1" destOrd="0" presId="urn:microsoft.com/office/officeart/2005/8/layout/vList4"/>
    <dgm:cxn modelId="{E85AFCA5-392C-45E2-9B5C-A0D645424396}" type="presParOf" srcId="{69A5FE4F-7D96-40EB-BCDA-DA291FCDDE4C}" destId="{F61BDD91-9CC5-411E-8924-44F160F78817}" srcOrd="2" destOrd="0" presId="urn:microsoft.com/office/officeart/2005/8/layout/vList4"/>
    <dgm:cxn modelId="{E34718E8-7E9F-4DAD-AD02-B539A0B3E102}" type="presParOf" srcId="{F61BDD91-9CC5-411E-8924-44F160F78817}" destId="{263CF9D8-FEAA-4ADE-AA8E-7AD306C4732D}" srcOrd="0" destOrd="0" presId="urn:microsoft.com/office/officeart/2005/8/layout/vList4"/>
    <dgm:cxn modelId="{F63CAEDA-19C0-419B-B0ED-7D562C291CFC}" type="presParOf" srcId="{F61BDD91-9CC5-411E-8924-44F160F78817}" destId="{7CC3D154-8893-4B64-A075-0FFEF94DB834}" srcOrd="1" destOrd="0" presId="urn:microsoft.com/office/officeart/2005/8/layout/vList4"/>
    <dgm:cxn modelId="{F997A3D2-BEC5-4E02-A31C-A71C296E8C4D}" type="presParOf" srcId="{F61BDD91-9CC5-411E-8924-44F160F78817}" destId="{6E63EBDC-09F6-4B42-83B1-25D023A2E33D}" srcOrd="2" destOrd="0" presId="urn:microsoft.com/office/officeart/2005/8/layout/vList4"/>
    <dgm:cxn modelId="{D3ABE352-0D80-47ED-87C3-6DE39CCFC796}" type="presParOf" srcId="{69A5FE4F-7D96-40EB-BCDA-DA291FCDDE4C}" destId="{25B96175-AEB3-410B-A769-05CC1933B30A}" srcOrd="3" destOrd="0" presId="urn:microsoft.com/office/officeart/2005/8/layout/vList4"/>
    <dgm:cxn modelId="{12AB901B-161A-4C4E-A178-65399C00D032}" type="presParOf" srcId="{69A5FE4F-7D96-40EB-BCDA-DA291FCDDE4C}" destId="{1694FB6E-DF63-4C13-B940-B67A7A5C9604}" srcOrd="4" destOrd="0" presId="urn:microsoft.com/office/officeart/2005/8/layout/vList4"/>
    <dgm:cxn modelId="{103FA1D7-FF6C-4365-BEB0-78F158B42EE5}" type="presParOf" srcId="{1694FB6E-DF63-4C13-B940-B67A7A5C9604}" destId="{1291B735-C076-4461-BB89-248D762EF6F7}" srcOrd="0" destOrd="0" presId="urn:microsoft.com/office/officeart/2005/8/layout/vList4"/>
    <dgm:cxn modelId="{04668A67-6FB6-491E-B6D6-2862E0F3F283}" type="presParOf" srcId="{1694FB6E-DF63-4C13-B940-B67A7A5C9604}" destId="{DDB3EC3B-5C73-4A6D-A5F5-14CA1F2861F5}" srcOrd="1" destOrd="0" presId="urn:microsoft.com/office/officeart/2005/8/layout/vList4"/>
    <dgm:cxn modelId="{9A34EA28-5C8C-4686-8564-BCB87749F5C2}" type="presParOf" srcId="{1694FB6E-DF63-4C13-B940-B67A7A5C9604}" destId="{D09503A3-5CBD-49C4-BF83-E4FF9F2C6998}" srcOrd="2" destOrd="0" presId="urn:microsoft.com/office/officeart/2005/8/layout/vList4"/>
    <dgm:cxn modelId="{09F2C180-13CA-4B7A-966E-E6B9D6A301E9}" type="presParOf" srcId="{69A5FE4F-7D96-40EB-BCDA-DA291FCDDE4C}" destId="{122C65F4-DC5C-4736-AB37-3F488BC92617}" srcOrd="5" destOrd="0" presId="urn:microsoft.com/office/officeart/2005/8/layout/vList4"/>
    <dgm:cxn modelId="{988A994E-123D-4F7E-B5B1-7099440A0E24}" type="presParOf" srcId="{69A5FE4F-7D96-40EB-BCDA-DA291FCDDE4C}" destId="{BD11B955-2A3B-48DF-A629-83B509077FCA}" srcOrd="6" destOrd="0" presId="urn:microsoft.com/office/officeart/2005/8/layout/vList4"/>
    <dgm:cxn modelId="{68E5C408-0C46-4BD4-8EB9-1D8BA19C87A7}" type="presParOf" srcId="{BD11B955-2A3B-48DF-A629-83B509077FCA}" destId="{D9B037B8-252F-4946-8A75-6DE0D8172381}" srcOrd="0" destOrd="0" presId="urn:microsoft.com/office/officeart/2005/8/layout/vList4"/>
    <dgm:cxn modelId="{D53E6A06-4072-49F5-9C63-A6A0C3A83694}" type="presParOf" srcId="{BD11B955-2A3B-48DF-A629-83B509077FCA}" destId="{496CCAE7-4740-4432-8899-C78F2FF5B981}" srcOrd="1" destOrd="0" presId="urn:microsoft.com/office/officeart/2005/8/layout/vList4"/>
    <dgm:cxn modelId="{8BB87CCD-4CCC-40BB-BA9A-3B489AF51316}" type="presParOf" srcId="{BD11B955-2A3B-48DF-A629-83B509077FCA}" destId="{0CB41A79-FA58-4D40-8DA9-C5E81881C059}" srcOrd="2" destOrd="0" presId="urn:microsoft.com/office/officeart/2005/8/layout/vList4"/>
    <dgm:cxn modelId="{D7E6FFD0-6790-49B0-BC2C-E9EF39DC72A5}" type="presParOf" srcId="{69A5FE4F-7D96-40EB-BCDA-DA291FCDDE4C}" destId="{1D30C93C-ACB6-4C54-A998-BAA09D1DD534}" srcOrd="7" destOrd="0" presId="urn:microsoft.com/office/officeart/2005/8/layout/vList4"/>
    <dgm:cxn modelId="{26AD315F-C6E5-46D7-A3DF-42DF6EA6CAC7}" type="presParOf" srcId="{69A5FE4F-7D96-40EB-BCDA-DA291FCDDE4C}" destId="{B8CF1819-0D7C-49B5-8261-0503CE5538A2}" srcOrd="8" destOrd="0" presId="urn:microsoft.com/office/officeart/2005/8/layout/vList4"/>
    <dgm:cxn modelId="{E2D7915C-9D15-4C49-8D84-703C7832403C}" type="presParOf" srcId="{B8CF1819-0D7C-49B5-8261-0503CE5538A2}" destId="{C974719F-B346-4825-9D41-F09EA96CC34E}" srcOrd="0" destOrd="0" presId="urn:microsoft.com/office/officeart/2005/8/layout/vList4"/>
    <dgm:cxn modelId="{92E77C7C-266B-4A74-BBE1-07302C23C325}" type="presParOf" srcId="{B8CF1819-0D7C-49B5-8261-0503CE5538A2}" destId="{25CE39D9-4230-44D9-938B-F184DE13B44C}" srcOrd="1" destOrd="0" presId="urn:microsoft.com/office/officeart/2005/8/layout/vList4"/>
    <dgm:cxn modelId="{B3BEBDA6-DAAF-4AF0-9C2F-950586E45C08}" type="presParOf" srcId="{B8CF1819-0D7C-49B5-8261-0503CE5538A2}" destId="{E639A011-BB69-4F17-B807-4B95C245973E}" srcOrd="2" destOrd="0" presId="urn:microsoft.com/office/officeart/2005/8/layout/vList4"/>
    <dgm:cxn modelId="{5068F77A-830C-4AC5-9312-FB117412A491}" type="presParOf" srcId="{69A5FE4F-7D96-40EB-BCDA-DA291FCDDE4C}" destId="{518A5406-8336-447A-9A76-144DD82AD5AA}" srcOrd="9" destOrd="0" presId="urn:microsoft.com/office/officeart/2005/8/layout/vList4"/>
    <dgm:cxn modelId="{3522CB6E-7BC2-46BD-ADEE-8FB8DE8B8531}" type="presParOf" srcId="{69A5FE4F-7D96-40EB-BCDA-DA291FCDDE4C}" destId="{C451708F-0402-4C3D-AE16-4248FD0B2170}" srcOrd="10" destOrd="0" presId="urn:microsoft.com/office/officeart/2005/8/layout/vList4"/>
    <dgm:cxn modelId="{74DFB254-754C-4902-BF65-CED38ED3AD89}" type="presParOf" srcId="{C451708F-0402-4C3D-AE16-4248FD0B2170}" destId="{331C0A2C-6E91-47C4-BB8C-FCEEC7855B5C}" srcOrd="0" destOrd="0" presId="urn:microsoft.com/office/officeart/2005/8/layout/vList4"/>
    <dgm:cxn modelId="{0996381F-855D-4204-AEBD-5149392562AC}" type="presParOf" srcId="{C451708F-0402-4C3D-AE16-4248FD0B2170}" destId="{986B36D1-2F6A-41B8-8185-EA2760C30A97}" srcOrd="1" destOrd="0" presId="urn:microsoft.com/office/officeart/2005/8/layout/vList4"/>
    <dgm:cxn modelId="{42F3B09B-EB6F-462D-83AC-B135669A94B6}" type="presParOf" srcId="{C451708F-0402-4C3D-AE16-4248FD0B2170}" destId="{0CFEAEF1-75C5-4842-B661-1E1444FDCB09}" srcOrd="2" destOrd="0" presId="urn:microsoft.com/office/officeart/2005/8/layout/vList4"/>
    <dgm:cxn modelId="{EED60230-8181-4D5F-8292-EFE06A984541}" type="presParOf" srcId="{69A5FE4F-7D96-40EB-BCDA-DA291FCDDE4C}" destId="{D9265685-B630-406E-9D10-0B5537D7B332}" srcOrd="11" destOrd="0" presId="urn:microsoft.com/office/officeart/2005/8/layout/vList4"/>
    <dgm:cxn modelId="{3FF4AE69-AA87-4A1C-9BCF-339F301B6B9A}" type="presParOf" srcId="{69A5FE4F-7D96-40EB-BCDA-DA291FCDDE4C}" destId="{1C3DF4D4-676D-4A61-86B7-120E66C4E458}" srcOrd="12" destOrd="0" presId="urn:microsoft.com/office/officeart/2005/8/layout/vList4"/>
    <dgm:cxn modelId="{32D57399-83FD-43A4-8293-E5F5E74D9553}" type="presParOf" srcId="{1C3DF4D4-676D-4A61-86B7-120E66C4E458}" destId="{28747D37-4947-4102-B46B-E67C87966EBB}" srcOrd="0" destOrd="0" presId="urn:microsoft.com/office/officeart/2005/8/layout/vList4"/>
    <dgm:cxn modelId="{3C4E68DD-4B9F-48CA-8F8A-E9212FD3DBE0}" type="presParOf" srcId="{1C3DF4D4-676D-4A61-86B7-120E66C4E458}" destId="{4E30D802-0189-48E3-BCE3-D227D650C5ED}" srcOrd="1" destOrd="0" presId="urn:microsoft.com/office/officeart/2005/8/layout/vList4"/>
    <dgm:cxn modelId="{3FF908AF-593B-4F6C-82DB-D35594255DE1}" type="presParOf" srcId="{1C3DF4D4-676D-4A61-86B7-120E66C4E458}" destId="{EB530875-60E4-4D5E-AFA4-B2FA9722840A}" srcOrd="2" destOrd="0" presId="urn:microsoft.com/office/officeart/2005/8/layout/vList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43121F-AC8A-4373-9799-668383E448F5}">
      <dsp:nvSpPr>
        <dsp:cNvPr id="0" name=""/>
        <dsp:cNvSpPr/>
      </dsp:nvSpPr>
      <dsp:spPr>
        <a:xfrm>
          <a:off x="0" y="0"/>
          <a:ext cx="6366841" cy="864228"/>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b" anchorCtr="0">
          <a:noAutofit/>
        </a:bodyPr>
        <a:lstStyle/>
        <a:p>
          <a:pPr marL="0" lvl="0" indent="0" algn="l" defTabSz="889000">
            <a:lnSpc>
              <a:spcPct val="50000"/>
            </a:lnSpc>
            <a:spcBef>
              <a:spcPct val="0"/>
            </a:spcBef>
            <a:spcAft>
              <a:spcPct val="35000"/>
            </a:spcAft>
            <a:buNone/>
          </a:pPr>
          <a:r>
            <a:rPr lang="te-IN" sz="2000" b="1" kern="1200" noProof="0" dirty="0">
              <a:effectLst>
                <a:outerShdw blurRad="38100" dist="38100" dir="2700000" algn="tl">
                  <a:srgbClr val="000000"/>
                </a:outerShdw>
              </a:effectLst>
              <a:latin typeface="Sree Krushnadevaraya" pitchFamily="2" charset="0"/>
              <a:cs typeface="Sree Krushnadevaraya" pitchFamily="2" charset="0"/>
            </a:rPr>
            <a:t>ఒకరిని తెలుసుకోండి మరియు కాలక్రమేణా స్నేహాన్ని పెంచుకోండి</a:t>
          </a:r>
          <a:endParaRPr lang="en-US" sz="2000" kern="1200" noProof="0" dirty="0">
            <a:effectLst>
              <a:outerShdw blurRad="38100" dist="38100" dir="2700000" algn="tl">
                <a:srgbClr val="000000"/>
              </a:outerShdw>
            </a:effectLst>
            <a:latin typeface="Sree Krushnadevaraya" pitchFamily="2" charset="0"/>
            <a:cs typeface="Sree Krushnadevaraya" pitchFamily="2" charset="0"/>
          </a:endParaRPr>
        </a:p>
      </dsp:txBody>
      <dsp:txXfrm>
        <a:off x="1359791" y="0"/>
        <a:ext cx="5007049" cy="864228"/>
      </dsp:txXfrm>
    </dsp:sp>
    <dsp:sp modelId="{9538B107-EE65-49D0-9F5D-5598CD715114}">
      <dsp:nvSpPr>
        <dsp:cNvPr id="0" name=""/>
        <dsp:cNvSpPr/>
      </dsp:nvSpPr>
      <dsp:spPr>
        <a:xfrm>
          <a:off x="86422" y="86422"/>
          <a:ext cx="1273368" cy="691382"/>
        </a:xfrm>
        <a:prstGeom prst="roundRect">
          <a:avLst>
            <a:gd name="adj" fmla="val 10000"/>
          </a:avLst>
        </a:prstGeom>
        <a:blipFill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263CF9D8-FEAA-4ADE-AA8E-7AD306C4732D}">
      <dsp:nvSpPr>
        <dsp:cNvPr id="0" name=""/>
        <dsp:cNvSpPr/>
      </dsp:nvSpPr>
      <dsp:spPr>
        <a:xfrm>
          <a:off x="0" y="950651"/>
          <a:ext cx="6366841" cy="864228"/>
        </a:xfrm>
        <a:prstGeom prst="roundRect">
          <a:avLst>
            <a:gd name="adj" fmla="val 10000"/>
          </a:avLst>
        </a:prstGeom>
        <a:gradFill rotWithShape="0">
          <a:gsLst>
            <a:gs pos="0">
              <a:schemeClr val="accent5">
                <a:hueOff val="-298290"/>
                <a:satOff val="-762"/>
                <a:lumOff val="1765"/>
                <a:alphaOff val="0"/>
                <a:satMod val="103000"/>
                <a:lumMod val="102000"/>
                <a:tint val="94000"/>
              </a:schemeClr>
            </a:gs>
            <a:gs pos="50000">
              <a:schemeClr val="accent5">
                <a:hueOff val="-298290"/>
                <a:satOff val="-762"/>
                <a:lumOff val="1765"/>
                <a:alphaOff val="0"/>
                <a:satMod val="110000"/>
                <a:lumMod val="100000"/>
                <a:shade val="100000"/>
              </a:schemeClr>
            </a:gs>
            <a:gs pos="100000">
              <a:schemeClr val="accent5">
                <a:hueOff val="-298290"/>
                <a:satOff val="-762"/>
                <a:lumOff val="17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180000" rIns="76200" bIns="288000" numCol="1" spcCol="1270" anchor="t" anchorCtr="0">
          <a:noAutofit/>
        </a:bodyPr>
        <a:lstStyle/>
        <a:p>
          <a:pPr marL="0" lvl="0" indent="0" algn="l" defTabSz="889000">
            <a:lnSpc>
              <a:spcPct val="50000"/>
            </a:lnSpc>
            <a:spcBef>
              <a:spcPct val="0"/>
            </a:spcBef>
            <a:spcAft>
              <a:spcPct val="35000"/>
            </a:spcAft>
            <a:buNone/>
          </a:pPr>
          <a:r>
            <a:rPr lang="te-IN" sz="2000" b="1" kern="1200" noProof="0" dirty="0">
              <a:effectLst>
                <a:outerShdw blurRad="38100" dist="38100" dir="2700000" algn="tl">
                  <a:srgbClr val="000000"/>
                </a:outerShdw>
              </a:effectLst>
              <a:latin typeface="Sree Krushnadevaraya" pitchFamily="2" charset="0"/>
              <a:cs typeface="Sree Krushnadevaraya" pitchFamily="2" charset="0"/>
            </a:rPr>
            <a:t>పరిశుద్ధాత్మ వ్యక్తి హృదయంపై పని చేయమని ప్రార్థించండి. వారితో సంభాషించడానికి సరైన అవకాశాల కోసం ప్రార్థించండి</a:t>
          </a:r>
          <a:endParaRPr lang="en-US" sz="2000" kern="1200" noProof="0" dirty="0">
            <a:effectLst>
              <a:outerShdw blurRad="38100" dist="38100" dir="2700000" algn="tl">
                <a:srgbClr val="000000"/>
              </a:outerShdw>
            </a:effectLst>
            <a:latin typeface="Sree Krushnadevaraya" pitchFamily="2" charset="0"/>
            <a:cs typeface="Sree Krushnadevaraya" pitchFamily="2" charset="0"/>
          </a:endParaRPr>
        </a:p>
      </dsp:txBody>
      <dsp:txXfrm>
        <a:off x="1359791" y="950651"/>
        <a:ext cx="5007049" cy="864228"/>
      </dsp:txXfrm>
    </dsp:sp>
    <dsp:sp modelId="{7CC3D154-8893-4B64-A075-0FFEF94DB834}">
      <dsp:nvSpPr>
        <dsp:cNvPr id="0" name=""/>
        <dsp:cNvSpPr/>
      </dsp:nvSpPr>
      <dsp:spPr>
        <a:xfrm>
          <a:off x="86422" y="1037074"/>
          <a:ext cx="1273368" cy="691382"/>
        </a:xfrm>
        <a:prstGeom prst="roundRect">
          <a:avLst>
            <a:gd name="adj" fmla="val 10000"/>
          </a:avLst>
        </a:prstGeom>
        <a:blipFill rotWithShape="1">
          <a:blip xmlns:r="http://schemas.openxmlformats.org/officeDocument/2006/relationships" r:embed="rId2"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1291B735-C076-4461-BB89-248D762EF6F7}">
      <dsp:nvSpPr>
        <dsp:cNvPr id="0" name=""/>
        <dsp:cNvSpPr/>
      </dsp:nvSpPr>
      <dsp:spPr>
        <a:xfrm>
          <a:off x="0" y="1901303"/>
          <a:ext cx="6366841" cy="864228"/>
        </a:xfrm>
        <a:prstGeom prst="roundRect">
          <a:avLst>
            <a:gd name="adj" fmla="val 10000"/>
          </a:avLst>
        </a:prstGeom>
        <a:gradFill rotWithShape="0">
          <a:gsLst>
            <a:gs pos="0">
              <a:schemeClr val="accent5">
                <a:hueOff val="-596580"/>
                <a:satOff val="-1525"/>
                <a:lumOff val="3531"/>
                <a:alphaOff val="0"/>
                <a:satMod val="103000"/>
                <a:lumMod val="102000"/>
                <a:tint val="94000"/>
              </a:schemeClr>
            </a:gs>
            <a:gs pos="50000">
              <a:schemeClr val="accent5">
                <a:hueOff val="-596580"/>
                <a:satOff val="-1525"/>
                <a:lumOff val="3531"/>
                <a:alphaOff val="0"/>
                <a:satMod val="110000"/>
                <a:lumMod val="100000"/>
                <a:shade val="100000"/>
              </a:schemeClr>
            </a:gs>
            <a:gs pos="100000">
              <a:schemeClr val="accent5">
                <a:hueOff val="-596580"/>
                <a:satOff val="-1525"/>
                <a:lumOff val="353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0" rIns="76200" bIns="76200" numCol="1" spcCol="1270" anchor="ctr" anchorCtr="0">
          <a:noAutofit/>
        </a:bodyPr>
        <a:lstStyle/>
        <a:p>
          <a:pPr marL="0" lvl="0" indent="0" algn="l" defTabSz="889000">
            <a:lnSpc>
              <a:spcPct val="50000"/>
            </a:lnSpc>
            <a:spcBef>
              <a:spcPct val="0"/>
            </a:spcBef>
            <a:spcAft>
              <a:spcPct val="35000"/>
            </a:spcAft>
            <a:buNone/>
          </a:pPr>
          <a:endParaRPr lang="en-IN" sz="2000" b="1" kern="1200" noProof="0" dirty="0">
            <a:effectLst>
              <a:outerShdw blurRad="38100" dist="38100" dir="2700000" algn="tl">
                <a:srgbClr val="000000"/>
              </a:outerShdw>
            </a:effectLst>
            <a:latin typeface="Sree Krushnadevaraya" pitchFamily="2" charset="0"/>
            <a:cs typeface="Sree Krushnadevaraya" pitchFamily="2" charset="0"/>
          </a:endParaRPr>
        </a:p>
        <a:p>
          <a:pPr marL="0" lvl="0" indent="0" algn="l" defTabSz="889000">
            <a:lnSpc>
              <a:spcPct val="50000"/>
            </a:lnSpc>
            <a:spcBef>
              <a:spcPct val="0"/>
            </a:spcBef>
            <a:spcAft>
              <a:spcPct val="35000"/>
            </a:spcAft>
            <a:buNone/>
          </a:pPr>
          <a:r>
            <a:rPr lang="te-IN" sz="2000" b="1" kern="1200" noProof="0" dirty="0">
              <a:effectLst>
                <a:outerShdw blurRad="38100" dist="38100" dir="2700000" algn="tl">
                  <a:srgbClr val="000000"/>
                </a:outerShdw>
              </a:effectLst>
              <a:latin typeface="Sree Krushnadevaraya" pitchFamily="2" charset="0"/>
              <a:cs typeface="Sree Krushnadevaraya" pitchFamily="2" charset="0"/>
            </a:rPr>
            <a:t>మీ స్వంత విశ్వాస అనుభవాల గురించి మాట్లాడటానికి లేదా వాటి కోసం ప్రార్థన చేయడానికి సహజ మార్గాల కోసం చూడండి</a:t>
          </a:r>
          <a:endParaRPr lang="en-US" sz="2000" kern="1200" noProof="0" dirty="0">
            <a:effectLst>
              <a:outerShdw blurRad="38100" dist="38100" dir="2700000" algn="tl">
                <a:srgbClr val="000000"/>
              </a:outerShdw>
            </a:effectLst>
            <a:latin typeface="Sree Krushnadevaraya" pitchFamily="2" charset="0"/>
            <a:cs typeface="Sree Krushnadevaraya" pitchFamily="2" charset="0"/>
          </a:endParaRPr>
        </a:p>
      </dsp:txBody>
      <dsp:txXfrm>
        <a:off x="1359791" y="1901303"/>
        <a:ext cx="5007049" cy="864228"/>
      </dsp:txXfrm>
    </dsp:sp>
    <dsp:sp modelId="{DDB3EC3B-5C73-4A6D-A5F5-14CA1F2861F5}">
      <dsp:nvSpPr>
        <dsp:cNvPr id="0" name=""/>
        <dsp:cNvSpPr/>
      </dsp:nvSpPr>
      <dsp:spPr>
        <a:xfrm>
          <a:off x="86422" y="1987726"/>
          <a:ext cx="1273368" cy="691382"/>
        </a:xfrm>
        <a:prstGeom prst="roundRect">
          <a:avLst>
            <a:gd name="adj" fmla="val 10000"/>
          </a:avLst>
        </a:prstGeom>
        <a:blipFill rotWithShape="1">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D9B037B8-252F-4946-8A75-6DE0D8172381}">
      <dsp:nvSpPr>
        <dsp:cNvPr id="0" name=""/>
        <dsp:cNvSpPr/>
      </dsp:nvSpPr>
      <dsp:spPr>
        <a:xfrm>
          <a:off x="0" y="2851954"/>
          <a:ext cx="6366841" cy="864228"/>
        </a:xfrm>
        <a:prstGeom prst="roundRect">
          <a:avLst>
            <a:gd name="adj" fmla="val 10000"/>
          </a:avLst>
        </a:prstGeom>
        <a:gradFill rotWithShape="0">
          <a:gsLst>
            <a:gs pos="0">
              <a:schemeClr val="accent5">
                <a:hueOff val="-894870"/>
                <a:satOff val="-2287"/>
                <a:lumOff val="5296"/>
                <a:alphaOff val="0"/>
                <a:satMod val="103000"/>
                <a:lumMod val="102000"/>
                <a:tint val="94000"/>
              </a:schemeClr>
            </a:gs>
            <a:gs pos="50000">
              <a:schemeClr val="accent5">
                <a:hueOff val="-894870"/>
                <a:satOff val="-2287"/>
                <a:lumOff val="5296"/>
                <a:alphaOff val="0"/>
                <a:satMod val="110000"/>
                <a:lumMod val="100000"/>
                <a:shade val="100000"/>
              </a:schemeClr>
            </a:gs>
            <a:gs pos="100000">
              <a:schemeClr val="accent5">
                <a:hueOff val="-894870"/>
                <a:satOff val="-2287"/>
                <a:lumOff val="529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0" rIns="76200" bIns="76200" numCol="1" spcCol="1270" anchor="ctr" anchorCtr="0">
          <a:noAutofit/>
        </a:bodyPr>
        <a:lstStyle/>
        <a:p>
          <a:pPr marL="0" lvl="0" indent="0" algn="l" defTabSz="889000">
            <a:lnSpc>
              <a:spcPct val="50000"/>
            </a:lnSpc>
            <a:spcBef>
              <a:spcPct val="0"/>
            </a:spcBef>
            <a:spcAft>
              <a:spcPct val="35000"/>
            </a:spcAft>
            <a:buNone/>
          </a:pPr>
          <a:endParaRPr lang="en-IN" sz="2000" b="1" kern="1200" noProof="0" dirty="0">
            <a:effectLst>
              <a:outerShdw blurRad="38100" dist="38100" dir="2700000" algn="tl">
                <a:srgbClr val="000000"/>
              </a:outerShdw>
            </a:effectLst>
            <a:latin typeface="Sree Krushnadevaraya" pitchFamily="2" charset="0"/>
            <a:cs typeface="Sree Krushnadevaraya" pitchFamily="2" charset="0"/>
          </a:endParaRPr>
        </a:p>
        <a:p>
          <a:pPr marL="0" lvl="0" indent="0" algn="l" defTabSz="889000">
            <a:lnSpc>
              <a:spcPct val="50000"/>
            </a:lnSpc>
            <a:spcBef>
              <a:spcPct val="0"/>
            </a:spcBef>
            <a:spcAft>
              <a:spcPct val="35000"/>
            </a:spcAft>
            <a:buNone/>
          </a:pPr>
          <a:r>
            <a:rPr lang="te-IN" sz="2000" b="1" kern="1200" noProof="0" dirty="0">
              <a:effectLst>
                <a:outerShdw blurRad="38100" dist="38100" dir="2700000" algn="tl">
                  <a:srgbClr val="000000"/>
                </a:outerShdw>
              </a:effectLst>
              <a:latin typeface="Sree Krushnadevaraya" pitchFamily="2" charset="0"/>
              <a:cs typeface="Sree Krushnadevaraya" pitchFamily="2" charset="0"/>
            </a:rPr>
            <a:t>మీ కొత్త స్నేహితుడిని మీ </a:t>
          </a:r>
          <a:r>
            <a:rPr lang="en-US" sz="2000" b="1" kern="1200" noProof="0" dirty="0">
              <a:effectLst>
                <a:outerShdw blurRad="38100" dist="38100" dir="2700000" algn="tl">
                  <a:srgbClr val="000000"/>
                </a:outerShdw>
              </a:effectLst>
              <a:latin typeface="Sree Krushnadevaraya" pitchFamily="2" charset="0"/>
              <a:cs typeface="Sree Krushnadevaraya" pitchFamily="2" charset="0"/>
            </a:rPr>
            <a:t> </a:t>
          </a:r>
          <a:r>
            <a:rPr lang="te-IN" sz="2000" b="1" kern="1200" noProof="0" dirty="0">
              <a:effectLst>
                <a:outerShdw blurRad="38100" dist="38100" dir="2700000" algn="tl">
                  <a:srgbClr val="000000"/>
                </a:outerShdw>
              </a:effectLst>
              <a:latin typeface="Sree Krushnadevaraya" pitchFamily="2" charset="0"/>
              <a:cs typeface="Sree Krushnadevaraya" pitchFamily="2" charset="0"/>
            </a:rPr>
            <a:t>ప్రార్థనాలయంలోని ఇతరులతో పరిచయం చేయడానికి మార్గాలను కనుగొనండి.</a:t>
          </a:r>
          <a:endParaRPr lang="en-US" sz="2000" kern="1200" noProof="0" dirty="0">
            <a:effectLst>
              <a:outerShdw blurRad="38100" dist="38100" dir="2700000" algn="tl">
                <a:srgbClr val="000000"/>
              </a:outerShdw>
            </a:effectLst>
            <a:latin typeface="Sree Krushnadevaraya" pitchFamily="2" charset="0"/>
            <a:cs typeface="Sree Krushnadevaraya" pitchFamily="2" charset="0"/>
          </a:endParaRPr>
        </a:p>
      </dsp:txBody>
      <dsp:txXfrm>
        <a:off x="1359791" y="2851954"/>
        <a:ext cx="5007049" cy="864228"/>
      </dsp:txXfrm>
    </dsp:sp>
    <dsp:sp modelId="{496CCAE7-4740-4432-8899-C78F2FF5B981}">
      <dsp:nvSpPr>
        <dsp:cNvPr id="0" name=""/>
        <dsp:cNvSpPr/>
      </dsp:nvSpPr>
      <dsp:spPr>
        <a:xfrm>
          <a:off x="86422" y="2938377"/>
          <a:ext cx="1273368" cy="691382"/>
        </a:xfrm>
        <a:prstGeom prst="roundRect">
          <a:avLst>
            <a:gd name="adj" fmla="val 10000"/>
          </a:avLst>
        </a:prstGeom>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C974719F-B346-4825-9D41-F09EA96CC34E}">
      <dsp:nvSpPr>
        <dsp:cNvPr id="0" name=""/>
        <dsp:cNvSpPr/>
      </dsp:nvSpPr>
      <dsp:spPr>
        <a:xfrm>
          <a:off x="0" y="3802606"/>
          <a:ext cx="6366841" cy="864228"/>
        </a:xfrm>
        <a:prstGeom prst="roundRect">
          <a:avLst>
            <a:gd name="adj" fmla="val 10000"/>
          </a:avLst>
        </a:prstGeom>
        <a:gradFill rotWithShape="0">
          <a:gsLst>
            <a:gs pos="0">
              <a:schemeClr val="accent5">
                <a:hueOff val="-1193160"/>
                <a:satOff val="-3050"/>
                <a:lumOff val="7061"/>
                <a:alphaOff val="0"/>
                <a:satMod val="103000"/>
                <a:lumMod val="102000"/>
                <a:tint val="94000"/>
              </a:schemeClr>
            </a:gs>
            <a:gs pos="50000">
              <a:schemeClr val="accent5">
                <a:hueOff val="-1193160"/>
                <a:satOff val="-3050"/>
                <a:lumOff val="7061"/>
                <a:alphaOff val="0"/>
                <a:satMod val="110000"/>
                <a:lumMod val="100000"/>
                <a:shade val="100000"/>
              </a:schemeClr>
            </a:gs>
            <a:gs pos="100000">
              <a:schemeClr val="accent5">
                <a:hueOff val="-1193160"/>
                <a:satOff val="-3050"/>
                <a:lumOff val="706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324000" rIns="76200" bIns="76200" numCol="1" spcCol="1270" anchor="ctr" anchorCtr="0">
          <a:noAutofit/>
        </a:bodyPr>
        <a:lstStyle/>
        <a:p>
          <a:pPr marL="0" lvl="0" indent="0" algn="l" defTabSz="889000">
            <a:lnSpc>
              <a:spcPct val="50000"/>
            </a:lnSpc>
            <a:spcBef>
              <a:spcPct val="0"/>
            </a:spcBef>
            <a:spcAft>
              <a:spcPct val="35000"/>
            </a:spcAft>
            <a:buNone/>
          </a:pPr>
          <a:r>
            <a:rPr lang="te-IN" sz="2000" b="1" kern="1200" noProof="0" dirty="0">
              <a:effectLst>
                <a:outerShdw blurRad="38100" dist="38100" dir="2700000" algn="tl">
                  <a:srgbClr val="000000"/>
                </a:outerShdw>
              </a:effectLst>
              <a:latin typeface="Sree Krushnadevaraya" pitchFamily="2" charset="0"/>
              <a:cs typeface="Sree Krushnadevaraya" pitchFamily="2" charset="0"/>
            </a:rPr>
            <a:t>మీ కొత్త స్నేహితుడికి ఉన్న నిర్దిష్ట అవసరాలు లేదా ప్రశ్నల గురించి ప్రార్థించండి</a:t>
          </a:r>
          <a:endParaRPr lang="en-US" sz="2000" kern="1200" noProof="0" dirty="0">
            <a:effectLst>
              <a:outerShdw blurRad="38100" dist="38100" dir="2700000" algn="tl">
                <a:srgbClr val="000000"/>
              </a:outerShdw>
            </a:effectLst>
            <a:latin typeface="Sree Krushnadevaraya" pitchFamily="2" charset="0"/>
            <a:cs typeface="Sree Krushnadevaraya" pitchFamily="2" charset="0"/>
          </a:endParaRPr>
        </a:p>
      </dsp:txBody>
      <dsp:txXfrm>
        <a:off x="1359791" y="3802606"/>
        <a:ext cx="5007049" cy="864228"/>
      </dsp:txXfrm>
    </dsp:sp>
    <dsp:sp modelId="{25CE39D9-4230-44D9-938B-F184DE13B44C}">
      <dsp:nvSpPr>
        <dsp:cNvPr id="0" name=""/>
        <dsp:cNvSpPr/>
      </dsp:nvSpPr>
      <dsp:spPr>
        <a:xfrm>
          <a:off x="86422" y="3889029"/>
          <a:ext cx="1273368" cy="691382"/>
        </a:xfrm>
        <a:prstGeom prst="roundRect">
          <a:avLst>
            <a:gd name="adj" fmla="val 10000"/>
          </a:avLst>
        </a:prstGeom>
        <a:blipFill rotWithShape="1">
          <a:blip xmlns:r="http://schemas.openxmlformats.org/officeDocument/2006/relationships" r:embed="rId5"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331C0A2C-6E91-47C4-BB8C-FCEEC7855B5C}">
      <dsp:nvSpPr>
        <dsp:cNvPr id="0" name=""/>
        <dsp:cNvSpPr/>
      </dsp:nvSpPr>
      <dsp:spPr>
        <a:xfrm>
          <a:off x="0" y="4753257"/>
          <a:ext cx="6366841" cy="864228"/>
        </a:xfrm>
        <a:prstGeom prst="roundRect">
          <a:avLst>
            <a:gd name="adj" fmla="val 10000"/>
          </a:avLst>
        </a:prstGeom>
        <a:gradFill rotWithShape="0">
          <a:gsLst>
            <a:gs pos="0">
              <a:schemeClr val="accent5">
                <a:hueOff val="-1491450"/>
                <a:satOff val="-3812"/>
                <a:lumOff val="8827"/>
                <a:alphaOff val="0"/>
                <a:satMod val="103000"/>
                <a:lumMod val="102000"/>
                <a:tint val="94000"/>
              </a:schemeClr>
            </a:gs>
            <a:gs pos="50000">
              <a:schemeClr val="accent5">
                <a:hueOff val="-1491450"/>
                <a:satOff val="-3812"/>
                <a:lumOff val="8827"/>
                <a:alphaOff val="0"/>
                <a:satMod val="110000"/>
                <a:lumMod val="100000"/>
                <a:shade val="100000"/>
              </a:schemeClr>
            </a:gs>
            <a:gs pos="100000">
              <a:schemeClr val="accent5">
                <a:hueOff val="-1491450"/>
                <a:satOff val="-3812"/>
                <a:lumOff val="882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360000" rIns="76200" bIns="76200" numCol="1" spcCol="1270" anchor="ctr" anchorCtr="0">
          <a:noAutofit/>
        </a:bodyPr>
        <a:lstStyle/>
        <a:p>
          <a:pPr marL="0" lvl="0" indent="0" algn="l" defTabSz="889000">
            <a:lnSpc>
              <a:spcPct val="50000"/>
            </a:lnSpc>
            <a:spcBef>
              <a:spcPct val="0"/>
            </a:spcBef>
            <a:spcAft>
              <a:spcPct val="35000"/>
            </a:spcAft>
            <a:buNone/>
          </a:pPr>
          <a:r>
            <a:rPr lang="te-IN" sz="2000" b="1" kern="1200" noProof="0" dirty="0">
              <a:effectLst>
                <a:outerShdw blurRad="38100" dist="38100" dir="2700000" algn="tl">
                  <a:srgbClr val="000000"/>
                </a:outerShdw>
              </a:effectLst>
              <a:latin typeface="Sree Krushnadevaraya" pitchFamily="2" charset="0"/>
              <a:cs typeface="Sree Krushnadevaraya" pitchFamily="2" charset="0"/>
            </a:rPr>
            <a:t>బైబిలు మన జీవితాల్లో ఓదార్పు, సలహా, మార్గదర్శకత్వం ఎలా ఇస్తుందో వారికి చూపించే అవకాశం కోసం వెతకండి</a:t>
          </a:r>
          <a:endParaRPr lang="en-US" sz="2000" kern="1200" noProof="0" dirty="0">
            <a:effectLst>
              <a:outerShdw blurRad="38100" dist="38100" dir="2700000" algn="tl">
                <a:srgbClr val="000000"/>
              </a:outerShdw>
            </a:effectLst>
            <a:latin typeface="Sree Krushnadevaraya" pitchFamily="2" charset="0"/>
            <a:cs typeface="Sree Krushnadevaraya" pitchFamily="2" charset="0"/>
          </a:endParaRPr>
        </a:p>
      </dsp:txBody>
      <dsp:txXfrm>
        <a:off x="1359791" y="4753257"/>
        <a:ext cx="5007049" cy="864228"/>
      </dsp:txXfrm>
    </dsp:sp>
    <dsp:sp modelId="{986B36D1-2F6A-41B8-8185-EA2760C30A97}">
      <dsp:nvSpPr>
        <dsp:cNvPr id="0" name=""/>
        <dsp:cNvSpPr/>
      </dsp:nvSpPr>
      <dsp:spPr>
        <a:xfrm>
          <a:off x="86422" y="4839680"/>
          <a:ext cx="1273368" cy="691382"/>
        </a:xfrm>
        <a:prstGeom prst="roundRect">
          <a:avLst>
            <a:gd name="adj" fmla="val 10000"/>
          </a:avLst>
        </a:prstGeom>
        <a:blipFill rotWithShape="1">
          <a:blip xmlns:r="http://schemas.openxmlformats.org/officeDocument/2006/relationships" r:embed="rId6"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28747D37-4947-4102-B46B-E67C87966EBB}">
      <dsp:nvSpPr>
        <dsp:cNvPr id="0" name=""/>
        <dsp:cNvSpPr/>
      </dsp:nvSpPr>
      <dsp:spPr>
        <a:xfrm>
          <a:off x="0" y="5703909"/>
          <a:ext cx="6366841" cy="864228"/>
        </a:xfrm>
        <a:prstGeom prst="roundRect">
          <a:avLst>
            <a:gd name="adj" fmla="val 10000"/>
          </a:avLst>
        </a:prstGeom>
        <a:gradFill rotWithShape="0">
          <a:gsLst>
            <a:gs pos="0">
              <a:schemeClr val="accent5">
                <a:hueOff val="-1789741"/>
                <a:satOff val="-4575"/>
                <a:lumOff val="10592"/>
                <a:alphaOff val="0"/>
                <a:satMod val="103000"/>
                <a:lumMod val="102000"/>
                <a:tint val="94000"/>
              </a:schemeClr>
            </a:gs>
            <a:gs pos="50000">
              <a:schemeClr val="accent5">
                <a:hueOff val="-1789741"/>
                <a:satOff val="-4575"/>
                <a:lumOff val="10592"/>
                <a:alphaOff val="0"/>
                <a:satMod val="110000"/>
                <a:lumMod val="100000"/>
                <a:shade val="100000"/>
              </a:schemeClr>
            </a:gs>
            <a:gs pos="100000">
              <a:schemeClr val="accent5">
                <a:hueOff val="-1789741"/>
                <a:satOff val="-4575"/>
                <a:lumOff val="1059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0" rIns="68580" bIns="68580" numCol="1" spcCol="1270" anchor="ctr" anchorCtr="0">
          <a:noAutofit/>
        </a:bodyPr>
        <a:lstStyle/>
        <a:p>
          <a:pPr marL="0" lvl="0" indent="0" algn="l" defTabSz="800100">
            <a:lnSpc>
              <a:spcPct val="50000"/>
            </a:lnSpc>
            <a:spcBef>
              <a:spcPct val="0"/>
            </a:spcBef>
            <a:spcAft>
              <a:spcPct val="35000"/>
            </a:spcAft>
            <a:buNone/>
          </a:pPr>
          <a:endParaRPr lang="en-IN" sz="1800" b="1" kern="1200" noProof="0" dirty="0">
            <a:effectLst>
              <a:outerShdw blurRad="38100" dist="38100" dir="2700000" algn="tl">
                <a:srgbClr val="000000"/>
              </a:outerShdw>
            </a:effectLst>
            <a:latin typeface="Sree Krushnadevaraya" pitchFamily="2" charset="0"/>
            <a:cs typeface="Sree Krushnadevaraya" pitchFamily="2" charset="0"/>
          </a:endParaRPr>
        </a:p>
        <a:p>
          <a:pPr marL="0" lvl="0" indent="0" algn="l" defTabSz="800100">
            <a:lnSpc>
              <a:spcPct val="50000"/>
            </a:lnSpc>
            <a:spcBef>
              <a:spcPct val="0"/>
            </a:spcBef>
            <a:spcAft>
              <a:spcPct val="35000"/>
            </a:spcAft>
            <a:buNone/>
          </a:pPr>
          <a:r>
            <a:rPr lang="te-IN" sz="1800" b="1" kern="1200" noProof="0" dirty="0">
              <a:effectLst>
                <a:outerShdw blurRad="38100" dist="38100" dir="2700000" algn="tl">
                  <a:srgbClr val="000000"/>
                </a:outerShdw>
              </a:effectLst>
              <a:latin typeface="Sree Krushnadevaraya" pitchFamily="2" charset="0"/>
              <a:cs typeface="Sree Krushnadevaraya" pitchFamily="2" charset="0"/>
            </a:rPr>
            <a:t>మీ స్నేహితుడు మీతో బైబిలు అధ్యయనం చేయాలనుకుంటున్నారా అని మీరు అడగాలనుకునే సమయం వస్తుంది. తర్వాత, మీ స్నేహితుడు బాప్టిజం పొందాలనుకోవచ్చు</a:t>
          </a:r>
          <a:endParaRPr lang="en-US" sz="1800" kern="1200" noProof="0" dirty="0">
            <a:effectLst>
              <a:outerShdw blurRad="38100" dist="38100" dir="2700000" algn="tl">
                <a:srgbClr val="000000"/>
              </a:outerShdw>
            </a:effectLst>
            <a:latin typeface="Sree Krushnadevaraya" pitchFamily="2" charset="0"/>
            <a:cs typeface="Sree Krushnadevaraya" pitchFamily="2" charset="0"/>
          </a:endParaRPr>
        </a:p>
      </dsp:txBody>
      <dsp:txXfrm>
        <a:off x="1359791" y="5703909"/>
        <a:ext cx="5007049" cy="864228"/>
      </dsp:txXfrm>
    </dsp:sp>
    <dsp:sp modelId="{4E30D802-0189-48E3-BCE3-D227D650C5ED}">
      <dsp:nvSpPr>
        <dsp:cNvPr id="0" name=""/>
        <dsp:cNvSpPr/>
      </dsp:nvSpPr>
      <dsp:spPr>
        <a:xfrm>
          <a:off x="86422" y="5790332"/>
          <a:ext cx="1273368" cy="691382"/>
        </a:xfrm>
        <a:prstGeom prst="roundRect">
          <a:avLst>
            <a:gd name="adj" fmla="val 10000"/>
          </a:avLst>
        </a:prstGeom>
        <a:blipFill rotWithShape="1">
          <a:blip xmlns:r="http://schemas.openxmlformats.org/officeDocument/2006/relationships" r:embed="rId7"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120067-40BC-0543-147F-217551F42078}"/>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A0DA97DA-0C08-0A48-CAEF-1C7D611F97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C68910C6-21CF-9929-D35F-F8E91E666C47}"/>
              </a:ext>
            </a:extLst>
          </p:cNvPr>
          <p:cNvSpPr>
            <a:spLocks noGrp="1"/>
          </p:cNvSpPr>
          <p:nvPr>
            <p:ph type="dt" sz="half" idx="10"/>
          </p:nvPr>
        </p:nvSpPr>
        <p:spPr/>
        <p:txBody>
          <a:bodyPr/>
          <a:lstStyle/>
          <a:p>
            <a:fld id="{7097A625-535D-4F2E-B962-227BFF52C561}" type="datetimeFigureOut">
              <a:rPr lang="es-ES" smtClean="0"/>
              <a:t>13/06/2026</a:t>
            </a:fld>
            <a:endParaRPr lang="es-ES"/>
          </a:p>
        </p:txBody>
      </p:sp>
      <p:sp>
        <p:nvSpPr>
          <p:cNvPr id="5" name="Marcador de pie de página 4">
            <a:extLst>
              <a:ext uri="{FF2B5EF4-FFF2-40B4-BE49-F238E27FC236}">
                <a16:creationId xmlns:a16="http://schemas.microsoft.com/office/drawing/2014/main" id="{0AE40C50-F437-2682-AB72-1750D83EEA5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94B3EEF-64FA-453C-DF6E-6A46D00EFCD2}"/>
              </a:ext>
            </a:extLst>
          </p:cNvPr>
          <p:cNvSpPr>
            <a:spLocks noGrp="1"/>
          </p:cNvSpPr>
          <p:nvPr>
            <p:ph type="sldNum" sz="quarter" idx="12"/>
          </p:nvPr>
        </p:nvSpPr>
        <p:spPr/>
        <p:txBody>
          <a:bodyPr/>
          <a:lstStyle/>
          <a:p>
            <a:fld id="{904B7937-4D69-4559-A58E-4882DA43200F}" type="slidenum">
              <a:rPr lang="es-ES" smtClean="0"/>
              <a:t>‹Nº›</a:t>
            </a:fld>
            <a:endParaRPr lang="es-ES"/>
          </a:p>
        </p:txBody>
      </p:sp>
    </p:spTree>
    <p:extLst>
      <p:ext uri="{BB962C8B-B14F-4D97-AF65-F5344CB8AC3E}">
        <p14:creationId xmlns:p14="http://schemas.microsoft.com/office/powerpoint/2010/main" val="751358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3852EA-BF0E-06B7-B3C3-B4F57AC5F8CE}"/>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E083805-82FE-0138-37D4-D0ECB8F1DA2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2F57E4-F153-7D5F-F1BB-DC22E8A38F7B}"/>
              </a:ext>
            </a:extLst>
          </p:cNvPr>
          <p:cNvSpPr>
            <a:spLocks noGrp="1"/>
          </p:cNvSpPr>
          <p:nvPr>
            <p:ph type="dt" sz="half" idx="10"/>
          </p:nvPr>
        </p:nvSpPr>
        <p:spPr/>
        <p:txBody>
          <a:bodyPr/>
          <a:lstStyle/>
          <a:p>
            <a:fld id="{7097A625-535D-4F2E-B962-227BFF52C561}" type="datetimeFigureOut">
              <a:rPr lang="es-ES" smtClean="0"/>
              <a:t>13/06/2026</a:t>
            </a:fld>
            <a:endParaRPr lang="es-ES"/>
          </a:p>
        </p:txBody>
      </p:sp>
      <p:sp>
        <p:nvSpPr>
          <p:cNvPr id="5" name="Marcador de pie de página 4">
            <a:extLst>
              <a:ext uri="{FF2B5EF4-FFF2-40B4-BE49-F238E27FC236}">
                <a16:creationId xmlns:a16="http://schemas.microsoft.com/office/drawing/2014/main" id="{90ED5E54-B515-0D18-AEAE-1281C8D78CB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B16550A-00D8-6851-0D82-E5938FBA8F05}"/>
              </a:ext>
            </a:extLst>
          </p:cNvPr>
          <p:cNvSpPr>
            <a:spLocks noGrp="1"/>
          </p:cNvSpPr>
          <p:nvPr>
            <p:ph type="sldNum" sz="quarter" idx="12"/>
          </p:nvPr>
        </p:nvSpPr>
        <p:spPr/>
        <p:txBody>
          <a:bodyPr/>
          <a:lstStyle/>
          <a:p>
            <a:fld id="{904B7937-4D69-4559-A58E-4882DA43200F}" type="slidenum">
              <a:rPr lang="es-ES" smtClean="0"/>
              <a:t>‹Nº›</a:t>
            </a:fld>
            <a:endParaRPr lang="es-ES"/>
          </a:p>
        </p:txBody>
      </p:sp>
    </p:spTree>
    <p:extLst>
      <p:ext uri="{BB962C8B-B14F-4D97-AF65-F5344CB8AC3E}">
        <p14:creationId xmlns:p14="http://schemas.microsoft.com/office/powerpoint/2010/main" val="1975159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6B5C6575-7800-8CFF-3349-2DBC90775D0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FC05337-6767-71DB-2FDA-CBA672E7482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FF58261-9726-7E88-0170-4099869A5B65}"/>
              </a:ext>
            </a:extLst>
          </p:cNvPr>
          <p:cNvSpPr>
            <a:spLocks noGrp="1"/>
          </p:cNvSpPr>
          <p:nvPr>
            <p:ph type="dt" sz="half" idx="10"/>
          </p:nvPr>
        </p:nvSpPr>
        <p:spPr/>
        <p:txBody>
          <a:bodyPr/>
          <a:lstStyle/>
          <a:p>
            <a:fld id="{7097A625-535D-4F2E-B962-227BFF52C561}" type="datetimeFigureOut">
              <a:rPr lang="es-ES" smtClean="0"/>
              <a:t>13/06/2026</a:t>
            </a:fld>
            <a:endParaRPr lang="es-ES"/>
          </a:p>
        </p:txBody>
      </p:sp>
      <p:sp>
        <p:nvSpPr>
          <p:cNvPr id="5" name="Marcador de pie de página 4">
            <a:extLst>
              <a:ext uri="{FF2B5EF4-FFF2-40B4-BE49-F238E27FC236}">
                <a16:creationId xmlns:a16="http://schemas.microsoft.com/office/drawing/2014/main" id="{DDC5F57D-45EB-718B-63CD-9F399FD1805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A35254C-C3B6-D18B-2DF8-E5382DE05C14}"/>
              </a:ext>
            </a:extLst>
          </p:cNvPr>
          <p:cNvSpPr>
            <a:spLocks noGrp="1"/>
          </p:cNvSpPr>
          <p:nvPr>
            <p:ph type="sldNum" sz="quarter" idx="12"/>
          </p:nvPr>
        </p:nvSpPr>
        <p:spPr/>
        <p:txBody>
          <a:bodyPr/>
          <a:lstStyle/>
          <a:p>
            <a:fld id="{904B7937-4D69-4559-A58E-4882DA43200F}" type="slidenum">
              <a:rPr lang="es-ES" smtClean="0"/>
              <a:t>‹Nº›</a:t>
            </a:fld>
            <a:endParaRPr lang="es-ES"/>
          </a:p>
        </p:txBody>
      </p:sp>
    </p:spTree>
    <p:extLst>
      <p:ext uri="{BB962C8B-B14F-4D97-AF65-F5344CB8AC3E}">
        <p14:creationId xmlns:p14="http://schemas.microsoft.com/office/powerpoint/2010/main" val="3496428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53DC96-861E-EAFC-A6FE-5E4C4349AA7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A6592B5-64A2-FD13-940F-D83CAF63C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ED3C9A7-18DE-0A42-9851-3CC8B63663B2}"/>
              </a:ext>
            </a:extLst>
          </p:cNvPr>
          <p:cNvSpPr>
            <a:spLocks noGrp="1"/>
          </p:cNvSpPr>
          <p:nvPr>
            <p:ph type="dt" sz="half" idx="10"/>
          </p:nvPr>
        </p:nvSpPr>
        <p:spPr/>
        <p:txBody>
          <a:bodyPr/>
          <a:lstStyle/>
          <a:p>
            <a:fld id="{BE139673-ECD7-4BF1-AC7C-8B4D017DF658}" type="datetimeFigureOut">
              <a:rPr lang="es-ES" smtClean="0"/>
              <a:t>13/06/2026</a:t>
            </a:fld>
            <a:endParaRPr lang="es-ES"/>
          </a:p>
        </p:txBody>
      </p:sp>
      <p:sp>
        <p:nvSpPr>
          <p:cNvPr id="5" name="Marcador de pie de página 4">
            <a:extLst>
              <a:ext uri="{FF2B5EF4-FFF2-40B4-BE49-F238E27FC236}">
                <a16:creationId xmlns:a16="http://schemas.microsoft.com/office/drawing/2014/main" id="{6D3DAF88-CB78-6EA4-FE90-332E2BB9F5D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11E28FC-6F04-293B-345F-D26AFB19612E}"/>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053386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E6AB9-CFD9-DE7E-5CBA-542B00D4460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DBB04CE-3B28-513F-1891-446F2BF8E04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C511A9B-26FE-1E88-D206-5B7D66694BB3}"/>
              </a:ext>
            </a:extLst>
          </p:cNvPr>
          <p:cNvSpPr>
            <a:spLocks noGrp="1"/>
          </p:cNvSpPr>
          <p:nvPr>
            <p:ph type="dt" sz="half" idx="10"/>
          </p:nvPr>
        </p:nvSpPr>
        <p:spPr/>
        <p:txBody>
          <a:bodyPr/>
          <a:lstStyle/>
          <a:p>
            <a:fld id="{BE139673-ECD7-4BF1-AC7C-8B4D017DF658}" type="datetimeFigureOut">
              <a:rPr lang="es-ES" smtClean="0"/>
              <a:t>13/06/2026</a:t>
            </a:fld>
            <a:endParaRPr lang="es-ES"/>
          </a:p>
        </p:txBody>
      </p:sp>
      <p:sp>
        <p:nvSpPr>
          <p:cNvPr id="5" name="Marcador de pie de página 4">
            <a:extLst>
              <a:ext uri="{FF2B5EF4-FFF2-40B4-BE49-F238E27FC236}">
                <a16:creationId xmlns:a16="http://schemas.microsoft.com/office/drawing/2014/main" id="{2A60FDA7-CD45-A168-9418-DE5C47DC09E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5670315-268D-2AAB-7BB7-C18B608BAC33}"/>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4053160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D9D603-CA38-9E52-9F22-9BC106F8605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F878D79-E500-29EB-429F-5035D416888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75B9C36-9C3A-71E7-8ED1-C1EC7CC6272E}"/>
              </a:ext>
            </a:extLst>
          </p:cNvPr>
          <p:cNvSpPr>
            <a:spLocks noGrp="1"/>
          </p:cNvSpPr>
          <p:nvPr>
            <p:ph type="dt" sz="half" idx="10"/>
          </p:nvPr>
        </p:nvSpPr>
        <p:spPr/>
        <p:txBody>
          <a:bodyPr/>
          <a:lstStyle/>
          <a:p>
            <a:fld id="{BE139673-ECD7-4BF1-AC7C-8B4D017DF658}" type="datetimeFigureOut">
              <a:rPr lang="es-ES" smtClean="0"/>
              <a:t>13/06/2026</a:t>
            </a:fld>
            <a:endParaRPr lang="es-ES"/>
          </a:p>
        </p:txBody>
      </p:sp>
      <p:sp>
        <p:nvSpPr>
          <p:cNvPr id="5" name="Marcador de pie de página 4">
            <a:extLst>
              <a:ext uri="{FF2B5EF4-FFF2-40B4-BE49-F238E27FC236}">
                <a16:creationId xmlns:a16="http://schemas.microsoft.com/office/drawing/2014/main" id="{BB52951D-4B68-29F9-3F0D-E72360B9028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A404A86-EE0C-FE7A-3EA2-9DF84A45B77A}"/>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552877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AF65C7-3BB7-9668-766B-8C62DBBD0DE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9C893B7-E18B-D22F-ED1C-13D562CA6E9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A3E4CFB-76D0-B089-5859-13475B54B38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A5933F5-2FD6-CE23-21A8-C960A1A34359}"/>
              </a:ext>
            </a:extLst>
          </p:cNvPr>
          <p:cNvSpPr>
            <a:spLocks noGrp="1"/>
          </p:cNvSpPr>
          <p:nvPr>
            <p:ph type="dt" sz="half" idx="10"/>
          </p:nvPr>
        </p:nvSpPr>
        <p:spPr/>
        <p:txBody>
          <a:bodyPr/>
          <a:lstStyle/>
          <a:p>
            <a:fld id="{BE139673-ECD7-4BF1-AC7C-8B4D017DF658}" type="datetimeFigureOut">
              <a:rPr lang="es-ES" smtClean="0"/>
              <a:t>13/06/2026</a:t>
            </a:fld>
            <a:endParaRPr lang="es-ES"/>
          </a:p>
        </p:txBody>
      </p:sp>
      <p:sp>
        <p:nvSpPr>
          <p:cNvPr id="6" name="Marcador de pie de página 5">
            <a:extLst>
              <a:ext uri="{FF2B5EF4-FFF2-40B4-BE49-F238E27FC236}">
                <a16:creationId xmlns:a16="http://schemas.microsoft.com/office/drawing/2014/main" id="{85A02CBB-EC16-5673-3A8A-00395BC5369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1032823-91A7-58C0-D24D-CE76E2A3E28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80100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69F325-151A-FAD0-69A8-A119704BB1F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D435AA2-89FB-4923-F1AA-7FF7CE1BA4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084A725-24D9-7D36-0B10-23F632B1D7E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AB454B4-9770-0AA8-2CDA-5619BEDD13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DE7C62E-5D92-883C-858B-CC8991D8BA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CDD2942-C89A-0E90-4386-F741BDB25F3E}"/>
              </a:ext>
            </a:extLst>
          </p:cNvPr>
          <p:cNvSpPr>
            <a:spLocks noGrp="1"/>
          </p:cNvSpPr>
          <p:nvPr>
            <p:ph type="dt" sz="half" idx="10"/>
          </p:nvPr>
        </p:nvSpPr>
        <p:spPr/>
        <p:txBody>
          <a:bodyPr/>
          <a:lstStyle/>
          <a:p>
            <a:fld id="{BE139673-ECD7-4BF1-AC7C-8B4D017DF658}" type="datetimeFigureOut">
              <a:rPr lang="es-ES" smtClean="0"/>
              <a:t>13/06/2026</a:t>
            </a:fld>
            <a:endParaRPr lang="es-ES"/>
          </a:p>
        </p:txBody>
      </p:sp>
      <p:sp>
        <p:nvSpPr>
          <p:cNvPr id="8" name="Marcador de pie de página 7">
            <a:extLst>
              <a:ext uri="{FF2B5EF4-FFF2-40B4-BE49-F238E27FC236}">
                <a16:creationId xmlns:a16="http://schemas.microsoft.com/office/drawing/2014/main" id="{222A4694-A4FC-924C-E402-50EF97DD847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07E207B-BEF2-E7FB-1AC3-FEA55A50D6B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337483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5FA846-2B75-9094-AC52-F3FB7C446EF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42DEE5A-FA18-DB43-2776-4EA8B93BD5BC}"/>
              </a:ext>
            </a:extLst>
          </p:cNvPr>
          <p:cNvSpPr>
            <a:spLocks noGrp="1"/>
          </p:cNvSpPr>
          <p:nvPr>
            <p:ph type="dt" sz="half" idx="10"/>
          </p:nvPr>
        </p:nvSpPr>
        <p:spPr/>
        <p:txBody>
          <a:bodyPr/>
          <a:lstStyle/>
          <a:p>
            <a:fld id="{BE139673-ECD7-4BF1-AC7C-8B4D017DF658}" type="datetimeFigureOut">
              <a:rPr lang="es-ES" smtClean="0"/>
              <a:t>13/06/2026</a:t>
            </a:fld>
            <a:endParaRPr lang="es-ES"/>
          </a:p>
        </p:txBody>
      </p:sp>
      <p:sp>
        <p:nvSpPr>
          <p:cNvPr id="4" name="Marcador de pie de página 3">
            <a:extLst>
              <a:ext uri="{FF2B5EF4-FFF2-40B4-BE49-F238E27FC236}">
                <a16:creationId xmlns:a16="http://schemas.microsoft.com/office/drawing/2014/main" id="{DEB87905-3C83-86B5-33A4-A1522CC9788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50F2AE0-A42E-7BB3-A5E5-12D4A93DB36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979452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C6B2839-181D-4B7A-1011-E744AB314583}"/>
              </a:ext>
            </a:extLst>
          </p:cNvPr>
          <p:cNvSpPr>
            <a:spLocks noGrp="1"/>
          </p:cNvSpPr>
          <p:nvPr>
            <p:ph type="dt" sz="half" idx="10"/>
          </p:nvPr>
        </p:nvSpPr>
        <p:spPr/>
        <p:txBody>
          <a:bodyPr/>
          <a:lstStyle/>
          <a:p>
            <a:fld id="{BE139673-ECD7-4BF1-AC7C-8B4D017DF658}" type="datetimeFigureOut">
              <a:rPr lang="es-ES" smtClean="0"/>
              <a:t>13/06/2026</a:t>
            </a:fld>
            <a:endParaRPr lang="es-ES"/>
          </a:p>
        </p:txBody>
      </p:sp>
      <p:sp>
        <p:nvSpPr>
          <p:cNvPr id="3" name="Marcador de pie de página 2">
            <a:extLst>
              <a:ext uri="{FF2B5EF4-FFF2-40B4-BE49-F238E27FC236}">
                <a16:creationId xmlns:a16="http://schemas.microsoft.com/office/drawing/2014/main" id="{CEEACE09-0AA0-5985-F87E-659DCF6490A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0A06A27-BFBB-CB60-B819-E39301FBF40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28660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9D771F-21C9-A8D4-4F67-FFD36E4C80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6769D7A-0D81-9639-07E4-01263F83B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26E2A6E-7B0C-C4EF-6C73-CD40698AAB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84F91C0-46A6-B528-84BA-9D40F1F7C223}"/>
              </a:ext>
            </a:extLst>
          </p:cNvPr>
          <p:cNvSpPr>
            <a:spLocks noGrp="1"/>
          </p:cNvSpPr>
          <p:nvPr>
            <p:ph type="dt" sz="half" idx="10"/>
          </p:nvPr>
        </p:nvSpPr>
        <p:spPr/>
        <p:txBody>
          <a:bodyPr/>
          <a:lstStyle/>
          <a:p>
            <a:fld id="{BE139673-ECD7-4BF1-AC7C-8B4D017DF658}" type="datetimeFigureOut">
              <a:rPr lang="es-ES" smtClean="0"/>
              <a:t>13/06/2026</a:t>
            </a:fld>
            <a:endParaRPr lang="es-ES"/>
          </a:p>
        </p:txBody>
      </p:sp>
      <p:sp>
        <p:nvSpPr>
          <p:cNvPr id="6" name="Marcador de pie de página 5">
            <a:extLst>
              <a:ext uri="{FF2B5EF4-FFF2-40B4-BE49-F238E27FC236}">
                <a16:creationId xmlns:a16="http://schemas.microsoft.com/office/drawing/2014/main" id="{2F5DC6EA-7143-DFB0-CBD9-187BABF9759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8EC48A-ED86-1BFB-47BB-4A52C651121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009584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543ADD-AFCD-185C-1A8C-CC524DD130D5}"/>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51E1C26-7C26-5C31-D4CB-E7DCFECA73F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C468C09-8C35-8EF2-15F8-FED912AFC7B2}"/>
              </a:ext>
            </a:extLst>
          </p:cNvPr>
          <p:cNvSpPr>
            <a:spLocks noGrp="1"/>
          </p:cNvSpPr>
          <p:nvPr>
            <p:ph type="dt" sz="half" idx="10"/>
          </p:nvPr>
        </p:nvSpPr>
        <p:spPr/>
        <p:txBody>
          <a:bodyPr/>
          <a:lstStyle/>
          <a:p>
            <a:fld id="{7097A625-535D-4F2E-B962-227BFF52C561}" type="datetimeFigureOut">
              <a:rPr lang="es-ES" smtClean="0"/>
              <a:t>13/06/2026</a:t>
            </a:fld>
            <a:endParaRPr lang="es-ES"/>
          </a:p>
        </p:txBody>
      </p:sp>
      <p:sp>
        <p:nvSpPr>
          <p:cNvPr id="5" name="Marcador de pie de página 4">
            <a:extLst>
              <a:ext uri="{FF2B5EF4-FFF2-40B4-BE49-F238E27FC236}">
                <a16:creationId xmlns:a16="http://schemas.microsoft.com/office/drawing/2014/main" id="{B8C1D24B-6469-A44A-4054-DBB2A4B1B95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8CAB00A-82BB-F888-ADC9-6FD1A2F0B5CF}"/>
              </a:ext>
            </a:extLst>
          </p:cNvPr>
          <p:cNvSpPr>
            <a:spLocks noGrp="1"/>
          </p:cNvSpPr>
          <p:nvPr>
            <p:ph type="sldNum" sz="quarter" idx="12"/>
          </p:nvPr>
        </p:nvSpPr>
        <p:spPr/>
        <p:txBody>
          <a:bodyPr/>
          <a:lstStyle/>
          <a:p>
            <a:fld id="{904B7937-4D69-4559-A58E-4882DA43200F}" type="slidenum">
              <a:rPr lang="es-ES" smtClean="0"/>
              <a:t>‹Nº›</a:t>
            </a:fld>
            <a:endParaRPr lang="es-ES"/>
          </a:p>
        </p:txBody>
      </p:sp>
    </p:spTree>
    <p:extLst>
      <p:ext uri="{BB962C8B-B14F-4D97-AF65-F5344CB8AC3E}">
        <p14:creationId xmlns:p14="http://schemas.microsoft.com/office/powerpoint/2010/main" val="4103803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A386E6-46A3-B24D-077E-ACC0D440327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E3E6DFC-AB08-651C-3F9C-1AA0BFEDEE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6E8E61A-E620-56B5-FBEA-267F4BEC2E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2CF401D-0F47-7850-08F2-D3E82C7CF4A0}"/>
              </a:ext>
            </a:extLst>
          </p:cNvPr>
          <p:cNvSpPr>
            <a:spLocks noGrp="1"/>
          </p:cNvSpPr>
          <p:nvPr>
            <p:ph type="dt" sz="half" idx="10"/>
          </p:nvPr>
        </p:nvSpPr>
        <p:spPr/>
        <p:txBody>
          <a:bodyPr/>
          <a:lstStyle/>
          <a:p>
            <a:fld id="{BE139673-ECD7-4BF1-AC7C-8B4D017DF658}" type="datetimeFigureOut">
              <a:rPr lang="es-ES" smtClean="0"/>
              <a:t>13/06/2026</a:t>
            </a:fld>
            <a:endParaRPr lang="es-ES"/>
          </a:p>
        </p:txBody>
      </p:sp>
      <p:sp>
        <p:nvSpPr>
          <p:cNvPr id="6" name="Marcador de pie de página 5">
            <a:extLst>
              <a:ext uri="{FF2B5EF4-FFF2-40B4-BE49-F238E27FC236}">
                <a16:creationId xmlns:a16="http://schemas.microsoft.com/office/drawing/2014/main" id="{DBB75DB7-7967-2113-CFCB-D66258C3512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3183E29-9EC4-70D2-D820-72C6B2AA0AD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4037099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E13954-2CA7-0523-F113-8ACD1D9B47E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362E2CF-DA40-CCA7-B0A2-C703A68996B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719AE6C-590B-CCD9-5311-E9072E40AC5C}"/>
              </a:ext>
            </a:extLst>
          </p:cNvPr>
          <p:cNvSpPr>
            <a:spLocks noGrp="1"/>
          </p:cNvSpPr>
          <p:nvPr>
            <p:ph type="dt" sz="half" idx="10"/>
          </p:nvPr>
        </p:nvSpPr>
        <p:spPr/>
        <p:txBody>
          <a:bodyPr/>
          <a:lstStyle/>
          <a:p>
            <a:fld id="{BE139673-ECD7-4BF1-AC7C-8B4D017DF658}" type="datetimeFigureOut">
              <a:rPr lang="es-ES" smtClean="0"/>
              <a:t>13/06/2026</a:t>
            </a:fld>
            <a:endParaRPr lang="es-ES"/>
          </a:p>
        </p:txBody>
      </p:sp>
      <p:sp>
        <p:nvSpPr>
          <p:cNvPr id="5" name="Marcador de pie de página 4">
            <a:extLst>
              <a:ext uri="{FF2B5EF4-FFF2-40B4-BE49-F238E27FC236}">
                <a16:creationId xmlns:a16="http://schemas.microsoft.com/office/drawing/2014/main" id="{C71B9951-7BB1-5FEF-9BE6-A717682216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EFAE6A9-B8F2-F31F-561F-CC977DC6C38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660285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5B17370-ED32-98FE-57EB-B244798A6A7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948F44E-1006-E2EE-15A0-B3E610DFDE2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4ACAFB0-E9EC-CADE-3498-3DAD7B0BF607}"/>
              </a:ext>
            </a:extLst>
          </p:cNvPr>
          <p:cNvSpPr>
            <a:spLocks noGrp="1"/>
          </p:cNvSpPr>
          <p:nvPr>
            <p:ph type="dt" sz="half" idx="10"/>
          </p:nvPr>
        </p:nvSpPr>
        <p:spPr/>
        <p:txBody>
          <a:bodyPr/>
          <a:lstStyle/>
          <a:p>
            <a:fld id="{BE139673-ECD7-4BF1-AC7C-8B4D017DF658}" type="datetimeFigureOut">
              <a:rPr lang="es-ES" smtClean="0"/>
              <a:t>13/06/2026</a:t>
            </a:fld>
            <a:endParaRPr lang="es-ES"/>
          </a:p>
        </p:txBody>
      </p:sp>
      <p:sp>
        <p:nvSpPr>
          <p:cNvPr id="5" name="Marcador de pie de página 4">
            <a:extLst>
              <a:ext uri="{FF2B5EF4-FFF2-40B4-BE49-F238E27FC236}">
                <a16:creationId xmlns:a16="http://schemas.microsoft.com/office/drawing/2014/main" id="{BE6E31BF-D584-0BBD-9ADF-F69545A8FC1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1878C8E-01C2-8FD1-04F0-4B8115AE807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17614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ADA1D2-ED61-E396-0966-5E034EBACD2D}"/>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57D9EAF9-A71A-19DA-2B14-49085DE8B59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2C8E3FDE-E8D4-2A25-E40C-1D7E1C2C40CF}"/>
              </a:ext>
            </a:extLst>
          </p:cNvPr>
          <p:cNvSpPr>
            <a:spLocks noGrp="1"/>
          </p:cNvSpPr>
          <p:nvPr>
            <p:ph type="dt" sz="half" idx="10"/>
          </p:nvPr>
        </p:nvSpPr>
        <p:spPr/>
        <p:txBody>
          <a:bodyPr/>
          <a:lstStyle/>
          <a:p>
            <a:fld id="{7097A625-535D-4F2E-B962-227BFF52C561}" type="datetimeFigureOut">
              <a:rPr lang="es-ES" smtClean="0"/>
              <a:t>13/06/2026</a:t>
            </a:fld>
            <a:endParaRPr lang="es-ES"/>
          </a:p>
        </p:txBody>
      </p:sp>
      <p:sp>
        <p:nvSpPr>
          <p:cNvPr id="5" name="Marcador de pie de página 4">
            <a:extLst>
              <a:ext uri="{FF2B5EF4-FFF2-40B4-BE49-F238E27FC236}">
                <a16:creationId xmlns:a16="http://schemas.microsoft.com/office/drawing/2014/main" id="{361FA323-1AEF-02CA-64FB-B409128C409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3E5C741-D48E-449D-0EDA-7B1B7C038711}"/>
              </a:ext>
            </a:extLst>
          </p:cNvPr>
          <p:cNvSpPr>
            <a:spLocks noGrp="1"/>
          </p:cNvSpPr>
          <p:nvPr>
            <p:ph type="sldNum" sz="quarter" idx="12"/>
          </p:nvPr>
        </p:nvSpPr>
        <p:spPr/>
        <p:txBody>
          <a:bodyPr/>
          <a:lstStyle/>
          <a:p>
            <a:fld id="{904B7937-4D69-4559-A58E-4882DA43200F}" type="slidenum">
              <a:rPr lang="es-ES" smtClean="0"/>
              <a:t>‹Nº›</a:t>
            </a:fld>
            <a:endParaRPr lang="es-ES"/>
          </a:p>
        </p:txBody>
      </p:sp>
    </p:spTree>
    <p:extLst>
      <p:ext uri="{BB962C8B-B14F-4D97-AF65-F5344CB8AC3E}">
        <p14:creationId xmlns:p14="http://schemas.microsoft.com/office/powerpoint/2010/main" val="3369786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504A5B-9D15-25F8-C95E-E0ADA690275F}"/>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7AA5B67-A44E-F7CC-AFB1-44936432D2E5}"/>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E01F9B43-D6D3-302F-CDB9-F73B7F82BA3B}"/>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BA6E3062-6030-DDD7-9A48-39F098ED2494}"/>
              </a:ext>
            </a:extLst>
          </p:cNvPr>
          <p:cNvSpPr>
            <a:spLocks noGrp="1"/>
          </p:cNvSpPr>
          <p:nvPr>
            <p:ph type="dt" sz="half" idx="10"/>
          </p:nvPr>
        </p:nvSpPr>
        <p:spPr/>
        <p:txBody>
          <a:bodyPr/>
          <a:lstStyle/>
          <a:p>
            <a:fld id="{7097A625-535D-4F2E-B962-227BFF52C561}" type="datetimeFigureOut">
              <a:rPr lang="es-ES" smtClean="0"/>
              <a:t>13/06/2026</a:t>
            </a:fld>
            <a:endParaRPr lang="es-ES"/>
          </a:p>
        </p:txBody>
      </p:sp>
      <p:sp>
        <p:nvSpPr>
          <p:cNvPr id="6" name="Marcador de pie de página 5">
            <a:extLst>
              <a:ext uri="{FF2B5EF4-FFF2-40B4-BE49-F238E27FC236}">
                <a16:creationId xmlns:a16="http://schemas.microsoft.com/office/drawing/2014/main" id="{D58E4E89-DEC1-E3AA-6039-49882EA6470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AB9916B-D4F5-8F6A-6867-6D9C5833CB09}"/>
              </a:ext>
            </a:extLst>
          </p:cNvPr>
          <p:cNvSpPr>
            <a:spLocks noGrp="1"/>
          </p:cNvSpPr>
          <p:nvPr>
            <p:ph type="sldNum" sz="quarter" idx="12"/>
          </p:nvPr>
        </p:nvSpPr>
        <p:spPr/>
        <p:txBody>
          <a:bodyPr/>
          <a:lstStyle/>
          <a:p>
            <a:fld id="{904B7937-4D69-4559-A58E-4882DA43200F}" type="slidenum">
              <a:rPr lang="es-ES" smtClean="0"/>
              <a:t>‹Nº›</a:t>
            </a:fld>
            <a:endParaRPr lang="es-ES"/>
          </a:p>
        </p:txBody>
      </p:sp>
    </p:spTree>
    <p:extLst>
      <p:ext uri="{BB962C8B-B14F-4D97-AF65-F5344CB8AC3E}">
        <p14:creationId xmlns:p14="http://schemas.microsoft.com/office/powerpoint/2010/main" val="3575455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C4448F-6715-A97E-B68C-42D24FF012B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F972A3C9-1B37-AA93-4BC6-924300DAED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6693F7EE-9F1C-E604-E764-228694A75D95}"/>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EA3BDA8-C9ED-1AF4-CE35-4CEA4C4272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2AC630AF-5347-17C0-E063-738E918CD63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7EAB5214-CB74-2B95-C9F1-DA49A25FF0E4}"/>
              </a:ext>
            </a:extLst>
          </p:cNvPr>
          <p:cNvSpPr>
            <a:spLocks noGrp="1"/>
          </p:cNvSpPr>
          <p:nvPr>
            <p:ph type="dt" sz="half" idx="10"/>
          </p:nvPr>
        </p:nvSpPr>
        <p:spPr/>
        <p:txBody>
          <a:bodyPr/>
          <a:lstStyle/>
          <a:p>
            <a:fld id="{7097A625-535D-4F2E-B962-227BFF52C561}" type="datetimeFigureOut">
              <a:rPr lang="es-ES" smtClean="0"/>
              <a:t>13/06/2026</a:t>
            </a:fld>
            <a:endParaRPr lang="es-ES"/>
          </a:p>
        </p:txBody>
      </p:sp>
      <p:sp>
        <p:nvSpPr>
          <p:cNvPr id="8" name="Marcador de pie de página 7">
            <a:extLst>
              <a:ext uri="{FF2B5EF4-FFF2-40B4-BE49-F238E27FC236}">
                <a16:creationId xmlns:a16="http://schemas.microsoft.com/office/drawing/2014/main" id="{BEE310E1-8333-823C-D41E-ADBF017A6381}"/>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92E7C987-8251-2E1B-D641-EC8197AD7C7C}"/>
              </a:ext>
            </a:extLst>
          </p:cNvPr>
          <p:cNvSpPr>
            <a:spLocks noGrp="1"/>
          </p:cNvSpPr>
          <p:nvPr>
            <p:ph type="sldNum" sz="quarter" idx="12"/>
          </p:nvPr>
        </p:nvSpPr>
        <p:spPr/>
        <p:txBody>
          <a:bodyPr/>
          <a:lstStyle/>
          <a:p>
            <a:fld id="{904B7937-4D69-4559-A58E-4882DA43200F}" type="slidenum">
              <a:rPr lang="es-ES" smtClean="0"/>
              <a:t>‹Nº›</a:t>
            </a:fld>
            <a:endParaRPr lang="es-ES"/>
          </a:p>
        </p:txBody>
      </p:sp>
    </p:spTree>
    <p:extLst>
      <p:ext uri="{BB962C8B-B14F-4D97-AF65-F5344CB8AC3E}">
        <p14:creationId xmlns:p14="http://schemas.microsoft.com/office/powerpoint/2010/main" val="3950001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9BF967-6B5A-5BD1-4AE3-9574CE3FC78E}"/>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B9A8EB60-9D0E-2A2A-4B25-2FEE1A145AC8}"/>
              </a:ext>
            </a:extLst>
          </p:cNvPr>
          <p:cNvSpPr>
            <a:spLocks noGrp="1"/>
          </p:cNvSpPr>
          <p:nvPr>
            <p:ph type="dt" sz="half" idx="10"/>
          </p:nvPr>
        </p:nvSpPr>
        <p:spPr/>
        <p:txBody>
          <a:bodyPr/>
          <a:lstStyle/>
          <a:p>
            <a:fld id="{7097A625-535D-4F2E-B962-227BFF52C561}" type="datetimeFigureOut">
              <a:rPr lang="es-ES" smtClean="0"/>
              <a:t>13/06/2026</a:t>
            </a:fld>
            <a:endParaRPr lang="es-ES"/>
          </a:p>
        </p:txBody>
      </p:sp>
      <p:sp>
        <p:nvSpPr>
          <p:cNvPr id="4" name="Marcador de pie de página 3">
            <a:extLst>
              <a:ext uri="{FF2B5EF4-FFF2-40B4-BE49-F238E27FC236}">
                <a16:creationId xmlns:a16="http://schemas.microsoft.com/office/drawing/2014/main" id="{2DBA53DA-69C8-FB78-DE76-C41ADB6D453E}"/>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3F28E112-FE0B-DA2B-6F59-F37BD319DDC4}"/>
              </a:ext>
            </a:extLst>
          </p:cNvPr>
          <p:cNvSpPr>
            <a:spLocks noGrp="1"/>
          </p:cNvSpPr>
          <p:nvPr>
            <p:ph type="sldNum" sz="quarter" idx="12"/>
          </p:nvPr>
        </p:nvSpPr>
        <p:spPr/>
        <p:txBody>
          <a:bodyPr/>
          <a:lstStyle/>
          <a:p>
            <a:fld id="{904B7937-4D69-4559-A58E-4882DA43200F}" type="slidenum">
              <a:rPr lang="es-ES" smtClean="0"/>
              <a:t>‹Nº›</a:t>
            </a:fld>
            <a:endParaRPr lang="es-ES"/>
          </a:p>
        </p:txBody>
      </p:sp>
    </p:spTree>
    <p:extLst>
      <p:ext uri="{BB962C8B-B14F-4D97-AF65-F5344CB8AC3E}">
        <p14:creationId xmlns:p14="http://schemas.microsoft.com/office/powerpoint/2010/main" val="2877900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CDBFE4E-B322-3BC0-591F-B74B9B69B82D}"/>
              </a:ext>
            </a:extLst>
          </p:cNvPr>
          <p:cNvSpPr>
            <a:spLocks noGrp="1"/>
          </p:cNvSpPr>
          <p:nvPr>
            <p:ph type="dt" sz="half" idx="10"/>
          </p:nvPr>
        </p:nvSpPr>
        <p:spPr/>
        <p:txBody>
          <a:bodyPr/>
          <a:lstStyle/>
          <a:p>
            <a:fld id="{7097A625-535D-4F2E-B962-227BFF52C561}" type="datetimeFigureOut">
              <a:rPr lang="es-ES" smtClean="0"/>
              <a:t>13/06/2026</a:t>
            </a:fld>
            <a:endParaRPr lang="es-ES"/>
          </a:p>
        </p:txBody>
      </p:sp>
      <p:sp>
        <p:nvSpPr>
          <p:cNvPr id="3" name="Marcador de pie de página 2">
            <a:extLst>
              <a:ext uri="{FF2B5EF4-FFF2-40B4-BE49-F238E27FC236}">
                <a16:creationId xmlns:a16="http://schemas.microsoft.com/office/drawing/2014/main" id="{2F8B4DB7-7E9E-92C9-1F91-0540570A7055}"/>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EE36CB9-6637-2A3E-B1CB-DD463A92F5A8}"/>
              </a:ext>
            </a:extLst>
          </p:cNvPr>
          <p:cNvSpPr>
            <a:spLocks noGrp="1"/>
          </p:cNvSpPr>
          <p:nvPr>
            <p:ph type="sldNum" sz="quarter" idx="12"/>
          </p:nvPr>
        </p:nvSpPr>
        <p:spPr/>
        <p:txBody>
          <a:bodyPr/>
          <a:lstStyle/>
          <a:p>
            <a:fld id="{904B7937-4D69-4559-A58E-4882DA43200F}" type="slidenum">
              <a:rPr lang="es-ES" smtClean="0"/>
              <a:t>‹Nº›</a:t>
            </a:fld>
            <a:endParaRPr lang="es-ES"/>
          </a:p>
        </p:txBody>
      </p:sp>
    </p:spTree>
    <p:extLst>
      <p:ext uri="{BB962C8B-B14F-4D97-AF65-F5344CB8AC3E}">
        <p14:creationId xmlns:p14="http://schemas.microsoft.com/office/powerpoint/2010/main" val="3942338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45B311-CCA5-1D0D-2FF7-71381EEB126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65EC97C2-854E-73B0-3610-2BF402B200D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AA7D968D-8F69-9D77-B199-B9FCA41C2D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103874D-4768-3B63-A2AF-6B88EECD9B87}"/>
              </a:ext>
            </a:extLst>
          </p:cNvPr>
          <p:cNvSpPr>
            <a:spLocks noGrp="1"/>
          </p:cNvSpPr>
          <p:nvPr>
            <p:ph type="dt" sz="half" idx="10"/>
          </p:nvPr>
        </p:nvSpPr>
        <p:spPr/>
        <p:txBody>
          <a:bodyPr/>
          <a:lstStyle/>
          <a:p>
            <a:fld id="{7097A625-535D-4F2E-B962-227BFF52C561}" type="datetimeFigureOut">
              <a:rPr lang="es-ES" smtClean="0"/>
              <a:t>13/06/2026</a:t>
            </a:fld>
            <a:endParaRPr lang="es-ES"/>
          </a:p>
        </p:txBody>
      </p:sp>
      <p:sp>
        <p:nvSpPr>
          <p:cNvPr id="6" name="Marcador de pie de página 5">
            <a:extLst>
              <a:ext uri="{FF2B5EF4-FFF2-40B4-BE49-F238E27FC236}">
                <a16:creationId xmlns:a16="http://schemas.microsoft.com/office/drawing/2014/main" id="{1E41BA34-9DD9-E19C-5615-0A318ED7CF9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1E1EF48-6633-C68E-75E8-A1351E4143ED}"/>
              </a:ext>
            </a:extLst>
          </p:cNvPr>
          <p:cNvSpPr>
            <a:spLocks noGrp="1"/>
          </p:cNvSpPr>
          <p:nvPr>
            <p:ph type="sldNum" sz="quarter" idx="12"/>
          </p:nvPr>
        </p:nvSpPr>
        <p:spPr/>
        <p:txBody>
          <a:bodyPr/>
          <a:lstStyle/>
          <a:p>
            <a:fld id="{904B7937-4D69-4559-A58E-4882DA43200F}" type="slidenum">
              <a:rPr lang="es-ES" smtClean="0"/>
              <a:t>‹Nº›</a:t>
            </a:fld>
            <a:endParaRPr lang="es-ES"/>
          </a:p>
        </p:txBody>
      </p:sp>
    </p:spTree>
    <p:extLst>
      <p:ext uri="{BB962C8B-B14F-4D97-AF65-F5344CB8AC3E}">
        <p14:creationId xmlns:p14="http://schemas.microsoft.com/office/powerpoint/2010/main" val="2422795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B5863D7-80C9-CC76-D39D-56B772EEFFF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02BAA80A-7359-1718-B7A3-D794BB2A618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BCA8552A-75FB-B025-DFD8-4C41B0D5EE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CE56E52-DF2D-6514-1660-147EA86E4D33}"/>
              </a:ext>
            </a:extLst>
          </p:cNvPr>
          <p:cNvSpPr>
            <a:spLocks noGrp="1"/>
          </p:cNvSpPr>
          <p:nvPr>
            <p:ph type="dt" sz="half" idx="10"/>
          </p:nvPr>
        </p:nvSpPr>
        <p:spPr/>
        <p:txBody>
          <a:bodyPr/>
          <a:lstStyle/>
          <a:p>
            <a:fld id="{7097A625-535D-4F2E-B962-227BFF52C561}" type="datetimeFigureOut">
              <a:rPr lang="es-ES" smtClean="0"/>
              <a:t>13/06/2026</a:t>
            </a:fld>
            <a:endParaRPr lang="es-ES"/>
          </a:p>
        </p:txBody>
      </p:sp>
      <p:sp>
        <p:nvSpPr>
          <p:cNvPr id="6" name="Marcador de pie de página 5">
            <a:extLst>
              <a:ext uri="{FF2B5EF4-FFF2-40B4-BE49-F238E27FC236}">
                <a16:creationId xmlns:a16="http://schemas.microsoft.com/office/drawing/2014/main" id="{FC4144E2-B6DA-87B2-6F28-1E1779477C6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86ECCC4-7AC5-8692-1E6E-56A7AA98B610}"/>
              </a:ext>
            </a:extLst>
          </p:cNvPr>
          <p:cNvSpPr>
            <a:spLocks noGrp="1"/>
          </p:cNvSpPr>
          <p:nvPr>
            <p:ph type="sldNum" sz="quarter" idx="12"/>
          </p:nvPr>
        </p:nvSpPr>
        <p:spPr/>
        <p:txBody>
          <a:bodyPr/>
          <a:lstStyle/>
          <a:p>
            <a:fld id="{904B7937-4D69-4559-A58E-4882DA43200F}" type="slidenum">
              <a:rPr lang="es-ES" smtClean="0"/>
              <a:t>‹Nº›</a:t>
            </a:fld>
            <a:endParaRPr lang="es-ES"/>
          </a:p>
        </p:txBody>
      </p:sp>
    </p:spTree>
    <p:extLst>
      <p:ext uri="{BB962C8B-B14F-4D97-AF65-F5344CB8AC3E}">
        <p14:creationId xmlns:p14="http://schemas.microsoft.com/office/powerpoint/2010/main" val="2118767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70187C1-8B0D-7CBD-F08D-7224F6EE2D8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332EE8BB-4B6C-82AB-F5D1-E30A7B4BF72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99A11BE-3F67-6AA0-BE6E-05B217A3E3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097A625-535D-4F2E-B962-227BFF52C561}" type="datetimeFigureOut">
              <a:rPr lang="es-ES" smtClean="0"/>
              <a:t>13/06/2026</a:t>
            </a:fld>
            <a:endParaRPr lang="es-ES"/>
          </a:p>
        </p:txBody>
      </p:sp>
      <p:sp>
        <p:nvSpPr>
          <p:cNvPr id="5" name="Marcador de pie de página 4">
            <a:extLst>
              <a:ext uri="{FF2B5EF4-FFF2-40B4-BE49-F238E27FC236}">
                <a16:creationId xmlns:a16="http://schemas.microsoft.com/office/drawing/2014/main" id="{414E0E25-162C-B5BB-6009-CD071C94D7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927F43F9-27D3-F612-586C-949D92F33A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04B7937-4D69-4559-A58E-4882DA43200F}" type="slidenum">
              <a:rPr lang="es-ES" smtClean="0"/>
              <a:t>‹Nº›</a:t>
            </a:fld>
            <a:endParaRPr lang="es-ES"/>
          </a:p>
        </p:txBody>
      </p:sp>
    </p:spTree>
    <p:extLst>
      <p:ext uri="{BB962C8B-B14F-4D97-AF65-F5344CB8AC3E}">
        <p14:creationId xmlns:p14="http://schemas.microsoft.com/office/powerpoint/2010/main" val="32549333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0C83F97-BB5E-43CA-276B-8F30CF1F9A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B98DBF3-F3F8-0EBA-3C7C-714467C787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B0F3B04-1C5A-19FE-4DAA-EABC69863E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E139673-ECD7-4BF1-AC7C-8B4D017DF658}" type="datetimeFigureOut">
              <a:rPr lang="es-ES" smtClean="0"/>
              <a:t>13/06/2026</a:t>
            </a:fld>
            <a:endParaRPr lang="es-ES"/>
          </a:p>
        </p:txBody>
      </p:sp>
      <p:sp>
        <p:nvSpPr>
          <p:cNvPr id="5" name="Marcador de pie de página 4">
            <a:extLst>
              <a:ext uri="{FF2B5EF4-FFF2-40B4-BE49-F238E27FC236}">
                <a16:creationId xmlns:a16="http://schemas.microsoft.com/office/drawing/2014/main" id="{C59160C2-31DD-FA06-73A6-340D645FA2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DAE5238F-A3BD-04FB-C51D-C145BE225E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87937F-365F-46CF-BE0D-0F13921BA23F}" type="slidenum">
              <a:rPr lang="es-ES" smtClean="0"/>
              <a:t>‹Nº›</a:t>
            </a:fld>
            <a:endParaRPr lang="es-ES"/>
          </a:p>
        </p:txBody>
      </p:sp>
    </p:spTree>
    <p:extLst>
      <p:ext uri="{BB962C8B-B14F-4D97-AF65-F5344CB8AC3E}">
        <p14:creationId xmlns:p14="http://schemas.microsoft.com/office/powerpoint/2010/main" val="4698515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g"/><Relationship Id="rId1" Type="http://schemas.openxmlformats.org/officeDocument/2006/relationships/slideLayout" Target="../slideLayouts/slideLayout7.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1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7.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13.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jpeg"/><Relationship Id="rId10" Type="http://schemas.openxmlformats.org/officeDocument/2006/relationships/image" Target="../media/image12.png"/><Relationship Id="rId4" Type="http://schemas.openxmlformats.org/officeDocument/2006/relationships/image" Target="../media/image6.jpe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0.jpg"/><Relationship Id="rId7" Type="http://schemas.openxmlformats.org/officeDocument/2006/relationships/diagramColors" Target="../diagrams/colors1.xml"/><Relationship Id="rId2" Type="http://schemas.openxmlformats.org/officeDocument/2006/relationships/slideLayout" Target="../slideLayouts/slideLayout7.xml"/><Relationship Id="rId1" Type="http://schemas.openxmlformats.org/officeDocument/2006/relationships/themeOverride" Target="../theme/themeOverride1.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39.jpeg"/><Relationship Id="rId4" Type="http://schemas.openxmlformats.org/officeDocument/2006/relationships/diagramData" Target="../diagrams/data1.xml"/><Relationship Id="rId9"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72075" y="0"/>
            <a:ext cx="7019925" cy="2264229"/>
          </a:xfrm>
          <a:prstGeom prst="round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tIns="792000" bIns="0" rtlCol="0" anchor="b"/>
          <a:lstStyle/>
          <a:p>
            <a:pPr algn="ctr"/>
            <a:r>
              <a:rPr lang="te-IN" sz="6000" b="1" dirty="0">
                <a:solidFill>
                  <a:srgbClr val="30480A"/>
                </a:solidFill>
                <a:effectLst>
                  <a:outerShdw blurRad="38100" dist="38100" dir="2700000" algn="tl">
                    <a:srgbClr val="000000">
                      <a:alpha val="43137"/>
                    </a:srgbClr>
                  </a:outerShdw>
                </a:effectLst>
                <a:latin typeface="Sree Krushnadevaraya" pitchFamily="2" charset="0"/>
                <a:cs typeface="Sree Krushnadevaraya" pitchFamily="2" charset="0"/>
              </a:rPr>
              <a:t>దేవునితో సంబంధంలో ఎదుగుదల</a:t>
            </a:r>
            <a:endParaRPr lang="en-IN" sz="6000" b="1" dirty="0">
              <a:solidFill>
                <a:srgbClr val="30480A"/>
              </a:solidFill>
              <a:effectLst>
                <a:outerShdw blurRad="38100" dist="38100" dir="2700000" algn="tl">
                  <a:srgbClr val="000000">
                    <a:alpha val="43137"/>
                  </a:srgbClr>
                </a:outerShdw>
              </a:effectLst>
              <a:latin typeface="Sree Krushnadevaraya" pitchFamily="2" charset="0"/>
              <a:cs typeface="Sree Krushnadevaraya" pitchFamily="2" charset="0"/>
            </a:endParaRPr>
          </a:p>
        </p:txBody>
      </p:sp>
      <p:sp>
        <p:nvSpPr>
          <p:cNvPr id="4" name="Pentagon 3"/>
          <p:cNvSpPr/>
          <p:nvPr/>
        </p:nvSpPr>
        <p:spPr>
          <a:xfrm flipH="1">
            <a:off x="4630057" y="2358570"/>
            <a:ext cx="7561940" cy="3331029"/>
          </a:xfrm>
          <a:prstGeom prst="homePlate">
            <a:avLst>
              <a:gd name="adj" fmla="val 4346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a:ln w="19050">
                  <a:solidFill>
                    <a:schemeClr val="tx1"/>
                  </a:solidFill>
                </a:ln>
                <a:solidFill>
                  <a:schemeClr val="accent2">
                    <a:lumMod val="50000"/>
                  </a:schemeClr>
                </a:solidFill>
                <a:effectLst>
                  <a:glow rad="228600">
                    <a:schemeClr val="accent4">
                      <a:satMod val="175000"/>
                      <a:alpha val="40000"/>
                    </a:schemeClr>
                  </a:glow>
                </a:effectLst>
                <a:latin typeface="Gidugu" pitchFamily="2" charset="0"/>
                <a:cs typeface="Gidugu" pitchFamily="2" charset="0"/>
              </a:rPr>
              <a:t>12 “</a:t>
            </a:r>
            <a:r>
              <a:rPr lang="te-IN" sz="6600" dirty="0">
                <a:ln w="19050">
                  <a:solidFill>
                    <a:schemeClr val="tx1"/>
                  </a:solidFill>
                </a:ln>
                <a:solidFill>
                  <a:schemeClr val="accent2">
                    <a:lumMod val="50000"/>
                  </a:schemeClr>
                </a:solidFill>
                <a:effectLst>
                  <a:glow rad="228600">
                    <a:schemeClr val="accent4">
                      <a:satMod val="175000"/>
                      <a:alpha val="40000"/>
                    </a:schemeClr>
                  </a:glow>
                </a:effectLst>
                <a:latin typeface="Gidugu" pitchFamily="2" charset="0"/>
                <a:cs typeface="Gidugu" pitchFamily="2" charset="0"/>
              </a:rPr>
              <a:t>యేసును గురించి సాక్ష్యమిచ్చుట</a:t>
            </a:r>
            <a:r>
              <a:rPr lang="en-US" sz="6600" dirty="0">
                <a:ln w="19050">
                  <a:solidFill>
                    <a:schemeClr val="tx1"/>
                  </a:solidFill>
                </a:ln>
                <a:solidFill>
                  <a:schemeClr val="accent2">
                    <a:lumMod val="50000"/>
                  </a:schemeClr>
                </a:solidFill>
                <a:effectLst>
                  <a:glow rad="228600">
                    <a:schemeClr val="accent4">
                      <a:satMod val="175000"/>
                      <a:alpha val="40000"/>
                    </a:schemeClr>
                  </a:glow>
                </a:effectLst>
                <a:latin typeface="Gidugu" pitchFamily="2" charset="0"/>
                <a:cs typeface="Gidugu" pitchFamily="2" charset="0"/>
              </a:rPr>
              <a:t>”</a:t>
            </a:r>
            <a:r>
              <a:rPr lang="te-IN" sz="6600" dirty="0">
                <a:ln w="19050">
                  <a:solidFill>
                    <a:schemeClr val="tx1"/>
                  </a:solidFill>
                </a:ln>
                <a:solidFill>
                  <a:schemeClr val="accent2">
                    <a:lumMod val="50000"/>
                  </a:schemeClr>
                </a:solidFill>
                <a:effectLst>
                  <a:glow rad="228600">
                    <a:schemeClr val="accent4">
                      <a:satMod val="175000"/>
                      <a:alpha val="40000"/>
                    </a:schemeClr>
                  </a:glow>
                </a:effectLst>
                <a:latin typeface="Gidugu" pitchFamily="2" charset="0"/>
                <a:cs typeface="Gidugu" pitchFamily="2" charset="0"/>
              </a:rPr>
              <a:t> </a:t>
            </a:r>
          </a:p>
        </p:txBody>
      </p:sp>
      <p:sp>
        <p:nvSpPr>
          <p:cNvPr id="5" name="Snip Diagonal Corner Rectangle 4"/>
          <p:cNvSpPr/>
          <p:nvPr/>
        </p:nvSpPr>
        <p:spPr>
          <a:xfrm>
            <a:off x="5172074" y="5820229"/>
            <a:ext cx="7019925" cy="1037771"/>
          </a:xfrm>
          <a:prstGeom prst="snip2DiagRect">
            <a:avLst/>
          </a:prstGeom>
        </p:spPr>
        <p:style>
          <a:lnRef idx="2">
            <a:schemeClr val="accent2">
              <a:shade val="50000"/>
            </a:schemeClr>
          </a:lnRef>
          <a:fillRef idx="1">
            <a:schemeClr val="accent2"/>
          </a:fillRef>
          <a:effectRef idx="0">
            <a:schemeClr val="accent2"/>
          </a:effectRef>
          <a:fontRef idx="minor">
            <a:schemeClr val="lt1"/>
          </a:fontRef>
        </p:style>
        <p:txBody>
          <a:bodyPr tIns="180000" rtlCol="0" anchor="b"/>
          <a:lstStyle/>
          <a:p>
            <a:pPr algn="ctr"/>
            <a:r>
              <a:rPr lang="te-IN" sz="4400" b="1" dirty="0">
                <a:ln w="12700">
                  <a:solidFill>
                    <a:srgbClr val="652F00"/>
                  </a:solidFill>
                  <a:prstDash val="solid"/>
                </a:ln>
                <a:solidFill>
                  <a:schemeClr val="bg2">
                    <a:tint val="85000"/>
                    <a:satMod val="155000"/>
                  </a:schemeClr>
                </a:solidFill>
                <a:effectLst>
                  <a:outerShdw blurRad="41275" dist="20320" dir="1800000" algn="tl" rotWithShape="0">
                    <a:srgbClr val="000000">
                      <a:alpha val="40000"/>
                    </a:srgbClr>
                  </a:outerShdw>
                </a:effectLst>
                <a:latin typeface="Sree Krushnadevaraya" pitchFamily="2" charset="0"/>
                <a:cs typeface="Sree Krushnadevaraya" pitchFamily="2" charset="0"/>
              </a:rPr>
              <a:t>ఏప్రిల్ | మే | జూన్ 2026</a:t>
            </a:r>
            <a:endParaRPr lang="en-IN" sz="4400" b="1" dirty="0">
              <a:ln w="12700">
                <a:solidFill>
                  <a:srgbClr val="652F00"/>
                </a:solidFill>
                <a:prstDash val="solid"/>
              </a:ln>
              <a:solidFill>
                <a:schemeClr val="bg2">
                  <a:tint val="85000"/>
                  <a:satMod val="155000"/>
                </a:schemeClr>
              </a:solidFill>
              <a:effectLst>
                <a:outerShdw blurRad="41275" dist="20320" dir="1800000" algn="tl" rotWithShape="0">
                  <a:srgbClr val="000000">
                    <a:alpha val="40000"/>
                  </a:srgbClr>
                </a:outerShdw>
              </a:effectLst>
              <a:latin typeface="Sree Krushnadevaraya" pitchFamily="2" charset="0"/>
              <a:cs typeface="Sree Krushnadevaraya" pitchFamily="2"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517207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999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8564CD2-F66A-F97D-3DCB-364334905924}"/>
              </a:ext>
            </a:extLst>
          </p:cNvPr>
          <p:cNvSpPr txBox="1"/>
          <p:nvPr/>
        </p:nvSpPr>
        <p:spPr>
          <a:xfrm>
            <a:off x="1" y="2480911"/>
            <a:ext cx="12191999" cy="2554545"/>
          </a:xfrm>
          <a:prstGeom prst="rect">
            <a:avLst/>
          </a:prstGeom>
          <a:noFill/>
        </p:spPr>
        <p:txBody>
          <a:bodyPr wrap="square">
            <a:spAutoFit/>
            <a:scene3d>
              <a:camera prst="orthographicFront"/>
              <a:lightRig rig="threePt" dir="t"/>
            </a:scene3d>
            <a:sp3d extrusionH="57150" contourW="38100">
              <a:bevelT w="82550" h="38100" prst="coolSlant"/>
              <a:contourClr>
                <a:schemeClr val="accent2">
                  <a:lumMod val="75000"/>
                </a:schemeClr>
              </a:contourClr>
            </a:sp3d>
          </a:bodyPr>
          <a:lstStyle>
            <a:defPPr>
              <a:defRPr lang="es-ES"/>
            </a:defPPr>
            <a:lvl1pPr algn="ctr">
              <a:defRPr sz="8800" b="1" spc="600">
                <a:ln w="15875">
                  <a:noFill/>
                  <a:prstDash val="solid"/>
                </a:ln>
                <a:solidFill>
                  <a:srgbClr val="FFFFFF"/>
                </a:solidFill>
                <a:effectLst>
                  <a:outerShdw blurRad="38100" dist="22860" dir="5400000" algn="tl" rotWithShape="0">
                    <a:srgbClr val="000000">
                      <a:alpha val="30000"/>
                    </a:srgbClr>
                  </a:outerShdw>
                </a:effectLst>
              </a:defRPr>
            </a:lvl1pPr>
          </a:lstStyle>
          <a:p>
            <a:r>
              <a:rPr lang="te-IN" sz="8000" dirty="0">
                <a:latin typeface="Sree Krushnadevaraya" pitchFamily="2" charset="0"/>
                <a:cs typeface="Sree Krushnadevaraya" pitchFamily="2" charset="0"/>
              </a:rPr>
              <a:t>వదిలిపెట్టిన వారిని తిరిగి ఎలా తీసుకురావాలి</a:t>
            </a:r>
            <a:r>
              <a:rPr lang="en-US" sz="8000" noProof="0" dirty="0">
                <a:latin typeface="Sree Krushnadevaraya" pitchFamily="2" charset="0"/>
                <a:cs typeface="Sree Krushnadevaraya" pitchFamily="2" charset="0"/>
              </a:rPr>
              <a:t>?</a:t>
            </a:r>
          </a:p>
        </p:txBody>
      </p:sp>
    </p:spTree>
    <p:extLst>
      <p:ext uri="{BB962C8B-B14F-4D97-AF65-F5344CB8AC3E}">
        <p14:creationId xmlns:p14="http://schemas.microsoft.com/office/powerpoint/2010/main" val="427658601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9000"/>
            <a:lum/>
          </a:blip>
          <a:srcRect/>
          <a:stretch>
            <a:fillRect/>
          </a:stretch>
        </a:blipFill>
        <a:effectLst/>
      </p:bgPr>
    </p:bg>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69966FF2-CCC8-38EF-7D14-4651D4CD43E4}"/>
              </a:ext>
            </a:extLst>
          </p:cNvPr>
          <p:cNvSpPr>
            <a:spLocks noGrp="1" noRot="1" noMove="1" noResize="1" noEditPoints="1" noAdjustHandles="1" noChangeArrowheads="1" noChangeShapeType="1"/>
          </p:cNvSpPr>
          <p:nvPr/>
        </p:nvSpPr>
        <p:spPr>
          <a:xfrm>
            <a:off x="0" y="0"/>
            <a:ext cx="12192000" cy="1613803"/>
          </a:xfrm>
          <a:prstGeom prst="rect">
            <a:avLst/>
          </a:prstGeom>
          <a:blipFill dpi="0" rotWithShape="1">
            <a:blip r:embed="rId3" cstate="hqprint">
              <a:duotone>
                <a:schemeClr val="accent5">
                  <a:shade val="45000"/>
                  <a:satMod val="135000"/>
                </a:schemeClr>
                <a:prstClr val="white"/>
              </a:duotone>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latin typeface="Sree Krushnadevaraya" pitchFamily="2" charset="0"/>
              <a:cs typeface="Sree Krushnadevaraya" pitchFamily="2" charset="0"/>
            </a:endParaRPr>
          </a:p>
        </p:txBody>
      </p:sp>
      <p:pic>
        <p:nvPicPr>
          <p:cNvPr id="4" name="Imagen 3">
            <a:extLst>
              <a:ext uri="{FF2B5EF4-FFF2-40B4-BE49-F238E27FC236}">
                <a16:creationId xmlns:a16="http://schemas.microsoft.com/office/drawing/2014/main" id="{29B5DF63-BF91-1731-079F-CA5C5E2E3BEB}"/>
              </a:ext>
            </a:extLst>
          </p:cNvPr>
          <p:cNvPicPr>
            <a:picLocks noChangeAspect="1"/>
          </p:cNvPicPr>
          <p:nvPr/>
        </p:nvPicPr>
        <p:blipFill>
          <a:blip r:embed="rId4">
            <a:extLst>
              <a:ext uri="{28A0092B-C50C-407E-A947-70E740481C1C}">
                <a14:useLocalDpi xmlns:a14="http://schemas.microsoft.com/office/drawing/2010/main"/>
              </a:ext>
            </a:extLst>
          </a:blip>
          <a:srcRect/>
          <a:stretch/>
        </p:blipFill>
        <p:spPr>
          <a:xfrm>
            <a:off x="140324" y="1653559"/>
            <a:ext cx="4860177" cy="2653748"/>
          </a:xfrm>
          <a:prstGeom prst="rect">
            <a:avLst/>
          </a:prstGeom>
          <a:ln>
            <a:noFill/>
          </a:ln>
          <a:effectLst>
            <a:reflection blurRad="12700" stA="30000" endPos="13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3" name="CuadroTexto 2">
            <a:extLst>
              <a:ext uri="{FF2B5EF4-FFF2-40B4-BE49-F238E27FC236}">
                <a16:creationId xmlns:a16="http://schemas.microsoft.com/office/drawing/2014/main" id="{0D71AFBC-97C0-7A40-A3EB-3A9EA9218F12}"/>
              </a:ext>
            </a:extLst>
          </p:cNvPr>
          <p:cNvSpPr txBox="1"/>
          <p:nvPr/>
        </p:nvSpPr>
        <p:spPr>
          <a:xfrm>
            <a:off x="0" y="80142"/>
            <a:ext cx="12192000" cy="769441"/>
          </a:xfrm>
          <a:prstGeom prst="rect">
            <a:avLst/>
          </a:prstGeom>
          <a:noFill/>
        </p:spPr>
        <p:txBody>
          <a:bodyPr wrap="square">
            <a:spAutoFit/>
          </a:bodyPr>
          <a:lstStyle/>
          <a:p>
            <a:pPr algn="ctr"/>
            <a:r>
              <a:rPr lang="te-IN" sz="4400" spc="3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Sree Krushnadevaraya" pitchFamily="2" charset="0"/>
                <a:cs typeface="Sree Krushnadevaraya" pitchFamily="2" charset="0"/>
              </a:rPr>
              <a:t>దేవుడు తన పిల్లలను వెతుకుతున్నాడు</a:t>
            </a:r>
          </a:p>
        </p:txBody>
      </p:sp>
      <p:sp>
        <p:nvSpPr>
          <p:cNvPr id="5" name="CuadroTexto 4">
            <a:extLst>
              <a:ext uri="{FF2B5EF4-FFF2-40B4-BE49-F238E27FC236}">
                <a16:creationId xmlns:a16="http://schemas.microsoft.com/office/drawing/2014/main" id="{C646FC66-F9A6-3ABA-B052-2C75D3FC6354}"/>
              </a:ext>
            </a:extLst>
          </p:cNvPr>
          <p:cNvSpPr txBox="1"/>
          <p:nvPr/>
        </p:nvSpPr>
        <p:spPr>
          <a:xfrm>
            <a:off x="1163499" y="640778"/>
            <a:ext cx="9865001" cy="1015663"/>
          </a:xfrm>
          <a:prstGeom prst="rect">
            <a:avLst/>
          </a:prstGeom>
          <a:noFill/>
        </p:spPr>
        <p:txBody>
          <a:bodyPr wrap="square">
            <a:spAutoFit/>
          </a:bodyPr>
          <a:lstStyle/>
          <a:p>
            <a:pPr algn="ctr"/>
            <a:r>
              <a:rPr lang="en-US" sz="2000" b="1" noProof="0" dirty="0">
                <a:solidFill>
                  <a:schemeClr val="accent1">
                    <a:lumMod val="75000"/>
                  </a:schemeClr>
                </a:solidFill>
                <a:latin typeface="Sree Krushnadevaraya" pitchFamily="2" charset="0"/>
                <a:cs typeface="Sree Krushnadevaraya" pitchFamily="2" charset="0"/>
              </a:rPr>
              <a:t>“</a:t>
            </a:r>
            <a:r>
              <a:rPr lang="te-IN" sz="2000" b="1" dirty="0">
                <a:solidFill>
                  <a:schemeClr val="accent1">
                    <a:lumMod val="75000"/>
                  </a:schemeClr>
                </a:solidFill>
                <a:latin typeface="Sree Krushnadevaraya" pitchFamily="2" charset="0"/>
                <a:cs typeface="Sree Krushnadevaraya" pitchFamily="2" charset="0"/>
              </a:rPr>
              <a:t>ఎఫ్రాయిము నా కిష్టమైన కుమారుడా? నాకు ముద్దు బిడ్డా? నేనతనికి విరోధముగ మాటలాడునప్పుడెల్ల అతని జ్ఞాపకము నన్ను విడువకున్నది, అతనిగూర్చి నా కడుపులో చాలా వేదనగా నున్నది, తప్పక నేనతని కరుణింతును; ఇదే యెహోవా వాక్కు.</a:t>
            </a:r>
            <a:r>
              <a:rPr lang="en-US" sz="2000" b="1" noProof="0" dirty="0">
                <a:solidFill>
                  <a:schemeClr val="accent1">
                    <a:lumMod val="75000"/>
                  </a:schemeClr>
                </a:solidFill>
                <a:latin typeface="Sree Krushnadevaraya" pitchFamily="2" charset="0"/>
                <a:cs typeface="Sree Krushnadevaraya" pitchFamily="2" charset="0"/>
              </a:rPr>
              <a:t>.” (</a:t>
            </a:r>
            <a:r>
              <a:rPr lang="te-IN" sz="2000" b="1" dirty="0">
                <a:solidFill>
                  <a:schemeClr val="accent1">
                    <a:lumMod val="75000"/>
                  </a:schemeClr>
                </a:solidFill>
                <a:latin typeface="Sree Krushnadevaraya" pitchFamily="2" charset="0"/>
                <a:cs typeface="Sree Krushnadevaraya" pitchFamily="2" charset="0"/>
              </a:rPr>
              <a:t>యిర్మియా</a:t>
            </a:r>
            <a:r>
              <a:rPr lang="en-US" sz="2000" b="1" noProof="0" dirty="0">
                <a:solidFill>
                  <a:schemeClr val="accent1">
                    <a:lumMod val="75000"/>
                  </a:schemeClr>
                </a:solidFill>
                <a:latin typeface="Sree Krushnadevaraya" pitchFamily="2" charset="0"/>
                <a:cs typeface="Sree Krushnadevaraya" pitchFamily="2" charset="0"/>
              </a:rPr>
              <a:t> 31:20)</a:t>
            </a:r>
          </a:p>
        </p:txBody>
      </p:sp>
      <p:sp>
        <p:nvSpPr>
          <p:cNvPr id="6" name="CuadroTexto 5">
            <a:extLst>
              <a:ext uri="{FF2B5EF4-FFF2-40B4-BE49-F238E27FC236}">
                <a16:creationId xmlns:a16="http://schemas.microsoft.com/office/drawing/2014/main" id="{A48FE12C-C9B7-0B2F-6761-22A02139524C}"/>
              </a:ext>
            </a:extLst>
          </p:cNvPr>
          <p:cNvSpPr txBox="1"/>
          <p:nvPr/>
        </p:nvSpPr>
        <p:spPr>
          <a:xfrm>
            <a:off x="4785370" y="1673505"/>
            <a:ext cx="4653147" cy="1323439"/>
          </a:xfrm>
          <a:prstGeom prst="rect">
            <a:avLst/>
          </a:prstGeom>
          <a:noFill/>
        </p:spPr>
        <p:txBody>
          <a:bodyPr wrap="square" rtlCol="0">
            <a:spAutoFit/>
          </a:bodyPr>
          <a:lstStyle/>
          <a:p>
            <a:pPr>
              <a:spcBef>
                <a:spcPts val="600"/>
              </a:spcBef>
            </a:pPr>
            <a:r>
              <a:rPr lang="te-IN" sz="2000" b="1" dirty="0">
                <a:latin typeface="Sree Krushnadevaraya" pitchFamily="2" charset="0"/>
                <a:cs typeface="Sree Krushnadevaraya" pitchFamily="2" charset="0"/>
              </a:rPr>
              <a:t>ఒక నిర్దిష్ట సమయంలో, దేవుని ప్రజలు విడిపోయారు: ఎఫ్రాయిమ్ (ఉత్తర రాజ్యం) దేవుణ్ణి విడిచిపెట్టాడు; యూదా (దక్షిణాది రాజ్యం) నమ్మకంగా ఉండిపోయింది.</a:t>
            </a:r>
            <a:endParaRPr lang="en-US" sz="2000" b="1" noProof="0" dirty="0">
              <a:latin typeface="Sree Krushnadevaraya" pitchFamily="2" charset="0"/>
              <a:cs typeface="Sree Krushnadevaraya" pitchFamily="2" charset="0"/>
            </a:endParaRPr>
          </a:p>
        </p:txBody>
      </p:sp>
      <p:pic>
        <p:nvPicPr>
          <p:cNvPr id="8" name="Imagen 7">
            <a:extLst>
              <a:ext uri="{FF2B5EF4-FFF2-40B4-BE49-F238E27FC236}">
                <a16:creationId xmlns:a16="http://schemas.microsoft.com/office/drawing/2014/main" id="{1DDDD9CE-DEC0-1775-287C-76316C83C71D}"/>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9557569" y="1884112"/>
            <a:ext cx="2494107" cy="2173304"/>
          </a:xfrm>
          <a:prstGeom prst="rect">
            <a:avLst/>
          </a:prstGeom>
          <a:solidFill>
            <a:srgbClr val="FFFFFF">
              <a:shade val="85000"/>
            </a:srgbClr>
          </a:solidFill>
          <a:ln w="88900" cap="sq">
            <a:solidFill>
              <a:schemeClr val="accent1">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Imagen 9">
            <a:extLst>
              <a:ext uri="{FF2B5EF4-FFF2-40B4-BE49-F238E27FC236}">
                <a16:creationId xmlns:a16="http://schemas.microsoft.com/office/drawing/2014/main" id="{022BC21A-145B-4FDF-B287-8B9BE6F160B3}"/>
              </a:ext>
            </a:extLst>
          </p:cNvPr>
          <p:cNvPicPr>
            <a:picLocks noChangeAspect="1"/>
          </p:cNvPicPr>
          <p:nvPr/>
        </p:nvPicPr>
        <p:blipFill>
          <a:blip r:embed="rId6" cstate="hqprint">
            <a:extLst>
              <a:ext uri="{28A0092B-C50C-407E-A947-70E740481C1C}">
                <a14:useLocalDpi xmlns:a14="http://schemas.microsoft.com/office/drawing/2010/main"/>
              </a:ext>
            </a:extLst>
          </a:blip>
          <a:srcRect/>
          <a:stretch/>
        </p:blipFill>
        <p:spPr>
          <a:xfrm>
            <a:off x="9258851" y="4697240"/>
            <a:ext cx="2687914" cy="2015936"/>
          </a:xfrm>
          <a:prstGeom prst="rect">
            <a:avLst/>
          </a:prstGeom>
          <a:solidFill>
            <a:srgbClr val="FFFFFF">
              <a:shade val="85000"/>
            </a:srgbClr>
          </a:solidFill>
          <a:ln w="88900" cap="sq">
            <a:solidFill>
              <a:schemeClr val="accent1">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CuadroTexto 11">
            <a:extLst>
              <a:ext uri="{FF2B5EF4-FFF2-40B4-BE49-F238E27FC236}">
                <a16:creationId xmlns:a16="http://schemas.microsoft.com/office/drawing/2014/main" id="{D8E6D2F5-29B6-01C7-859B-BA0E5ECEF7A6}"/>
              </a:ext>
            </a:extLst>
          </p:cNvPr>
          <p:cNvSpPr txBox="1"/>
          <p:nvPr/>
        </p:nvSpPr>
        <p:spPr>
          <a:xfrm>
            <a:off x="0" y="4879566"/>
            <a:ext cx="9153939" cy="707886"/>
          </a:xfrm>
          <a:prstGeom prst="rect">
            <a:avLst/>
          </a:prstGeom>
          <a:noFill/>
        </p:spPr>
        <p:txBody>
          <a:bodyPr wrap="square">
            <a:spAutoFit/>
          </a:bodyPr>
          <a:lstStyle/>
          <a:p>
            <a:pPr>
              <a:spcBef>
                <a:spcPts val="600"/>
              </a:spcBef>
            </a:pPr>
            <a:r>
              <a:rPr lang="te-IN" sz="2000" b="1" dirty="0">
                <a:latin typeface="Sree Krushnadevaraya" pitchFamily="2" charset="0"/>
                <a:cs typeface="Sree Krushnadevaraya" pitchFamily="2" charset="0"/>
              </a:rPr>
              <a:t>దేవుణ్ణి సేవించి, ఆయనను విడిచిపెట్టిన వారిని దేవుడు ప్రేమతో పిలుస్తూనే ఉంటాడు. వారు అతని పిల్లలు, మరియు అతను వారిని ప్రేమిస్తాడు మరియు తన వద్దకు తిరిగి రావాలని పట్టుదలగా వారిని ప్రోత్సహిస్తాడు.</a:t>
            </a:r>
            <a:endParaRPr lang="en-US" sz="2000" b="1" noProof="0" dirty="0">
              <a:latin typeface="Sree Krushnadevaraya" pitchFamily="2" charset="0"/>
              <a:cs typeface="Sree Krushnadevaraya" pitchFamily="2" charset="0"/>
            </a:endParaRPr>
          </a:p>
        </p:txBody>
      </p:sp>
      <p:sp>
        <p:nvSpPr>
          <p:cNvPr id="7" name="CuadroTexto 6">
            <a:extLst>
              <a:ext uri="{FF2B5EF4-FFF2-40B4-BE49-F238E27FC236}">
                <a16:creationId xmlns:a16="http://schemas.microsoft.com/office/drawing/2014/main" id="{4EBC4B57-529E-F917-4BFE-11E0CBD8A6F6}"/>
              </a:ext>
            </a:extLst>
          </p:cNvPr>
          <p:cNvSpPr txBox="1"/>
          <p:nvPr/>
        </p:nvSpPr>
        <p:spPr>
          <a:xfrm>
            <a:off x="4785370" y="2946988"/>
            <a:ext cx="4653147" cy="1938992"/>
          </a:xfrm>
          <a:prstGeom prst="rect">
            <a:avLst/>
          </a:prstGeom>
          <a:noFill/>
        </p:spPr>
        <p:txBody>
          <a:bodyPr wrap="square">
            <a:spAutoFit/>
          </a:bodyPr>
          <a:lstStyle/>
          <a:p>
            <a:pPr lvl="0">
              <a:spcBef>
                <a:spcPts val="600"/>
              </a:spcBef>
              <a:defRPr/>
            </a:pPr>
            <a:r>
              <a:rPr lang="te-IN" sz="2000" b="1" dirty="0">
                <a:solidFill>
                  <a:prstClr val="black"/>
                </a:solidFill>
                <a:latin typeface="Sree Krushnadevaraya" pitchFamily="2" charset="0"/>
                <a:cs typeface="Sree Krushnadevaraya" pitchFamily="2" charset="0"/>
              </a:rPr>
              <a:t>అతను విడిచిపెట్టినప్పటికీ, దేవుడు ఎఫ్రాయిమ్‌ను తన ప్రియమైన కుమారుడిగా పరిగణించడం కొనసాగించాడు (యిర్. 31:20). అతను తన అమ్మమ్మ, రాచెల్, వారి పాపాలలో మరణించిన తన కుమారుల కోసం ఏడుస్తున్నట్లు కూడా చిత్రీకరించాడు (యిర్మీ. 31:15).</a:t>
            </a:r>
            <a:endParaRPr kumimoji="0" lang="en-US" sz="2000" b="1" i="0" u="none" strike="noStrike" kern="1200" cap="none" spc="0" normalizeH="0" baseline="0" noProof="0" dirty="0">
              <a:ln>
                <a:noFill/>
              </a:ln>
              <a:solidFill>
                <a:prstClr val="black"/>
              </a:solidFill>
              <a:effectLst/>
              <a:uLnTx/>
              <a:uFillTx/>
              <a:latin typeface="Sree Krushnadevaraya" pitchFamily="2" charset="0"/>
              <a:cs typeface="Sree Krushnadevaraya" pitchFamily="2" charset="0"/>
            </a:endParaRPr>
          </a:p>
        </p:txBody>
      </p:sp>
      <p:sp>
        <p:nvSpPr>
          <p:cNvPr id="11" name="CuadroTexto 10">
            <a:extLst>
              <a:ext uri="{FF2B5EF4-FFF2-40B4-BE49-F238E27FC236}">
                <a16:creationId xmlns:a16="http://schemas.microsoft.com/office/drawing/2014/main" id="{79C8B7EF-096B-DACC-75FE-CED3A04B284F}"/>
              </a:ext>
            </a:extLst>
          </p:cNvPr>
          <p:cNvSpPr txBox="1"/>
          <p:nvPr/>
        </p:nvSpPr>
        <p:spPr>
          <a:xfrm>
            <a:off x="0" y="5569506"/>
            <a:ext cx="9086850" cy="1323439"/>
          </a:xfrm>
          <a:prstGeom prst="rect">
            <a:avLst/>
          </a:prstGeom>
          <a:noFill/>
        </p:spPr>
        <p:txBody>
          <a:bodyPr wrap="square">
            <a:spAutoFit/>
          </a:bodyPr>
          <a:lstStyle/>
          <a:p>
            <a:pPr lvl="0">
              <a:spcBef>
                <a:spcPts val="600"/>
              </a:spcBef>
              <a:defRPr/>
            </a:pPr>
            <a:r>
              <a:rPr lang="te-IN" sz="2000" b="1" dirty="0">
                <a:solidFill>
                  <a:prstClr val="black"/>
                </a:solidFill>
                <a:latin typeface="Sree Krushnadevaraya" pitchFamily="2" charset="0"/>
                <a:cs typeface="Sree Krushnadevaraya" pitchFamily="2" charset="0"/>
              </a:rPr>
              <a:t>ఒకప్పుడు విశ్వాసం తెలిసిన మన స్వంత పిల్లలలో కొందరు దానిని విడిచిపెట్టి ఉండవచ్చు. వాళ్లకు వెన్నుపోటు పొడిచకుండా, వాళ్లను ప్రేమిస్తూ, వాళ్లతో ఆప్యాయంగా మాట్లాడాలి. వారు తన కనికరం యొక్క వస్తువు అని దేవుడు మనకు గుర్తు చేస్తాడు మరియు వారు తన వద్దకు తిరిగి రావాలని ఆయన హృదయపూర్వకంగా కోరుకుంటున్నాడు.</a:t>
            </a:r>
            <a:endParaRPr kumimoji="0" lang="en-US" sz="2000" b="1" i="0" u="none" strike="noStrike" kern="1200" cap="none" spc="0" normalizeH="0" baseline="0" noProof="0" dirty="0">
              <a:ln>
                <a:noFill/>
              </a:ln>
              <a:solidFill>
                <a:prstClr val="black"/>
              </a:solidFill>
              <a:effectLst/>
              <a:uLnTx/>
              <a:uFillTx/>
              <a:latin typeface="Sree Krushnadevaraya" pitchFamily="2" charset="0"/>
              <a:cs typeface="Sree Krushnadevaraya" pitchFamily="2" charset="0"/>
            </a:endParaRPr>
          </a:p>
        </p:txBody>
      </p:sp>
    </p:spTree>
    <p:extLst>
      <p:ext uri="{BB962C8B-B14F-4D97-AF65-F5344CB8AC3E}">
        <p14:creationId xmlns:p14="http://schemas.microsoft.com/office/powerpoint/2010/main" val="3838387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45">
                                          <p:stCondLst>
                                            <p:cond delay="0"/>
                                          </p:stCondLst>
                                        </p:cTn>
                                        <p:tgtEl>
                                          <p:spTgt spid="5"/>
                                        </p:tgtEl>
                                      </p:cBhvr>
                                    </p:animEffect>
                                    <p:anim calcmode="lin" valueType="num">
                                      <p:cBhvr>
                                        <p:cTn id="17"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2" dur="7">
                                          <p:stCondLst>
                                            <p:cond delay="162"/>
                                          </p:stCondLst>
                                        </p:cTn>
                                        <p:tgtEl>
                                          <p:spTgt spid="5"/>
                                        </p:tgtEl>
                                      </p:cBhvr>
                                      <p:to x="100000" y="60000"/>
                                    </p:animScale>
                                    <p:animScale>
                                      <p:cBhvr>
                                        <p:cTn id="23" dur="41" decel="50000">
                                          <p:stCondLst>
                                            <p:cond delay="169"/>
                                          </p:stCondLst>
                                        </p:cTn>
                                        <p:tgtEl>
                                          <p:spTgt spid="5"/>
                                        </p:tgtEl>
                                      </p:cBhvr>
                                      <p:to x="100000" y="100000"/>
                                    </p:animScale>
                                    <p:animScale>
                                      <p:cBhvr>
                                        <p:cTn id="24" dur="7">
                                          <p:stCondLst>
                                            <p:cond delay="328"/>
                                          </p:stCondLst>
                                        </p:cTn>
                                        <p:tgtEl>
                                          <p:spTgt spid="5"/>
                                        </p:tgtEl>
                                      </p:cBhvr>
                                      <p:to x="100000" y="80000"/>
                                    </p:animScale>
                                    <p:animScale>
                                      <p:cBhvr>
                                        <p:cTn id="25" dur="41" decel="50000">
                                          <p:stCondLst>
                                            <p:cond delay="335"/>
                                          </p:stCondLst>
                                        </p:cTn>
                                        <p:tgtEl>
                                          <p:spTgt spid="5"/>
                                        </p:tgtEl>
                                      </p:cBhvr>
                                      <p:to x="100000" y="100000"/>
                                    </p:animScale>
                                    <p:animScale>
                                      <p:cBhvr>
                                        <p:cTn id="26" dur="7">
                                          <p:stCondLst>
                                            <p:cond delay="410"/>
                                          </p:stCondLst>
                                        </p:cTn>
                                        <p:tgtEl>
                                          <p:spTgt spid="5"/>
                                        </p:tgtEl>
                                      </p:cBhvr>
                                      <p:to x="100000" y="90000"/>
                                    </p:animScale>
                                    <p:animScale>
                                      <p:cBhvr>
                                        <p:cTn id="27" dur="41" decel="50000">
                                          <p:stCondLst>
                                            <p:cond delay="417"/>
                                          </p:stCondLst>
                                        </p:cTn>
                                        <p:tgtEl>
                                          <p:spTgt spid="5"/>
                                        </p:tgtEl>
                                      </p:cBhvr>
                                      <p:to x="100000" y="100000"/>
                                    </p:animScale>
                                    <p:animScale>
                                      <p:cBhvr>
                                        <p:cTn id="28" dur="7">
                                          <p:stCondLst>
                                            <p:cond delay="452"/>
                                          </p:stCondLst>
                                        </p:cTn>
                                        <p:tgtEl>
                                          <p:spTgt spid="5"/>
                                        </p:tgtEl>
                                      </p:cBhvr>
                                      <p:to x="100000" y="95000"/>
                                    </p:animScale>
                                    <p:animScale>
                                      <p:cBhvr>
                                        <p:cTn id="29" dur="41" decel="50000">
                                          <p:stCondLst>
                                            <p:cond delay="459"/>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900" decel="100000" fill="hold"/>
                                        <p:tgtEl>
                                          <p:spTgt spid="4"/>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43" fill="hold">
                            <p:stCondLst>
                              <p:cond delay="1000"/>
                            </p:stCondLst>
                            <p:childTnLst>
                              <p:par>
                                <p:cTn id="44" presetID="22" presetClass="entr" presetSubtype="8"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wipe(left)">
                                      <p:cBhvr>
                                        <p:cTn id="46" dur="500"/>
                                        <p:tgtEl>
                                          <p:spTgt spid="7"/>
                                        </p:tgtEl>
                                      </p:cBhvr>
                                    </p:animEffect>
                                  </p:childTnLst>
                                </p:cTn>
                              </p:par>
                            </p:childTnLst>
                          </p:cTn>
                        </p:par>
                      </p:childTnLst>
                    </p:cTn>
                  </p:par>
                  <p:par>
                    <p:cTn id="47" fill="hold">
                      <p:stCondLst>
                        <p:cond delay="indefinite"/>
                      </p:stCondLst>
                      <p:childTnLst>
                        <p:par>
                          <p:cTn id="48" fill="hold">
                            <p:stCondLst>
                              <p:cond delay="0"/>
                            </p:stCondLst>
                            <p:childTnLst>
                              <p:par>
                                <p:cTn id="49" presetID="49" presetClass="entr" presetSubtype="0" decel="100000" fill="hold" nodeType="click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p:cTn id="51" dur="500" fill="hold"/>
                                        <p:tgtEl>
                                          <p:spTgt spid="8"/>
                                        </p:tgtEl>
                                        <p:attrNameLst>
                                          <p:attrName>ppt_w</p:attrName>
                                        </p:attrNameLst>
                                      </p:cBhvr>
                                      <p:tavLst>
                                        <p:tav tm="0">
                                          <p:val>
                                            <p:fltVal val="0"/>
                                          </p:val>
                                        </p:tav>
                                        <p:tav tm="100000">
                                          <p:val>
                                            <p:strVal val="#ppt_w"/>
                                          </p:val>
                                        </p:tav>
                                      </p:tavLst>
                                    </p:anim>
                                    <p:anim calcmode="lin" valueType="num">
                                      <p:cBhvr>
                                        <p:cTn id="52" dur="500" fill="hold"/>
                                        <p:tgtEl>
                                          <p:spTgt spid="8"/>
                                        </p:tgtEl>
                                        <p:attrNameLst>
                                          <p:attrName>ppt_h</p:attrName>
                                        </p:attrNameLst>
                                      </p:cBhvr>
                                      <p:tavLst>
                                        <p:tav tm="0">
                                          <p:val>
                                            <p:fltVal val="0"/>
                                          </p:val>
                                        </p:tav>
                                        <p:tav tm="100000">
                                          <p:val>
                                            <p:strVal val="#ppt_h"/>
                                          </p:val>
                                        </p:tav>
                                      </p:tavLst>
                                    </p:anim>
                                    <p:anim calcmode="lin" valueType="num">
                                      <p:cBhvr>
                                        <p:cTn id="53" dur="500" fill="hold"/>
                                        <p:tgtEl>
                                          <p:spTgt spid="8"/>
                                        </p:tgtEl>
                                        <p:attrNameLst>
                                          <p:attrName>style.rotation</p:attrName>
                                        </p:attrNameLst>
                                      </p:cBhvr>
                                      <p:tavLst>
                                        <p:tav tm="0">
                                          <p:val>
                                            <p:fltVal val="360"/>
                                          </p:val>
                                        </p:tav>
                                        <p:tav tm="100000">
                                          <p:val>
                                            <p:fltVal val="0"/>
                                          </p:val>
                                        </p:tav>
                                      </p:tavLst>
                                    </p:anim>
                                    <p:animEffect transition="in" filter="fade">
                                      <p:cBhvr>
                                        <p:cTn id="54" dur="500"/>
                                        <p:tgtEl>
                                          <p:spTgt spid="8"/>
                                        </p:tgtEl>
                                      </p:cBhvr>
                                    </p:animEffect>
                                  </p:childTnLst>
                                </p:cTn>
                              </p:par>
                            </p:childTnLst>
                          </p:cTn>
                        </p:par>
                        <p:par>
                          <p:cTn id="55" fill="hold">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left)">
                                      <p:cBhvr>
                                        <p:cTn id="58" dur="500"/>
                                        <p:tgtEl>
                                          <p:spTgt spid="12"/>
                                        </p:tgtEl>
                                      </p:cBhvr>
                                    </p:animEffect>
                                  </p:childTnLst>
                                </p:cTn>
                              </p:par>
                            </p:childTnLst>
                          </p:cTn>
                        </p:par>
                      </p:childTnLst>
                    </p:cTn>
                  </p:par>
                  <p:par>
                    <p:cTn id="59" fill="hold">
                      <p:stCondLst>
                        <p:cond delay="indefinite"/>
                      </p:stCondLst>
                      <p:childTnLst>
                        <p:par>
                          <p:cTn id="60" fill="hold">
                            <p:stCondLst>
                              <p:cond delay="0"/>
                            </p:stCondLst>
                            <p:childTnLst>
                              <p:par>
                                <p:cTn id="61" presetID="49" presetClass="entr" presetSubtype="0" decel="100000" fill="hold" nodeType="clickEffect">
                                  <p:stCondLst>
                                    <p:cond delay="0"/>
                                  </p:stCondLst>
                                  <p:childTnLst>
                                    <p:set>
                                      <p:cBhvr>
                                        <p:cTn id="62" dur="1" fill="hold">
                                          <p:stCondLst>
                                            <p:cond delay="0"/>
                                          </p:stCondLst>
                                        </p:cTn>
                                        <p:tgtEl>
                                          <p:spTgt spid="10"/>
                                        </p:tgtEl>
                                        <p:attrNameLst>
                                          <p:attrName>style.visibility</p:attrName>
                                        </p:attrNameLst>
                                      </p:cBhvr>
                                      <p:to>
                                        <p:strVal val="visible"/>
                                      </p:to>
                                    </p:set>
                                    <p:anim calcmode="lin" valueType="num">
                                      <p:cBhvr>
                                        <p:cTn id="63" dur="500" fill="hold"/>
                                        <p:tgtEl>
                                          <p:spTgt spid="10"/>
                                        </p:tgtEl>
                                        <p:attrNameLst>
                                          <p:attrName>ppt_w</p:attrName>
                                        </p:attrNameLst>
                                      </p:cBhvr>
                                      <p:tavLst>
                                        <p:tav tm="0">
                                          <p:val>
                                            <p:fltVal val="0"/>
                                          </p:val>
                                        </p:tav>
                                        <p:tav tm="100000">
                                          <p:val>
                                            <p:strVal val="#ppt_w"/>
                                          </p:val>
                                        </p:tav>
                                      </p:tavLst>
                                    </p:anim>
                                    <p:anim calcmode="lin" valueType="num">
                                      <p:cBhvr>
                                        <p:cTn id="64" dur="500" fill="hold"/>
                                        <p:tgtEl>
                                          <p:spTgt spid="10"/>
                                        </p:tgtEl>
                                        <p:attrNameLst>
                                          <p:attrName>ppt_h</p:attrName>
                                        </p:attrNameLst>
                                      </p:cBhvr>
                                      <p:tavLst>
                                        <p:tav tm="0">
                                          <p:val>
                                            <p:fltVal val="0"/>
                                          </p:val>
                                        </p:tav>
                                        <p:tav tm="100000">
                                          <p:val>
                                            <p:strVal val="#ppt_h"/>
                                          </p:val>
                                        </p:tav>
                                      </p:tavLst>
                                    </p:anim>
                                    <p:anim calcmode="lin" valueType="num">
                                      <p:cBhvr>
                                        <p:cTn id="65" dur="500" fill="hold"/>
                                        <p:tgtEl>
                                          <p:spTgt spid="10"/>
                                        </p:tgtEl>
                                        <p:attrNameLst>
                                          <p:attrName>style.rotation</p:attrName>
                                        </p:attrNameLst>
                                      </p:cBhvr>
                                      <p:tavLst>
                                        <p:tav tm="0">
                                          <p:val>
                                            <p:fltVal val="360"/>
                                          </p:val>
                                        </p:tav>
                                        <p:tav tm="100000">
                                          <p:val>
                                            <p:fltVal val="0"/>
                                          </p:val>
                                        </p:tav>
                                      </p:tavLst>
                                    </p:anim>
                                    <p:animEffect transition="in" filter="fade">
                                      <p:cBhvr>
                                        <p:cTn id="66" dur="500"/>
                                        <p:tgtEl>
                                          <p:spTgt spid="10"/>
                                        </p:tgtEl>
                                      </p:cBhvr>
                                    </p:animEffect>
                                  </p:childTnLst>
                                </p:cTn>
                              </p:par>
                            </p:childTnLst>
                          </p:cTn>
                        </p:par>
                        <p:par>
                          <p:cTn id="67" fill="hold">
                            <p:stCondLst>
                              <p:cond delay="500"/>
                            </p:stCondLst>
                            <p:childTnLst>
                              <p:par>
                                <p:cTn id="68" presetID="22" presetClass="entr" presetSubtype="8"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left)">
                                      <p:cBhvr>
                                        <p:cTn id="7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7"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6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38E48C5E-0C09-E4FC-0C30-811660F7046D}"/>
              </a:ext>
            </a:extLst>
          </p:cNvPr>
          <p:cNvSpPr>
            <a:spLocks noGrp="1" noRot="1" noMove="1" noResize="1" noEditPoints="1" noAdjustHandles="1" noChangeArrowheads="1" noChangeShapeType="1"/>
          </p:cNvSpPr>
          <p:nvPr/>
        </p:nvSpPr>
        <p:spPr>
          <a:xfrm>
            <a:off x="0" y="1"/>
            <a:ext cx="12192000" cy="1345786"/>
          </a:xfrm>
          <a:prstGeom prst="rect">
            <a:avLst/>
          </a:prstGeom>
          <a:blipFill dpi="0" rotWithShape="1">
            <a:blip r:embed="rId3" cstate="hqprint">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latin typeface="Sree Krushnadevaraya" pitchFamily="2" charset="0"/>
              <a:cs typeface="Sree Krushnadevaraya" pitchFamily="2" charset="0"/>
            </a:endParaRPr>
          </a:p>
        </p:txBody>
      </p:sp>
      <p:sp>
        <p:nvSpPr>
          <p:cNvPr id="3" name="CuadroTexto 2">
            <a:extLst>
              <a:ext uri="{FF2B5EF4-FFF2-40B4-BE49-F238E27FC236}">
                <a16:creationId xmlns:a16="http://schemas.microsoft.com/office/drawing/2014/main" id="{7F0240B7-AA4C-E3D9-0F84-8701F865D3A0}"/>
              </a:ext>
            </a:extLst>
          </p:cNvPr>
          <p:cNvSpPr txBox="1"/>
          <p:nvPr/>
        </p:nvSpPr>
        <p:spPr>
          <a:xfrm>
            <a:off x="0" y="101598"/>
            <a:ext cx="12192000" cy="769441"/>
          </a:xfrm>
          <a:prstGeom prst="rect">
            <a:avLst/>
          </a:prstGeom>
          <a:noFill/>
        </p:spPr>
        <p:txBody>
          <a:bodyPr wrap="square">
            <a:spAutoFit/>
          </a:bodyPr>
          <a:lstStyle/>
          <a:p>
            <a:pPr algn="ctr"/>
            <a:r>
              <a:rPr lang="te-IN" sz="4400" b="1" dirty="0">
                <a:ln w="12700" cmpd="sng">
                  <a:solidFill>
                    <a:schemeClr val="accent4"/>
                  </a:solidFill>
                  <a:prstDash val="solid"/>
                </a:ln>
                <a:gradFill>
                  <a:gsLst>
                    <a:gs pos="0">
                      <a:srgbClr val="FFFF00"/>
                    </a:gs>
                    <a:gs pos="4000">
                      <a:srgbClr val="FFFF99"/>
                    </a:gs>
                    <a:gs pos="87000">
                      <a:schemeClr val="accent4">
                        <a:lumMod val="20000"/>
                        <a:lumOff val="80000"/>
                      </a:schemeClr>
                    </a:gs>
                  </a:gsLst>
                  <a:lin ang="5400000"/>
                </a:gradFill>
                <a:effectLst>
                  <a:outerShdw blurRad="38100" dist="38100" dir="2700000" algn="tl">
                    <a:srgbClr val="000000"/>
                  </a:outerShdw>
                </a:effectLst>
                <a:latin typeface="Sree Krushnadevaraya" pitchFamily="2" charset="0"/>
                <a:cs typeface="Sree Krushnadevaraya" pitchFamily="2" charset="0"/>
              </a:rPr>
              <a:t>వెళ్లిన వ్యక్తి కోసం వెతుకుతున్నాం</a:t>
            </a:r>
          </a:p>
        </p:txBody>
      </p:sp>
      <p:sp>
        <p:nvSpPr>
          <p:cNvPr id="5" name="CuadroTexto 4">
            <a:extLst>
              <a:ext uri="{FF2B5EF4-FFF2-40B4-BE49-F238E27FC236}">
                <a16:creationId xmlns:a16="http://schemas.microsoft.com/office/drawing/2014/main" id="{97E83A46-25C2-2230-7C6D-834EBEDA3963}"/>
              </a:ext>
            </a:extLst>
          </p:cNvPr>
          <p:cNvSpPr txBox="1"/>
          <p:nvPr/>
        </p:nvSpPr>
        <p:spPr>
          <a:xfrm>
            <a:off x="688789" y="754663"/>
            <a:ext cx="10630933" cy="707886"/>
          </a:xfrm>
          <a:prstGeom prst="rect">
            <a:avLst/>
          </a:prstGeom>
          <a:noFill/>
        </p:spPr>
        <p:txBody>
          <a:bodyPr wrap="square">
            <a:spAutoFit/>
          </a:bodyPr>
          <a:lstStyle/>
          <a:p>
            <a:pPr algn="ctr"/>
            <a:r>
              <a:rPr lang="en-US" sz="2000" b="1" noProof="0" dirty="0">
                <a:solidFill>
                  <a:srgbClr val="FEEAED"/>
                </a:solidFill>
                <a:effectLst>
                  <a:outerShdw blurRad="38100" dist="38100" dir="2700000" algn="tl">
                    <a:srgbClr val="000000"/>
                  </a:outerShdw>
                </a:effectLst>
                <a:latin typeface="Sree Krushnadevaraya" pitchFamily="2" charset="0"/>
                <a:cs typeface="Sree Krushnadevaraya" pitchFamily="2" charset="0"/>
              </a:rPr>
              <a:t>“</a:t>
            </a:r>
            <a:r>
              <a:rPr lang="te-IN" sz="2000" b="1" dirty="0">
                <a:solidFill>
                  <a:srgbClr val="FEEAED"/>
                </a:solidFill>
                <a:effectLst>
                  <a:outerShdw blurRad="38100" dist="38100" dir="2700000" algn="tl">
                    <a:srgbClr val="000000"/>
                  </a:outerShdw>
                </a:effectLst>
                <a:latin typeface="Sree Krushnadevaraya" pitchFamily="2" charset="0"/>
                <a:cs typeface="Sree Krushnadevaraya" pitchFamily="2" charset="0"/>
              </a:rPr>
              <a:t>అన్యజనులలో నేను వారిని విత్తగా దూరదేశములలో వారు నన్ను జ్ఞాపకము చేసికొందురు, వారును వారి బిడ్డలును సజీవులై తిరిగి వత్తురు</a:t>
            </a:r>
            <a:r>
              <a:rPr lang="en-US" sz="2000" b="1" noProof="0" dirty="0">
                <a:solidFill>
                  <a:srgbClr val="FEEAED"/>
                </a:solidFill>
                <a:effectLst>
                  <a:outerShdw blurRad="38100" dist="38100" dir="2700000" algn="tl">
                    <a:srgbClr val="000000"/>
                  </a:outerShdw>
                </a:effectLst>
                <a:latin typeface="Sree Krushnadevaraya" pitchFamily="2" charset="0"/>
                <a:cs typeface="Sree Krushnadevaraya" pitchFamily="2" charset="0"/>
              </a:rPr>
              <a:t>” (</a:t>
            </a:r>
            <a:r>
              <a:rPr lang="te-IN" sz="2000" b="1" dirty="0">
                <a:solidFill>
                  <a:srgbClr val="FEEAED"/>
                </a:solidFill>
                <a:effectLst>
                  <a:outerShdw blurRad="38100" dist="38100" dir="2700000" algn="tl">
                    <a:srgbClr val="000000"/>
                  </a:outerShdw>
                </a:effectLst>
                <a:latin typeface="Sree Krushnadevaraya" pitchFamily="2" charset="0"/>
                <a:cs typeface="Sree Krushnadevaraya" pitchFamily="2" charset="0"/>
              </a:rPr>
              <a:t>జెకర్యా</a:t>
            </a:r>
            <a:r>
              <a:rPr lang="en-US" sz="2000" b="1" noProof="0" dirty="0">
                <a:solidFill>
                  <a:srgbClr val="FEEAED"/>
                </a:solidFill>
                <a:effectLst>
                  <a:outerShdw blurRad="38100" dist="38100" dir="2700000" algn="tl">
                    <a:srgbClr val="000000"/>
                  </a:outerShdw>
                </a:effectLst>
                <a:latin typeface="Sree Krushnadevaraya" pitchFamily="2" charset="0"/>
                <a:cs typeface="Sree Krushnadevaraya" pitchFamily="2" charset="0"/>
              </a:rPr>
              <a:t> 10:9)</a:t>
            </a:r>
          </a:p>
        </p:txBody>
      </p:sp>
      <p:sp>
        <p:nvSpPr>
          <p:cNvPr id="6" name="CuadroTexto 5">
            <a:extLst>
              <a:ext uri="{FF2B5EF4-FFF2-40B4-BE49-F238E27FC236}">
                <a16:creationId xmlns:a16="http://schemas.microsoft.com/office/drawing/2014/main" id="{44F4EF59-0A4E-8CF6-76EE-7EF6E721D4A8}"/>
              </a:ext>
            </a:extLst>
          </p:cNvPr>
          <p:cNvSpPr txBox="1"/>
          <p:nvPr/>
        </p:nvSpPr>
        <p:spPr>
          <a:xfrm>
            <a:off x="3962816" y="1585849"/>
            <a:ext cx="8229184" cy="1015663"/>
          </a:xfrm>
          <a:prstGeom prst="rect">
            <a:avLst/>
          </a:prstGeom>
          <a:noFill/>
        </p:spPr>
        <p:txBody>
          <a:bodyPr wrap="square" rtlCol="0">
            <a:spAutoFit/>
          </a:bodyPr>
          <a:lstStyle/>
          <a:p>
            <a:pPr>
              <a:spcBef>
                <a:spcPts val="600"/>
              </a:spcBef>
            </a:pPr>
            <a:r>
              <a:rPr lang="te-IN" sz="2000" b="1" dirty="0">
                <a:latin typeface="Sree Krushnadevaraya" pitchFamily="2" charset="0"/>
                <a:cs typeface="Sree Krushnadevaraya" pitchFamily="2" charset="0"/>
              </a:rPr>
              <a:t>మా జీవిత భాగస్వామి; మా కొడుకు; మా కూతురు; మా స్నేహితుడు; మా పొరుగు; ఆ పీఠంపై కూర్చునే సోదరుడు లేదా సోదరి... ఒకరోజు మాతో కలిసి పూజలు చేశారు, కానీ ఇప్పుడు, వారు ఎక్కడ ఉన్నారు?</a:t>
            </a:r>
            <a:endParaRPr lang="en-US" sz="2000" b="1" noProof="0" dirty="0">
              <a:latin typeface="Sree Krushnadevaraya" pitchFamily="2" charset="0"/>
              <a:cs typeface="Sree Krushnadevaraya" pitchFamily="2" charset="0"/>
            </a:endParaRPr>
          </a:p>
        </p:txBody>
      </p:sp>
      <p:pic>
        <p:nvPicPr>
          <p:cNvPr id="10" name="Imagen 9">
            <a:extLst>
              <a:ext uri="{FF2B5EF4-FFF2-40B4-BE49-F238E27FC236}">
                <a16:creationId xmlns:a16="http://schemas.microsoft.com/office/drawing/2014/main" id="{73EBC732-5A8E-302E-2D65-2294C985B5E0}"/>
              </a:ext>
            </a:extLst>
          </p:cNvPr>
          <p:cNvPicPr>
            <a:picLocks noChangeAspect="1"/>
          </p:cNvPicPr>
          <p:nvPr/>
        </p:nvPicPr>
        <p:blipFill>
          <a:blip r:embed="rId4" cstate="hqprint">
            <a:extLst>
              <a:ext uri="{28A0092B-C50C-407E-A947-70E740481C1C}">
                <a14:useLocalDpi xmlns:a14="http://schemas.microsoft.com/office/drawing/2010/main"/>
              </a:ext>
            </a:extLst>
          </a:blip>
          <a:srcRect/>
          <a:stretch/>
        </p:blipFill>
        <p:spPr>
          <a:xfrm>
            <a:off x="156129" y="1500782"/>
            <a:ext cx="3694030" cy="2446047"/>
          </a:xfrm>
          <a:prstGeom prst="round2DiagRect">
            <a:avLst>
              <a:gd name="adj1" fmla="val 16667"/>
              <a:gd name="adj2" fmla="val 0"/>
            </a:avLst>
          </a:prstGeom>
          <a:ln w="38100" cap="sq">
            <a:solidFill>
              <a:srgbClr val="8B2229"/>
            </a:solidFill>
            <a:miter lim="800000"/>
          </a:ln>
          <a:effectLst>
            <a:outerShdw blurRad="63500" sx="102000" sy="102000" algn="ctr" rotWithShape="0">
              <a:prstClr val="black">
                <a:alpha val="40000"/>
              </a:prstClr>
            </a:outerShdw>
          </a:effectLst>
        </p:spPr>
      </p:pic>
      <p:pic>
        <p:nvPicPr>
          <p:cNvPr id="12" name="Imagen 11">
            <a:extLst>
              <a:ext uri="{FF2B5EF4-FFF2-40B4-BE49-F238E27FC236}">
                <a16:creationId xmlns:a16="http://schemas.microsoft.com/office/drawing/2014/main" id="{F98A374D-DD6D-73FA-E734-04EA68933B63}"/>
              </a:ext>
            </a:extLst>
          </p:cNvPr>
          <p:cNvPicPr>
            <a:picLocks noChangeAspect="1"/>
          </p:cNvPicPr>
          <p:nvPr/>
        </p:nvPicPr>
        <p:blipFill>
          <a:blip r:embed="rId5" cstate="hqprint">
            <a:extLst>
              <a:ext uri="{28A0092B-C50C-407E-A947-70E740481C1C}">
                <a14:useLocalDpi xmlns:a14="http://schemas.microsoft.com/office/drawing/2010/main"/>
              </a:ext>
            </a:extLst>
          </a:blip>
          <a:srcRect/>
          <a:stretch/>
        </p:blipFill>
        <p:spPr>
          <a:xfrm>
            <a:off x="156129" y="4171398"/>
            <a:ext cx="3694030" cy="2510786"/>
          </a:xfrm>
          <a:prstGeom prst="round2DiagRect">
            <a:avLst>
              <a:gd name="adj1" fmla="val 0"/>
              <a:gd name="adj2" fmla="val 12667"/>
            </a:avLst>
          </a:prstGeom>
          <a:ln w="38100" cap="sq">
            <a:solidFill>
              <a:srgbClr val="FFFF99"/>
            </a:solidFill>
            <a:miter lim="800000"/>
          </a:ln>
          <a:effectLst>
            <a:outerShdw blurRad="63500" sx="102000" sy="102000" algn="ctr" rotWithShape="0">
              <a:prstClr val="black">
                <a:alpha val="40000"/>
              </a:prstClr>
            </a:outerShdw>
          </a:effectLst>
        </p:spPr>
      </p:pic>
      <p:pic>
        <p:nvPicPr>
          <p:cNvPr id="14" name="Imagen 13">
            <a:extLst>
              <a:ext uri="{FF2B5EF4-FFF2-40B4-BE49-F238E27FC236}">
                <a16:creationId xmlns:a16="http://schemas.microsoft.com/office/drawing/2014/main" id="{C479E2F4-748A-2048-98C0-4B99C920CB9B}"/>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8454500" y="3703215"/>
            <a:ext cx="3514432" cy="2978969"/>
          </a:xfrm>
          <a:prstGeom prst="round2DiagRect">
            <a:avLst>
              <a:gd name="adj1" fmla="val 16667"/>
              <a:gd name="adj2" fmla="val 13679"/>
            </a:avLst>
          </a:prstGeom>
          <a:ln w="38100" cap="sq">
            <a:gradFill flip="none" rotWithShape="1">
              <a:gsLst>
                <a:gs pos="0">
                  <a:srgbClr val="FFFF99"/>
                </a:gs>
                <a:gs pos="27000">
                  <a:srgbClr val="FFFF99"/>
                </a:gs>
                <a:gs pos="63000">
                  <a:srgbClr val="8B2229"/>
                </a:gs>
                <a:gs pos="100000">
                  <a:srgbClr val="8B2229"/>
                </a:gs>
              </a:gsLst>
              <a:lin ang="5400000" scaled="1"/>
              <a:tileRect/>
            </a:gradFill>
            <a:miter lim="800000"/>
          </a:ln>
          <a:effectLst>
            <a:outerShdw blurRad="63500" sx="102000" sy="102000" algn="ctr" rotWithShape="0">
              <a:prstClr val="black">
                <a:alpha val="40000"/>
              </a:prstClr>
            </a:outerShdw>
          </a:effectLst>
        </p:spPr>
      </p:pic>
      <p:sp>
        <p:nvSpPr>
          <p:cNvPr id="16" name="CuadroTexto 15">
            <a:extLst>
              <a:ext uri="{FF2B5EF4-FFF2-40B4-BE49-F238E27FC236}">
                <a16:creationId xmlns:a16="http://schemas.microsoft.com/office/drawing/2014/main" id="{94589A9A-B946-D51B-A3B4-A1E138580533}"/>
              </a:ext>
            </a:extLst>
          </p:cNvPr>
          <p:cNvSpPr txBox="1"/>
          <p:nvPr/>
        </p:nvSpPr>
        <p:spPr>
          <a:xfrm>
            <a:off x="3962815" y="3573500"/>
            <a:ext cx="4379027" cy="1631216"/>
          </a:xfrm>
          <a:prstGeom prst="rect">
            <a:avLst/>
          </a:prstGeom>
          <a:noFill/>
        </p:spPr>
        <p:txBody>
          <a:bodyPr wrap="square">
            <a:spAutoFit/>
          </a:bodyPr>
          <a:lstStyle/>
          <a:p>
            <a:pPr>
              <a:spcBef>
                <a:spcPts val="600"/>
              </a:spcBef>
            </a:pPr>
            <a:r>
              <a:rPr lang="te-IN" sz="2000" b="1" dirty="0">
                <a:latin typeface="Sree Krushnadevaraya" pitchFamily="2" charset="0"/>
                <a:cs typeface="Sree Krushnadevaraya" pitchFamily="2" charset="0"/>
              </a:rPr>
              <a:t>మన కర్తవ్యం ఏమిటంటే, వెళ్లి వారిని కనుగొని, వారిని తిరిగి సంఘములోకి తీసుకురావడం. మేము దీన్ని ఎలా చేస్తాము? మొదట, ప్రార్థన ద్వారా. రెండవది, వారి పట్ల ప్రేమ మరియు దయకు ఉదాహరణగా ఉండటం ద్వారా.</a:t>
            </a:r>
            <a:endParaRPr lang="en-US" sz="2000" b="1" noProof="0" dirty="0">
              <a:latin typeface="Sree Krushnadevaraya" pitchFamily="2" charset="0"/>
              <a:cs typeface="Sree Krushnadevaraya" pitchFamily="2" charset="0"/>
            </a:endParaRPr>
          </a:p>
        </p:txBody>
      </p:sp>
      <p:sp>
        <p:nvSpPr>
          <p:cNvPr id="4" name="CuadroTexto 3">
            <a:extLst>
              <a:ext uri="{FF2B5EF4-FFF2-40B4-BE49-F238E27FC236}">
                <a16:creationId xmlns:a16="http://schemas.microsoft.com/office/drawing/2014/main" id="{21AE42B6-F5AD-1309-E9BB-A72739EB3A9C}"/>
              </a:ext>
            </a:extLst>
          </p:cNvPr>
          <p:cNvSpPr txBox="1"/>
          <p:nvPr/>
        </p:nvSpPr>
        <p:spPr>
          <a:xfrm>
            <a:off x="3962817" y="2517996"/>
            <a:ext cx="8229183" cy="1015663"/>
          </a:xfrm>
          <a:prstGeom prst="rect">
            <a:avLst/>
          </a:prstGeom>
          <a:noFill/>
        </p:spPr>
        <p:txBody>
          <a:bodyPr wrap="square">
            <a:spAutoFit/>
          </a:bodyPr>
          <a:lstStyle/>
          <a:p>
            <a:pPr lvl="0">
              <a:spcBef>
                <a:spcPts val="600"/>
              </a:spcBef>
              <a:defRPr/>
            </a:pPr>
            <a:r>
              <a:rPr lang="te-IN" sz="2000" b="1" dirty="0">
                <a:solidFill>
                  <a:prstClr val="black"/>
                </a:solidFill>
                <a:latin typeface="Sree Krushnadevaraya" pitchFamily="2" charset="0"/>
                <a:cs typeface="Sree Krushnadevaraya" pitchFamily="2" charset="0"/>
              </a:rPr>
              <a:t>ప్రజలు సంఘము విడిచిపెట్టడానికి అనేక కారణాలు ఉన్నాయి. వారి కారణాలను నిర్ధారించడానికి, వారి ఉద్దేశాలను విమర్శించడానికి లేదా వాటిని మరచిపోవడానికి మేము పిలువబడలేదు.</a:t>
            </a:r>
            <a:endParaRPr kumimoji="0" lang="en-US" sz="2000" b="1" i="0" u="none" strike="noStrike" kern="1200" cap="none" spc="0" normalizeH="0" baseline="0" noProof="0" dirty="0">
              <a:ln>
                <a:noFill/>
              </a:ln>
              <a:solidFill>
                <a:prstClr val="black"/>
              </a:solidFill>
              <a:effectLst/>
              <a:uLnTx/>
              <a:uFillTx/>
              <a:latin typeface="Sree Krushnadevaraya" pitchFamily="2" charset="0"/>
              <a:cs typeface="Sree Krushnadevaraya" pitchFamily="2" charset="0"/>
            </a:endParaRPr>
          </a:p>
        </p:txBody>
      </p:sp>
      <p:sp>
        <p:nvSpPr>
          <p:cNvPr id="8" name="CuadroTexto 7">
            <a:extLst>
              <a:ext uri="{FF2B5EF4-FFF2-40B4-BE49-F238E27FC236}">
                <a16:creationId xmlns:a16="http://schemas.microsoft.com/office/drawing/2014/main" id="{09021739-B33C-8BDF-66A8-E362590B705F}"/>
              </a:ext>
            </a:extLst>
          </p:cNvPr>
          <p:cNvSpPr txBox="1"/>
          <p:nvPr/>
        </p:nvSpPr>
        <p:spPr>
          <a:xfrm>
            <a:off x="3962815" y="5400961"/>
            <a:ext cx="4379027" cy="1323439"/>
          </a:xfrm>
          <a:prstGeom prst="rect">
            <a:avLst/>
          </a:prstGeom>
          <a:noFill/>
        </p:spPr>
        <p:txBody>
          <a:bodyPr wrap="square">
            <a:spAutoFit/>
          </a:bodyPr>
          <a:lstStyle/>
          <a:p>
            <a:pPr lvl="0">
              <a:spcBef>
                <a:spcPts val="600"/>
              </a:spcBef>
              <a:defRPr/>
            </a:pPr>
            <a:r>
              <a:rPr lang="te-IN" sz="2000" b="1" dirty="0">
                <a:solidFill>
                  <a:prstClr val="black"/>
                </a:solidFill>
                <a:latin typeface="Sree Krushnadevaraya" pitchFamily="2" charset="0"/>
                <a:cs typeface="Sree Krushnadevaraya" pitchFamily="2" charset="0"/>
              </a:rPr>
              <a:t>దేవుని నుండి దూరమైన వ్యక్తి కోసం మీ జీవితం, మీ చర్యలు, మాటలు మరియు ప్రార్థనలు వారి జీవితాన్ని మరియు వారి భవిష్యత్తును సమూలంగా మార్చగలవు.</a:t>
            </a:r>
            <a:endParaRPr kumimoji="0" lang="en-US" sz="2000" b="1" i="0" u="none" strike="noStrike" kern="1200" cap="none" spc="0" normalizeH="0" baseline="0" noProof="0" dirty="0">
              <a:ln>
                <a:noFill/>
              </a:ln>
              <a:solidFill>
                <a:prstClr val="black"/>
              </a:solidFill>
              <a:effectLst/>
              <a:uLnTx/>
              <a:uFillTx/>
              <a:latin typeface="Sree Krushnadevaraya" pitchFamily="2" charset="0"/>
              <a:cs typeface="Sree Krushnadevaraya" pitchFamily="2" charset="0"/>
            </a:endParaRPr>
          </a:p>
        </p:txBody>
      </p:sp>
    </p:spTree>
    <p:extLst>
      <p:ext uri="{BB962C8B-B14F-4D97-AF65-F5344CB8AC3E}">
        <p14:creationId xmlns:p14="http://schemas.microsoft.com/office/powerpoint/2010/main" val="412559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6"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1+#ppt_w/2"/>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par>
                                <p:cTn id="23" presetID="2" presetClass="entr" presetSubtype="3"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0-#ppt_h/2"/>
                                          </p:val>
                                        </p:tav>
                                        <p:tav tm="100000">
                                          <p:val>
                                            <p:strVal val="#ppt_y"/>
                                          </p:val>
                                        </p:tav>
                                      </p:tavLst>
                                    </p:anim>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left)">
                                      <p:cBhvr>
                                        <p:cTn id="35" dur="5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25" presetClass="entr" presetSubtype="0" fill="hold" nodeType="click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p:cTn id="40"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41"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42"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43" dur="1000" fill="hold"/>
                                        <p:tgtEl>
                                          <p:spTgt spid="14"/>
                                        </p:tgtEl>
                                        <p:attrNameLst>
                                          <p:attrName>ppt_h</p:attrName>
                                        </p:attrNameLst>
                                      </p:cBhvr>
                                      <p:tavLst>
                                        <p:tav tm="0">
                                          <p:val>
                                            <p:strVal val="#ppt_h"/>
                                          </p:val>
                                        </p:tav>
                                        <p:tav tm="100000">
                                          <p:val>
                                            <p:strVal val="#ppt_h"/>
                                          </p:val>
                                        </p:tav>
                                      </p:tavLst>
                                    </p:anim>
                                    <p:anim calcmode="lin" valueType="num">
                                      <p:cBhvr>
                                        <p:cTn id="44"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45"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46"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47" dur="1000" decel="50000">
                                          <p:stCondLst>
                                            <p:cond delay="0"/>
                                          </p:stCondLst>
                                        </p:cTn>
                                        <p:tgtEl>
                                          <p:spTgt spid="14"/>
                                        </p:tgtEl>
                                      </p:cBhvr>
                                    </p:animEffect>
                                  </p:childTnLst>
                                </p:cTn>
                              </p:par>
                            </p:childTnLst>
                          </p:cTn>
                        </p:par>
                        <p:par>
                          <p:cTn id="48" fill="hold">
                            <p:stCondLst>
                              <p:cond delay="1000"/>
                            </p:stCondLst>
                            <p:childTnLst>
                              <p:par>
                                <p:cTn id="49" presetID="22" presetClass="entr" presetSubtype="8"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left)">
                                      <p:cBhvr>
                                        <p:cTn id="51" dur="500"/>
                                        <p:tgtEl>
                                          <p:spTgt spid="16"/>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wipe(left)">
                                      <p:cBhvr>
                                        <p:cTn id="5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6" grpId="0"/>
      <p:bldP spid="4"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82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BEA9ADDE-A3B8-3A53-7D1D-5B09D716BFCE}"/>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A5F41FDC-7537-8A33-F9CF-CEABA759919C}"/>
              </a:ext>
            </a:extLst>
          </p:cNvPr>
          <p:cNvSpPr txBox="1"/>
          <p:nvPr/>
        </p:nvSpPr>
        <p:spPr>
          <a:xfrm>
            <a:off x="1171575" y="920621"/>
            <a:ext cx="9848850" cy="5016758"/>
          </a:xfrm>
          <a:prstGeom prst="rect">
            <a:avLst/>
          </a:prstGeom>
          <a:noFill/>
        </p:spPr>
        <p:txBody>
          <a:bodyPr wrap="square">
            <a:spAutoFit/>
          </a:bodyPr>
          <a:lstStyle/>
          <a:p>
            <a:pPr>
              <a:spcBef>
                <a:spcPts val="600"/>
              </a:spcBef>
            </a:pPr>
            <a:r>
              <a:rPr lang="te-IN" sz="3200" dirty="0">
                <a:latin typeface="Sree Krushnadevaraya" pitchFamily="2" charset="0"/>
                <a:cs typeface="Sree Krushnadevaraya" pitchFamily="2" charset="0"/>
              </a:rPr>
              <a:t>“దేవుడు సువార్త సందేశాన్ని, మరియు ప్రేమపూర్వక పరిచర్య యొక్క అన్ని పనిని పరలోకపు దేవదూతలకు అప్పగించి ఉండవచ్చు. ఆయన తన ఉద్దేశ్యాన్ని నెరవేర్చడానికి ఇతర మార్గాలను ఉపయోగించుకోవచ్చు. కానీ ఆయన తన అనంతమైన ప్రేమలో మనలను తనతో, క్రీస్తుతో మరియు దేవదూతలతో సహ-పనిదారులుగా ఎంచుకున్నాడు. అతని శిష్యులు అతని కోసం ఆత్మలను గెలవాలని భావించి, మీరు దైవిక విషయాలలో గొప్ప జ్ఞానాన్ని అనుభవిస్తారు మరియు మీరు దేవునికి దాహం వేస్తారు, మీ విశ్వాసం బలపడుతుంది మరియు మీ ఆత్మ మిమ్మల్ని మోక్షానికి గురిచేస్తుంది క్రీస్తు జ్ఞానం, మరియు గొప్ప అనుభవాన్ని అభివృద్ధి చేస్తుంది.</a:t>
            </a:r>
            <a:r>
              <a:rPr lang="en-US" sz="3200" dirty="0">
                <a:latin typeface="Sree Krushnadevaraya" pitchFamily="2" charset="0"/>
                <a:cs typeface="Sree Krushnadevaraya" pitchFamily="2" charset="0"/>
              </a:rPr>
              <a:t>”</a:t>
            </a:r>
            <a:endParaRPr lang="en-US" sz="3200" noProof="0" dirty="0">
              <a:latin typeface="Sree Krushnadevaraya" pitchFamily="2" charset="0"/>
              <a:cs typeface="Sree Krushnadevaraya" pitchFamily="2" charset="0"/>
            </a:endParaRPr>
          </a:p>
        </p:txBody>
      </p:sp>
      <p:sp>
        <p:nvSpPr>
          <p:cNvPr id="4" name="CuadroTexto 3">
            <a:extLst>
              <a:ext uri="{FF2B5EF4-FFF2-40B4-BE49-F238E27FC236}">
                <a16:creationId xmlns:a16="http://schemas.microsoft.com/office/drawing/2014/main" id="{9336F1C7-6B6A-AEB4-7143-EE3CB823570A}"/>
              </a:ext>
            </a:extLst>
          </p:cNvPr>
          <p:cNvSpPr txBox="1"/>
          <p:nvPr/>
        </p:nvSpPr>
        <p:spPr>
          <a:xfrm>
            <a:off x="6096000" y="5733240"/>
            <a:ext cx="4620176" cy="461665"/>
          </a:xfrm>
          <a:prstGeom prst="rect">
            <a:avLst/>
          </a:prstGeom>
          <a:noFill/>
        </p:spPr>
        <p:txBody>
          <a:bodyPr wrap="none" rtlCol="0">
            <a:spAutoFit/>
          </a:bodyPr>
          <a:lstStyle/>
          <a:p>
            <a:pPr algn="r"/>
            <a:r>
              <a:rPr lang="te-IN" sz="2400" b="1" dirty="0">
                <a:latin typeface="Sree Krushnadevaraya" pitchFamily="2" charset="0"/>
                <a:cs typeface="Sree Krushnadevaraya" pitchFamily="2" charset="0"/>
              </a:rPr>
              <a:t>ఎల్లెన్ జి. వైట్</a:t>
            </a:r>
            <a:r>
              <a:rPr lang="en-US" sz="2400" b="1" noProof="0" dirty="0">
                <a:latin typeface="Sree Krushnadevaraya" pitchFamily="2" charset="0"/>
                <a:cs typeface="Sree Krushnadevaraya" pitchFamily="2" charset="0"/>
              </a:rPr>
              <a:t> </a:t>
            </a:r>
            <a:r>
              <a:rPr lang="te-IN" sz="2400" b="1" dirty="0">
                <a:latin typeface="Sree Krushnadevaraya" pitchFamily="2" charset="0"/>
                <a:cs typeface="Sree Krushnadevaraya" pitchFamily="2" charset="0"/>
              </a:rPr>
              <a:t>(ది వే టు క్రైస్ట్, పుట</a:t>
            </a:r>
            <a:r>
              <a:rPr lang="en-US" sz="2400" b="1" dirty="0">
                <a:latin typeface="Sree Krushnadevaraya" pitchFamily="2" charset="0"/>
                <a:cs typeface="Sree Krushnadevaraya" pitchFamily="2" charset="0"/>
              </a:rPr>
              <a:t>. 79-80)</a:t>
            </a:r>
            <a:endParaRPr lang="en-US" sz="2400" b="1" noProof="0" dirty="0">
              <a:latin typeface="Sree Krushnadevaraya" pitchFamily="2" charset="0"/>
              <a:cs typeface="Sree Krushnadevaraya" pitchFamily="2" charset="0"/>
            </a:endParaRPr>
          </a:p>
        </p:txBody>
      </p:sp>
    </p:spTree>
    <p:extLst>
      <p:ext uri="{BB962C8B-B14F-4D97-AF65-F5344CB8AC3E}">
        <p14:creationId xmlns:p14="http://schemas.microsoft.com/office/powerpoint/2010/main" val="1214657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03EC94AA-C3C2-2BDF-A139-7149B233038B}"/>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0" y="5631640"/>
            <a:ext cx="12192000" cy="736551"/>
          </a:xfrm>
          <a:prstGeom prst="rect">
            <a:avLst/>
          </a:prstGeom>
          <a:solidFill>
            <a:srgbClr val="FFFF99">
              <a:alpha val="7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7" name="Straight Connector 10">
            <a:extLst>
              <a:ext uri="{FF2B5EF4-FFF2-40B4-BE49-F238E27FC236}">
                <a16:creationId xmlns:a16="http://schemas.microsoft.com/office/drawing/2014/main" id="{74BED776-3D84-607E-5D7A-467E9DE3E49F}"/>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553481"/>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12">
            <a:extLst>
              <a:ext uri="{FF2B5EF4-FFF2-40B4-BE49-F238E27FC236}">
                <a16:creationId xmlns:a16="http://schemas.microsoft.com/office/drawing/2014/main" id="{EDAF6142-B076-D604-F418-135083AEF184}"/>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446350"/>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5" name="CuadroTexto 4">
            <a:extLst>
              <a:ext uri="{FF2B5EF4-FFF2-40B4-BE49-F238E27FC236}">
                <a16:creationId xmlns:a16="http://schemas.microsoft.com/office/drawing/2014/main" id="{3AAD79BC-A7DA-4245-8E60-05BB191E10C7}"/>
              </a:ext>
            </a:extLst>
          </p:cNvPr>
          <p:cNvSpPr txBox="1"/>
          <p:nvPr/>
        </p:nvSpPr>
        <p:spPr>
          <a:xfrm>
            <a:off x="8319558" y="6486335"/>
            <a:ext cx="3727302" cy="523220"/>
          </a:xfrm>
          <a:prstGeom prst="rect">
            <a:avLst/>
          </a:prstGeom>
          <a:noFill/>
        </p:spPr>
        <p:txBody>
          <a:bodyPr wrap="none" rtlCol="0">
            <a:spAutoFit/>
          </a:bodyPr>
          <a:lstStyle/>
          <a:p>
            <a:pPr algn="r"/>
            <a:r>
              <a:rPr lang="te-IN" sz="2800" b="1" dirty="0">
                <a:solidFill>
                  <a:srgbClr val="FFFF99"/>
                </a:solidFill>
                <a:effectLst>
                  <a:outerShdw blurRad="38100" dist="38100" dir="2700000" algn="tl">
                    <a:srgbClr val="000000"/>
                  </a:outerShdw>
                </a:effectLst>
                <a:latin typeface="Sree Krushnadevaraya" pitchFamily="2" charset="0"/>
                <a:cs typeface="Sree Krushnadevaraya" pitchFamily="2" charset="0"/>
              </a:rPr>
              <a:t>జూన్ 20, 2026</a:t>
            </a:r>
            <a:r>
              <a:rPr lang="en-US" sz="2800" b="1" dirty="0">
                <a:solidFill>
                  <a:srgbClr val="FFFF99"/>
                </a:solidFill>
                <a:effectLst>
                  <a:outerShdw blurRad="38100" dist="38100" dir="2700000" algn="tl">
                    <a:srgbClr val="000000"/>
                  </a:outerShdw>
                </a:effectLst>
                <a:latin typeface="Sree Krushnadevaraya" pitchFamily="2" charset="0"/>
                <a:cs typeface="Sree Krushnadevaraya" pitchFamily="2" charset="0"/>
              </a:rPr>
              <a:t> </a:t>
            </a:r>
            <a:r>
              <a:rPr lang="te-IN" sz="2800" b="1" dirty="0">
                <a:solidFill>
                  <a:srgbClr val="FFFF99"/>
                </a:solidFill>
                <a:effectLst>
                  <a:outerShdw blurRad="38100" dist="38100" dir="2700000" algn="tl">
                    <a:srgbClr val="000000"/>
                  </a:outerShdw>
                </a:effectLst>
                <a:latin typeface="Sree Krushnadevaraya" pitchFamily="2" charset="0"/>
                <a:cs typeface="Sree Krushnadevaraya" pitchFamily="2" charset="0"/>
              </a:rPr>
              <a:t>కి పాఠం 12</a:t>
            </a:r>
            <a:endParaRPr lang="en-US" sz="2800" b="1" noProof="0" dirty="0">
              <a:solidFill>
                <a:srgbClr val="FFFF99"/>
              </a:solidFill>
              <a:effectLst>
                <a:outerShdw blurRad="38100" dist="38100" dir="2700000" algn="tl">
                  <a:srgbClr val="000000"/>
                </a:outerShdw>
              </a:effectLst>
              <a:latin typeface="Sree Krushnadevaraya" pitchFamily="2" charset="0"/>
              <a:cs typeface="Sree Krushnadevaraya" pitchFamily="2" charset="0"/>
            </a:endParaRPr>
          </a:p>
        </p:txBody>
      </p:sp>
      <p:sp>
        <p:nvSpPr>
          <p:cNvPr id="4" name="CuadroTexto 3">
            <a:extLst>
              <a:ext uri="{FF2B5EF4-FFF2-40B4-BE49-F238E27FC236}">
                <a16:creationId xmlns:a16="http://schemas.microsoft.com/office/drawing/2014/main" id="{30CCAE40-E535-E258-EDF4-82E3ECB91426}"/>
              </a:ext>
            </a:extLst>
          </p:cNvPr>
          <p:cNvSpPr txBox="1"/>
          <p:nvPr/>
        </p:nvSpPr>
        <p:spPr>
          <a:xfrm>
            <a:off x="159798" y="5609463"/>
            <a:ext cx="12192000" cy="867348"/>
          </a:xfrm>
          <a:prstGeom prst="rect">
            <a:avLst/>
          </a:prstGeom>
          <a:noFill/>
        </p:spPr>
        <p:txBody>
          <a:bodyPr wrap="square" tIns="36000" bIns="0" rtlCol="0" anchor="b">
            <a:spAutoFit/>
            <a:scene3d>
              <a:camera prst="orthographicFront"/>
              <a:lightRig rig="sunset" dir="t"/>
            </a:scene3d>
            <a:sp3d extrusionH="57150" contourW="12700">
              <a:bevelT h="25400" prst="softRound"/>
              <a:contourClr>
                <a:schemeClr val="bg1"/>
              </a:contourClr>
            </a:sp3d>
          </a:bodyPr>
          <a:lstStyle/>
          <a:p>
            <a:pPr algn="ctr"/>
            <a:r>
              <a:rPr lang="te-IN" sz="5400" b="1" spc="1000" dirty="0">
                <a:ln w="9525">
                  <a:noFill/>
                  <a:prstDash val="solid"/>
                </a:ln>
                <a:solidFill>
                  <a:schemeClr val="accent3">
                    <a:lumMod val="50000"/>
                  </a:schemeClr>
                </a:solidFill>
                <a:effectLst>
                  <a:outerShdw blurRad="12700" dist="38100" dir="2700000" algn="tl" rotWithShape="0">
                    <a:srgbClr val="7030A0"/>
                  </a:outerShdw>
                </a:effectLst>
                <a:latin typeface="Sree Krushnadevaraya" pitchFamily="2" charset="0"/>
                <a:cs typeface="Sree Krushnadevaraya" pitchFamily="2" charset="0"/>
              </a:rPr>
              <a:t>యేసును గురించి సాక్ష్యమిచ్చుట</a:t>
            </a:r>
            <a:endParaRPr lang="en-US" sz="5400" b="1" spc="1000" noProof="0" dirty="0">
              <a:ln w="9525">
                <a:noFill/>
                <a:prstDash val="solid"/>
              </a:ln>
              <a:solidFill>
                <a:schemeClr val="accent3">
                  <a:lumMod val="50000"/>
                </a:schemeClr>
              </a:solidFill>
              <a:effectLst>
                <a:outerShdw blurRad="12700" dist="38100" dir="2700000" algn="tl" rotWithShape="0">
                  <a:srgbClr val="7030A0"/>
                </a:outerShdw>
              </a:effectLst>
              <a:latin typeface="Sree Krushnadevaraya" pitchFamily="2" charset="0"/>
              <a:cs typeface="Sree Krushnadevaraya" pitchFamily="2" charset="0"/>
            </a:endParaRPr>
          </a:p>
        </p:txBody>
      </p:sp>
    </p:spTree>
    <p:extLst>
      <p:ext uri="{BB962C8B-B14F-4D97-AF65-F5344CB8AC3E}">
        <p14:creationId xmlns:p14="http://schemas.microsoft.com/office/powerpoint/2010/main" val="107172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Un par de personas sentadas en una mesa&#10;&#10;El contenido generado por IA puede ser incorrecto.">
            <a:extLst>
              <a:ext uri="{FF2B5EF4-FFF2-40B4-BE49-F238E27FC236}">
                <a16:creationId xmlns:a16="http://schemas.microsoft.com/office/drawing/2014/main" id="{FCA82878-7C63-27C6-DD00-BB8376C048EA}"/>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tretch>
            <a:fillRect/>
          </a:stretch>
        </p:blipFill>
        <p:spPr>
          <a:xfrm>
            <a:off x="0" y="9292"/>
            <a:ext cx="12192000" cy="6839415"/>
          </a:xfrm>
          <a:prstGeom prst="rect">
            <a:avLst/>
          </a:prstGeom>
        </p:spPr>
      </p:pic>
      <p:sp>
        <p:nvSpPr>
          <p:cNvPr id="3" name="CuadroTexto 2">
            <a:extLst>
              <a:ext uri="{FF2B5EF4-FFF2-40B4-BE49-F238E27FC236}">
                <a16:creationId xmlns:a16="http://schemas.microsoft.com/office/drawing/2014/main" id="{15949393-162C-AA66-934F-4EC56CD374CB}"/>
              </a:ext>
            </a:extLst>
          </p:cNvPr>
          <p:cNvSpPr txBox="1"/>
          <p:nvPr/>
        </p:nvSpPr>
        <p:spPr>
          <a:xfrm>
            <a:off x="229431" y="630498"/>
            <a:ext cx="4369201" cy="5663089"/>
          </a:xfrm>
          <a:prstGeom prst="rect">
            <a:avLst/>
          </a:prstGeom>
          <a:noFill/>
        </p:spPr>
        <p:txBody>
          <a:bodyPr wrap="square">
            <a:spAutoFit/>
          </a:bodyPr>
          <a:lstStyle/>
          <a:p>
            <a:pPr lvl="0" algn="ctr">
              <a:defRPr/>
            </a:pPr>
            <a:r>
              <a:rPr kumimoji="0" lang="en-US" sz="3600" b="1" i="0" u="none" strike="noStrike" kern="1200" cap="none" spc="0" normalizeH="0" baseline="0" noProof="0" dirty="0">
                <a:ln>
                  <a:noFill/>
                </a:ln>
                <a:solidFill>
                  <a:prstClr val="white"/>
                </a:solidFill>
                <a:effectLst>
                  <a:glow rad="127000">
                    <a:srgbClr val="563056"/>
                  </a:glow>
                  <a:outerShdw blurRad="38100" dist="38100" dir="2700000" algn="tl">
                    <a:srgbClr val="000000"/>
                  </a:outerShdw>
                </a:effectLst>
                <a:uLnTx/>
                <a:uFillTx/>
                <a:latin typeface="Sree Krushnadevaraya" pitchFamily="2" charset="0"/>
                <a:cs typeface="Sree Krushnadevaraya" pitchFamily="2" charset="0"/>
              </a:rPr>
              <a:t>“</a:t>
            </a:r>
            <a:r>
              <a:rPr lang="te-IN" sz="3600" b="1" dirty="0">
                <a:solidFill>
                  <a:prstClr val="white"/>
                </a:solidFill>
                <a:effectLst>
                  <a:glow rad="127000">
                    <a:srgbClr val="563056"/>
                  </a:glow>
                  <a:outerShdw blurRad="38100" dist="38100" dir="2700000" algn="tl">
                    <a:srgbClr val="000000"/>
                  </a:outerShdw>
                </a:effectLst>
                <a:latin typeface="Sree Krushnadevaraya" pitchFamily="2" charset="0"/>
                <a:cs typeface="Sree Krushnadevaraya" pitchFamily="2" charset="0"/>
              </a:rPr>
              <a:t>అలసినవానిని మాటలచేత ఊరడించు జ్ఞానము నాకు కలుగునట్లు శిష్యునికి తగిన నోరు యెహోవా నాకు దయచేసి యున్నాడు శిష్యులువినునట్లుగా నేను వినుటకై ఆయన ప్రతి యుదయమున నాకు విను బుద్ధి పుట్టించుచున్నాడు.</a:t>
            </a:r>
            <a:r>
              <a:rPr kumimoji="0" lang="en-US" sz="3600" b="1" i="0" u="none" strike="noStrike" kern="1200" cap="none" spc="0" normalizeH="0" baseline="0" noProof="0" dirty="0">
                <a:ln>
                  <a:noFill/>
                </a:ln>
                <a:solidFill>
                  <a:prstClr val="white"/>
                </a:solidFill>
                <a:effectLst>
                  <a:glow rad="127000">
                    <a:srgbClr val="563056"/>
                  </a:glow>
                  <a:outerShdw blurRad="38100" dist="38100" dir="2700000" algn="tl">
                    <a:srgbClr val="000000"/>
                  </a:outerShdw>
                </a:effectLst>
                <a:uLnTx/>
                <a:uFillTx/>
                <a:latin typeface="Sree Krushnadevaraya" pitchFamily="2" charset="0"/>
                <a:cs typeface="Sree Krushnadevaraya" pitchFamily="2" charset="0"/>
              </a:rPr>
              <a:t>.”</a:t>
            </a:r>
          </a:p>
          <a:p>
            <a:pPr lvl="0" algn="ctr">
              <a:spcBef>
                <a:spcPts val="1200"/>
              </a:spcBef>
              <a:defRPr/>
            </a:pPr>
            <a:r>
              <a:rPr kumimoji="0" lang="en-US" sz="2800" b="1" i="0" u="none" strike="noStrike" kern="1200" cap="none" spc="0" normalizeH="0" baseline="0" noProof="0" dirty="0">
                <a:ln>
                  <a:noFill/>
                </a:ln>
                <a:solidFill>
                  <a:prstClr val="white"/>
                </a:solidFill>
                <a:effectLst>
                  <a:glow rad="127000">
                    <a:srgbClr val="563056"/>
                  </a:glow>
                  <a:outerShdw blurRad="38100" dist="38100" dir="2700000" algn="tl">
                    <a:srgbClr val="000000"/>
                  </a:outerShdw>
                </a:effectLst>
                <a:uLnTx/>
                <a:uFillTx/>
                <a:latin typeface="Sree Krushnadevaraya" pitchFamily="2" charset="0"/>
                <a:cs typeface="Sree Krushnadevaraya" pitchFamily="2" charset="0"/>
              </a:rPr>
              <a:t>(</a:t>
            </a:r>
            <a:r>
              <a:rPr lang="te-IN" sz="2800" b="1" dirty="0">
                <a:solidFill>
                  <a:prstClr val="white"/>
                </a:solidFill>
                <a:effectLst>
                  <a:glow rad="127000">
                    <a:srgbClr val="563056"/>
                  </a:glow>
                  <a:outerShdw blurRad="38100" dist="38100" dir="2700000" algn="tl">
                    <a:srgbClr val="000000"/>
                  </a:outerShdw>
                </a:effectLst>
                <a:latin typeface="Sree Krushnadevaraya" pitchFamily="2" charset="0"/>
                <a:cs typeface="Sree Krushnadevaraya" pitchFamily="2" charset="0"/>
              </a:rPr>
              <a:t>యెషయా 50:4</a:t>
            </a:r>
            <a:r>
              <a:rPr kumimoji="0" lang="en-US" sz="2800" b="1" i="0" u="none" strike="noStrike" kern="1200" cap="none" spc="0" normalizeH="0" baseline="0" noProof="0" dirty="0">
                <a:ln>
                  <a:noFill/>
                </a:ln>
                <a:solidFill>
                  <a:prstClr val="white"/>
                </a:solidFill>
                <a:effectLst>
                  <a:glow rad="127000">
                    <a:srgbClr val="563056"/>
                  </a:glow>
                  <a:outerShdw blurRad="38100" dist="38100" dir="2700000" algn="tl">
                    <a:srgbClr val="000000"/>
                  </a:outerShdw>
                </a:effectLst>
                <a:uLnTx/>
                <a:uFillTx/>
                <a:latin typeface="Sree Krushnadevaraya" pitchFamily="2" charset="0"/>
                <a:cs typeface="Sree Krushnadevaraya" pitchFamily="2" charset="0"/>
              </a:rPr>
              <a:t>)</a:t>
            </a:r>
            <a:endParaRPr kumimoji="0" lang="en-US" sz="3600" b="1" i="0" u="none" strike="noStrike" kern="1200" cap="none" spc="0" normalizeH="0" baseline="0" noProof="0" dirty="0">
              <a:ln>
                <a:noFill/>
              </a:ln>
              <a:solidFill>
                <a:prstClr val="white"/>
              </a:solidFill>
              <a:effectLst>
                <a:glow rad="127000">
                  <a:srgbClr val="563056"/>
                </a:glow>
                <a:outerShdw blurRad="38100" dist="38100" dir="2700000" algn="tl">
                  <a:srgbClr val="000000"/>
                </a:outerShdw>
              </a:effectLst>
              <a:uLnTx/>
              <a:uFillTx/>
              <a:latin typeface="Sree Krushnadevaraya" pitchFamily="2" charset="0"/>
              <a:cs typeface="Sree Krushnadevaraya" pitchFamily="2" charset="0"/>
            </a:endParaRPr>
          </a:p>
        </p:txBody>
      </p:sp>
    </p:spTree>
    <p:extLst>
      <p:ext uri="{BB962C8B-B14F-4D97-AF65-F5344CB8AC3E}">
        <p14:creationId xmlns:p14="http://schemas.microsoft.com/office/powerpoint/2010/main" val="3914810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CB85925-7D12-7EC5-FBC8-270BAC587D8B}"/>
              </a:ext>
            </a:extLst>
          </p:cNvPr>
          <p:cNvSpPr txBox="1"/>
          <p:nvPr/>
        </p:nvSpPr>
        <p:spPr>
          <a:xfrm>
            <a:off x="7191375" y="3429000"/>
            <a:ext cx="4819650" cy="3400931"/>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te-IN" sz="2000" b="1" dirty="0">
                <a:solidFill>
                  <a:srgbClr val="A70FDB"/>
                </a:solidFill>
                <a:latin typeface="Sree Krushnadevaraya" pitchFamily="2" charset="0"/>
                <a:cs typeface="Sree Krushnadevaraya" pitchFamily="2" charset="0"/>
              </a:rPr>
              <a:t>మనం ఏమి పంచుకోవాలి</a:t>
            </a:r>
            <a:r>
              <a:rPr lang="en-US" sz="2000" b="1" noProof="0" dirty="0">
                <a:solidFill>
                  <a:srgbClr val="A70FDB"/>
                </a:solidFill>
                <a:latin typeface="Sree Krushnadevaraya" pitchFamily="2" charset="0"/>
                <a:cs typeface="Sree Krushnadevaraya" pitchFamily="2" charset="0"/>
              </a:rPr>
              <a:t>?</a:t>
            </a:r>
          </a:p>
          <a:p>
            <a:pPr lvl="1">
              <a:spcBef>
                <a:spcPts val="600"/>
              </a:spcBef>
            </a:pPr>
            <a:r>
              <a:rPr lang="te-IN" sz="2000" b="1" dirty="0">
                <a:latin typeface="Sree Krushnadevaraya" pitchFamily="2" charset="0"/>
                <a:cs typeface="Sree Krushnadevaraya" pitchFamily="2" charset="0"/>
              </a:rPr>
              <a:t>గొప్ప ఆదేశం</a:t>
            </a:r>
            <a:r>
              <a:rPr lang="en-US" sz="2000" b="1" dirty="0">
                <a:latin typeface="Sree Krushnadevaraya" pitchFamily="2" charset="0"/>
                <a:cs typeface="Sree Krushnadevaraya" pitchFamily="2" charset="0"/>
              </a:rPr>
              <a:t> - </a:t>
            </a:r>
            <a:r>
              <a:rPr lang="te-IN" sz="2000" b="1" dirty="0">
                <a:latin typeface="Sree Krushnadevaraya" pitchFamily="2" charset="0"/>
                <a:cs typeface="Sree Krushnadevaraya" pitchFamily="2" charset="0"/>
              </a:rPr>
              <a:t>ది గ్రేట్ కమిషన్</a:t>
            </a:r>
            <a:endParaRPr lang="en-US" sz="2000" b="1" noProof="0" dirty="0">
              <a:latin typeface="Sree Krushnadevaraya" pitchFamily="2" charset="0"/>
              <a:cs typeface="Sree Krushnadevaraya" pitchFamily="2" charset="0"/>
            </a:endParaRPr>
          </a:p>
          <a:p>
            <a:pPr>
              <a:spcBef>
                <a:spcPts val="1800"/>
              </a:spcBef>
            </a:pPr>
            <a:r>
              <a:rPr lang="te-IN" sz="2000" b="1" dirty="0">
                <a:solidFill>
                  <a:srgbClr val="00A44E"/>
                </a:solidFill>
                <a:latin typeface="Sree Krushnadevaraya" pitchFamily="2" charset="0"/>
                <a:cs typeface="Sree Krushnadevaraya" pitchFamily="2" charset="0"/>
              </a:rPr>
              <a:t>మనం ఎలా పంచుకోగలం</a:t>
            </a:r>
            <a:r>
              <a:rPr lang="en-US" sz="2000" b="1" noProof="0" dirty="0">
                <a:solidFill>
                  <a:srgbClr val="00A44E"/>
                </a:solidFill>
                <a:latin typeface="Sree Krushnadevaraya" pitchFamily="2" charset="0"/>
                <a:cs typeface="Sree Krushnadevaraya" pitchFamily="2" charset="0"/>
              </a:rPr>
              <a:t>?</a:t>
            </a:r>
          </a:p>
          <a:p>
            <a:pPr lvl="1">
              <a:spcBef>
                <a:spcPts val="600"/>
              </a:spcBef>
            </a:pPr>
            <a:r>
              <a:rPr lang="te-IN" sz="2000" b="1" dirty="0">
                <a:latin typeface="Sree Krushnadevaraya" pitchFamily="2" charset="0"/>
                <a:cs typeface="Sree Krushnadevaraya" pitchFamily="2" charset="0"/>
              </a:rPr>
              <a:t>యేసును</a:t>
            </a:r>
            <a:r>
              <a:rPr lang="en-US" sz="2000" b="1" dirty="0">
                <a:latin typeface="Sree Krushnadevaraya" pitchFamily="2" charset="0"/>
                <a:cs typeface="Sree Krushnadevaraya" pitchFamily="2" charset="0"/>
              </a:rPr>
              <a:t> </a:t>
            </a:r>
            <a:r>
              <a:rPr lang="te-IN" sz="2000" b="1" dirty="0">
                <a:latin typeface="Sree Krushnadevaraya" pitchFamily="2" charset="0"/>
                <a:cs typeface="Sree Krushnadevaraya" pitchFamily="2" charset="0"/>
              </a:rPr>
              <a:t>అనుకరించడం</a:t>
            </a:r>
            <a:endParaRPr lang="en-US" sz="2000" b="1" dirty="0">
              <a:latin typeface="Sree Krushnadevaraya" pitchFamily="2" charset="0"/>
              <a:cs typeface="Sree Krushnadevaraya" pitchFamily="2" charset="0"/>
            </a:endParaRPr>
          </a:p>
          <a:p>
            <a:pPr lvl="1">
              <a:spcBef>
                <a:spcPts val="600"/>
              </a:spcBef>
            </a:pPr>
            <a:r>
              <a:rPr lang="te-IN" sz="2000" b="1" dirty="0">
                <a:latin typeface="Sree Krushnadevaraya" pitchFamily="2" charset="0"/>
                <a:cs typeface="Sree Krushnadevaraya" pitchFamily="2" charset="0"/>
              </a:rPr>
              <a:t>స్నేహాన్ని పెంపొందించుకోవడం</a:t>
            </a:r>
            <a:endParaRPr lang="en-US" sz="2000" b="1" noProof="0" dirty="0">
              <a:latin typeface="Sree Krushnadevaraya" pitchFamily="2" charset="0"/>
              <a:cs typeface="Sree Krushnadevaraya" pitchFamily="2" charset="0"/>
            </a:endParaRPr>
          </a:p>
          <a:p>
            <a:pPr>
              <a:spcBef>
                <a:spcPts val="1800"/>
              </a:spcBef>
            </a:pPr>
            <a:r>
              <a:rPr lang="te-IN" sz="2000" b="1" dirty="0">
                <a:solidFill>
                  <a:srgbClr val="C64D1C"/>
                </a:solidFill>
                <a:latin typeface="Sree Krushnadevaraya" pitchFamily="2" charset="0"/>
                <a:cs typeface="Sree Krushnadevaraya" pitchFamily="2" charset="0"/>
              </a:rPr>
              <a:t>వదిలిపెట్టిన వారిని తిరిగి ఎలా తీసుకురావాలి</a:t>
            </a:r>
            <a:r>
              <a:rPr lang="en-US" sz="2000" b="1" noProof="0" dirty="0">
                <a:solidFill>
                  <a:srgbClr val="C64D1C"/>
                </a:solidFill>
                <a:latin typeface="Sree Krushnadevaraya" pitchFamily="2" charset="0"/>
                <a:cs typeface="Sree Krushnadevaraya" pitchFamily="2" charset="0"/>
              </a:rPr>
              <a:t>?</a:t>
            </a:r>
          </a:p>
          <a:p>
            <a:pPr lvl="1">
              <a:spcBef>
                <a:spcPts val="600"/>
              </a:spcBef>
            </a:pPr>
            <a:r>
              <a:rPr lang="te-IN" sz="2000" b="1" dirty="0">
                <a:latin typeface="Sree Krushnadevaraya" pitchFamily="2" charset="0"/>
                <a:cs typeface="Sree Krushnadevaraya" pitchFamily="2" charset="0"/>
              </a:rPr>
              <a:t>దేవుడు తన పిల్లలను వెతుకుతున్నాడు</a:t>
            </a:r>
            <a:endParaRPr lang="en-US" sz="2000" b="1" dirty="0">
              <a:latin typeface="Sree Krushnadevaraya" pitchFamily="2" charset="0"/>
              <a:cs typeface="Sree Krushnadevaraya" pitchFamily="2" charset="0"/>
            </a:endParaRPr>
          </a:p>
          <a:p>
            <a:pPr lvl="1">
              <a:spcBef>
                <a:spcPts val="600"/>
              </a:spcBef>
            </a:pPr>
            <a:r>
              <a:rPr lang="te-IN" sz="2000" b="1" dirty="0">
                <a:latin typeface="Sree Krushnadevaraya" pitchFamily="2" charset="0"/>
                <a:cs typeface="Sree Krushnadevaraya" pitchFamily="2" charset="0"/>
              </a:rPr>
              <a:t>వెళ్లిన వ్యక్తి కోసం వెతుకుతున్నాం</a:t>
            </a:r>
            <a:endParaRPr lang="en-US" sz="2000" b="1" noProof="0" dirty="0">
              <a:latin typeface="Sree Krushnadevaraya" pitchFamily="2" charset="0"/>
              <a:cs typeface="Sree Krushnadevaraya" pitchFamily="2" charset="0"/>
            </a:endParaRPr>
          </a:p>
        </p:txBody>
      </p:sp>
      <p:sp>
        <p:nvSpPr>
          <p:cNvPr id="3" name="CuadroTexto 2">
            <a:extLst>
              <a:ext uri="{FF2B5EF4-FFF2-40B4-BE49-F238E27FC236}">
                <a16:creationId xmlns:a16="http://schemas.microsoft.com/office/drawing/2014/main" id="{05743553-52EE-062D-DA4B-FBB11CAD17A2}"/>
              </a:ext>
            </a:extLst>
          </p:cNvPr>
          <p:cNvSpPr txBox="1"/>
          <p:nvPr/>
        </p:nvSpPr>
        <p:spPr>
          <a:xfrm>
            <a:off x="427985" y="358096"/>
            <a:ext cx="8191500" cy="1015663"/>
          </a:xfrm>
          <a:prstGeom prst="rect">
            <a:avLst/>
          </a:prstGeom>
          <a:noFill/>
        </p:spPr>
        <p:txBody>
          <a:bodyPr wrap="square" rtlCol="0">
            <a:spAutoFit/>
          </a:bodyPr>
          <a:lstStyle/>
          <a:p>
            <a:pPr>
              <a:spcBef>
                <a:spcPts val="600"/>
              </a:spcBef>
            </a:pPr>
            <a:r>
              <a:rPr lang="te-IN" sz="2000" b="1" dirty="0">
                <a:latin typeface="Sree Krushnadevaraya" pitchFamily="2" charset="0"/>
                <a:cs typeface="Sree Krushnadevaraya" pitchFamily="2" charset="0"/>
              </a:rPr>
              <a:t>వేలాది మందికి యేసును నిజంగా తెలియదు. మనం వారిని "నశించిన గొర్రెలు" అని పిలుస్తాము, కాని వారు తమను తాము కోల్పోయారని కూడా తెలియదు. యేసు అవసరమని వారికి ఎలా తెలుస్తుంది?</a:t>
            </a:r>
            <a:endParaRPr lang="en-US" sz="2000" b="1" noProof="0" dirty="0">
              <a:latin typeface="Sree Krushnadevaraya" pitchFamily="2" charset="0"/>
              <a:cs typeface="Sree Krushnadevaraya" pitchFamily="2" charset="0"/>
            </a:endParaRPr>
          </a:p>
        </p:txBody>
      </p:sp>
      <p:pic>
        <p:nvPicPr>
          <p:cNvPr id="5" name="Imagen 4">
            <a:extLst>
              <a:ext uri="{FF2B5EF4-FFF2-40B4-BE49-F238E27FC236}">
                <a16:creationId xmlns:a16="http://schemas.microsoft.com/office/drawing/2014/main" id="{FD641C5D-297D-FE1F-79FC-818723DD8BB8}"/>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8698144" y="306411"/>
            <a:ext cx="3379851" cy="2973873"/>
          </a:xfrm>
          <a:prstGeom prst="roundRect">
            <a:avLst>
              <a:gd name="adj" fmla="val 4167"/>
            </a:avLst>
          </a:prstGeom>
          <a:solidFill>
            <a:srgbClr val="FFFFFF"/>
          </a:solidFill>
          <a:ln w="76200" cap="sq">
            <a:solidFill>
              <a:schemeClr val="accent1">
                <a:lumMod val="60000"/>
                <a:lumOff val="40000"/>
              </a:schemeClr>
            </a:solidFill>
            <a:miter lim="800000"/>
          </a:ln>
          <a:effectLst/>
          <a:scene3d>
            <a:camera prst="orthographicFront"/>
            <a:lightRig rig="threePt" dir="t">
              <a:rot lat="0" lon="0" rev="2700000"/>
            </a:lightRig>
          </a:scene3d>
          <a:sp3d>
            <a:bevelT h="38100"/>
            <a:contourClr>
              <a:srgbClr val="C0C0C0"/>
            </a:contourClr>
          </a:sp3d>
        </p:spPr>
      </p:pic>
      <p:pic>
        <p:nvPicPr>
          <p:cNvPr id="9" name="Imagen 8">
            <a:extLst>
              <a:ext uri="{FF2B5EF4-FFF2-40B4-BE49-F238E27FC236}">
                <a16:creationId xmlns:a16="http://schemas.microsoft.com/office/drawing/2014/main" id="{E2595E6C-94FA-0A38-5A66-83497AAC3EA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2400299" y="3428999"/>
            <a:ext cx="4039829" cy="3318421"/>
          </a:xfrm>
          <a:prstGeom prst="roundRect">
            <a:avLst>
              <a:gd name="adj" fmla="val 4167"/>
            </a:avLst>
          </a:prstGeom>
          <a:solidFill>
            <a:srgbClr val="FFFFFF"/>
          </a:solidFill>
          <a:ln w="76200" cap="sq">
            <a:solidFill>
              <a:schemeClr val="accent5">
                <a:lumMod val="75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11" name="Imagen 10">
            <a:extLst>
              <a:ext uri="{FF2B5EF4-FFF2-40B4-BE49-F238E27FC236}">
                <a16:creationId xmlns:a16="http://schemas.microsoft.com/office/drawing/2014/main" id="{E29E4165-C36D-A03A-4A5D-DF7E392DC14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27985" y="3428999"/>
            <a:ext cx="1868675" cy="3318421"/>
          </a:xfrm>
          <a:prstGeom prst="roundRect">
            <a:avLst>
              <a:gd name="adj" fmla="val 10353"/>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Imagen 11">
            <a:extLst>
              <a:ext uri="{FF2B5EF4-FFF2-40B4-BE49-F238E27FC236}">
                <a16:creationId xmlns:a16="http://schemas.microsoft.com/office/drawing/2014/main" id="{CB67D3D8-D814-5358-029C-7A0C4B2FC2E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flipH="1">
            <a:off x="7317708" y="6059448"/>
            <a:ext cx="337234" cy="211710"/>
          </a:xfrm>
          <a:prstGeom prst="rect">
            <a:avLst/>
          </a:prstGeom>
          <a:effectLst>
            <a:outerShdw blurRad="50800" dist="38100" dir="8100000" algn="tr" rotWithShape="0">
              <a:prstClr val="black">
                <a:alpha val="40000"/>
              </a:prstClr>
            </a:outerShdw>
          </a:effectLst>
        </p:spPr>
      </p:pic>
      <p:pic>
        <p:nvPicPr>
          <p:cNvPr id="17" name="Imagen 16">
            <a:extLst>
              <a:ext uri="{FF2B5EF4-FFF2-40B4-BE49-F238E27FC236}">
                <a16:creationId xmlns:a16="http://schemas.microsoft.com/office/drawing/2014/main" id="{A4E2E256-9198-E5E4-3329-C1B09760724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flipH="1">
            <a:off x="7317708" y="3898714"/>
            <a:ext cx="337234" cy="211710"/>
          </a:xfrm>
          <a:prstGeom prst="rect">
            <a:avLst/>
          </a:prstGeom>
          <a:effectLst>
            <a:outerShdw blurRad="50800" dist="38100" dir="8100000" algn="tr" rotWithShape="0">
              <a:prstClr val="black">
                <a:alpha val="40000"/>
              </a:prstClr>
            </a:outerShdw>
          </a:effectLst>
        </p:spPr>
      </p:pic>
      <p:pic>
        <p:nvPicPr>
          <p:cNvPr id="20" name="Imagen 19">
            <a:extLst>
              <a:ext uri="{FF2B5EF4-FFF2-40B4-BE49-F238E27FC236}">
                <a16:creationId xmlns:a16="http://schemas.microsoft.com/office/drawing/2014/main" id="{7803DD9E-BEF6-6BC6-1D5A-1BE73B4F4539}"/>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flipH="1">
            <a:off x="7317708" y="4816157"/>
            <a:ext cx="337234" cy="211710"/>
          </a:xfrm>
          <a:prstGeom prst="rect">
            <a:avLst/>
          </a:prstGeom>
          <a:effectLst>
            <a:outerShdw blurRad="50800" dist="38100" dir="8100000" algn="tr" rotWithShape="0">
              <a:prstClr val="black">
                <a:alpha val="40000"/>
              </a:prstClr>
            </a:outerShdw>
          </a:effectLst>
        </p:spPr>
      </p:pic>
      <p:pic>
        <p:nvPicPr>
          <p:cNvPr id="21" name="Imagen 20">
            <a:extLst>
              <a:ext uri="{FF2B5EF4-FFF2-40B4-BE49-F238E27FC236}">
                <a16:creationId xmlns:a16="http://schemas.microsoft.com/office/drawing/2014/main" id="{EC204CCE-3D77-5C24-B7C8-8693BBEB1681}"/>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flipH="1">
            <a:off x="7317708" y="6441539"/>
            <a:ext cx="337234" cy="211710"/>
          </a:xfrm>
          <a:prstGeom prst="rect">
            <a:avLst/>
          </a:prstGeom>
          <a:effectLst>
            <a:outerShdw blurRad="50800" dist="38100" dir="8100000" algn="tr" rotWithShape="0">
              <a:prstClr val="black">
                <a:alpha val="40000"/>
              </a:prstClr>
            </a:outerShdw>
          </a:effectLst>
        </p:spPr>
      </p:pic>
      <p:pic>
        <p:nvPicPr>
          <p:cNvPr id="26" name="Imagen 25">
            <a:extLst>
              <a:ext uri="{FF2B5EF4-FFF2-40B4-BE49-F238E27FC236}">
                <a16:creationId xmlns:a16="http://schemas.microsoft.com/office/drawing/2014/main" id="{3A87230F-E504-7C24-EA9F-46A8D7F23AF4}"/>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flipH="1">
            <a:off x="7317708" y="5186875"/>
            <a:ext cx="337234" cy="211710"/>
          </a:xfrm>
          <a:prstGeom prst="rect">
            <a:avLst/>
          </a:prstGeom>
          <a:effectLst>
            <a:outerShdw blurRad="50800" dist="38100" dir="8100000" algn="tr" rotWithShape="0">
              <a:prstClr val="black">
                <a:alpha val="40000"/>
              </a:prstClr>
            </a:outerShdw>
          </a:effectLst>
        </p:spPr>
      </p:pic>
      <p:pic>
        <p:nvPicPr>
          <p:cNvPr id="33" name="Imagen 32">
            <a:extLst>
              <a:ext uri="{FF2B5EF4-FFF2-40B4-BE49-F238E27FC236}">
                <a16:creationId xmlns:a16="http://schemas.microsoft.com/office/drawing/2014/main" id="{6DED753A-D212-FF92-7E05-351EE6574185}"/>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rot="16200000">
            <a:off x="6727976" y="4305654"/>
            <a:ext cx="475631" cy="422037"/>
          </a:xfrm>
          <a:prstGeom prst="rect">
            <a:avLst/>
          </a:prstGeom>
          <a:effectLst>
            <a:outerShdw blurRad="50800" dist="38100" dir="8100000" algn="tr" rotWithShape="0">
              <a:prstClr val="black">
                <a:alpha val="40000"/>
              </a:prstClr>
            </a:outerShdw>
          </a:effectLst>
        </p:spPr>
      </p:pic>
      <p:pic>
        <p:nvPicPr>
          <p:cNvPr id="37" name="Imagen 36">
            <a:extLst>
              <a:ext uri="{FF2B5EF4-FFF2-40B4-BE49-F238E27FC236}">
                <a16:creationId xmlns:a16="http://schemas.microsoft.com/office/drawing/2014/main" id="{7A607F0B-B83C-2F5A-A828-55287538BF59}"/>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rot="16200000">
            <a:off x="6727423" y="5573988"/>
            <a:ext cx="475631" cy="422037"/>
          </a:xfrm>
          <a:prstGeom prst="rect">
            <a:avLst/>
          </a:prstGeom>
          <a:effectLst>
            <a:outerShdw blurRad="50800" dist="38100" dir="8100000" algn="tr" rotWithShape="0">
              <a:prstClr val="black">
                <a:alpha val="40000"/>
              </a:prstClr>
            </a:outerShdw>
          </a:effectLst>
        </p:spPr>
      </p:pic>
      <p:pic>
        <p:nvPicPr>
          <p:cNvPr id="40" name="Imagen 39">
            <a:extLst>
              <a:ext uri="{FF2B5EF4-FFF2-40B4-BE49-F238E27FC236}">
                <a16:creationId xmlns:a16="http://schemas.microsoft.com/office/drawing/2014/main" id="{BA3D7911-D321-1758-1280-822F0DFB329D}"/>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rot="16200000">
            <a:off x="6727976" y="3427268"/>
            <a:ext cx="475631" cy="422037"/>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075DB5C6-B291-3B5C-C134-1F370BE735FF}"/>
              </a:ext>
            </a:extLst>
          </p:cNvPr>
          <p:cNvSpPr txBox="1"/>
          <p:nvPr/>
        </p:nvSpPr>
        <p:spPr>
          <a:xfrm>
            <a:off x="427985" y="2765318"/>
            <a:ext cx="8191500" cy="707886"/>
          </a:xfrm>
          <a:prstGeom prst="rect">
            <a:avLst/>
          </a:prstGeom>
          <a:noFill/>
        </p:spPr>
        <p:txBody>
          <a:bodyPr wrap="square">
            <a:spAutoFit/>
          </a:bodyPr>
          <a:lstStyle/>
          <a:p>
            <a:pPr lvl="0">
              <a:spcBef>
                <a:spcPts val="600"/>
              </a:spcBef>
              <a:defRPr/>
            </a:pPr>
            <a:r>
              <a:rPr lang="te-IN" sz="2000" b="1" dirty="0">
                <a:solidFill>
                  <a:prstClr val="black"/>
                </a:solidFill>
                <a:latin typeface="Sree Krushnadevaraya" pitchFamily="2" charset="0"/>
                <a:cs typeface="Sree Krushnadevaraya" pitchFamily="2" charset="0"/>
              </a:rPr>
              <a:t>ఆ ప్రజలందరినీ చేరుకోవడానికి దేవుడు ఎలా ఎంచుకున్నాడు? మా ద్వారా. ఇది మన “గొప్ప కమీషన్”.</a:t>
            </a:r>
            <a:endParaRPr kumimoji="0" lang="en-US" sz="2000" b="1" i="0" u="none" strike="noStrike" kern="1200" cap="none" spc="0" normalizeH="0" baseline="0" noProof="0" dirty="0">
              <a:ln>
                <a:noFill/>
              </a:ln>
              <a:solidFill>
                <a:prstClr val="black"/>
              </a:solidFill>
              <a:effectLst/>
              <a:uLnTx/>
              <a:uFillTx/>
              <a:latin typeface="Sree Krushnadevaraya" pitchFamily="2" charset="0"/>
              <a:cs typeface="Sree Krushnadevaraya" pitchFamily="2" charset="0"/>
            </a:endParaRPr>
          </a:p>
        </p:txBody>
      </p:sp>
      <p:sp>
        <p:nvSpPr>
          <p:cNvPr id="8" name="CuadroTexto 7">
            <a:extLst>
              <a:ext uri="{FF2B5EF4-FFF2-40B4-BE49-F238E27FC236}">
                <a16:creationId xmlns:a16="http://schemas.microsoft.com/office/drawing/2014/main" id="{F4431EA7-4B44-D2E3-F33D-CC1FC9E39ECD}"/>
              </a:ext>
            </a:extLst>
          </p:cNvPr>
          <p:cNvSpPr txBox="1"/>
          <p:nvPr/>
        </p:nvSpPr>
        <p:spPr>
          <a:xfrm>
            <a:off x="427984" y="1407819"/>
            <a:ext cx="8191499" cy="1323439"/>
          </a:xfrm>
          <a:prstGeom prst="rect">
            <a:avLst/>
          </a:prstGeom>
          <a:noFill/>
        </p:spPr>
        <p:txBody>
          <a:bodyPr wrap="square">
            <a:spAutoFit/>
          </a:bodyPr>
          <a:lstStyle/>
          <a:p>
            <a:pPr lvl="0">
              <a:spcBef>
                <a:spcPts val="600"/>
              </a:spcBef>
              <a:defRPr/>
            </a:pPr>
            <a:r>
              <a:rPr lang="te-IN" sz="2000" b="1" dirty="0">
                <a:solidFill>
                  <a:prstClr val="black"/>
                </a:solidFill>
                <a:latin typeface="Sree Krushnadevaraya" pitchFamily="2" charset="0"/>
                <a:cs typeface="Sree Krushnadevaraya" pitchFamily="2" charset="0"/>
              </a:rPr>
              <a:t>దేవుడు ఈ భూమ్మీద ఉన్న ప్రతి ఒక్కరి పట్ల శ్రద్ధ వహిస్తాడు మరియు 'అన్ని మనుష్యులు రక్షింపబడాలని మరియు సత్య జ్ఞానానికి రావాలని కోరుకుంటాడు' (1 తిమోతి. 2:4</a:t>
            </a:r>
            <a:r>
              <a:rPr lang="en-US" sz="2000" b="1" dirty="0">
                <a:solidFill>
                  <a:prstClr val="black"/>
                </a:solidFill>
                <a:latin typeface="Sree Krushnadevaraya" pitchFamily="2" charset="0"/>
                <a:cs typeface="Sree Krushnadevaraya" pitchFamily="2" charset="0"/>
              </a:rPr>
              <a:t>). </a:t>
            </a:r>
            <a:r>
              <a:rPr lang="te-IN" sz="2000" b="1" dirty="0">
                <a:solidFill>
                  <a:prstClr val="black"/>
                </a:solidFill>
                <a:latin typeface="Sree Krushnadevaraya" pitchFamily="2" charset="0"/>
                <a:cs typeface="Sree Krushnadevaraya" pitchFamily="2" charset="0"/>
              </a:rPr>
              <a:t>ఆయనను ఎరుగని వారు, ఆయనను ఎరిగిన తరువాత ఆయన మార్గాలను విడిచిపెట్టిన వారు కూడా ఇందులో ఉన్నారు.</a:t>
            </a:r>
            <a:endParaRPr kumimoji="0" lang="en-US" sz="2000" b="1" i="0" u="none" strike="noStrike" kern="1200" cap="none" spc="0" normalizeH="0" baseline="0" noProof="0" dirty="0">
              <a:ln>
                <a:noFill/>
              </a:ln>
              <a:solidFill>
                <a:prstClr val="black"/>
              </a:solidFill>
              <a:effectLst/>
              <a:uLnTx/>
              <a:uFillTx/>
              <a:latin typeface="Sree Krushnadevaraya" pitchFamily="2" charset="0"/>
              <a:cs typeface="Sree Krushnadevaraya" pitchFamily="2" charset="0"/>
            </a:endParaRPr>
          </a:p>
        </p:txBody>
      </p:sp>
    </p:spTree>
    <p:extLst>
      <p:ext uri="{BB962C8B-B14F-4D97-AF65-F5344CB8AC3E}">
        <p14:creationId xmlns:p14="http://schemas.microsoft.com/office/powerpoint/2010/main" val="134982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30"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800" decel="100000"/>
                                        <p:tgtEl>
                                          <p:spTgt spid="11"/>
                                        </p:tgtEl>
                                      </p:cBhvr>
                                    </p:animEffect>
                                    <p:anim calcmode="lin" valueType="num">
                                      <p:cBhvr>
                                        <p:cTn id="20" dur="800" decel="100000" fill="hold"/>
                                        <p:tgtEl>
                                          <p:spTgt spid="11"/>
                                        </p:tgtEl>
                                        <p:attrNameLst>
                                          <p:attrName>style.rotation</p:attrName>
                                        </p:attrNameLst>
                                      </p:cBhvr>
                                      <p:tavLst>
                                        <p:tav tm="0">
                                          <p:val>
                                            <p:fltVal val="-90"/>
                                          </p:val>
                                        </p:tav>
                                        <p:tav tm="100000">
                                          <p:val>
                                            <p:fltVal val="0"/>
                                          </p:val>
                                        </p:tav>
                                      </p:tavLst>
                                    </p:anim>
                                    <p:anim calcmode="lin" valueType="num">
                                      <p:cBhvr>
                                        <p:cTn id="21" dur="800" decel="100000" fill="hold"/>
                                        <p:tgtEl>
                                          <p:spTgt spid="11"/>
                                        </p:tgtEl>
                                        <p:attrNameLst>
                                          <p:attrName>ppt_x</p:attrName>
                                        </p:attrNameLst>
                                      </p:cBhvr>
                                      <p:tavLst>
                                        <p:tav tm="0">
                                          <p:val>
                                            <p:strVal val="#ppt_x+0.4"/>
                                          </p:val>
                                        </p:tav>
                                        <p:tav tm="100000">
                                          <p:val>
                                            <p:strVal val="#ppt_x-0.05"/>
                                          </p:val>
                                        </p:tav>
                                      </p:tavLst>
                                    </p:anim>
                                    <p:anim calcmode="lin" valueType="num">
                                      <p:cBhvr>
                                        <p:cTn id="22" dur="800" decel="100000" fill="hold"/>
                                        <p:tgtEl>
                                          <p:spTgt spid="11"/>
                                        </p:tgtEl>
                                        <p:attrNameLst>
                                          <p:attrName>ppt_y</p:attrName>
                                        </p:attrNameLst>
                                      </p:cBhvr>
                                      <p:tavLst>
                                        <p:tav tm="0">
                                          <p:val>
                                            <p:strVal val="#ppt_y-0.4"/>
                                          </p:val>
                                        </p:tav>
                                        <p:tav tm="100000">
                                          <p:val>
                                            <p:strVal val="#ppt_y+0.1"/>
                                          </p:val>
                                        </p:tav>
                                      </p:tavLst>
                                    </p:anim>
                                    <p:anim calcmode="lin" valueType="num">
                                      <p:cBhvr>
                                        <p:cTn id="23"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24"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49" presetClass="entr" presetSubtype="0" decel="100000"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500" fill="hold"/>
                                        <p:tgtEl>
                                          <p:spTgt spid="9"/>
                                        </p:tgtEl>
                                        <p:attrNameLst>
                                          <p:attrName>ppt_w</p:attrName>
                                        </p:attrNameLst>
                                      </p:cBhvr>
                                      <p:tavLst>
                                        <p:tav tm="0">
                                          <p:val>
                                            <p:fltVal val="0"/>
                                          </p:val>
                                        </p:tav>
                                        <p:tav tm="100000">
                                          <p:val>
                                            <p:strVal val="#ppt_w"/>
                                          </p:val>
                                        </p:tav>
                                      </p:tavLst>
                                    </p:anim>
                                    <p:anim calcmode="lin" valueType="num">
                                      <p:cBhvr>
                                        <p:cTn id="34" dur="500" fill="hold"/>
                                        <p:tgtEl>
                                          <p:spTgt spid="9"/>
                                        </p:tgtEl>
                                        <p:attrNameLst>
                                          <p:attrName>ppt_h</p:attrName>
                                        </p:attrNameLst>
                                      </p:cBhvr>
                                      <p:tavLst>
                                        <p:tav tm="0">
                                          <p:val>
                                            <p:fltVal val="0"/>
                                          </p:val>
                                        </p:tav>
                                        <p:tav tm="100000">
                                          <p:val>
                                            <p:strVal val="#ppt_h"/>
                                          </p:val>
                                        </p:tav>
                                      </p:tavLst>
                                    </p:anim>
                                    <p:anim calcmode="lin" valueType="num">
                                      <p:cBhvr>
                                        <p:cTn id="35" dur="500" fill="hold"/>
                                        <p:tgtEl>
                                          <p:spTgt spid="9"/>
                                        </p:tgtEl>
                                        <p:attrNameLst>
                                          <p:attrName>style.rotation</p:attrName>
                                        </p:attrNameLst>
                                      </p:cBhvr>
                                      <p:tavLst>
                                        <p:tav tm="0">
                                          <p:val>
                                            <p:fltVal val="360"/>
                                          </p:val>
                                        </p:tav>
                                        <p:tav tm="100000">
                                          <p:val>
                                            <p:fltVal val="0"/>
                                          </p:val>
                                        </p:tav>
                                      </p:tavLst>
                                    </p:anim>
                                    <p:animEffect transition="in" filter="fade">
                                      <p:cBhvr>
                                        <p:cTn id="36" dur="500"/>
                                        <p:tgtEl>
                                          <p:spTgt spid="9"/>
                                        </p:tgtEl>
                                      </p:cBhvr>
                                    </p:animEffect>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wipe(left)">
                                      <p:cBhvr>
                                        <p:cTn id="40" dur="500"/>
                                        <p:tgtEl>
                                          <p:spTgt spid="6"/>
                                        </p:tgtEl>
                                      </p:cBhvr>
                                    </p:animEffect>
                                  </p:childTnLst>
                                </p:cTn>
                              </p:par>
                            </p:childTnLst>
                          </p:cTn>
                        </p:par>
                      </p:childTnLst>
                    </p:cTn>
                  </p:par>
                  <p:par>
                    <p:cTn id="41" fill="hold">
                      <p:stCondLst>
                        <p:cond delay="indefinite"/>
                      </p:stCondLst>
                      <p:childTnLst>
                        <p:par>
                          <p:cTn id="42" fill="hold">
                            <p:stCondLst>
                              <p:cond delay="0"/>
                            </p:stCondLst>
                            <p:childTnLst>
                              <p:par>
                                <p:cTn id="43" presetID="23" presetClass="entr" presetSubtype="288" fill="hold" nodeType="click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p:cTn id="45" dur="500" fill="hold"/>
                                        <p:tgtEl>
                                          <p:spTgt spid="40"/>
                                        </p:tgtEl>
                                        <p:attrNameLst>
                                          <p:attrName>ppt_w</p:attrName>
                                        </p:attrNameLst>
                                      </p:cBhvr>
                                      <p:tavLst>
                                        <p:tav tm="0">
                                          <p:val>
                                            <p:strVal val="4/3*#ppt_w"/>
                                          </p:val>
                                        </p:tav>
                                        <p:tav tm="100000">
                                          <p:val>
                                            <p:strVal val="#ppt_w"/>
                                          </p:val>
                                        </p:tav>
                                      </p:tavLst>
                                    </p:anim>
                                    <p:anim calcmode="lin" valueType="num">
                                      <p:cBhvr>
                                        <p:cTn id="46" dur="500" fill="hold"/>
                                        <p:tgtEl>
                                          <p:spTgt spid="40"/>
                                        </p:tgtEl>
                                        <p:attrNameLst>
                                          <p:attrName>ppt_h</p:attrName>
                                        </p:attrNameLst>
                                      </p:cBhvr>
                                      <p:tavLst>
                                        <p:tav tm="0">
                                          <p:val>
                                            <p:strVal val="4/3*#ppt_h"/>
                                          </p:val>
                                        </p:tav>
                                        <p:tav tm="100000">
                                          <p:val>
                                            <p:strVal val="#ppt_h"/>
                                          </p:val>
                                        </p:tav>
                                      </p:tavLst>
                                    </p:anim>
                                  </p:childTnLst>
                                </p:cTn>
                              </p:par>
                            </p:childTnLst>
                          </p:cTn>
                        </p:par>
                        <p:par>
                          <p:cTn id="47" fill="hold">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2">
                                            <p:txEl>
                                              <p:pRg st="0" end="0"/>
                                            </p:txEl>
                                          </p:spTgt>
                                        </p:tgtEl>
                                        <p:attrNameLst>
                                          <p:attrName>style.visibility</p:attrName>
                                        </p:attrNameLst>
                                      </p:cBhvr>
                                      <p:to>
                                        <p:strVal val="visible"/>
                                      </p:to>
                                    </p:set>
                                    <p:animEffect transition="in" filter="wipe(left)">
                                      <p:cBhvr>
                                        <p:cTn id="50" dur="500"/>
                                        <p:tgtEl>
                                          <p:spTgt spid="2">
                                            <p:txEl>
                                              <p:pRg st="0" end="0"/>
                                            </p:txEl>
                                          </p:spTgt>
                                        </p:tgtEl>
                                      </p:cBhvr>
                                    </p:animEffect>
                                  </p:childTnLst>
                                </p:cTn>
                              </p:par>
                            </p:childTnLst>
                          </p:cTn>
                        </p:par>
                        <p:par>
                          <p:cTn id="51" fill="hold">
                            <p:stCondLst>
                              <p:cond delay="1000"/>
                            </p:stCondLst>
                            <p:childTnLst>
                              <p:par>
                                <p:cTn id="52" presetID="17" presetClass="entr" presetSubtype="8" fill="hold" nodeType="afterEffect">
                                  <p:stCondLst>
                                    <p:cond delay="0"/>
                                  </p:stCondLst>
                                  <p:childTnLst>
                                    <p:set>
                                      <p:cBhvr>
                                        <p:cTn id="53" dur="1" fill="hold">
                                          <p:stCondLst>
                                            <p:cond delay="0"/>
                                          </p:stCondLst>
                                        </p:cTn>
                                        <p:tgtEl>
                                          <p:spTgt spid="17"/>
                                        </p:tgtEl>
                                        <p:attrNameLst>
                                          <p:attrName>style.visibility</p:attrName>
                                        </p:attrNameLst>
                                      </p:cBhvr>
                                      <p:to>
                                        <p:strVal val="visible"/>
                                      </p:to>
                                    </p:set>
                                    <p:anim calcmode="lin" valueType="num">
                                      <p:cBhvr>
                                        <p:cTn id="54" dur="500" fill="hold"/>
                                        <p:tgtEl>
                                          <p:spTgt spid="17"/>
                                        </p:tgtEl>
                                        <p:attrNameLst>
                                          <p:attrName>ppt_x</p:attrName>
                                        </p:attrNameLst>
                                      </p:cBhvr>
                                      <p:tavLst>
                                        <p:tav tm="0">
                                          <p:val>
                                            <p:strVal val="#ppt_x-#ppt_w/2"/>
                                          </p:val>
                                        </p:tav>
                                        <p:tav tm="100000">
                                          <p:val>
                                            <p:strVal val="#ppt_x"/>
                                          </p:val>
                                        </p:tav>
                                      </p:tavLst>
                                    </p:anim>
                                    <p:anim calcmode="lin" valueType="num">
                                      <p:cBhvr>
                                        <p:cTn id="55" dur="500" fill="hold"/>
                                        <p:tgtEl>
                                          <p:spTgt spid="17"/>
                                        </p:tgtEl>
                                        <p:attrNameLst>
                                          <p:attrName>ppt_y</p:attrName>
                                        </p:attrNameLst>
                                      </p:cBhvr>
                                      <p:tavLst>
                                        <p:tav tm="0">
                                          <p:val>
                                            <p:strVal val="#ppt_y"/>
                                          </p:val>
                                        </p:tav>
                                        <p:tav tm="100000">
                                          <p:val>
                                            <p:strVal val="#ppt_y"/>
                                          </p:val>
                                        </p:tav>
                                      </p:tavLst>
                                    </p:anim>
                                    <p:anim calcmode="lin" valueType="num">
                                      <p:cBhvr>
                                        <p:cTn id="56" dur="500" fill="hold"/>
                                        <p:tgtEl>
                                          <p:spTgt spid="17"/>
                                        </p:tgtEl>
                                        <p:attrNameLst>
                                          <p:attrName>ppt_w</p:attrName>
                                        </p:attrNameLst>
                                      </p:cBhvr>
                                      <p:tavLst>
                                        <p:tav tm="0">
                                          <p:val>
                                            <p:fltVal val="0"/>
                                          </p:val>
                                        </p:tav>
                                        <p:tav tm="100000">
                                          <p:val>
                                            <p:strVal val="#ppt_w"/>
                                          </p:val>
                                        </p:tav>
                                      </p:tavLst>
                                    </p:anim>
                                    <p:anim calcmode="lin" valueType="num">
                                      <p:cBhvr>
                                        <p:cTn id="57" dur="500" fill="hold"/>
                                        <p:tgtEl>
                                          <p:spTgt spid="17"/>
                                        </p:tgtEl>
                                        <p:attrNameLst>
                                          <p:attrName>ppt_h</p:attrName>
                                        </p:attrNameLst>
                                      </p:cBhvr>
                                      <p:tavLst>
                                        <p:tav tm="0">
                                          <p:val>
                                            <p:strVal val="#ppt_h"/>
                                          </p:val>
                                        </p:tav>
                                        <p:tav tm="100000">
                                          <p:val>
                                            <p:strVal val="#ppt_h"/>
                                          </p:val>
                                        </p:tav>
                                      </p:tavLst>
                                    </p:anim>
                                  </p:childTnLst>
                                </p:cTn>
                              </p:par>
                            </p:childTnLst>
                          </p:cTn>
                        </p:par>
                        <p:par>
                          <p:cTn id="58" fill="hold">
                            <p:stCondLst>
                              <p:cond delay="1500"/>
                            </p:stCondLst>
                            <p:childTnLst>
                              <p:par>
                                <p:cTn id="59" presetID="22" presetClass="entr" presetSubtype="8" fill="hold" grpId="0" nodeType="afterEffect">
                                  <p:stCondLst>
                                    <p:cond delay="0"/>
                                  </p:stCondLst>
                                  <p:childTnLst>
                                    <p:set>
                                      <p:cBhvr>
                                        <p:cTn id="60" dur="1" fill="hold">
                                          <p:stCondLst>
                                            <p:cond delay="0"/>
                                          </p:stCondLst>
                                        </p:cTn>
                                        <p:tgtEl>
                                          <p:spTgt spid="2">
                                            <p:txEl>
                                              <p:pRg st="1" end="1"/>
                                            </p:txEl>
                                          </p:spTgt>
                                        </p:tgtEl>
                                        <p:attrNameLst>
                                          <p:attrName>style.visibility</p:attrName>
                                        </p:attrNameLst>
                                      </p:cBhvr>
                                      <p:to>
                                        <p:strVal val="visible"/>
                                      </p:to>
                                    </p:set>
                                    <p:animEffect transition="in" filter="wipe(left)">
                                      <p:cBhvr>
                                        <p:cTn id="61" dur="500"/>
                                        <p:tgtEl>
                                          <p:spTgt spid="2">
                                            <p:txEl>
                                              <p:pRg st="1" end="1"/>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3" presetClass="entr" presetSubtype="288" fill="hold" nodeType="click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strVal val="4/3*#ppt_w"/>
                                          </p:val>
                                        </p:tav>
                                        <p:tav tm="100000">
                                          <p:val>
                                            <p:strVal val="#ppt_w"/>
                                          </p:val>
                                        </p:tav>
                                      </p:tavLst>
                                    </p:anim>
                                    <p:anim calcmode="lin" valueType="num">
                                      <p:cBhvr>
                                        <p:cTn id="67" dur="500" fill="hold"/>
                                        <p:tgtEl>
                                          <p:spTgt spid="33"/>
                                        </p:tgtEl>
                                        <p:attrNameLst>
                                          <p:attrName>ppt_h</p:attrName>
                                        </p:attrNameLst>
                                      </p:cBhvr>
                                      <p:tavLst>
                                        <p:tav tm="0">
                                          <p:val>
                                            <p:strVal val="4/3*#ppt_h"/>
                                          </p:val>
                                        </p:tav>
                                        <p:tav tm="100000">
                                          <p:val>
                                            <p:strVal val="#ppt_h"/>
                                          </p:val>
                                        </p:tav>
                                      </p:tavLst>
                                    </p:anim>
                                  </p:childTnLst>
                                </p:cTn>
                              </p:par>
                            </p:childTnLst>
                          </p:cTn>
                        </p:par>
                        <p:par>
                          <p:cTn id="68" fill="hold">
                            <p:stCondLst>
                              <p:cond delay="1000"/>
                            </p:stCondLst>
                            <p:childTnLst>
                              <p:par>
                                <p:cTn id="69" presetID="22" presetClass="entr" presetSubtype="8" fill="hold" grpId="0" nodeType="afterEffect">
                                  <p:stCondLst>
                                    <p:cond delay="0"/>
                                  </p:stCondLst>
                                  <p:childTnLst>
                                    <p:set>
                                      <p:cBhvr>
                                        <p:cTn id="70" dur="1" fill="hold">
                                          <p:stCondLst>
                                            <p:cond delay="0"/>
                                          </p:stCondLst>
                                        </p:cTn>
                                        <p:tgtEl>
                                          <p:spTgt spid="2">
                                            <p:txEl>
                                              <p:pRg st="2" end="2"/>
                                            </p:txEl>
                                          </p:spTgt>
                                        </p:tgtEl>
                                        <p:attrNameLst>
                                          <p:attrName>style.visibility</p:attrName>
                                        </p:attrNameLst>
                                      </p:cBhvr>
                                      <p:to>
                                        <p:strVal val="visible"/>
                                      </p:to>
                                    </p:set>
                                    <p:animEffect transition="in" filter="wipe(left)">
                                      <p:cBhvr>
                                        <p:cTn id="71" dur="500"/>
                                        <p:tgtEl>
                                          <p:spTgt spid="2">
                                            <p:txEl>
                                              <p:pRg st="2" end="2"/>
                                            </p:txEl>
                                          </p:spTgt>
                                        </p:tgtEl>
                                      </p:cBhvr>
                                    </p:animEffect>
                                  </p:childTnLst>
                                </p:cTn>
                              </p:par>
                            </p:childTnLst>
                          </p:cTn>
                        </p:par>
                        <p:par>
                          <p:cTn id="72" fill="hold">
                            <p:stCondLst>
                              <p:cond delay="1500"/>
                            </p:stCondLst>
                            <p:childTnLst>
                              <p:par>
                                <p:cTn id="73" presetID="17" presetClass="entr" presetSubtype="8" fill="hold" nodeType="afterEffect">
                                  <p:stCondLst>
                                    <p:cond delay="0"/>
                                  </p:stCondLst>
                                  <p:childTnLst>
                                    <p:set>
                                      <p:cBhvr>
                                        <p:cTn id="74" dur="1" fill="hold">
                                          <p:stCondLst>
                                            <p:cond delay="0"/>
                                          </p:stCondLst>
                                        </p:cTn>
                                        <p:tgtEl>
                                          <p:spTgt spid="20"/>
                                        </p:tgtEl>
                                        <p:attrNameLst>
                                          <p:attrName>style.visibility</p:attrName>
                                        </p:attrNameLst>
                                      </p:cBhvr>
                                      <p:to>
                                        <p:strVal val="visible"/>
                                      </p:to>
                                    </p:set>
                                    <p:anim calcmode="lin" valueType="num">
                                      <p:cBhvr>
                                        <p:cTn id="75" dur="500" fill="hold"/>
                                        <p:tgtEl>
                                          <p:spTgt spid="20"/>
                                        </p:tgtEl>
                                        <p:attrNameLst>
                                          <p:attrName>ppt_x</p:attrName>
                                        </p:attrNameLst>
                                      </p:cBhvr>
                                      <p:tavLst>
                                        <p:tav tm="0">
                                          <p:val>
                                            <p:strVal val="#ppt_x-#ppt_w/2"/>
                                          </p:val>
                                        </p:tav>
                                        <p:tav tm="100000">
                                          <p:val>
                                            <p:strVal val="#ppt_x"/>
                                          </p:val>
                                        </p:tav>
                                      </p:tavLst>
                                    </p:anim>
                                    <p:anim calcmode="lin" valueType="num">
                                      <p:cBhvr>
                                        <p:cTn id="76" dur="500" fill="hold"/>
                                        <p:tgtEl>
                                          <p:spTgt spid="20"/>
                                        </p:tgtEl>
                                        <p:attrNameLst>
                                          <p:attrName>ppt_y</p:attrName>
                                        </p:attrNameLst>
                                      </p:cBhvr>
                                      <p:tavLst>
                                        <p:tav tm="0">
                                          <p:val>
                                            <p:strVal val="#ppt_y"/>
                                          </p:val>
                                        </p:tav>
                                        <p:tav tm="100000">
                                          <p:val>
                                            <p:strVal val="#ppt_y"/>
                                          </p:val>
                                        </p:tav>
                                      </p:tavLst>
                                    </p:anim>
                                    <p:anim calcmode="lin" valueType="num">
                                      <p:cBhvr>
                                        <p:cTn id="77" dur="500" fill="hold"/>
                                        <p:tgtEl>
                                          <p:spTgt spid="20"/>
                                        </p:tgtEl>
                                        <p:attrNameLst>
                                          <p:attrName>ppt_w</p:attrName>
                                        </p:attrNameLst>
                                      </p:cBhvr>
                                      <p:tavLst>
                                        <p:tav tm="0">
                                          <p:val>
                                            <p:fltVal val="0"/>
                                          </p:val>
                                        </p:tav>
                                        <p:tav tm="100000">
                                          <p:val>
                                            <p:strVal val="#ppt_w"/>
                                          </p:val>
                                        </p:tav>
                                      </p:tavLst>
                                    </p:anim>
                                    <p:anim calcmode="lin" valueType="num">
                                      <p:cBhvr>
                                        <p:cTn id="78" dur="500" fill="hold"/>
                                        <p:tgtEl>
                                          <p:spTgt spid="20"/>
                                        </p:tgtEl>
                                        <p:attrNameLst>
                                          <p:attrName>ppt_h</p:attrName>
                                        </p:attrNameLst>
                                      </p:cBhvr>
                                      <p:tavLst>
                                        <p:tav tm="0">
                                          <p:val>
                                            <p:strVal val="#ppt_h"/>
                                          </p:val>
                                        </p:tav>
                                        <p:tav tm="100000">
                                          <p:val>
                                            <p:strVal val="#ppt_h"/>
                                          </p:val>
                                        </p:tav>
                                      </p:tavLst>
                                    </p:anim>
                                  </p:childTnLst>
                                </p:cTn>
                              </p:par>
                            </p:childTnLst>
                          </p:cTn>
                        </p:par>
                        <p:par>
                          <p:cTn id="79" fill="hold">
                            <p:stCondLst>
                              <p:cond delay="2000"/>
                            </p:stCondLst>
                            <p:childTnLst>
                              <p:par>
                                <p:cTn id="80" presetID="22" presetClass="entr" presetSubtype="8" fill="hold" grpId="0" nodeType="afterEffect">
                                  <p:stCondLst>
                                    <p:cond delay="0"/>
                                  </p:stCondLst>
                                  <p:childTnLst>
                                    <p:set>
                                      <p:cBhvr>
                                        <p:cTn id="81" dur="1" fill="hold">
                                          <p:stCondLst>
                                            <p:cond delay="0"/>
                                          </p:stCondLst>
                                        </p:cTn>
                                        <p:tgtEl>
                                          <p:spTgt spid="2">
                                            <p:txEl>
                                              <p:pRg st="3" end="3"/>
                                            </p:txEl>
                                          </p:spTgt>
                                        </p:tgtEl>
                                        <p:attrNameLst>
                                          <p:attrName>style.visibility</p:attrName>
                                        </p:attrNameLst>
                                      </p:cBhvr>
                                      <p:to>
                                        <p:strVal val="visible"/>
                                      </p:to>
                                    </p:set>
                                    <p:animEffect transition="in" filter="wipe(left)">
                                      <p:cBhvr>
                                        <p:cTn id="82" dur="500"/>
                                        <p:tgtEl>
                                          <p:spTgt spid="2">
                                            <p:txEl>
                                              <p:pRg st="3" end="3"/>
                                            </p:txEl>
                                          </p:spTgt>
                                        </p:tgtEl>
                                      </p:cBhvr>
                                    </p:animEffect>
                                  </p:childTnLst>
                                </p:cTn>
                              </p:par>
                            </p:childTnLst>
                          </p:cTn>
                        </p:par>
                        <p:par>
                          <p:cTn id="83" fill="hold">
                            <p:stCondLst>
                              <p:cond delay="2500"/>
                            </p:stCondLst>
                            <p:childTnLst>
                              <p:par>
                                <p:cTn id="84" presetID="17" presetClass="entr" presetSubtype="8" fill="hold" nodeType="afterEffect">
                                  <p:stCondLst>
                                    <p:cond delay="0"/>
                                  </p:stCondLst>
                                  <p:childTnLst>
                                    <p:set>
                                      <p:cBhvr>
                                        <p:cTn id="85" dur="1" fill="hold">
                                          <p:stCondLst>
                                            <p:cond delay="0"/>
                                          </p:stCondLst>
                                        </p:cTn>
                                        <p:tgtEl>
                                          <p:spTgt spid="26"/>
                                        </p:tgtEl>
                                        <p:attrNameLst>
                                          <p:attrName>style.visibility</p:attrName>
                                        </p:attrNameLst>
                                      </p:cBhvr>
                                      <p:to>
                                        <p:strVal val="visible"/>
                                      </p:to>
                                    </p:set>
                                    <p:anim calcmode="lin" valueType="num">
                                      <p:cBhvr>
                                        <p:cTn id="86" dur="500" fill="hold"/>
                                        <p:tgtEl>
                                          <p:spTgt spid="26"/>
                                        </p:tgtEl>
                                        <p:attrNameLst>
                                          <p:attrName>ppt_x</p:attrName>
                                        </p:attrNameLst>
                                      </p:cBhvr>
                                      <p:tavLst>
                                        <p:tav tm="0">
                                          <p:val>
                                            <p:strVal val="#ppt_x-#ppt_w/2"/>
                                          </p:val>
                                        </p:tav>
                                        <p:tav tm="100000">
                                          <p:val>
                                            <p:strVal val="#ppt_x"/>
                                          </p:val>
                                        </p:tav>
                                      </p:tavLst>
                                    </p:anim>
                                    <p:anim calcmode="lin" valueType="num">
                                      <p:cBhvr>
                                        <p:cTn id="87" dur="500" fill="hold"/>
                                        <p:tgtEl>
                                          <p:spTgt spid="26"/>
                                        </p:tgtEl>
                                        <p:attrNameLst>
                                          <p:attrName>ppt_y</p:attrName>
                                        </p:attrNameLst>
                                      </p:cBhvr>
                                      <p:tavLst>
                                        <p:tav tm="0">
                                          <p:val>
                                            <p:strVal val="#ppt_y"/>
                                          </p:val>
                                        </p:tav>
                                        <p:tav tm="100000">
                                          <p:val>
                                            <p:strVal val="#ppt_y"/>
                                          </p:val>
                                        </p:tav>
                                      </p:tavLst>
                                    </p:anim>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strVal val="#ppt_h"/>
                                          </p:val>
                                        </p:tav>
                                        <p:tav tm="100000">
                                          <p:val>
                                            <p:strVal val="#ppt_h"/>
                                          </p:val>
                                        </p:tav>
                                      </p:tavLst>
                                    </p:anim>
                                  </p:childTnLst>
                                </p:cTn>
                              </p:par>
                            </p:childTnLst>
                          </p:cTn>
                        </p:par>
                        <p:par>
                          <p:cTn id="90" fill="hold">
                            <p:stCondLst>
                              <p:cond delay="3000"/>
                            </p:stCondLst>
                            <p:childTnLst>
                              <p:par>
                                <p:cTn id="91" presetID="22" presetClass="entr" presetSubtype="8" fill="hold" grpId="0" nodeType="afterEffect">
                                  <p:stCondLst>
                                    <p:cond delay="0"/>
                                  </p:stCondLst>
                                  <p:childTnLst>
                                    <p:set>
                                      <p:cBhvr>
                                        <p:cTn id="92" dur="1" fill="hold">
                                          <p:stCondLst>
                                            <p:cond delay="0"/>
                                          </p:stCondLst>
                                        </p:cTn>
                                        <p:tgtEl>
                                          <p:spTgt spid="2">
                                            <p:txEl>
                                              <p:pRg st="4" end="4"/>
                                            </p:txEl>
                                          </p:spTgt>
                                        </p:tgtEl>
                                        <p:attrNameLst>
                                          <p:attrName>style.visibility</p:attrName>
                                        </p:attrNameLst>
                                      </p:cBhvr>
                                      <p:to>
                                        <p:strVal val="visible"/>
                                      </p:to>
                                    </p:set>
                                    <p:animEffect transition="in" filter="wipe(left)">
                                      <p:cBhvr>
                                        <p:cTn id="93" dur="500"/>
                                        <p:tgtEl>
                                          <p:spTgt spid="2">
                                            <p:txEl>
                                              <p:pRg st="4" end="4"/>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23" presetClass="entr" presetSubtype="288" fill="hold" nodeType="click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strVal val="4/3*#ppt_w"/>
                                          </p:val>
                                        </p:tav>
                                        <p:tav tm="100000">
                                          <p:val>
                                            <p:strVal val="#ppt_w"/>
                                          </p:val>
                                        </p:tav>
                                      </p:tavLst>
                                    </p:anim>
                                    <p:anim calcmode="lin" valueType="num">
                                      <p:cBhvr>
                                        <p:cTn id="99" dur="500" fill="hold"/>
                                        <p:tgtEl>
                                          <p:spTgt spid="37"/>
                                        </p:tgtEl>
                                        <p:attrNameLst>
                                          <p:attrName>ppt_h</p:attrName>
                                        </p:attrNameLst>
                                      </p:cBhvr>
                                      <p:tavLst>
                                        <p:tav tm="0">
                                          <p:val>
                                            <p:strVal val="4/3*#ppt_h"/>
                                          </p:val>
                                        </p:tav>
                                        <p:tav tm="100000">
                                          <p:val>
                                            <p:strVal val="#ppt_h"/>
                                          </p:val>
                                        </p:tav>
                                      </p:tavLst>
                                    </p:anim>
                                  </p:childTnLst>
                                </p:cTn>
                              </p:par>
                            </p:childTnLst>
                          </p:cTn>
                        </p:par>
                        <p:par>
                          <p:cTn id="100" fill="hold">
                            <p:stCondLst>
                              <p:cond delay="500"/>
                            </p:stCondLst>
                            <p:childTnLst>
                              <p:par>
                                <p:cTn id="101" presetID="22" presetClass="entr" presetSubtype="8" fill="hold" grpId="0" nodeType="afterEffect">
                                  <p:stCondLst>
                                    <p:cond delay="0"/>
                                  </p:stCondLst>
                                  <p:childTnLst>
                                    <p:set>
                                      <p:cBhvr>
                                        <p:cTn id="102" dur="1" fill="hold">
                                          <p:stCondLst>
                                            <p:cond delay="0"/>
                                          </p:stCondLst>
                                        </p:cTn>
                                        <p:tgtEl>
                                          <p:spTgt spid="2">
                                            <p:txEl>
                                              <p:pRg st="5" end="5"/>
                                            </p:txEl>
                                          </p:spTgt>
                                        </p:tgtEl>
                                        <p:attrNameLst>
                                          <p:attrName>style.visibility</p:attrName>
                                        </p:attrNameLst>
                                      </p:cBhvr>
                                      <p:to>
                                        <p:strVal val="visible"/>
                                      </p:to>
                                    </p:set>
                                    <p:animEffect transition="in" filter="wipe(left)">
                                      <p:cBhvr>
                                        <p:cTn id="103" dur="500"/>
                                        <p:tgtEl>
                                          <p:spTgt spid="2">
                                            <p:txEl>
                                              <p:pRg st="5" end="5"/>
                                            </p:txEl>
                                          </p:spTgt>
                                        </p:tgtEl>
                                      </p:cBhvr>
                                    </p:animEffect>
                                  </p:childTnLst>
                                </p:cTn>
                              </p:par>
                            </p:childTnLst>
                          </p:cTn>
                        </p:par>
                        <p:par>
                          <p:cTn id="104" fill="hold">
                            <p:stCondLst>
                              <p:cond delay="1000"/>
                            </p:stCondLst>
                            <p:childTnLst>
                              <p:par>
                                <p:cTn id="105" presetID="17" presetClass="entr" presetSubtype="8" fill="hold" nodeType="afterEffect">
                                  <p:stCondLst>
                                    <p:cond delay="0"/>
                                  </p:stCondLst>
                                  <p:childTnLst>
                                    <p:set>
                                      <p:cBhvr>
                                        <p:cTn id="106" dur="1" fill="hold">
                                          <p:stCondLst>
                                            <p:cond delay="0"/>
                                          </p:stCondLst>
                                        </p:cTn>
                                        <p:tgtEl>
                                          <p:spTgt spid="12"/>
                                        </p:tgtEl>
                                        <p:attrNameLst>
                                          <p:attrName>style.visibility</p:attrName>
                                        </p:attrNameLst>
                                      </p:cBhvr>
                                      <p:to>
                                        <p:strVal val="visible"/>
                                      </p:to>
                                    </p:set>
                                    <p:anim calcmode="lin" valueType="num">
                                      <p:cBhvr>
                                        <p:cTn id="107" dur="500" fill="hold"/>
                                        <p:tgtEl>
                                          <p:spTgt spid="12"/>
                                        </p:tgtEl>
                                        <p:attrNameLst>
                                          <p:attrName>ppt_x</p:attrName>
                                        </p:attrNameLst>
                                      </p:cBhvr>
                                      <p:tavLst>
                                        <p:tav tm="0">
                                          <p:val>
                                            <p:strVal val="#ppt_x-#ppt_w/2"/>
                                          </p:val>
                                        </p:tav>
                                        <p:tav tm="100000">
                                          <p:val>
                                            <p:strVal val="#ppt_x"/>
                                          </p:val>
                                        </p:tav>
                                      </p:tavLst>
                                    </p:anim>
                                    <p:anim calcmode="lin" valueType="num">
                                      <p:cBhvr>
                                        <p:cTn id="108" dur="500" fill="hold"/>
                                        <p:tgtEl>
                                          <p:spTgt spid="12"/>
                                        </p:tgtEl>
                                        <p:attrNameLst>
                                          <p:attrName>ppt_y</p:attrName>
                                        </p:attrNameLst>
                                      </p:cBhvr>
                                      <p:tavLst>
                                        <p:tav tm="0">
                                          <p:val>
                                            <p:strVal val="#ppt_y"/>
                                          </p:val>
                                        </p:tav>
                                        <p:tav tm="100000">
                                          <p:val>
                                            <p:strVal val="#ppt_y"/>
                                          </p:val>
                                        </p:tav>
                                      </p:tavLst>
                                    </p:anim>
                                    <p:anim calcmode="lin" valueType="num">
                                      <p:cBhvr>
                                        <p:cTn id="109" dur="500" fill="hold"/>
                                        <p:tgtEl>
                                          <p:spTgt spid="12"/>
                                        </p:tgtEl>
                                        <p:attrNameLst>
                                          <p:attrName>ppt_w</p:attrName>
                                        </p:attrNameLst>
                                      </p:cBhvr>
                                      <p:tavLst>
                                        <p:tav tm="0">
                                          <p:val>
                                            <p:fltVal val="0"/>
                                          </p:val>
                                        </p:tav>
                                        <p:tav tm="100000">
                                          <p:val>
                                            <p:strVal val="#ppt_w"/>
                                          </p:val>
                                        </p:tav>
                                      </p:tavLst>
                                    </p:anim>
                                    <p:anim calcmode="lin" valueType="num">
                                      <p:cBhvr>
                                        <p:cTn id="110" dur="500" fill="hold"/>
                                        <p:tgtEl>
                                          <p:spTgt spid="12"/>
                                        </p:tgtEl>
                                        <p:attrNameLst>
                                          <p:attrName>ppt_h</p:attrName>
                                        </p:attrNameLst>
                                      </p:cBhvr>
                                      <p:tavLst>
                                        <p:tav tm="0">
                                          <p:val>
                                            <p:strVal val="#ppt_h"/>
                                          </p:val>
                                        </p:tav>
                                        <p:tav tm="100000">
                                          <p:val>
                                            <p:strVal val="#ppt_h"/>
                                          </p:val>
                                        </p:tav>
                                      </p:tavLst>
                                    </p:anim>
                                  </p:childTnLst>
                                </p:cTn>
                              </p:par>
                            </p:childTnLst>
                          </p:cTn>
                        </p:par>
                        <p:par>
                          <p:cTn id="111" fill="hold">
                            <p:stCondLst>
                              <p:cond delay="1500"/>
                            </p:stCondLst>
                            <p:childTnLst>
                              <p:par>
                                <p:cTn id="112" presetID="22" presetClass="entr" presetSubtype="8" fill="hold" grpId="0" nodeType="afterEffect">
                                  <p:stCondLst>
                                    <p:cond delay="0"/>
                                  </p:stCondLst>
                                  <p:childTnLst>
                                    <p:set>
                                      <p:cBhvr>
                                        <p:cTn id="113" dur="1" fill="hold">
                                          <p:stCondLst>
                                            <p:cond delay="0"/>
                                          </p:stCondLst>
                                        </p:cTn>
                                        <p:tgtEl>
                                          <p:spTgt spid="2">
                                            <p:txEl>
                                              <p:pRg st="6" end="6"/>
                                            </p:txEl>
                                          </p:spTgt>
                                        </p:tgtEl>
                                        <p:attrNameLst>
                                          <p:attrName>style.visibility</p:attrName>
                                        </p:attrNameLst>
                                      </p:cBhvr>
                                      <p:to>
                                        <p:strVal val="visible"/>
                                      </p:to>
                                    </p:set>
                                    <p:animEffect transition="in" filter="wipe(left)">
                                      <p:cBhvr>
                                        <p:cTn id="114" dur="500"/>
                                        <p:tgtEl>
                                          <p:spTgt spid="2">
                                            <p:txEl>
                                              <p:pRg st="6" end="6"/>
                                            </p:txEl>
                                          </p:spTgt>
                                        </p:tgtEl>
                                      </p:cBhvr>
                                    </p:animEffect>
                                  </p:childTnLst>
                                </p:cTn>
                              </p:par>
                            </p:childTnLst>
                          </p:cTn>
                        </p:par>
                        <p:par>
                          <p:cTn id="115" fill="hold">
                            <p:stCondLst>
                              <p:cond delay="2000"/>
                            </p:stCondLst>
                            <p:childTnLst>
                              <p:par>
                                <p:cTn id="116" presetID="17" presetClass="entr" presetSubtype="8" fill="hold" nodeType="afterEffect">
                                  <p:stCondLst>
                                    <p:cond delay="0"/>
                                  </p:stCondLst>
                                  <p:childTnLst>
                                    <p:set>
                                      <p:cBhvr>
                                        <p:cTn id="117" dur="1" fill="hold">
                                          <p:stCondLst>
                                            <p:cond delay="0"/>
                                          </p:stCondLst>
                                        </p:cTn>
                                        <p:tgtEl>
                                          <p:spTgt spid="21"/>
                                        </p:tgtEl>
                                        <p:attrNameLst>
                                          <p:attrName>style.visibility</p:attrName>
                                        </p:attrNameLst>
                                      </p:cBhvr>
                                      <p:to>
                                        <p:strVal val="visible"/>
                                      </p:to>
                                    </p:set>
                                    <p:anim calcmode="lin" valueType="num">
                                      <p:cBhvr>
                                        <p:cTn id="118" dur="500" fill="hold"/>
                                        <p:tgtEl>
                                          <p:spTgt spid="21"/>
                                        </p:tgtEl>
                                        <p:attrNameLst>
                                          <p:attrName>ppt_x</p:attrName>
                                        </p:attrNameLst>
                                      </p:cBhvr>
                                      <p:tavLst>
                                        <p:tav tm="0">
                                          <p:val>
                                            <p:strVal val="#ppt_x-#ppt_w/2"/>
                                          </p:val>
                                        </p:tav>
                                        <p:tav tm="100000">
                                          <p:val>
                                            <p:strVal val="#ppt_x"/>
                                          </p:val>
                                        </p:tav>
                                      </p:tavLst>
                                    </p:anim>
                                    <p:anim calcmode="lin" valueType="num">
                                      <p:cBhvr>
                                        <p:cTn id="119" dur="500" fill="hold"/>
                                        <p:tgtEl>
                                          <p:spTgt spid="21"/>
                                        </p:tgtEl>
                                        <p:attrNameLst>
                                          <p:attrName>ppt_y</p:attrName>
                                        </p:attrNameLst>
                                      </p:cBhvr>
                                      <p:tavLst>
                                        <p:tav tm="0">
                                          <p:val>
                                            <p:strVal val="#ppt_y"/>
                                          </p:val>
                                        </p:tav>
                                        <p:tav tm="100000">
                                          <p:val>
                                            <p:strVal val="#ppt_y"/>
                                          </p:val>
                                        </p:tav>
                                      </p:tavLst>
                                    </p:anim>
                                    <p:anim calcmode="lin" valueType="num">
                                      <p:cBhvr>
                                        <p:cTn id="120" dur="500" fill="hold"/>
                                        <p:tgtEl>
                                          <p:spTgt spid="21"/>
                                        </p:tgtEl>
                                        <p:attrNameLst>
                                          <p:attrName>ppt_w</p:attrName>
                                        </p:attrNameLst>
                                      </p:cBhvr>
                                      <p:tavLst>
                                        <p:tav tm="0">
                                          <p:val>
                                            <p:fltVal val="0"/>
                                          </p:val>
                                        </p:tav>
                                        <p:tav tm="100000">
                                          <p:val>
                                            <p:strVal val="#ppt_w"/>
                                          </p:val>
                                        </p:tav>
                                      </p:tavLst>
                                    </p:anim>
                                    <p:anim calcmode="lin" valueType="num">
                                      <p:cBhvr>
                                        <p:cTn id="121" dur="500" fill="hold"/>
                                        <p:tgtEl>
                                          <p:spTgt spid="21"/>
                                        </p:tgtEl>
                                        <p:attrNameLst>
                                          <p:attrName>ppt_h</p:attrName>
                                        </p:attrNameLst>
                                      </p:cBhvr>
                                      <p:tavLst>
                                        <p:tav tm="0">
                                          <p:val>
                                            <p:strVal val="#ppt_h"/>
                                          </p:val>
                                        </p:tav>
                                        <p:tav tm="100000">
                                          <p:val>
                                            <p:strVal val="#ppt_h"/>
                                          </p:val>
                                        </p:tav>
                                      </p:tavLst>
                                    </p:anim>
                                  </p:childTnLst>
                                </p:cTn>
                              </p:par>
                            </p:childTnLst>
                          </p:cTn>
                        </p:par>
                        <p:par>
                          <p:cTn id="122" fill="hold">
                            <p:stCondLst>
                              <p:cond delay="2500"/>
                            </p:stCondLst>
                            <p:childTnLst>
                              <p:par>
                                <p:cTn id="123" presetID="22" presetClass="entr" presetSubtype="8" fill="hold" grpId="0" nodeType="afterEffect">
                                  <p:stCondLst>
                                    <p:cond delay="0"/>
                                  </p:stCondLst>
                                  <p:childTnLst>
                                    <p:set>
                                      <p:cBhvr>
                                        <p:cTn id="124" dur="1" fill="hold">
                                          <p:stCondLst>
                                            <p:cond delay="0"/>
                                          </p:stCondLst>
                                        </p:cTn>
                                        <p:tgtEl>
                                          <p:spTgt spid="2">
                                            <p:txEl>
                                              <p:pRg st="7" end="7"/>
                                            </p:txEl>
                                          </p:spTgt>
                                        </p:tgtEl>
                                        <p:attrNameLst>
                                          <p:attrName>style.visibility</p:attrName>
                                        </p:attrNameLst>
                                      </p:cBhvr>
                                      <p:to>
                                        <p:strVal val="visible"/>
                                      </p:to>
                                    </p:set>
                                    <p:animEffect transition="in" filter="wipe(left)">
                                      <p:cBhvr>
                                        <p:cTn id="125"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AE2429B-4CE5-0178-556C-927D8179D3EE}"/>
              </a:ext>
            </a:extLst>
          </p:cNvPr>
          <p:cNvSpPr txBox="1"/>
          <p:nvPr/>
        </p:nvSpPr>
        <p:spPr>
          <a:xfrm>
            <a:off x="0" y="3002786"/>
            <a:ext cx="12192000" cy="1446550"/>
          </a:xfrm>
          <a:prstGeom prst="rect">
            <a:avLst/>
          </a:prstGeom>
          <a:noFill/>
        </p:spPr>
        <p:txBody>
          <a:bodyPr wrap="square">
            <a:spAutoFit/>
            <a:scene3d>
              <a:camera prst="orthographicFront"/>
              <a:lightRig rig="threePt" dir="t"/>
            </a:scene3d>
            <a:sp3d extrusionH="57150" contourW="38100">
              <a:bevelT w="82550" h="38100" prst="coolSlant"/>
              <a:contourClr>
                <a:schemeClr val="accent5"/>
              </a:contourClr>
            </a:sp3d>
          </a:bodyPr>
          <a:lstStyle/>
          <a:p>
            <a:pPr algn="ctr"/>
            <a:r>
              <a:rPr lang="te-IN" sz="8800" b="1" spc="600" dirty="0">
                <a:ln w="15875">
                  <a:noFill/>
                  <a:prstDash val="solid"/>
                </a:ln>
                <a:solidFill>
                  <a:srgbClr val="FFFFFF"/>
                </a:solidFill>
                <a:effectLst>
                  <a:outerShdw blurRad="38100" dist="22860" dir="5400000" algn="tl" rotWithShape="0">
                    <a:srgbClr val="000000">
                      <a:alpha val="30000"/>
                    </a:srgbClr>
                  </a:outerShdw>
                </a:effectLst>
                <a:latin typeface="Sree Krushnadevaraya" pitchFamily="2" charset="0"/>
                <a:cs typeface="Sree Krushnadevaraya" pitchFamily="2" charset="0"/>
              </a:rPr>
              <a:t>మనం ఏమి పంచుకోవాలి</a:t>
            </a:r>
            <a:r>
              <a:rPr lang="en-US" sz="8800" b="1" spc="600" dirty="0">
                <a:ln w="15875">
                  <a:noFill/>
                  <a:prstDash val="solid"/>
                </a:ln>
                <a:solidFill>
                  <a:srgbClr val="FFFFFF"/>
                </a:solidFill>
                <a:effectLst>
                  <a:outerShdw blurRad="38100" dist="22860" dir="5400000" algn="tl" rotWithShape="0">
                    <a:srgbClr val="000000">
                      <a:alpha val="30000"/>
                    </a:srgbClr>
                  </a:outerShdw>
                </a:effectLst>
                <a:latin typeface="Sree Krushnadevaraya" pitchFamily="2" charset="0"/>
                <a:cs typeface="Sree Krushnadevaraya" pitchFamily="2" charset="0"/>
              </a:rPr>
              <a:t>?</a:t>
            </a:r>
            <a:endParaRPr lang="en-US" sz="8800" b="1" spc="600" noProof="0" dirty="0">
              <a:ln w="15875">
                <a:noFill/>
                <a:prstDash val="solid"/>
              </a:ln>
              <a:solidFill>
                <a:srgbClr val="FFFFFF"/>
              </a:solidFill>
              <a:effectLst>
                <a:outerShdw blurRad="38100" dist="22860" dir="5400000" algn="tl" rotWithShape="0">
                  <a:srgbClr val="000000">
                    <a:alpha val="30000"/>
                  </a:srgbClr>
                </a:outerShdw>
              </a:effectLst>
              <a:latin typeface="Sree Krushnadevaraya" pitchFamily="2" charset="0"/>
              <a:cs typeface="Sree Krushnadevaraya" pitchFamily="2" charset="0"/>
            </a:endParaRPr>
          </a:p>
        </p:txBody>
      </p:sp>
    </p:spTree>
    <p:extLst>
      <p:ext uri="{BB962C8B-B14F-4D97-AF65-F5344CB8AC3E}">
        <p14:creationId xmlns:p14="http://schemas.microsoft.com/office/powerpoint/2010/main" val="375398154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1" name="Rectángulo 20">
            <a:extLst>
              <a:ext uri="{FF2B5EF4-FFF2-40B4-BE49-F238E27FC236}">
                <a16:creationId xmlns:a16="http://schemas.microsoft.com/office/drawing/2014/main" id="{F7438DB5-6B21-2793-F09B-0023B1B908BF}"/>
              </a:ext>
            </a:extLst>
          </p:cNvPr>
          <p:cNvSpPr>
            <a:spLocks noGrp="1" noRot="1" noMove="1" noResize="1" noEditPoints="1" noAdjustHandles="1" noChangeArrowheads="1" noChangeShapeType="1"/>
          </p:cNvSpPr>
          <p:nvPr/>
        </p:nvSpPr>
        <p:spPr>
          <a:xfrm>
            <a:off x="0" y="0"/>
            <a:ext cx="12192000" cy="1409877"/>
          </a:xfrm>
          <a:prstGeom prst="rect">
            <a:avLst/>
          </a:prstGeom>
          <a:blipFill dpi="0" rotWithShape="1">
            <a:blip r:embed="rId3" cstate="hqprint">
              <a:duotone>
                <a:schemeClr val="accent2">
                  <a:shade val="45000"/>
                  <a:satMod val="135000"/>
                </a:schemeClr>
                <a:prstClr val="white"/>
              </a:duotone>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latin typeface="Sree Krushnadevaraya" pitchFamily="2" charset="0"/>
              <a:cs typeface="Sree Krushnadevaraya" pitchFamily="2" charset="0"/>
            </a:endParaRPr>
          </a:p>
        </p:txBody>
      </p:sp>
      <p:sp>
        <p:nvSpPr>
          <p:cNvPr id="3" name="CuadroTexto 2">
            <a:extLst>
              <a:ext uri="{FF2B5EF4-FFF2-40B4-BE49-F238E27FC236}">
                <a16:creationId xmlns:a16="http://schemas.microsoft.com/office/drawing/2014/main" id="{E40D9DDA-20EF-5589-29DE-B6989682B541}"/>
              </a:ext>
            </a:extLst>
          </p:cNvPr>
          <p:cNvSpPr txBox="1"/>
          <p:nvPr/>
        </p:nvSpPr>
        <p:spPr>
          <a:xfrm>
            <a:off x="2802834" y="130626"/>
            <a:ext cx="9389165" cy="769441"/>
          </a:xfrm>
          <a:prstGeom prst="rect">
            <a:avLst/>
          </a:prstGeom>
          <a:noFill/>
        </p:spPr>
        <p:txBody>
          <a:bodyPr wrap="square">
            <a:spAutoFit/>
            <a:scene3d>
              <a:camera prst="orthographicFront"/>
              <a:lightRig rig="sunset" dir="t"/>
            </a:scene3d>
            <a:sp3d extrusionH="57150" prstMaterial="matte">
              <a:bevelT w="63500" h="12700" prst="angle"/>
              <a:contourClr>
                <a:schemeClr val="bg1">
                  <a:lumMod val="65000"/>
                </a:schemeClr>
              </a:contourClr>
            </a:sp3d>
          </a:bodyPr>
          <a:lstStyle/>
          <a:p>
            <a:pPr algn="ctr"/>
            <a:r>
              <a:rPr lang="te-IN" sz="4400" b="1" dirty="0">
                <a:ln/>
                <a:solidFill>
                  <a:schemeClr val="accent2">
                    <a:lumMod val="75000"/>
                  </a:schemeClr>
                </a:solidFill>
                <a:effectLst>
                  <a:outerShdw blurRad="50800" dist="50800" dir="3300000" algn="ctr" rotWithShape="0">
                    <a:schemeClr val="bg1">
                      <a:alpha val="68000"/>
                    </a:schemeClr>
                  </a:outerShdw>
                </a:effectLst>
                <a:latin typeface="Sree Krushnadevaraya" pitchFamily="2" charset="0"/>
                <a:cs typeface="Sree Krushnadevaraya" pitchFamily="2" charset="0"/>
              </a:rPr>
              <a:t>గొప్ప ఆదేశం - ది గ్రేట్ కమిషన్</a:t>
            </a:r>
          </a:p>
        </p:txBody>
      </p:sp>
      <p:sp>
        <p:nvSpPr>
          <p:cNvPr id="5" name="CuadroTexto 4">
            <a:extLst>
              <a:ext uri="{FF2B5EF4-FFF2-40B4-BE49-F238E27FC236}">
                <a16:creationId xmlns:a16="http://schemas.microsoft.com/office/drawing/2014/main" id="{D45AFB70-95FA-DEB3-96F3-E0B8898C211E}"/>
              </a:ext>
            </a:extLst>
          </p:cNvPr>
          <p:cNvSpPr txBox="1"/>
          <p:nvPr/>
        </p:nvSpPr>
        <p:spPr>
          <a:xfrm>
            <a:off x="3167062" y="787280"/>
            <a:ext cx="8524875" cy="707886"/>
          </a:xfrm>
          <a:prstGeom prst="rect">
            <a:avLst/>
          </a:prstGeom>
          <a:noFill/>
        </p:spPr>
        <p:txBody>
          <a:bodyPr wrap="square">
            <a:spAutoFit/>
            <a:scene3d>
              <a:camera prst="orthographicFront"/>
              <a:lightRig rig="threePt" dir="t"/>
            </a:scene3d>
            <a:sp3d extrusionH="57150">
              <a:bevelT w="38100" h="38100"/>
            </a:sp3d>
          </a:bodyPr>
          <a:lstStyle/>
          <a:p>
            <a:pPr algn="ctr"/>
            <a:r>
              <a:rPr lang="en-US" sz="2000" b="1" noProof="0" dirty="0">
                <a:solidFill>
                  <a:schemeClr val="accent6">
                    <a:lumMod val="75000"/>
                  </a:schemeClr>
                </a:solidFill>
                <a:latin typeface="Sree Krushnadevaraya" pitchFamily="2" charset="0"/>
                <a:cs typeface="Sree Krushnadevaraya" pitchFamily="2" charset="0"/>
              </a:rPr>
              <a:t>“</a:t>
            </a:r>
            <a:r>
              <a:rPr lang="te-IN" sz="2000" b="1" dirty="0">
                <a:solidFill>
                  <a:schemeClr val="accent6">
                    <a:lumMod val="75000"/>
                  </a:schemeClr>
                </a:solidFill>
                <a:latin typeface="Sree Krushnadevaraya" pitchFamily="2" charset="0"/>
                <a:cs typeface="Sree Krushnadevaraya" pitchFamily="2" charset="0"/>
              </a:rPr>
              <a:t>కాబట్టి మీరు వెళ్లి, సమస్త జనులను శిష్యులనుగాచేయుడి; తండ్రియొక్కయు కుమారునియొక్కయు పరిశుద్ధాత్మయొక్కయు నామములోనికి వారికి బాప్తిస్మ మిచ్చుచు</a:t>
            </a:r>
            <a:r>
              <a:rPr lang="en-US" sz="2000" b="1" noProof="0" dirty="0">
                <a:solidFill>
                  <a:schemeClr val="accent6">
                    <a:lumMod val="75000"/>
                  </a:schemeClr>
                </a:solidFill>
                <a:latin typeface="Sree Krushnadevaraya" pitchFamily="2" charset="0"/>
                <a:cs typeface="Sree Krushnadevaraya" pitchFamily="2" charset="0"/>
              </a:rPr>
              <a:t>” (</a:t>
            </a:r>
            <a:r>
              <a:rPr lang="te-IN" sz="2000" b="1" dirty="0">
                <a:solidFill>
                  <a:schemeClr val="accent6">
                    <a:lumMod val="75000"/>
                  </a:schemeClr>
                </a:solidFill>
                <a:latin typeface="Sree Krushnadevaraya" pitchFamily="2" charset="0"/>
                <a:cs typeface="Sree Krushnadevaraya" pitchFamily="2" charset="0"/>
              </a:rPr>
              <a:t>మత్తయి</a:t>
            </a:r>
            <a:r>
              <a:rPr lang="en-US" sz="2000" b="1" noProof="0" dirty="0">
                <a:solidFill>
                  <a:schemeClr val="accent6">
                    <a:lumMod val="75000"/>
                  </a:schemeClr>
                </a:solidFill>
                <a:latin typeface="Sree Krushnadevaraya" pitchFamily="2" charset="0"/>
                <a:cs typeface="Sree Krushnadevaraya" pitchFamily="2" charset="0"/>
              </a:rPr>
              <a:t> 28:19)</a:t>
            </a:r>
          </a:p>
        </p:txBody>
      </p:sp>
      <p:sp>
        <p:nvSpPr>
          <p:cNvPr id="6" name="CuadroTexto 5">
            <a:extLst>
              <a:ext uri="{FF2B5EF4-FFF2-40B4-BE49-F238E27FC236}">
                <a16:creationId xmlns:a16="http://schemas.microsoft.com/office/drawing/2014/main" id="{CBD03547-B7B0-FA5F-42A3-9ABB42E5C9B6}"/>
              </a:ext>
            </a:extLst>
          </p:cNvPr>
          <p:cNvSpPr txBox="1"/>
          <p:nvPr/>
        </p:nvSpPr>
        <p:spPr>
          <a:xfrm>
            <a:off x="2412304" y="1479450"/>
            <a:ext cx="6769796" cy="1015663"/>
          </a:xfrm>
          <a:prstGeom prst="rect">
            <a:avLst/>
          </a:prstGeom>
          <a:noFill/>
        </p:spPr>
        <p:txBody>
          <a:bodyPr wrap="square" rtlCol="0">
            <a:spAutoFit/>
          </a:bodyPr>
          <a:lstStyle/>
          <a:p>
            <a:pPr>
              <a:spcBef>
                <a:spcPts val="600"/>
              </a:spcBef>
            </a:pPr>
            <a:r>
              <a:rPr lang="te-IN" sz="2000" b="1" dirty="0">
                <a:solidFill>
                  <a:schemeClr val="tx1">
                    <a:lumMod val="95000"/>
                    <a:lumOff val="5000"/>
                  </a:schemeClr>
                </a:solidFill>
                <a:latin typeface="Sree Krushnadevaraya" pitchFamily="2" charset="0"/>
                <a:cs typeface="Sree Krushnadevaraya" pitchFamily="2" charset="0"/>
              </a:rPr>
              <a:t>కాబట్టి మీరు వెళ్లి, సమస్త జనులను </a:t>
            </a:r>
            <a:r>
              <a:rPr lang="en-US" sz="2000" b="1" dirty="0">
                <a:solidFill>
                  <a:schemeClr val="tx1">
                    <a:lumMod val="95000"/>
                    <a:lumOff val="5000"/>
                  </a:schemeClr>
                </a:solidFill>
                <a:latin typeface="Sree Krushnadevaraya" pitchFamily="2" charset="0"/>
                <a:cs typeface="Sree Krushnadevaraya" pitchFamily="2" charset="0"/>
              </a:rPr>
              <a:t>… </a:t>
            </a:r>
            <a:r>
              <a:rPr lang="te-IN" sz="2000" b="1" dirty="0">
                <a:solidFill>
                  <a:schemeClr val="tx1">
                    <a:lumMod val="95000"/>
                    <a:lumOff val="5000"/>
                  </a:schemeClr>
                </a:solidFill>
                <a:latin typeface="Sree Krushnadevaraya" pitchFamily="2" charset="0"/>
                <a:cs typeface="Sree Krushnadevaraya" pitchFamily="2" charset="0"/>
              </a:rPr>
              <a:t>యేసు తన పునరుత్థానము తరువాత తనను చూడడానికి సమావేశమైన ప్రజలకు ఇచ్చిన ఆజ్ఞ ఇది (మత్తయి 28:18-19).</a:t>
            </a:r>
            <a:endParaRPr lang="en-US" sz="2000" b="1" noProof="0" dirty="0">
              <a:solidFill>
                <a:schemeClr val="tx1">
                  <a:lumMod val="95000"/>
                  <a:lumOff val="5000"/>
                </a:schemeClr>
              </a:solidFill>
              <a:latin typeface="Sree Krushnadevaraya" pitchFamily="2" charset="0"/>
              <a:cs typeface="Sree Krushnadevaraya" pitchFamily="2" charset="0"/>
            </a:endParaRPr>
          </a:p>
        </p:txBody>
      </p:sp>
      <p:pic>
        <p:nvPicPr>
          <p:cNvPr id="4" name="Imagen 3">
            <a:extLst>
              <a:ext uri="{FF2B5EF4-FFF2-40B4-BE49-F238E27FC236}">
                <a16:creationId xmlns:a16="http://schemas.microsoft.com/office/drawing/2014/main" id="{900FE6BA-A690-23AA-B385-1848D243BA5B}"/>
              </a:ext>
            </a:extLst>
          </p:cNvPr>
          <p:cNvPicPr>
            <a:picLocks noChangeAspect="1"/>
          </p:cNvPicPr>
          <p:nvPr/>
        </p:nvPicPr>
        <p:blipFill>
          <a:blip r:embed="rId4">
            <a:extLst>
              <a:ext uri="{28A0092B-C50C-407E-A947-70E740481C1C}">
                <a14:useLocalDpi xmlns:a14="http://schemas.microsoft.com/office/drawing/2010/main"/>
              </a:ext>
            </a:extLst>
          </a:blip>
          <a:srcRect/>
          <a:stretch/>
        </p:blipFill>
        <p:spPr>
          <a:xfrm>
            <a:off x="209549" y="135393"/>
            <a:ext cx="2133903" cy="3138092"/>
          </a:xfrm>
          <a:prstGeom prst="rect">
            <a:avLst/>
          </a:prstGeom>
          <a:solidFill>
            <a:srgbClr val="FFFFFF">
              <a:shade val="85000"/>
            </a:srgbClr>
          </a:solidFill>
          <a:ln w="88900" cap="sq">
            <a:solidFill>
              <a:schemeClr val="accent6"/>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Imagen 8">
            <a:extLst>
              <a:ext uri="{FF2B5EF4-FFF2-40B4-BE49-F238E27FC236}">
                <a16:creationId xmlns:a16="http://schemas.microsoft.com/office/drawing/2014/main" id="{DE89508C-BD11-54BD-C8AE-09BA7B4A281D}"/>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9250952" y="1545133"/>
            <a:ext cx="2753129" cy="2893693"/>
          </a:xfrm>
          <a:prstGeom prst="rect">
            <a:avLst/>
          </a:prstGeom>
          <a:ln w="38100" cap="sq">
            <a:solidFill>
              <a:srgbClr val="485B7D"/>
            </a:solidFill>
            <a:prstDash val="solid"/>
            <a:miter lim="800000"/>
          </a:ln>
          <a:effectLst>
            <a:outerShdw blurRad="50800" dist="38100" dir="2700000" algn="tl" rotWithShape="0">
              <a:srgbClr val="000000">
                <a:alpha val="43000"/>
              </a:srgbClr>
            </a:outerShdw>
          </a:effectLst>
        </p:spPr>
      </p:pic>
      <p:pic>
        <p:nvPicPr>
          <p:cNvPr id="15" name="Imagen 14">
            <a:extLst>
              <a:ext uri="{FF2B5EF4-FFF2-40B4-BE49-F238E27FC236}">
                <a16:creationId xmlns:a16="http://schemas.microsoft.com/office/drawing/2014/main" id="{68984CCF-D5DF-EDB0-40FF-727550677BAF}"/>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a:fillRect/>
          </a:stretch>
        </p:blipFill>
        <p:spPr>
          <a:xfrm>
            <a:off x="209548" y="3508789"/>
            <a:ext cx="2133903" cy="3157141"/>
          </a:xfrm>
          <a:prstGeom prst="rect">
            <a:avLst/>
          </a:prstGeom>
          <a:solidFill>
            <a:srgbClr val="FFFFFF">
              <a:shade val="85000"/>
            </a:srgbClr>
          </a:solidFill>
          <a:ln w="88900" cap="sq">
            <a:solidFill>
              <a:srgbClr val="B54009"/>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18" name="Grupo 17">
            <a:extLst>
              <a:ext uri="{FF2B5EF4-FFF2-40B4-BE49-F238E27FC236}">
                <a16:creationId xmlns:a16="http://schemas.microsoft.com/office/drawing/2014/main" id="{832285DB-A4A6-7759-2529-5610539322BB}"/>
              </a:ext>
            </a:extLst>
          </p:cNvPr>
          <p:cNvGrpSpPr/>
          <p:nvPr/>
        </p:nvGrpSpPr>
        <p:grpSpPr>
          <a:xfrm>
            <a:off x="7694605" y="4656906"/>
            <a:ext cx="4170182" cy="1993240"/>
            <a:chOff x="6207347" y="4838746"/>
            <a:chExt cx="3705187" cy="1770984"/>
          </a:xfrm>
          <a:effectLst>
            <a:outerShdw blurRad="50800" dist="38100" dir="2700000" algn="tl" rotWithShape="0">
              <a:prstClr val="black">
                <a:alpha val="40000"/>
              </a:prstClr>
            </a:outerShdw>
          </a:effectLst>
        </p:grpSpPr>
        <p:pic>
          <p:nvPicPr>
            <p:cNvPr id="17" name="Imagen 16">
              <a:extLst>
                <a:ext uri="{FF2B5EF4-FFF2-40B4-BE49-F238E27FC236}">
                  <a16:creationId xmlns:a16="http://schemas.microsoft.com/office/drawing/2014/main" id="{BCC12EDE-1E42-1BC8-AE51-286B0443CA50}"/>
                </a:ext>
              </a:extLst>
            </p:cNvPr>
            <p:cNvPicPr>
              <a:picLocks noChangeAspect="1"/>
            </p:cNvPicPr>
            <p:nvPr/>
          </p:nvPicPr>
          <p:blipFill rotWithShape="1">
            <a:blip r:embed="rId7" cstate="hqprint">
              <a:extLst>
                <a:ext uri="{28A0092B-C50C-407E-A947-70E740481C1C}">
                  <a14:useLocalDpi xmlns:a14="http://schemas.microsoft.com/office/drawing/2010/main"/>
                </a:ext>
              </a:extLst>
            </a:blip>
            <a:srcRect/>
            <a:stretch>
              <a:fillRect/>
            </a:stretch>
          </p:blipFill>
          <p:spPr>
            <a:xfrm>
              <a:off x="6207347" y="4838746"/>
              <a:ext cx="3705187" cy="1770984"/>
            </a:xfrm>
            <a:prstGeom prst="rect">
              <a:avLst/>
            </a:prstGeom>
            <a:ln>
              <a:noFill/>
            </a:ln>
            <a:effectLst>
              <a:outerShdw blurRad="190500" algn="tl" rotWithShape="0">
                <a:srgbClr val="000000">
                  <a:alpha val="70000"/>
                </a:srgbClr>
              </a:outerShdw>
            </a:effectLst>
          </p:spPr>
        </p:pic>
        <p:pic>
          <p:nvPicPr>
            <p:cNvPr id="8" name="Imagen 7">
              <a:extLst>
                <a:ext uri="{FF2B5EF4-FFF2-40B4-BE49-F238E27FC236}">
                  <a16:creationId xmlns:a16="http://schemas.microsoft.com/office/drawing/2014/main" id="{62E0F21D-CF79-2568-C4A6-0169DB7F8AE4}"/>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163028" y="4907113"/>
              <a:ext cx="700356" cy="583994"/>
            </a:xfrm>
            <a:prstGeom prst="rect">
              <a:avLst/>
            </a:prstGeom>
          </p:spPr>
        </p:pic>
      </p:grpSp>
      <p:sp>
        <p:nvSpPr>
          <p:cNvPr id="20" name="CuadroTexto 19">
            <a:extLst>
              <a:ext uri="{FF2B5EF4-FFF2-40B4-BE49-F238E27FC236}">
                <a16:creationId xmlns:a16="http://schemas.microsoft.com/office/drawing/2014/main" id="{3F0D98D7-3CA3-312B-21BD-8B49D4A51294}"/>
              </a:ext>
            </a:extLst>
          </p:cNvPr>
          <p:cNvSpPr txBox="1"/>
          <p:nvPr/>
        </p:nvSpPr>
        <p:spPr>
          <a:xfrm>
            <a:off x="2440879" y="4394062"/>
            <a:ext cx="4988621" cy="2554545"/>
          </a:xfrm>
          <a:prstGeom prst="rect">
            <a:avLst/>
          </a:prstGeom>
          <a:noFill/>
        </p:spPr>
        <p:txBody>
          <a:bodyPr wrap="square">
            <a:spAutoFit/>
          </a:bodyPr>
          <a:lstStyle/>
          <a:p>
            <a:pPr>
              <a:spcBef>
                <a:spcPts val="600"/>
              </a:spcBef>
            </a:pPr>
            <a:r>
              <a:rPr lang="te-IN" sz="2000" b="1" dirty="0">
                <a:latin typeface="Sree Krushnadevaraya" pitchFamily="2" charset="0"/>
                <a:cs typeface="Sree Krushnadevaraya" pitchFamily="2" charset="0"/>
              </a:rPr>
              <a:t>పేతురు మరియు యోహానుల వలె, "మనము చూచినవాటిని విన్నవాటినిగూర్చి మాటలాడకుండ ఉండలేము" (అపొస్తలుల కార్యములు 4:20). మేము ఒక మండపం నుండి మాట్లాడవచ్చు, వీధుల్లో కేకలు వేయవచ్చు, సోషల్ మీడియాలో మా సాక్ష్యాలను పంచుకోవచ్చు, లేదా కేవలం ఎవరితోనైనా పంచుకోవచ్చు. మనమందరమూ ఇందులో పాలుపంచుకొంటున్నాం.</a:t>
            </a:r>
            <a:endParaRPr lang="en-US" sz="2000" b="1" noProof="0" dirty="0">
              <a:latin typeface="Sree Krushnadevaraya" pitchFamily="2" charset="0"/>
              <a:cs typeface="Sree Krushnadevaraya" pitchFamily="2" charset="0"/>
            </a:endParaRPr>
          </a:p>
        </p:txBody>
      </p:sp>
      <p:sp>
        <p:nvSpPr>
          <p:cNvPr id="7" name="CuadroTexto 6">
            <a:extLst>
              <a:ext uri="{FF2B5EF4-FFF2-40B4-BE49-F238E27FC236}">
                <a16:creationId xmlns:a16="http://schemas.microsoft.com/office/drawing/2014/main" id="{0E479DA4-CD49-5E3F-0143-06F611B0F7A3}"/>
              </a:ext>
            </a:extLst>
          </p:cNvPr>
          <p:cNvSpPr txBox="1"/>
          <p:nvPr/>
        </p:nvSpPr>
        <p:spPr>
          <a:xfrm>
            <a:off x="2412304" y="3548312"/>
            <a:ext cx="6769796" cy="707886"/>
          </a:xfrm>
          <a:prstGeom prst="rect">
            <a:avLst/>
          </a:prstGeom>
          <a:noFill/>
        </p:spPr>
        <p:txBody>
          <a:bodyPr wrap="square">
            <a:spAutoFit/>
          </a:bodyPr>
          <a:lstStyle/>
          <a:p>
            <a:pPr lvl="0">
              <a:spcBef>
                <a:spcPts val="600"/>
              </a:spcBef>
              <a:defRPr/>
            </a:pPr>
            <a:r>
              <a:rPr lang="te-IN" sz="2000" b="1" dirty="0">
                <a:solidFill>
                  <a:prstClr val="black"/>
                </a:solidFill>
                <a:latin typeface="Sree Krushnadevaraya" pitchFamily="2" charset="0"/>
                <a:cs typeface="Sree Krushnadevaraya" pitchFamily="2" charset="0"/>
              </a:rPr>
              <a:t>ఆ శిష్యులు, ఇతర శిష్యులకు బోధించారు... ఇంకా రెండు వేల సంవత్సరాల పాటు... మన రోజు వరకు. ఇప్పుడు, మనం యేసు ఆజ్ఞను అందుకుంటున్నాము.</a:t>
            </a:r>
            <a:endParaRPr kumimoji="0" lang="en-US" sz="2000" b="1" i="0" u="none" strike="noStrike" kern="1200" cap="none" spc="0" normalizeH="0" baseline="0" noProof="0" dirty="0">
              <a:ln>
                <a:noFill/>
              </a:ln>
              <a:solidFill>
                <a:prstClr val="black"/>
              </a:solidFill>
              <a:effectLst/>
              <a:uLnTx/>
              <a:uFillTx/>
              <a:latin typeface="Sree Krushnadevaraya" pitchFamily="2" charset="0"/>
              <a:cs typeface="Sree Krushnadevaraya" pitchFamily="2" charset="0"/>
            </a:endParaRPr>
          </a:p>
        </p:txBody>
      </p:sp>
      <p:sp>
        <p:nvSpPr>
          <p:cNvPr id="11" name="CuadroTexto 10">
            <a:extLst>
              <a:ext uri="{FF2B5EF4-FFF2-40B4-BE49-F238E27FC236}">
                <a16:creationId xmlns:a16="http://schemas.microsoft.com/office/drawing/2014/main" id="{97E0E246-6807-F908-5EFA-FF22D605225E}"/>
              </a:ext>
            </a:extLst>
          </p:cNvPr>
          <p:cNvSpPr txBox="1"/>
          <p:nvPr/>
        </p:nvSpPr>
        <p:spPr>
          <a:xfrm>
            <a:off x="2412304" y="2484853"/>
            <a:ext cx="6838648" cy="1015663"/>
          </a:xfrm>
          <a:prstGeom prst="rect">
            <a:avLst/>
          </a:prstGeom>
          <a:noFill/>
        </p:spPr>
        <p:txBody>
          <a:bodyPr wrap="square">
            <a:spAutoFit/>
          </a:bodyPr>
          <a:lstStyle/>
          <a:p>
            <a:pPr lvl="0">
              <a:spcBef>
                <a:spcPts val="600"/>
              </a:spcBef>
              <a:defRPr/>
            </a:pPr>
            <a:r>
              <a:rPr lang="te-IN" sz="2000" b="1" dirty="0">
                <a:solidFill>
                  <a:prstClr val="black"/>
                </a:solidFill>
                <a:latin typeface="Sree Krushnadevaraya" pitchFamily="2" charset="0"/>
                <a:cs typeface="Sree Krushnadevaraya" pitchFamily="2" charset="0"/>
              </a:rPr>
              <a:t>వారు ఏమి చేయవలసి ఉంది? వారు వెళ్లి శిష్యులను చేయవలసింది. అంటే, ప్రజలను సంప్రదించడం, వారికి బాప్తిస్మం ఇవ్వడం మరియు యేసు శిష్యులుగా ఉండాలని వారికి బోధించడం (మత్త. 28:19-20).</a:t>
            </a:r>
            <a:endParaRPr kumimoji="0" lang="en-US" sz="2000" b="1" i="0" u="none" strike="noStrike" kern="1200" cap="none" spc="0" normalizeH="0" baseline="0" noProof="0" dirty="0">
              <a:ln>
                <a:noFill/>
              </a:ln>
              <a:solidFill>
                <a:prstClr val="black"/>
              </a:solidFill>
              <a:effectLst/>
              <a:uLnTx/>
              <a:uFillTx/>
              <a:latin typeface="Sree Krushnadevaraya" pitchFamily="2" charset="0"/>
              <a:cs typeface="Sree Krushnadevaraya" pitchFamily="2" charset="0"/>
            </a:endParaRPr>
          </a:p>
        </p:txBody>
      </p:sp>
    </p:spTree>
    <p:extLst>
      <p:ext uri="{BB962C8B-B14F-4D97-AF65-F5344CB8AC3E}">
        <p14:creationId xmlns:p14="http://schemas.microsoft.com/office/powerpoint/2010/main" val="374200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6"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1+#ppt_w/2"/>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5"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randombar(vertical)">
                                      <p:cBhvr>
                                        <p:cTn id="31" dur="500"/>
                                        <p:tgtEl>
                                          <p:spTgt spid="9"/>
                                        </p:tgtEl>
                                      </p:cBhvr>
                                    </p:animEffec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left)">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37" presetClass="entr" presetSubtype="0"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1000"/>
                                        <p:tgtEl>
                                          <p:spTgt spid="15"/>
                                        </p:tgtEl>
                                      </p:cBhvr>
                                    </p:animEffect>
                                    <p:anim calcmode="lin" valueType="num">
                                      <p:cBhvr>
                                        <p:cTn id="41" dur="1000" fill="hold"/>
                                        <p:tgtEl>
                                          <p:spTgt spid="15"/>
                                        </p:tgtEl>
                                        <p:attrNameLst>
                                          <p:attrName>ppt_x</p:attrName>
                                        </p:attrNameLst>
                                      </p:cBhvr>
                                      <p:tavLst>
                                        <p:tav tm="0">
                                          <p:val>
                                            <p:strVal val="#ppt_x"/>
                                          </p:val>
                                        </p:tav>
                                        <p:tav tm="100000">
                                          <p:val>
                                            <p:strVal val="#ppt_x"/>
                                          </p:val>
                                        </p:tav>
                                      </p:tavLst>
                                    </p:anim>
                                    <p:anim calcmode="lin" valueType="num">
                                      <p:cBhvr>
                                        <p:cTn id="42" dur="900" decel="100000" fill="hold"/>
                                        <p:tgtEl>
                                          <p:spTgt spid="15"/>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1000"/>
                                        <p:tgtEl>
                                          <p:spTgt spid="7"/>
                                        </p:tgtEl>
                                      </p:cBhvr>
                                    </p:animEffect>
                                    <p:anim calcmode="lin" valueType="num">
                                      <p:cBhvr>
                                        <p:cTn id="47" dur="1000" fill="hold"/>
                                        <p:tgtEl>
                                          <p:spTgt spid="7"/>
                                        </p:tgtEl>
                                        <p:attrNameLst>
                                          <p:attrName>ppt_x</p:attrName>
                                        </p:attrNameLst>
                                      </p:cBhvr>
                                      <p:tavLst>
                                        <p:tav tm="0">
                                          <p:val>
                                            <p:strVal val="#ppt_x"/>
                                          </p:val>
                                        </p:tav>
                                        <p:tav tm="100000">
                                          <p:val>
                                            <p:strVal val="#ppt_x"/>
                                          </p:val>
                                        </p:tav>
                                      </p:tavLst>
                                    </p:anim>
                                    <p:anim calcmode="lin" valueType="num">
                                      <p:cBhvr>
                                        <p:cTn id="48" dur="900" decel="100000" fill="hold"/>
                                        <p:tgtEl>
                                          <p:spTgt spid="7"/>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2" fill="hold" grpId="0" nodeType="clickEffect">
                                  <p:stCondLst>
                                    <p:cond delay="0"/>
                                  </p:stCondLst>
                                  <p:childTnLst>
                                    <p:set>
                                      <p:cBhvr>
                                        <p:cTn id="53" dur="1" fill="hold">
                                          <p:stCondLst>
                                            <p:cond delay="0"/>
                                          </p:stCondLst>
                                        </p:cTn>
                                        <p:tgtEl>
                                          <p:spTgt spid="20"/>
                                        </p:tgtEl>
                                        <p:attrNameLst>
                                          <p:attrName>style.visibility</p:attrName>
                                        </p:attrNameLst>
                                      </p:cBhvr>
                                      <p:to>
                                        <p:strVal val="visible"/>
                                      </p:to>
                                    </p:set>
                                    <p:anim calcmode="lin" valueType="num">
                                      <p:cBhvr additive="base">
                                        <p:cTn id="54" dur="500" fill="hold"/>
                                        <p:tgtEl>
                                          <p:spTgt spid="20"/>
                                        </p:tgtEl>
                                        <p:attrNameLst>
                                          <p:attrName>ppt_x</p:attrName>
                                        </p:attrNameLst>
                                      </p:cBhvr>
                                      <p:tavLst>
                                        <p:tav tm="0">
                                          <p:val>
                                            <p:strVal val="1+#ppt_w/2"/>
                                          </p:val>
                                        </p:tav>
                                        <p:tav tm="100000">
                                          <p:val>
                                            <p:strVal val="#ppt_x"/>
                                          </p:val>
                                        </p:tav>
                                      </p:tavLst>
                                    </p:anim>
                                    <p:anim calcmode="lin" valueType="num">
                                      <p:cBhvr additive="base">
                                        <p:cTn id="55" dur="500" fill="hold"/>
                                        <p:tgtEl>
                                          <p:spTgt spid="20"/>
                                        </p:tgtEl>
                                        <p:attrNameLst>
                                          <p:attrName>ppt_y</p:attrName>
                                        </p:attrNameLst>
                                      </p:cBhvr>
                                      <p:tavLst>
                                        <p:tav tm="0">
                                          <p:val>
                                            <p:strVal val="#ppt_y"/>
                                          </p:val>
                                        </p:tav>
                                        <p:tav tm="100000">
                                          <p:val>
                                            <p:strVal val="#ppt_y"/>
                                          </p:val>
                                        </p:tav>
                                      </p:tavLst>
                                    </p:anim>
                                  </p:childTnLst>
                                </p:cTn>
                              </p:par>
                              <p:par>
                                <p:cTn id="56" presetID="2" presetClass="entr" presetSubtype="2" fill="hold" nodeType="with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additive="base">
                                        <p:cTn id="58" dur="500" fill="hold"/>
                                        <p:tgtEl>
                                          <p:spTgt spid="18"/>
                                        </p:tgtEl>
                                        <p:attrNameLst>
                                          <p:attrName>ppt_x</p:attrName>
                                        </p:attrNameLst>
                                      </p:cBhvr>
                                      <p:tavLst>
                                        <p:tav tm="0">
                                          <p:val>
                                            <p:strVal val="1+#ppt_w/2"/>
                                          </p:val>
                                        </p:tav>
                                        <p:tav tm="100000">
                                          <p:val>
                                            <p:strVal val="#ppt_x"/>
                                          </p:val>
                                        </p:tav>
                                      </p:tavLst>
                                    </p:anim>
                                    <p:anim calcmode="lin" valueType="num">
                                      <p:cBhvr additive="base">
                                        <p:cTn id="59"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20" grpId="0"/>
      <p:bldP spid="7"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2D00A8F-39F2-EEA3-E272-125414AA1BE1}"/>
              </a:ext>
            </a:extLst>
          </p:cNvPr>
          <p:cNvSpPr txBox="1"/>
          <p:nvPr/>
        </p:nvSpPr>
        <p:spPr>
          <a:xfrm>
            <a:off x="0" y="2705725"/>
            <a:ext cx="12192000" cy="1446550"/>
          </a:xfrm>
          <a:prstGeom prst="rect">
            <a:avLst/>
          </a:prstGeom>
          <a:noFill/>
        </p:spPr>
        <p:txBody>
          <a:bodyPr wrap="square">
            <a:spAutoFit/>
            <a:scene3d>
              <a:camera prst="orthographicFront"/>
              <a:lightRig rig="threePt" dir="t"/>
            </a:scene3d>
            <a:sp3d extrusionH="57150" contourW="38100">
              <a:bevelT w="82550" h="38100" prst="coolSlant"/>
              <a:contourClr>
                <a:schemeClr val="accent6">
                  <a:lumMod val="50000"/>
                </a:schemeClr>
              </a:contourClr>
            </a:sp3d>
          </a:bodyPr>
          <a:lstStyle>
            <a:defPPr>
              <a:defRPr lang="es-ES"/>
            </a:defPPr>
            <a:lvl1pPr algn="ctr">
              <a:defRPr sz="8800" b="1" spc="600">
                <a:ln w="15875">
                  <a:noFill/>
                  <a:prstDash val="solid"/>
                </a:ln>
                <a:solidFill>
                  <a:srgbClr val="FFFFFF"/>
                </a:solidFill>
                <a:effectLst>
                  <a:outerShdw blurRad="38100" dist="22860" dir="5400000" algn="tl" rotWithShape="0">
                    <a:srgbClr val="000000">
                      <a:alpha val="30000"/>
                    </a:srgbClr>
                  </a:outerShdw>
                </a:effectLst>
              </a:defRPr>
            </a:lvl1pPr>
          </a:lstStyle>
          <a:p>
            <a:r>
              <a:rPr lang="te-IN" dirty="0">
                <a:latin typeface="Sree Krushnadevaraya" pitchFamily="2" charset="0"/>
                <a:cs typeface="Sree Krushnadevaraya" pitchFamily="2" charset="0"/>
              </a:rPr>
              <a:t>మనం ఎలా పంచుకోగలం</a:t>
            </a:r>
            <a:r>
              <a:rPr lang="en-US" noProof="0" dirty="0">
                <a:latin typeface="Sree Krushnadevaraya" pitchFamily="2" charset="0"/>
                <a:cs typeface="Sree Krushnadevaraya" pitchFamily="2" charset="0"/>
              </a:rPr>
              <a:t>?</a:t>
            </a:r>
          </a:p>
        </p:txBody>
      </p:sp>
    </p:spTree>
    <p:extLst>
      <p:ext uri="{BB962C8B-B14F-4D97-AF65-F5344CB8AC3E}">
        <p14:creationId xmlns:p14="http://schemas.microsoft.com/office/powerpoint/2010/main" val="164760045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5AF4127C-7AD2-70E3-3D74-6F7FDA3BCAAB}"/>
              </a:ext>
            </a:extLst>
          </p:cNvPr>
          <p:cNvSpPr>
            <a:spLocks noGrp="1" noRot="1" noMove="1" noResize="1" noEditPoints="1" noAdjustHandles="1" noChangeArrowheads="1" noChangeShapeType="1"/>
          </p:cNvSpPr>
          <p:nvPr/>
        </p:nvSpPr>
        <p:spPr>
          <a:xfrm>
            <a:off x="0" y="0"/>
            <a:ext cx="12192000" cy="1409877"/>
          </a:xfrm>
          <a:prstGeom prst="rect">
            <a:avLst/>
          </a:prstGeom>
          <a:blipFill dpi="0" rotWithShape="1">
            <a:blip r:embed="rId3" cstate="hqprint">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latin typeface="Sree Krushnadevaraya" pitchFamily="2" charset="0"/>
              <a:cs typeface="Sree Krushnadevaraya" pitchFamily="2" charset="0"/>
            </a:endParaRPr>
          </a:p>
        </p:txBody>
      </p:sp>
      <p:sp>
        <p:nvSpPr>
          <p:cNvPr id="3" name="CuadroTexto 2">
            <a:extLst>
              <a:ext uri="{FF2B5EF4-FFF2-40B4-BE49-F238E27FC236}">
                <a16:creationId xmlns:a16="http://schemas.microsoft.com/office/drawing/2014/main" id="{969B0983-D3D3-5AC3-B23A-E831A884AB20}"/>
              </a:ext>
            </a:extLst>
          </p:cNvPr>
          <p:cNvSpPr txBox="1"/>
          <p:nvPr/>
        </p:nvSpPr>
        <p:spPr>
          <a:xfrm>
            <a:off x="0" y="145140"/>
            <a:ext cx="12191999" cy="769441"/>
          </a:xfrm>
          <a:prstGeom prst="rect">
            <a:avLst/>
          </a:prstGeom>
          <a:noFill/>
        </p:spPr>
        <p:txBody>
          <a:bodyPr wrap="square">
            <a:spAutoFit/>
          </a:bodyPr>
          <a:lstStyle/>
          <a:p>
            <a:pPr algn="ctr"/>
            <a:r>
              <a:rPr lang="te-IN" sz="4400" b="1" spc="60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7030A0"/>
                  </a:outerShdw>
                </a:effectLst>
                <a:latin typeface="Sree Krushnadevaraya" pitchFamily="2" charset="0"/>
                <a:cs typeface="Sree Krushnadevaraya" pitchFamily="2" charset="0"/>
              </a:rPr>
              <a:t>యేసును అనుకరించడం</a:t>
            </a:r>
          </a:p>
        </p:txBody>
      </p:sp>
      <p:sp>
        <p:nvSpPr>
          <p:cNvPr id="5" name="CuadroTexto 4">
            <a:extLst>
              <a:ext uri="{FF2B5EF4-FFF2-40B4-BE49-F238E27FC236}">
                <a16:creationId xmlns:a16="http://schemas.microsoft.com/office/drawing/2014/main" id="{A5E3C8AA-46D6-50C7-77AB-06C5F8B6FD5D}"/>
              </a:ext>
            </a:extLst>
          </p:cNvPr>
          <p:cNvSpPr txBox="1"/>
          <p:nvPr/>
        </p:nvSpPr>
        <p:spPr>
          <a:xfrm>
            <a:off x="348342" y="723886"/>
            <a:ext cx="11437257" cy="830997"/>
          </a:xfrm>
          <a:prstGeom prst="rect">
            <a:avLst/>
          </a:prstGeom>
          <a:noFill/>
        </p:spPr>
        <p:txBody>
          <a:bodyPr wrap="square">
            <a:spAutoFit/>
          </a:bodyPr>
          <a:lstStyle/>
          <a:p>
            <a:pPr algn="ctr"/>
            <a:r>
              <a:rPr lang="en-US" sz="2400" b="1" noProof="0" dirty="0">
                <a:solidFill>
                  <a:srgbClr val="FFFF99"/>
                </a:solidFill>
                <a:effectLst>
                  <a:outerShdw blurRad="38100" dist="25400" dir="2700000" algn="tl">
                    <a:srgbClr val="000000"/>
                  </a:outerShdw>
                </a:effectLst>
                <a:latin typeface="Sree Krushnadevaraya" pitchFamily="2" charset="0"/>
                <a:cs typeface="Sree Krushnadevaraya" pitchFamily="2" charset="0"/>
              </a:rPr>
              <a:t>“</a:t>
            </a:r>
            <a:r>
              <a:rPr lang="te-IN" sz="2400" b="1" dirty="0">
                <a:solidFill>
                  <a:srgbClr val="FFFF99"/>
                </a:solidFill>
                <a:effectLst>
                  <a:outerShdw blurRad="38100" dist="25400" dir="2700000" algn="tl">
                    <a:srgbClr val="000000"/>
                  </a:outerShdw>
                </a:effectLst>
                <a:latin typeface="Sree Krushnadevaraya" pitchFamily="2" charset="0"/>
                <a:cs typeface="Sree Krushnadevaraya" pitchFamily="2" charset="0"/>
              </a:rPr>
              <a:t>క్రీస్తు ప్రేమ మమ్మును బలవంతము చేయుచున్నది; ఏలాగనగా అందరికొరకు ఒకడు మృతిపొందెను గనుక అందరును మృతిపొందిరనియు,</a:t>
            </a:r>
            <a:r>
              <a:rPr lang="en-US" sz="2400" b="1" noProof="0" dirty="0">
                <a:solidFill>
                  <a:srgbClr val="FFFF99"/>
                </a:solidFill>
                <a:effectLst>
                  <a:outerShdw blurRad="38100" dist="25400" dir="2700000" algn="tl">
                    <a:srgbClr val="000000"/>
                  </a:outerShdw>
                </a:effectLst>
                <a:latin typeface="Sree Krushnadevaraya" pitchFamily="2" charset="0"/>
                <a:cs typeface="Sree Krushnadevaraya" pitchFamily="2" charset="0"/>
              </a:rPr>
              <a:t>” (</a:t>
            </a:r>
            <a:r>
              <a:rPr lang="te-IN" sz="2400" b="1" dirty="0">
                <a:solidFill>
                  <a:srgbClr val="FFFF99"/>
                </a:solidFill>
                <a:effectLst>
                  <a:outerShdw blurRad="38100" dist="25400" dir="2700000" algn="tl">
                    <a:srgbClr val="000000"/>
                  </a:outerShdw>
                </a:effectLst>
                <a:latin typeface="Sree Krushnadevaraya" pitchFamily="2" charset="0"/>
                <a:cs typeface="Sree Krushnadevaraya" pitchFamily="2" charset="0"/>
              </a:rPr>
              <a:t>2 కోరింథీయులకు 5:14</a:t>
            </a:r>
            <a:r>
              <a:rPr lang="en-US" sz="2400" b="1" noProof="0" dirty="0">
                <a:solidFill>
                  <a:srgbClr val="FFFF99"/>
                </a:solidFill>
                <a:effectLst>
                  <a:outerShdw blurRad="38100" dist="25400" dir="2700000" algn="tl">
                    <a:srgbClr val="000000"/>
                  </a:outerShdw>
                </a:effectLst>
                <a:latin typeface="Sree Krushnadevaraya" pitchFamily="2" charset="0"/>
                <a:cs typeface="Sree Krushnadevaraya" pitchFamily="2" charset="0"/>
              </a:rPr>
              <a:t>)</a:t>
            </a:r>
          </a:p>
        </p:txBody>
      </p:sp>
      <p:sp>
        <p:nvSpPr>
          <p:cNvPr id="6" name="CuadroTexto 5">
            <a:extLst>
              <a:ext uri="{FF2B5EF4-FFF2-40B4-BE49-F238E27FC236}">
                <a16:creationId xmlns:a16="http://schemas.microsoft.com/office/drawing/2014/main" id="{278A6810-60FB-6F95-AF29-D95584B59CC8}"/>
              </a:ext>
            </a:extLst>
          </p:cNvPr>
          <p:cNvSpPr txBox="1"/>
          <p:nvPr/>
        </p:nvSpPr>
        <p:spPr>
          <a:xfrm>
            <a:off x="0" y="1509016"/>
            <a:ext cx="6750459" cy="707886"/>
          </a:xfrm>
          <a:prstGeom prst="rect">
            <a:avLst/>
          </a:prstGeom>
          <a:noFill/>
        </p:spPr>
        <p:txBody>
          <a:bodyPr wrap="square" rtlCol="0">
            <a:spAutoFit/>
          </a:bodyPr>
          <a:lstStyle/>
          <a:p>
            <a:pPr>
              <a:spcBef>
                <a:spcPts val="600"/>
              </a:spcBef>
            </a:pPr>
            <a:r>
              <a:rPr lang="te-IN" sz="2000" b="1" dirty="0">
                <a:latin typeface="Sree Krushnadevaraya" pitchFamily="2" charset="0"/>
                <a:cs typeface="Sree Krushnadevaraya" pitchFamily="2" charset="0"/>
              </a:rPr>
              <a:t>“తప్పిపోయిన గొఱ్ఱెలను” వెతకడానికి యేసును ఏది ప్రేరేపించింది (మత్త. 15:24)?</a:t>
            </a:r>
            <a:endParaRPr lang="en-US" sz="2000" b="1" noProof="0" dirty="0">
              <a:latin typeface="Sree Krushnadevaraya" pitchFamily="2" charset="0"/>
              <a:cs typeface="Sree Krushnadevaraya" pitchFamily="2" charset="0"/>
            </a:endParaRPr>
          </a:p>
        </p:txBody>
      </p:sp>
      <p:pic>
        <p:nvPicPr>
          <p:cNvPr id="4" name="Imagen 3">
            <a:extLst>
              <a:ext uri="{FF2B5EF4-FFF2-40B4-BE49-F238E27FC236}">
                <a16:creationId xmlns:a16="http://schemas.microsoft.com/office/drawing/2014/main" id="{40C86752-B6C0-50FE-47A1-A96835F489F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26116" y="1845776"/>
            <a:ext cx="2030495" cy="2720864"/>
          </a:xfrm>
          <a:prstGeom prst="snip2DiagRect">
            <a:avLst/>
          </a:prstGeom>
          <a:solidFill>
            <a:srgbClr val="FFFFFF">
              <a:shade val="85000"/>
            </a:srgbClr>
          </a:solidFill>
          <a:ln w="57150" cap="sq">
            <a:solidFill>
              <a:srgbClr val="FFFF99"/>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a:extLst>
              <a:ext uri="{FF2B5EF4-FFF2-40B4-BE49-F238E27FC236}">
                <a16:creationId xmlns:a16="http://schemas.microsoft.com/office/drawing/2014/main" id="{AC77C50B-5F7A-B464-5B98-C06AFE3A5A1F}"/>
              </a:ext>
            </a:extLst>
          </p:cNvPr>
          <p:cNvPicPr>
            <a:picLocks noChangeAspect="1"/>
          </p:cNvPicPr>
          <p:nvPr/>
        </p:nvPicPr>
        <p:blipFill>
          <a:blip r:embed="rId5" cstate="hqprint">
            <a:extLst>
              <a:ext uri="{28A0092B-C50C-407E-A947-70E740481C1C}">
                <a14:useLocalDpi xmlns:a14="http://schemas.microsoft.com/office/drawing/2010/main"/>
              </a:ext>
            </a:extLst>
          </a:blip>
          <a:srcRect/>
          <a:stretch/>
        </p:blipFill>
        <p:spPr>
          <a:xfrm>
            <a:off x="9142543" y="1640424"/>
            <a:ext cx="2899315" cy="2926216"/>
          </a:xfrm>
          <a:prstGeom prst="snip2DiagRect">
            <a:avLst>
              <a:gd name="adj1" fmla="val 13027"/>
              <a:gd name="adj2" fmla="val 0"/>
            </a:avLst>
          </a:prstGeom>
          <a:solidFill>
            <a:srgbClr val="FFFFFF">
              <a:shade val="85000"/>
            </a:srgbClr>
          </a:solidFill>
          <a:ln w="57150" cap="sq">
            <a:gradFill>
              <a:gsLst>
                <a:gs pos="0">
                  <a:schemeClr val="accent3">
                    <a:lumMod val="20000"/>
                    <a:lumOff val="80000"/>
                  </a:schemeClr>
                </a:gs>
                <a:gs pos="31000">
                  <a:schemeClr val="accent3">
                    <a:lumMod val="20000"/>
                    <a:lumOff val="80000"/>
                  </a:schemeClr>
                </a:gs>
                <a:gs pos="55000">
                  <a:srgbClr val="A8F8F7"/>
                </a:gs>
                <a:gs pos="100000">
                  <a:srgbClr val="A8F8F7"/>
                </a:gs>
              </a:gsLst>
              <a:lin ang="4800000" scaled="0"/>
            </a:gra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2" name="Imagen 11">
            <a:extLst>
              <a:ext uri="{FF2B5EF4-FFF2-40B4-BE49-F238E27FC236}">
                <a16:creationId xmlns:a16="http://schemas.microsoft.com/office/drawing/2014/main" id="{3A24ADB5-820D-65E9-D2B3-F01A53DD6298}"/>
              </a:ext>
            </a:extLst>
          </p:cNvPr>
          <p:cNvPicPr>
            <a:picLocks noChangeAspect="1"/>
          </p:cNvPicPr>
          <p:nvPr/>
        </p:nvPicPr>
        <p:blipFill>
          <a:blip r:embed="rId6">
            <a:extLst>
              <a:ext uri="{28A0092B-C50C-407E-A947-70E740481C1C}">
                <a14:useLocalDpi xmlns:a14="http://schemas.microsoft.com/office/drawing/2010/main"/>
              </a:ext>
            </a:extLst>
          </a:blip>
          <a:srcRect/>
          <a:stretch/>
        </p:blipFill>
        <p:spPr>
          <a:xfrm>
            <a:off x="156862" y="3946679"/>
            <a:ext cx="5438868" cy="2739829"/>
          </a:xfrm>
          <a:prstGeom prst="rect">
            <a:avLst/>
          </a:prstGeom>
          <a:ln w="57150" cap="sq">
            <a:solidFill>
              <a:schemeClr val="bg1"/>
            </a:solidFill>
            <a:prstDash val="solid"/>
            <a:miter lim="800000"/>
          </a:ln>
          <a:effectLst>
            <a:outerShdw blurRad="50800" dist="38100" dir="2700000" algn="tl" rotWithShape="0">
              <a:srgbClr val="000000">
                <a:alpha val="43000"/>
              </a:srgbClr>
            </a:outerShdw>
          </a:effectLst>
        </p:spPr>
      </p:pic>
      <p:sp>
        <p:nvSpPr>
          <p:cNvPr id="14" name="CuadroTexto 13">
            <a:extLst>
              <a:ext uri="{FF2B5EF4-FFF2-40B4-BE49-F238E27FC236}">
                <a16:creationId xmlns:a16="http://schemas.microsoft.com/office/drawing/2014/main" id="{D472833D-EF03-319E-0CAE-30C4098A3B48}"/>
              </a:ext>
            </a:extLst>
          </p:cNvPr>
          <p:cNvSpPr txBox="1"/>
          <p:nvPr/>
        </p:nvSpPr>
        <p:spPr>
          <a:xfrm>
            <a:off x="26317" y="2259966"/>
            <a:ext cx="6750459" cy="1631216"/>
          </a:xfrm>
          <a:prstGeom prst="rect">
            <a:avLst/>
          </a:prstGeom>
          <a:noFill/>
        </p:spPr>
        <p:txBody>
          <a:bodyPr wrap="square">
            <a:spAutoFit/>
          </a:bodyPr>
          <a:lstStyle/>
          <a:p>
            <a:pPr>
              <a:spcBef>
                <a:spcPts val="600"/>
              </a:spcBef>
            </a:pPr>
            <a:r>
              <a:rPr lang="te-IN" sz="2000" b="1" dirty="0">
                <a:latin typeface="Sree Krushnadevaraya" pitchFamily="2" charset="0"/>
                <a:cs typeface="Sree Krushnadevaraya" pitchFamily="2" charset="0"/>
              </a:rPr>
              <a:t>ఆయన మనపట్ల ప్రేమను చూపి౦చాడు. (మత్త. 9:36; ఎఫె. 5:2). ఆయన తన ప్రేమను మనలో కూడా ఉంచాడు, తద్వారా మనం యేసును ఇంకా తెలియని వారితో పంచుకోవచ్చు. కొన్నిసార్లు, ప్రజలు తమ ప్రయోజనం కోసం యేసును అంగీకరించమని ఇతరులను బలవంతం చేయడానికి ప్రయత్నిస్తారు. కానీ దేవుడు ఎంచుకున్న పద్ధతి అది కాదు.</a:t>
            </a:r>
            <a:endParaRPr lang="en-US" sz="2000" b="1" noProof="0" dirty="0">
              <a:latin typeface="Sree Krushnadevaraya" pitchFamily="2" charset="0"/>
              <a:cs typeface="Sree Krushnadevaraya" pitchFamily="2" charset="0"/>
            </a:endParaRPr>
          </a:p>
        </p:txBody>
      </p:sp>
      <p:sp>
        <p:nvSpPr>
          <p:cNvPr id="16" name="CuadroTexto 15">
            <a:extLst>
              <a:ext uri="{FF2B5EF4-FFF2-40B4-BE49-F238E27FC236}">
                <a16:creationId xmlns:a16="http://schemas.microsoft.com/office/drawing/2014/main" id="{C40CFEC2-9C53-862E-BC45-198D541CFC13}"/>
              </a:ext>
            </a:extLst>
          </p:cNvPr>
          <p:cNvSpPr txBox="1"/>
          <p:nvPr/>
        </p:nvSpPr>
        <p:spPr>
          <a:xfrm>
            <a:off x="5728051" y="4596121"/>
            <a:ext cx="6463948" cy="1631216"/>
          </a:xfrm>
          <a:prstGeom prst="rect">
            <a:avLst/>
          </a:prstGeom>
          <a:noFill/>
        </p:spPr>
        <p:txBody>
          <a:bodyPr wrap="square">
            <a:spAutoFit/>
          </a:bodyPr>
          <a:lstStyle/>
          <a:p>
            <a:pPr>
              <a:spcBef>
                <a:spcPts val="600"/>
              </a:spcBef>
            </a:pPr>
            <a:r>
              <a:rPr lang="te-IN" sz="2000" b="1" dirty="0">
                <a:latin typeface="Sree Krushnadevaraya" pitchFamily="2" charset="0"/>
                <a:cs typeface="Sree Krushnadevaraya" pitchFamily="2" charset="0"/>
              </a:rPr>
              <a:t>దేవుడు ఆదాము హవ్వలను పాపము చేయవద్దని బలవంతం చేయలేదు. అతను మందసములోకి ప్రవేశించమని పూర్వీకులను బలవంతం చేయలేదు. తనను అంగీకరించమని నీనెవెవాసులను బలవంతం చేయలేదు. అతను వారితో ప్రేమతో మాట్లాడాడు మరియు వారి స్వంత మార్గాలను అనుసరించడం వల్ల కలిగే పరిణామాల గురించి వారిని హెచ్చరించాడు.</a:t>
            </a:r>
            <a:endParaRPr lang="en-US" sz="2000" b="1" noProof="0" dirty="0">
              <a:latin typeface="Sree Krushnadevaraya" pitchFamily="2" charset="0"/>
              <a:cs typeface="Sree Krushnadevaraya" pitchFamily="2" charset="0"/>
            </a:endParaRPr>
          </a:p>
        </p:txBody>
      </p:sp>
      <p:sp>
        <p:nvSpPr>
          <p:cNvPr id="7" name="CuadroTexto 6">
            <a:extLst>
              <a:ext uri="{FF2B5EF4-FFF2-40B4-BE49-F238E27FC236}">
                <a16:creationId xmlns:a16="http://schemas.microsoft.com/office/drawing/2014/main" id="{263CA16F-9840-D7B9-9E46-45DD3783EC04}"/>
              </a:ext>
            </a:extLst>
          </p:cNvPr>
          <p:cNvSpPr txBox="1"/>
          <p:nvPr/>
        </p:nvSpPr>
        <p:spPr>
          <a:xfrm>
            <a:off x="5728051" y="6280740"/>
            <a:ext cx="6457119" cy="707886"/>
          </a:xfrm>
          <a:prstGeom prst="rect">
            <a:avLst/>
          </a:prstGeom>
          <a:noFill/>
        </p:spPr>
        <p:txBody>
          <a:bodyPr wrap="square">
            <a:spAutoFit/>
          </a:bodyPr>
          <a:lstStyle/>
          <a:p>
            <a:pPr lvl="0">
              <a:spcBef>
                <a:spcPts val="600"/>
              </a:spcBef>
              <a:defRPr/>
            </a:pPr>
            <a:r>
              <a:rPr lang="te-IN" sz="2000" b="1" dirty="0">
                <a:solidFill>
                  <a:prstClr val="black"/>
                </a:solidFill>
                <a:latin typeface="Sree Krushnadevaraya" pitchFamily="2" charset="0"/>
                <a:cs typeface="Sree Krushnadevaraya" pitchFamily="2" charset="0"/>
              </a:rPr>
              <a:t>యేసును అనుకరించడం ద్వారా, మనం ఇతరులకు ఆయన ప్రేమను చూపిస్తాము మరియు ఆయనను అనుసరించమని వారిని ఆహ్వానిస్తాము.</a:t>
            </a:r>
            <a:endParaRPr kumimoji="0" lang="en-US" sz="2000" b="1" i="0" u="none" strike="noStrike" kern="1200" cap="none" spc="0" normalizeH="0" baseline="0" noProof="0" dirty="0">
              <a:ln>
                <a:noFill/>
              </a:ln>
              <a:solidFill>
                <a:prstClr val="black"/>
              </a:solidFill>
              <a:effectLst/>
              <a:uLnTx/>
              <a:uFillTx/>
              <a:latin typeface="Sree Krushnadevaraya" pitchFamily="2" charset="0"/>
              <a:cs typeface="Sree Krushnadevaraya" pitchFamily="2" charset="0"/>
            </a:endParaRPr>
          </a:p>
        </p:txBody>
      </p:sp>
    </p:spTree>
    <p:extLst>
      <p:ext uri="{BB962C8B-B14F-4D97-AF65-F5344CB8AC3E}">
        <p14:creationId xmlns:p14="http://schemas.microsoft.com/office/powerpoint/2010/main" val="2318520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9"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strips(upLeft)">
                                      <p:cBhvr>
                                        <p:cTn id="24" dur="500"/>
                                        <p:tgtEl>
                                          <p:spTgt spid="4"/>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12"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strips(downLeft)">
                                      <p:cBhvr>
                                        <p:cTn id="33" dur="500"/>
                                        <p:tgtEl>
                                          <p:spTgt spid="10"/>
                                        </p:tgtEl>
                                      </p:cBhvr>
                                    </p:animEffec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circle(in)">
                                      <p:cBhvr>
                                        <p:cTn id="42" dur="750"/>
                                        <p:tgtEl>
                                          <p:spTgt spid="12"/>
                                        </p:tgtEl>
                                      </p:cBhvr>
                                    </p:animEffect>
                                  </p:childTnLst>
                                </p:cTn>
                              </p:par>
                            </p:childTnLst>
                          </p:cTn>
                        </p:par>
                        <p:par>
                          <p:cTn id="43" fill="hold">
                            <p:stCondLst>
                              <p:cond delay="75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wipe(left)">
                                      <p:cBhvr>
                                        <p:cTn id="5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1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3000"/>
            <a:lum/>
          </a:blip>
          <a:srcRect/>
          <a:stretch>
            <a:fillRect/>
          </a:stretch>
        </a:blipFill>
        <a:effectLst/>
      </p:bgPr>
    </p:bg>
    <p:spTree>
      <p:nvGrpSpPr>
        <p:cNvPr id="1" name="">
          <a:extLst>
            <a:ext uri="{FF2B5EF4-FFF2-40B4-BE49-F238E27FC236}">
              <a16:creationId xmlns:a16="http://schemas.microsoft.com/office/drawing/2014/main" id="{485EAF4E-10FF-B8C0-972C-1C616FC949DD}"/>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118E099E-2FDF-B19B-0C80-7DFA2AC03A14}"/>
              </a:ext>
            </a:extLst>
          </p:cNvPr>
          <p:cNvSpPr txBox="1"/>
          <p:nvPr/>
        </p:nvSpPr>
        <p:spPr>
          <a:xfrm>
            <a:off x="0" y="87084"/>
            <a:ext cx="5705060" cy="646331"/>
          </a:xfrm>
          <a:prstGeom prst="rect">
            <a:avLst/>
          </a:prstGeom>
          <a:noFill/>
        </p:spPr>
        <p:txBody>
          <a:bodyPr wrap="square">
            <a:spAutoFit/>
            <a:scene3d>
              <a:camera prst="orthographicFront"/>
              <a:lightRig rig="threePt" dir="t"/>
            </a:scene3d>
            <a:sp3d extrusionH="57150">
              <a:bevelT w="38100" h="38100"/>
            </a:sp3d>
          </a:bodyPr>
          <a:lstStyle/>
          <a:p>
            <a:pPr algn="ctr"/>
            <a:r>
              <a:rPr lang="te-IN" sz="3600" dirty="0">
                <a:ln w="0"/>
                <a:solidFill>
                  <a:srgbClr val="429EB4"/>
                </a:solidFill>
                <a:effectLst>
                  <a:outerShdw blurRad="38100" dist="25400" dir="5400000" algn="ctr" rotWithShape="0">
                    <a:srgbClr val="6E747A"/>
                  </a:outerShdw>
                </a:effectLst>
                <a:latin typeface="Sree Krushnadevaraya" pitchFamily="2" charset="0"/>
                <a:cs typeface="Sree Krushnadevaraya" pitchFamily="2" charset="0"/>
              </a:rPr>
              <a:t>స్నేహాన్ని పెంపొందించుకోవడం</a:t>
            </a:r>
          </a:p>
        </p:txBody>
      </p:sp>
      <p:sp>
        <p:nvSpPr>
          <p:cNvPr id="5" name="CuadroTexto 4">
            <a:extLst>
              <a:ext uri="{FF2B5EF4-FFF2-40B4-BE49-F238E27FC236}">
                <a16:creationId xmlns:a16="http://schemas.microsoft.com/office/drawing/2014/main" id="{95617273-C8D6-7B9D-8B98-64A12E55D453}"/>
              </a:ext>
            </a:extLst>
          </p:cNvPr>
          <p:cNvSpPr txBox="1"/>
          <p:nvPr/>
        </p:nvSpPr>
        <p:spPr>
          <a:xfrm>
            <a:off x="-1" y="591911"/>
            <a:ext cx="5615609" cy="1200329"/>
          </a:xfrm>
          <a:prstGeom prst="rect">
            <a:avLst/>
          </a:prstGeom>
          <a:noFill/>
        </p:spPr>
        <p:txBody>
          <a:bodyPr wrap="square">
            <a:spAutoFit/>
            <a:scene3d>
              <a:camera prst="orthographicFront"/>
              <a:lightRig rig="threePt" dir="t"/>
            </a:scene3d>
            <a:sp3d extrusionH="57150">
              <a:bevelT w="38100" h="38100"/>
            </a:sp3d>
          </a:bodyPr>
          <a:lstStyle/>
          <a:p>
            <a:pPr algn="ctr"/>
            <a:r>
              <a:rPr lang="te-IN" b="1" dirty="0">
                <a:solidFill>
                  <a:schemeClr val="accent1">
                    <a:lumMod val="75000"/>
                  </a:schemeClr>
                </a:solidFill>
                <a:latin typeface="Sree Krushnadevaraya" pitchFamily="2" charset="0"/>
                <a:cs typeface="Sree Krushnadevaraya" pitchFamily="2" charset="0"/>
              </a:rPr>
              <a:t>నిర్మలమైన మనస్సాక్షి కలిగినవారై, మీలో ఉన్న నిరీక్షణనుగూర్చి మిమ్మును హేతువు అడుగు ప్రతివానికిని సాత్వికముతోను భయముతోను సమాధానము చెప్పుటకు ఎల్లప్పుడు సిద్ధముగా ఉండి, మీ హృదయములయందు క్రీస్తును ప్రభువుగా ప్రతిష్ఠించుడి</a:t>
            </a:r>
            <a:r>
              <a:rPr lang="en-US" b="1" dirty="0">
                <a:solidFill>
                  <a:schemeClr val="accent1">
                    <a:lumMod val="75000"/>
                  </a:schemeClr>
                </a:solidFill>
                <a:latin typeface="Sree Krushnadevaraya" pitchFamily="2" charset="0"/>
                <a:cs typeface="Sree Krushnadevaraya" pitchFamily="2" charset="0"/>
              </a:rPr>
              <a:t>:</a:t>
            </a:r>
            <a:r>
              <a:rPr lang="en-US" b="1" noProof="0" dirty="0">
                <a:solidFill>
                  <a:schemeClr val="accent1">
                    <a:lumMod val="75000"/>
                  </a:schemeClr>
                </a:solidFill>
                <a:latin typeface="Sree Krushnadevaraya" pitchFamily="2" charset="0"/>
                <a:cs typeface="Sree Krushnadevaraya" pitchFamily="2" charset="0"/>
              </a:rPr>
              <a:t>” </a:t>
            </a:r>
            <a:r>
              <a:rPr lang="en-US" sz="1400" b="1" noProof="0" dirty="0">
                <a:solidFill>
                  <a:schemeClr val="accent1">
                    <a:lumMod val="75000"/>
                  </a:schemeClr>
                </a:solidFill>
                <a:latin typeface="Sree Krushnadevaraya" pitchFamily="2" charset="0"/>
                <a:cs typeface="Sree Krushnadevaraya" pitchFamily="2" charset="0"/>
              </a:rPr>
              <a:t>(</a:t>
            </a:r>
            <a:r>
              <a:rPr lang="te-IN" sz="1400" b="1" dirty="0">
                <a:solidFill>
                  <a:schemeClr val="accent1">
                    <a:lumMod val="75000"/>
                  </a:schemeClr>
                </a:solidFill>
                <a:latin typeface="Sree Krushnadevaraya" pitchFamily="2" charset="0"/>
                <a:cs typeface="Sree Krushnadevaraya" pitchFamily="2" charset="0"/>
              </a:rPr>
              <a:t>1 పేతురు</a:t>
            </a:r>
            <a:r>
              <a:rPr lang="en-US" sz="1400" b="1" dirty="0">
                <a:solidFill>
                  <a:schemeClr val="accent1">
                    <a:lumMod val="75000"/>
                  </a:schemeClr>
                </a:solidFill>
                <a:latin typeface="Sree Krushnadevaraya" pitchFamily="2" charset="0"/>
                <a:cs typeface="Sree Krushnadevaraya" pitchFamily="2" charset="0"/>
              </a:rPr>
              <a:t> </a:t>
            </a:r>
            <a:r>
              <a:rPr lang="en-US" sz="1400" b="1" noProof="0" dirty="0">
                <a:solidFill>
                  <a:schemeClr val="accent1">
                    <a:lumMod val="75000"/>
                  </a:schemeClr>
                </a:solidFill>
                <a:latin typeface="Sree Krushnadevaraya" pitchFamily="2" charset="0"/>
                <a:cs typeface="Sree Krushnadevaraya" pitchFamily="2" charset="0"/>
              </a:rPr>
              <a:t>3:15)</a:t>
            </a:r>
          </a:p>
        </p:txBody>
      </p:sp>
      <p:sp>
        <p:nvSpPr>
          <p:cNvPr id="6" name="CuadroTexto 5">
            <a:extLst>
              <a:ext uri="{FF2B5EF4-FFF2-40B4-BE49-F238E27FC236}">
                <a16:creationId xmlns:a16="http://schemas.microsoft.com/office/drawing/2014/main" id="{E49ED23A-9378-C7E5-DA40-A4E936467BDF}"/>
              </a:ext>
            </a:extLst>
          </p:cNvPr>
          <p:cNvSpPr txBox="1"/>
          <p:nvPr/>
        </p:nvSpPr>
        <p:spPr>
          <a:xfrm>
            <a:off x="198783" y="1830160"/>
            <a:ext cx="5416825" cy="1785104"/>
          </a:xfrm>
          <a:prstGeom prst="rect">
            <a:avLst/>
          </a:prstGeom>
          <a:noFill/>
        </p:spPr>
        <p:txBody>
          <a:bodyPr wrap="square" rtlCol="0">
            <a:spAutoFit/>
          </a:bodyPr>
          <a:lstStyle/>
          <a:p>
            <a:pPr>
              <a:spcBef>
                <a:spcPts val="600"/>
              </a:spcBef>
            </a:pPr>
            <a:r>
              <a:rPr lang="te-IN" sz="2200" dirty="0">
                <a:latin typeface="Sree Krushnadevaraya" pitchFamily="2" charset="0"/>
                <a:cs typeface="Sree Krushnadevaraya" pitchFamily="2" charset="0"/>
              </a:rPr>
              <a:t>మనమందరం యేసు బోధకులు మరియు దీనికి మనల్ని మనం సిద్ధం చేసుకోవాలని ఆజ్ఞాపించబడ్డాము (1 పేతురు 3:15). మనలో ప్రతి ఒక్కరికి ఎలా బోధించాలో తెలియదు (యెషయా 50:⁠4) మనము దేవుని వాక్యమును మన హృదయములోనికి తీసుకురావాలి.</a:t>
            </a:r>
            <a:endParaRPr lang="en-US" sz="2200" noProof="0" dirty="0">
              <a:latin typeface="Sree Krushnadevaraya" pitchFamily="2" charset="0"/>
              <a:cs typeface="Sree Krushnadevaraya" pitchFamily="2" charset="0"/>
            </a:endParaRPr>
          </a:p>
        </p:txBody>
      </p:sp>
      <p:graphicFrame>
        <p:nvGraphicFramePr>
          <p:cNvPr id="2" name="Diagrama 1">
            <a:extLst>
              <a:ext uri="{FF2B5EF4-FFF2-40B4-BE49-F238E27FC236}">
                <a16:creationId xmlns:a16="http://schemas.microsoft.com/office/drawing/2014/main" id="{247D2ED1-1FFA-85C2-57DC-900E58B02487}"/>
              </a:ext>
            </a:extLst>
          </p:cNvPr>
          <p:cNvGraphicFramePr/>
          <p:nvPr>
            <p:extLst>
              <p:ext uri="{D42A27DB-BD31-4B8C-83A1-F6EECF244321}">
                <p14:modId xmlns:p14="http://schemas.microsoft.com/office/powerpoint/2010/main" val="125239029"/>
              </p:ext>
            </p:extLst>
          </p:nvPr>
        </p:nvGraphicFramePr>
        <p:xfrm>
          <a:off x="5705060" y="139148"/>
          <a:ext cx="6366841" cy="65797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DCD403D3-89F6-0817-BEF7-6EFA563005F5}"/>
              </a:ext>
            </a:extLst>
          </p:cNvPr>
          <p:cNvSpPr txBox="1"/>
          <p:nvPr/>
        </p:nvSpPr>
        <p:spPr>
          <a:xfrm>
            <a:off x="126213" y="5755253"/>
            <a:ext cx="5416825" cy="1200329"/>
          </a:xfrm>
          <a:prstGeom prst="rect">
            <a:avLst/>
          </a:prstGeom>
          <a:noFill/>
        </p:spPr>
        <p:txBody>
          <a:bodyPr wrap="square">
            <a:spAutoFit/>
          </a:bodyPr>
          <a:lstStyle/>
          <a:p>
            <a:pPr>
              <a:spcBef>
                <a:spcPts val="600"/>
              </a:spcBef>
            </a:pPr>
            <a:r>
              <a:rPr lang="te-IN" dirty="0">
                <a:latin typeface="Sree Krushnadevaraya" pitchFamily="2" charset="0"/>
                <a:cs typeface="Sree Krushnadevaraya" pitchFamily="2" charset="0"/>
              </a:rPr>
              <a:t>యేసును ఇతరులతో పంచుకోవడం గురించి మరింత ఉద్దేశపూర్వకంగా ఎలా ఉండాలో మీరు పరిగణనలోకి తీసుకునేటప్పుడు గుర్తుంచుకోవలసిన కొన్ని సాధారణ చిట్కాలు ఇక్కడ ఉన్నాయిః</a:t>
            </a:r>
            <a:endParaRPr lang="en-US" noProof="0" dirty="0">
              <a:latin typeface="Sree Krushnadevaraya" pitchFamily="2" charset="0"/>
              <a:cs typeface="Sree Krushnadevaraya" pitchFamily="2" charset="0"/>
            </a:endParaRPr>
          </a:p>
        </p:txBody>
      </p:sp>
      <p:pic>
        <p:nvPicPr>
          <p:cNvPr id="10" name="Imagen 9">
            <a:extLst>
              <a:ext uri="{FF2B5EF4-FFF2-40B4-BE49-F238E27FC236}">
                <a16:creationId xmlns:a16="http://schemas.microsoft.com/office/drawing/2014/main" id="{141CC5EC-BF30-6E85-8BEC-EE5AF4B2AA6F}"/>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694509" y="3669132"/>
            <a:ext cx="3820877" cy="1982080"/>
          </a:xfrm>
          <a:prstGeom prst="round2DiagRect">
            <a:avLst>
              <a:gd name="adj1" fmla="val 16667"/>
              <a:gd name="adj2" fmla="val 0"/>
            </a:avLst>
          </a:prstGeom>
          <a:ln w="38100" cap="sq">
            <a:solidFill>
              <a:srgbClr val="357E90"/>
            </a:solidFill>
            <a:miter lim="800000"/>
          </a:ln>
          <a:effectLst>
            <a:outerShdw blurRad="50800" dist="38100" dir="2700000" algn="tl" rotWithShape="0">
              <a:prstClr val="black">
                <a:alpha val="40000"/>
              </a:prstClr>
            </a:outerShdw>
          </a:effectLst>
        </p:spPr>
      </p:pic>
      <p:pic>
        <p:nvPicPr>
          <p:cNvPr id="12" name="Imagen 11">
            <a:extLst>
              <a:ext uri="{FF2B5EF4-FFF2-40B4-BE49-F238E27FC236}">
                <a16:creationId xmlns:a16="http://schemas.microsoft.com/office/drawing/2014/main" id="{AC9B89B0-EDBC-454E-EEC6-76EB6CC68ECE}"/>
              </a:ext>
            </a:extLst>
          </p:cNvPr>
          <p:cNvPicPr>
            <a:picLocks noChangeAspect="1"/>
          </p:cNvPicPr>
          <p:nvPr/>
        </p:nvPicPr>
        <p:blipFill rotWithShape="1">
          <a:blip r:embed="rId10" cstate="hqprint">
            <a:extLst>
              <a:ext uri="{28A0092B-C50C-407E-A947-70E740481C1C}">
                <a14:useLocalDpi xmlns:a14="http://schemas.microsoft.com/office/drawing/2010/main"/>
              </a:ext>
            </a:extLst>
          </a:blip>
          <a:srcRect/>
          <a:stretch/>
        </p:blipFill>
        <p:spPr>
          <a:xfrm>
            <a:off x="159027" y="3669133"/>
            <a:ext cx="1353798" cy="1982080"/>
          </a:xfrm>
          <a:prstGeom prst="round2DiagRect">
            <a:avLst>
              <a:gd name="adj1" fmla="val 0"/>
              <a:gd name="adj2" fmla="val 19088"/>
            </a:avLst>
          </a:prstGeom>
          <a:ln w="38100" cap="sq">
            <a:solidFill>
              <a:schemeClr val="accent1">
                <a:lumMod val="75000"/>
              </a:schemeClr>
            </a:solidFill>
            <a:miter lim="800000"/>
          </a:ln>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3227544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5"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24" dur="1000" fill="hold"/>
                                        <p:tgtEl>
                                          <p:spTgt spid="12"/>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12"/>
                                        </p:tgtEl>
                                      </p:cBhvr>
                                    </p:animEffect>
                                  </p:childTnLst>
                                </p:cTn>
                              </p:par>
                              <p:par>
                                <p:cTn id="29" presetID="25" presetClass="entr" presetSubtype="0" fill="hold" nodeType="withEffect">
                                  <p:stCondLst>
                                    <p:cond delay="50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34" dur="1000" fill="hold"/>
                                        <p:tgtEl>
                                          <p:spTgt spid="10"/>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10"/>
                                        </p:tgtEl>
                                      </p:cBhvr>
                                    </p:animEffect>
                                  </p:childTnLst>
                                </p:cTn>
                              </p:par>
                            </p:childTnLst>
                          </p:cTn>
                        </p:par>
                        <p:par>
                          <p:cTn id="39" fill="hold">
                            <p:stCondLst>
                              <p:cond delay="1500"/>
                            </p:stCondLst>
                            <p:childTnLst>
                              <p:par>
                                <p:cTn id="40" presetID="2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left)">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wipe(left)">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2">
                                            <p:graphicEl>
                                              <a:dgm id="{9538B107-EE65-49D0-9F5D-5598CD715114}"/>
                                            </p:graphicEl>
                                          </p:spTgt>
                                        </p:tgtEl>
                                        <p:attrNameLst>
                                          <p:attrName>style.visibility</p:attrName>
                                        </p:attrNameLst>
                                      </p:cBhvr>
                                      <p:to>
                                        <p:strVal val="visible"/>
                                      </p:to>
                                    </p:set>
                                    <p:anim calcmode="lin" valueType="num">
                                      <p:cBhvr>
                                        <p:cTn id="52" dur="500" fill="hold"/>
                                        <p:tgtEl>
                                          <p:spTgt spid="2">
                                            <p:graphicEl>
                                              <a:dgm id="{9538B107-EE65-49D0-9F5D-5598CD715114}"/>
                                            </p:graphicEl>
                                          </p:spTgt>
                                        </p:tgtEl>
                                        <p:attrNameLst>
                                          <p:attrName>ppt_w</p:attrName>
                                        </p:attrNameLst>
                                      </p:cBhvr>
                                      <p:tavLst>
                                        <p:tav tm="0">
                                          <p:val>
                                            <p:fltVal val="0"/>
                                          </p:val>
                                        </p:tav>
                                        <p:tav tm="100000">
                                          <p:val>
                                            <p:strVal val="#ppt_w"/>
                                          </p:val>
                                        </p:tav>
                                      </p:tavLst>
                                    </p:anim>
                                    <p:anim calcmode="lin" valueType="num">
                                      <p:cBhvr>
                                        <p:cTn id="53" dur="500" fill="hold"/>
                                        <p:tgtEl>
                                          <p:spTgt spid="2">
                                            <p:graphicEl>
                                              <a:dgm id="{9538B107-EE65-49D0-9F5D-5598CD715114}"/>
                                            </p:graphicEl>
                                          </p:spTgt>
                                        </p:tgtEl>
                                        <p:attrNameLst>
                                          <p:attrName>ppt_h</p:attrName>
                                        </p:attrNameLst>
                                      </p:cBhvr>
                                      <p:tavLst>
                                        <p:tav tm="0">
                                          <p:val>
                                            <p:fltVal val="0"/>
                                          </p:val>
                                        </p:tav>
                                        <p:tav tm="100000">
                                          <p:val>
                                            <p:strVal val="#ppt_h"/>
                                          </p:val>
                                        </p:tav>
                                      </p:tavLst>
                                    </p:anim>
                                    <p:animEffect transition="in" filter="fade">
                                      <p:cBhvr>
                                        <p:cTn id="54" dur="500"/>
                                        <p:tgtEl>
                                          <p:spTgt spid="2">
                                            <p:graphicEl>
                                              <a:dgm id="{9538B107-EE65-49D0-9F5D-5598CD715114}"/>
                                            </p:graphicEl>
                                          </p:spTgt>
                                        </p:tgtEl>
                                      </p:cBhvr>
                                    </p:animEffect>
                                  </p:childTnLst>
                                </p:cTn>
                              </p:par>
                            </p:childTnLst>
                          </p:cTn>
                        </p:par>
                        <p:par>
                          <p:cTn id="55" fill="hold">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2">
                                            <p:graphicEl>
                                              <a:dgm id="{C643121F-AC8A-4373-9799-668383E448F5}"/>
                                            </p:graphicEl>
                                          </p:spTgt>
                                        </p:tgtEl>
                                        <p:attrNameLst>
                                          <p:attrName>style.visibility</p:attrName>
                                        </p:attrNameLst>
                                      </p:cBhvr>
                                      <p:to>
                                        <p:strVal val="visible"/>
                                      </p:to>
                                    </p:set>
                                    <p:animEffect transition="in" filter="wipe(left)">
                                      <p:cBhvr>
                                        <p:cTn id="58" dur="500"/>
                                        <p:tgtEl>
                                          <p:spTgt spid="2">
                                            <p:graphicEl>
                                              <a:dgm id="{C643121F-AC8A-4373-9799-668383E448F5}"/>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2">
                                            <p:graphicEl>
                                              <a:dgm id="{7CC3D154-8893-4B64-A075-0FFEF94DB834}"/>
                                            </p:graphicEl>
                                          </p:spTgt>
                                        </p:tgtEl>
                                        <p:attrNameLst>
                                          <p:attrName>style.visibility</p:attrName>
                                        </p:attrNameLst>
                                      </p:cBhvr>
                                      <p:to>
                                        <p:strVal val="visible"/>
                                      </p:to>
                                    </p:set>
                                    <p:anim calcmode="lin" valueType="num">
                                      <p:cBhvr>
                                        <p:cTn id="63" dur="500" fill="hold"/>
                                        <p:tgtEl>
                                          <p:spTgt spid="2">
                                            <p:graphicEl>
                                              <a:dgm id="{7CC3D154-8893-4B64-A075-0FFEF94DB834}"/>
                                            </p:graphicEl>
                                          </p:spTgt>
                                        </p:tgtEl>
                                        <p:attrNameLst>
                                          <p:attrName>ppt_w</p:attrName>
                                        </p:attrNameLst>
                                      </p:cBhvr>
                                      <p:tavLst>
                                        <p:tav tm="0">
                                          <p:val>
                                            <p:fltVal val="0"/>
                                          </p:val>
                                        </p:tav>
                                        <p:tav tm="100000">
                                          <p:val>
                                            <p:strVal val="#ppt_w"/>
                                          </p:val>
                                        </p:tav>
                                      </p:tavLst>
                                    </p:anim>
                                    <p:anim calcmode="lin" valueType="num">
                                      <p:cBhvr>
                                        <p:cTn id="64" dur="500" fill="hold"/>
                                        <p:tgtEl>
                                          <p:spTgt spid="2">
                                            <p:graphicEl>
                                              <a:dgm id="{7CC3D154-8893-4B64-A075-0FFEF94DB834}"/>
                                            </p:graphicEl>
                                          </p:spTgt>
                                        </p:tgtEl>
                                        <p:attrNameLst>
                                          <p:attrName>ppt_h</p:attrName>
                                        </p:attrNameLst>
                                      </p:cBhvr>
                                      <p:tavLst>
                                        <p:tav tm="0">
                                          <p:val>
                                            <p:fltVal val="0"/>
                                          </p:val>
                                        </p:tav>
                                        <p:tav tm="100000">
                                          <p:val>
                                            <p:strVal val="#ppt_h"/>
                                          </p:val>
                                        </p:tav>
                                      </p:tavLst>
                                    </p:anim>
                                    <p:animEffect transition="in" filter="fade">
                                      <p:cBhvr>
                                        <p:cTn id="65" dur="500"/>
                                        <p:tgtEl>
                                          <p:spTgt spid="2">
                                            <p:graphicEl>
                                              <a:dgm id="{7CC3D154-8893-4B64-A075-0FFEF94DB834}"/>
                                            </p:graphicEl>
                                          </p:spTgt>
                                        </p:tgtEl>
                                      </p:cBhvr>
                                    </p:animEffect>
                                  </p:childTnLst>
                                </p:cTn>
                              </p:par>
                            </p:childTnLst>
                          </p:cTn>
                        </p:par>
                        <p:par>
                          <p:cTn id="66" fill="hold">
                            <p:stCondLst>
                              <p:cond delay="500"/>
                            </p:stCondLst>
                            <p:childTnLst>
                              <p:par>
                                <p:cTn id="67" presetID="22" presetClass="entr" presetSubtype="8" fill="hold" grpId="0" nodeType="afterEffect">
                                  <p:stCondLst>
                                    <p:cond delay="0"/>
                                  </p:stCondLst>
                                  <p:childTnLst>
                                    <p:set>
                                      <p:cBhvr>
                                        <p:cTn id="68" dur="1" fill="hold">
                                          <p:stCondLst>
                                            <p:cond delay="0"/>
                                          </p:stCondLst>
                                        </p:cTn>
                                        <p:tgtEl>
                                          <p:spTgt spid="2">
                                            <p:graphicEl>
                                              <a:dgm id="{263CF9D8-FEAA-4ADE-AA8E-7AD306C4732D}"/>
                                            </p:graphicEl>
                                          </p:spTgt>
                                        </p:tgtEl>
                                        <p:attrNameLst>
                                          <p:attrName>style.visibility</p:attrName>
                                        </p:attrNameLst>
                                      </p:cBhvr>
                                      <p:to>
                                        <p:strVal val="visible"/>
                                      </p:to>
                                    </p:set>
                                    <p:animEffect transition="in" filter="wipe(left)">
                                      <p:cBhvr>
                                        <p:cTn id="69" dur="500"/>
                                        <p:tgtEl>
                                          <p:spTgt spid="2">
                                            <p:graphicEl>
                                              <a:dgm id="{263CF9D8-FEAA-4ADE-AA8E-7AD306C4732D}"/>
                                            </p:graphicEl>
                                          </p:spTgt>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0" nodeType="clickEffect">
                                  <p:stCondLst>
                                    <p:cond delay="0"/>
                                  </p:stCondLst>
                                  <p:childTnLst>
                                    <p:set>
                                      <p:cBhvr>
                                        <p:cTn id="73" dur="1" fill="hold">
                                          <p:stCondLst>
                                            <p:cond delay="0"/>
                                          </p:stCondLst>
                                        </p:cTn>
                                        <p:tgtEl>
                                          <p:spTgt spid="2">
                                            <p:graphicEl>
                                              <a:dgm id="{DDB3EC3B-5C73-4A6D-A5F5-14CA1F2861F5}"/>
                                            </p:graphicEl>
                                          </p:spTgt>
                                        </p:tgtEl>
                                        <p:attrNameLst>
                                          <p:attrName>style.visibility</p:attrName>
                                        </p:attrNameLst>
                                      </p:cBhvr>
                                      <p:to>
                                        <p:strVal val="visible"/>
                                      </p:to>
                                    </p:set>
                                    <p:anim calcmode="lin" valueType="num">
                                      <p:cBhvr>
                                        <p:cTn id="74" dur="500" fill="hold"/>
                                        <p:tgtEl>
                                          <p:spTgt spid="2">
                                            <p:graphicEl>
                                              <a:dgm id="{DDB3EC3B-5C73-4A6D-A5F5-14CA1F2861F5}"/>
                                            </p:graphicEl>
                                          </p:spTgt>
                                        </p:tgtEl>
                                        <p:attrNameLst>
                                          <p:attrName>ppt_w</p:attrName>
                                        </p:attrNameLst>
                                      </p:cBhvr>
                                      <p:tavLst>
                                        <p:tav tm="0">
                                          <p:val>
                                            <p:fltVal val="0"/>
                                          </p:val>
                                        </p:tav>
                                        <p:tav tm="100000">
                                          <p:val>
                                            <p:strVal val="#ppt_w"/>
                                          </p:val>
                                        </p:tav>
                                      </p:tavLst>
                                    </p:anim>
                                    <p:anim calcmode="lin" valueType="num">
                                      <p:cBhvr>
                                        <p:cTn id="75" dur="500" fill="hold"/>
                                        <p:tgtEl>
                                          <p:spTgt spid="2">
                                            <p:graphicEl>
                                              <a:dgm id="{DDB3EC3B-5C73-4A6D-A5F5-14CA1F2861F5}"/>
                                            </p:graphicEl>
                                          </p:spTgt>
                                        </p:tgtEl>
                                        <p:attrNameLst>
                                          <p:attrName>ppt_h</p:attrName>
                                        </p:attrNameLst>
                                      </p:cBhvr>
                                      <p:tavLst>
                                        <p:tav tm="0">
                                          <p:val>
                                            <p:fltVal val="0"/>
                                          </p:val>
                                        </p:tav>
                                        <p:tav tm="100000">
                                          <p:val>
                                            <p:strVal val="#ppt_h"/>
                                          </p:val>
                                        </p:tav>
                                      </p:tavLst>
                                    </p:anim>
                                    <p:animEffect transition="in" filter="fade">
                                      <p:cBhvr>
                                        <p:cTn id="76" dur="500"/>
                                        <p:tgtEl>
                                          <p:spTgt spid="2">
                                            <p:graphicEl>
                                              <a:dgm id="{DDB3EC3B-5C73-4A6D-A5F5-14CA1F2861F5}"/>
                                            </p:graphicEl>
                                          </p:spTgt>
                                        </p:tgtEl>
                                      </p:cBhvr>
                                    </p:animEffect>
                                  </p:childTnLst>
                                </p:cTn>
                              </p:par>
                            </p:childTnLst>
                          </p:cTn>
                        </p:par>
                        <p:par>
                          <p:cTn id="77" fill="hold">
                            <p:stCondLst>
                              <p:cond delay="500"/>
                            </p:stCondLst>
                            <p:childTnLst>
                              <p:par>
                                <p:cTn id="78" presetID="22" presetClass="entr" presetSubtype="8" fill="hold" grpId="0" nodeType="afterEffect">
                                  <p:stCondLst>
                                    <p:cond delay="0"/>
                                  </p:stCondLst>
                                  <p:childTnLst>
                                    <p:set>
                                      <p:cBhvr>
                                        <p:cTn id="79" dur="1" fill="hold">
                                          <p:stCondLst>
                                            <p:cond delay="0"/>
                                          </p:stCondLst>
                                        </p:cTn>
                                        <p:tgtEl>
                                          <p:spTgt spid="2">
                                            <p:graphicEl>
                                              <a:dgm id="{1291B735-C076-4461-BB89-248D762EF6F7}"/>
                                            </p:graphicEl>
                                          </p:spTgt>
                                        </p:tgtEl>
                                        <p:attrNameLst>
                                          <p:attrName>style.visibility</p:attrName>
                                        </p:attrNameLst>
                                      </p:cBhvr>
                                      <p:to>
                                        <p:strVal val="visible"/>
                                      </p:to>
                                    </p:set>
                                    <p:animEffect transition="in" filter="wipe(left)">
                                      <p:cBhvr>
                                        <p:cTn id="80" dur="500"/>
                                        <p:tgtEl>
                                          <p:spTgt spid="2">
                                            <p:graphicEl>
                                              <a:dgm id="{1291B735-C076-4461-BB89-248D762EF6F7}"/>
                                            </p:graphicEl>
                                          </p:spTgt>
                                        </p:tgtEl>
                                      </p:cBhvr>
                                    </p:animEffect>
                                  </p:childTnLst>
                                </p:cTn>
                              </p:par>
                            </p:childTnLst>
                          </p:cTn>
                        </p:par>
                      </p:childTnLst>
                    </p:cTn>
                  </p:par>
                  <p:par>
                    <p:cTn id="81" fill="hold">
                      <p:stCondLst>
                        <p:cond delay="indefinite"/>
                      </p:stCondLst>
                      <p:childTnLst>
                        <p:par>
                          <p:cTn id="82" fill="hold">
                            <p:stCondLst>
                              <p:cond delay="0"/>
                            </p:stCondLst>
                            <p:childTnLst>
                              <p:par>
                                <p:cTn id="83" presetID="53" presetClass="entr" presetSubtype="16" fill="hold" grpId="0" nodeType="clickEffect">
                                  <p:stCondLst>
                                    <p:cond delay="0"/>
                                  </p:stCondLst>
                                  <p:childTnLst>
                                    <p:set>
                                      <p:cBhvr>
                                        <p:cTn id="84" dur="1" fill="hold">
                                          <p:stCondLst>
                                            <p:cond delay="0"/>
                                          </p:stCondLst>
                                        </p:cTn>
                                        <p:tgtEl>
                                          <p:spTgt spid="2">
                                            <p:graphicEl>
                                              <a:dgm id="{496CCAE7-4740-4432-8899-C78F2FF5B981}"/>
                                            </p:graphicEl>
                                          </p:spTgt>
                                        </p:tgtEl>
                                        <p:attrNameLst>
                                          <p:attrName>style.visibility</p:attrName>
                                        </p:attrNameLst>
                                      </p:cBhvr>
                                      <p:to>
                                        <p:strVal val="visible"/>
                                      </p:to>
                                    </p:set>
                                    <p:anim calcmode="lin" valueType="num">
                                      <p:cBhvr>
                                        <p:cTn id="85" dur="500" fill="hold"/>
                                        <p:tgtEl>
                                          <p:spTgt spid="2">
                                            <p:graphicEl>
                                              <a:dgm id="{496CCAE7-4740-4432-8899-C78F2FF5B981}"/>
                                            </p:graphicEl>
                                          </p:spTgt>
                                        </p:tgtEl>
                                        <p:attrNameLst>
                                          <p:attrName>ppt_w</p:attrName>
                                        </p:attrNameLst>
                                      </p:cBhvr>
                                      <p:tavLst>
                                        <p:tav tm="0">
                                          <p:val>
                                            <p:fltVal val="0"/>
                                          </p:val>
                                        </p:tav>
                                        <p:tav tm="100000">
                                          <p:val>
                                            <p:strVal val="#ppt_w"/>
                                          </p:val>
                                        </p:tav>
                                      </p:tavLst>
                                    </p:anim>
                                    <p:anim calcmode="lin" valueType="num">
                                      <p:cBhvr>
                                        <p:cTn id="86" dur="500" fill="hold"/>
                                        <p:tgtEl>
                                          <p:spTgt spid="2">
                                            <p:graphicEl>
                                              <a:dgm id="{496CCAE7-4740-4432-8899-C78F2FF5B981}"/>
                                            </p:graphicEl>
                                          </p:spTgt>
                                        </p:tgtEl>
                                        <p:attrNameLst>
                                          <p:attrName>ppt_h</p:attrName>
                                        </p:attrNameLst>
                                      </p:cBhvr>
                                      <p:tavLst>
                                        <p:tav tm="0">
                                          <p:val>
                                            <p:fltVal val="0"/>
                                          </p:val>
                                        </p:tav>
                                        <p:tav tm="100000">
                                          <p:val>
                                            <p:strVal val="#ppt_h"/>
                                          </p:val>
                                        </p:tav>
                                      </p:tavLst>
                                    </p:anim>
                                    <p:animEffect transition="in" filter="fade">
                                      <p:cBhvr>
                                        <p:cTn id="87" dur="500"/>
                                        <p:tgtEl>
                                          <p:spTgt spid="2">
                                            <p:graphicEl>
                                              <a:dgm id="{496CCAE7-4740-4432-8899-C78F2FF5B981}"/>
                                            </p:graphicEl>
                                          </p:spTgt>
                                        </p:tgtEl>
                                      </p:cBhvr>
                                    </p:animEffect>
                                  </p:childTnLst>
                                </p:cTn>
                              </p:par>
                            </p:childTnLst>
                          </p:cTn>
                        </p:par>
                        <p:par>
                          <p:cTn id="88" fill="hold">
                            <p:stCondLst>
                              <p:cond delay="500"/>
                            </p:stCondLst>
                            <p:childTnLst>
                              <p:par>
                                <p:cTn id="89" presetID="22" presetClass="entr" presetSubtype="8" fill="hold" grpId="0" nodeType="afterEffect">
                                  <p:stCondLst>
                                    <p:cond delay="0"/>
                                  </p:stCondLst>
                                  <p:childTnLst>
                                    <p:set>
                                      <p:cBhvr>
                                        <p:cTn id="90" dur="1" fill="hold">
                                          <p:stCondLst>
                                            <p:cond delay="0"/>
                                          </p:stCondLst>
                                        </p:cTn>
                                        <p:tgtEl>
                                          <p:spTgt spid="2">
                                            <p:graphicEl>
                                              <a:dgm id="{D9B037B8-252F-4946-8A75-6DE0D8172381}"/>
                                            </p:graphicEl>
                                          </p:spTgt>
                                        </p:tgtEl>
                                        <p:attrNameLst>
                                          <p:attrName>style.visibility</p:attrName>
                                        </p:attrNameLst>
                                      </p:cBhvr>
                                      <p:to>
                                        <p:strVal val="visible"/>
                                      </p:to>
                                    </p:set>
                                    <p:animEffect transition="in" filter="wipe(left)">
                                      <p:cBhvr>
                                        <p:cTn id="91" dur="500"/>
                                        <p:tgtEl>
                                          <p:spTgt spid="2">
                                            <p:graphicEl>
                                              <a:dgm id="{D9B037B8-252F-4946-8A75-6DE0D8172381}"/>
                                            </p:graphicEl>
                                          </p:spTgt>
                                        </p:tgtEl>
                                      </p:cBhvr>
                                    </p:animEffect>
                                  </p:childTnLst>
                                </p:cTn>
                              </p:par>
                            </p:childTnLst>
                          </p:cTn>
                        </p:par>
                      </p:childTnLst>
                    </p:cTn>
                  </p:par>
                  <p:par>
                    <p:cTn id="92" fill="hold">
                      <p:stCondLst>
                        <p:cond delay="indefinite"/>
                      </p:stCondLst>
                      <p:childTnLst>
                        <p:par>
                          <p:cTn id="93" fill="hold">
                            <p:stCondLst>
                              <p:cond delay="0"/>
                            </p:stCondLst>
                            <p:childTnLst>
                              <p:par>
                                <p:cTn id="94" presetID="53" presetClass="entr" presetSubtype="16" fill="hold" grpId="0" nodeType="clickEffect">
                                  <p:stCondLst>
                                    <p:cond delay="0"/>
                                  </p:stCondLst>
                                  <p:childTnLst>
                                    <p:set>
                                      <p:cBhvr>
                                        <p:cTn id="95" dur="1" fill="hold">
                                          <p:stCondLst>
                                            <p:cond delay="0"/>
                                          </p:stCondLst>
                                        </p:cTn>
                                        <p:tgtEl>
                                          <p:spTgt spid="2">
                                            <p:graphicEl>
                                              <a:dgm id="{25CE39D9-4230-44D9-938B-F184DE13B44C}"/>
                                            </p:graphicEl>
                                          </p:spTgt>
                                        </p:tgtEl>
                                        <p:attrNameLst>
                                          <p:attrName>style.visibility</p:attrName>
                                        </p:attrNameLst>
                                      </p:cBhvr>
                                      <p:to>
                                        <p:strVal val="visible"/>
                                      </p:to>
                                    </p:set>
                                    <p:anim calcmode="lin" valueType="num">
                                      <p:cBhvr>
                                        <p:cTn id="96" dur="500" fill="hold"/>
                                        <p:tgtEl>
                                          <p:spTgt spid="2">
                                            <p:graphicEl>
                                              <a:dgm id="{25CE39D9-4230-44D9-938B-F184DE13B44C}"/>
                                            </p:graphicEl>
                                          </p:spTgt>
                                        </p:tgtEl>
                                        <p:attrNameLst>
                                          <p:attrName>ppt_w</p:attrName>
                                        </p:attrNameLst>
                                      </p:cBhvr>
                                      <p:tavLst>
                                        <p:tav tm="0">
                                          <p:val>
                                            <p:fltVal val="0"/>
                                          </p:val>
                                        </p:tav>
                                        <p:tav tm="100000">
                                          <p:val>
                                            <p:strVal val="#ppt_w"/>
                                          </p:val>
                                        </p:tav>
                                      </p:tavLst>
                                    </p:anim>
                                    <p:anim calcmode="lin" valueType="num">
                                      <p:cBhvr>
                                        <p:cTn id="97" dur="500" fill="hold"/>
                                        <p:tgtEl>
                                          <p:spTgt spid="2">
                                            <p:graphicEl>
                                              <a:dgm id="{25CE39D9-4230-44D9-938B-F184DE13B44C}"/>
                                            </p:graphicEl>
                                          </p:spTgt>
                                        </p:tgtEl>
                                        <p:attrNameLst>
                                          <p:attrName>ppt_h</p:attrName>
                                        </p:attrNameLst>
                                      </p:cBhvr>
                                      <p:tavLst>
                                        <p:tav tm="0">
                                          <p:val>
                                            <p:fltVal val="0"/>
                                          </p:val>
                                        </p:tav>
                                        <p:tav tm="100000">
                                          <p:val>
                                            <p:strVal val="#ppt_h"/>
                                          </p:val>
                                        </p:tav>
                                      </p:tavLst>
                                    </p:anim>
                                    <p:animEffect transition="in" filter="fade">
                                      <p:cBhvr>
                                        <p:cTn id="98" dur="500"/>
                                        <p:tgtEl>
                                          <p:spTgt spid="2">
                                            <p:graphicEl>
                                              <a:dgm id="{25CE39D9-4230-44D9-938B-F184DE13B44C}"/>
                                            </p:graphicEl>
                                          </p:spTgt>
                                        </p:tgtEl>
                                      </p:cBhvr>
                                    </p:animEffect>
                                  </p:childTnLst>
                                </p:cTn>
                              </p:par>
                            </p:childTnLst>
                          </p:cTn>
                        </p:par>
                        <p:par>
                          <p:cTn id="99" fill="hold">
                            <p:stCondLst>
                              <p:cond delay="500"/>
                            </p:stCondLst>
                            <p:childTnLst>
                              <p:par>
                                <p:cTn id="100" presetID="22" presetClass="entr" presetSubtype="8" fill="hold" grpId="0" nodeType="afterEffect">
                                  <p:stCondLst>
                                    <p:cond delay="0"/>
                                  </p:stCondLst>
                                  <p:childTnLst>
                                    <p:set>
                                      <p:cBhvr>
                                        <p:cTn id="101" dur="1" fill="hold">
                                          <p:stCondLst>
                                            <p:cond delay="0"/>
                                          </p:stCondLst>
                                        </p:cTn>
                                        <p:tgtEl>
                                          <p:spTgt spid="2">
                                            <p:graphicEl>
                                              <a:dgm id="{C974719F-B346-4825-9D41-F09EA96CC34E}"/>
                                            </p:graphicEl>
                                          </p:spTgt>
                                        </p:tgtEl>
                                        <p:attrNameLst>
                                          <p:attrName>style.visibility</p:attrName>
                                        </p:attrNameLst>
                                      </p:cBhvr>
                                      <p:to>
                                        <p:strVal val="visible"/>
                                      </p:to>
                                    </p:set>
                                    <p:animEffect transition="in" filter="wipe(left)">
                                      <p:cBhvr>
                                        <p:cTn id="102" dur="500"/>
                                        <p:tgtEl>
                                          <p:spTgt spid="2">
                                            <p:graphicEl>
                                              <a:dgm id="{C974719F-B346-4825-9D41-F09EA96CC34E}"/>
                                            </p:graphicEl>
                                          </p:spTgt>
                                        </p:tgtEl>
                                      </p:cBhvr>
                                    </p:animEffect>
                                  </p:childTnLst>
                                </p:cTn>
                              </p:par>
                            </p:childTnLst>
                          </p:cTn>
                        </p:par>
                      </p:childTnLst>
                    </p:cTn>
                  </p:par>
                  <p:par>
                    <p:cTn id="103" fill="hold">
                      <p:stCondLst>
                        <p:cond delay="indefinite"/>
                      </p:stCondLst>
                      <p:childTnLst>
                        <p:par>
                          <p:cTn id="104" fill="hold">
                            <p:stCondLst>
                              <p:cond delay="0"/>
                            </p:stCondLst>
                            <p:childTnLst>
                              <p:par>
                                <p:cTn id="105" presetID="53" presetClass="entr" presetSubtype="16" fill="hold" grpId="0" nodeType="clickEffect">
                                  <p:stCondLst>
                                    <p:cond delay="0"/>
                                  </p:stCondLst>
                                  <p:childTnLst>
                                    <p:set>
                                      <p:cBhvr>
                                        <p:cTn id="106" dur="1" fill="hold">
                                          <p:stCondLst>
                                            <p:cond delay="0"/>
                                          </p:stCondLst>
                                        </p:cTn>
                                        <p:tgtEl>
                                          <p:spTgt spid="2">
                                            <p:graphicEl>
                                              <a:dgm id="{986B36D1-2F6A-41B8-8185-EA2760C30A97}"/>
                                            </p:graphicEl>
                                          </p:spTgt>
                                        </p:tgtEl>
                                        <p:attrNameLst>
                                          <p:attrName>style.visibility</p:attrName>
                                        </p:attrNameLst>
                                      </p:cBhvr>
                                      <p:to>
                                        <p:strVal val="visible"/>
                                      </p:to>
                                    </p:set>
                                    <p:anim calcmode="lin" valueType="num">
                                      <p:cBhvr>
                                        <p:cTn id="107" dur="500" fill="hold"/>
                                        <p:tgtEl>
                                          <p:spTgt spid="2">
                                            <p:graphicEl>
                                              <a:dgm id="{986B36D1-2F6A-41B8-8185-EA2760C30A97}"/>
                                            </p:graphicEl>
                                          </p:spTgt>
                                        </p:tgtEl>
                                        <p:attrNameLst>
                                          <p:attrName>ppt_w</p:attrName>
                                        </p:attrNameLst>
                                      </p:cBhvr>
                                      <p:tavLst>
                                        <p:tav tm="0">
                                          <p:val>
                                            <p:fltVal val="0"/>
                                          </p:val>
                                        </p:tav>
                                        <p:tav tm="100000">
                                          <p:val>
                                            <p:strVal val="#ppt_w"/>
                                          </p:val>
                                        </p:tav>
                                      </p:tavLst>
                                    </p:anim>
                                    <p:anim calcmode="lin" valueType="num">
                                      <p:cBhvr>
                                        <p:cTn id="108" dur="500" fill="hold"/>
                                        <p:tgtEl>
                                          <p:spTgt spid="2">
                                            <p:graphicEl>
                                              <a:dgm id="{986B36D1-2F6A-41B8-8185-EA2760C30A97}"/>
                                            </p:graphicEl>
                                          </p:spTgt>
                                        </p:tgtEl>
                                        <p:attrNameLst>
                                          <p:attrName>ppt_h</p:attrName>
                                        </p:attrNameLst>
                                      </p:cBhvr>
                                      <p:tavLst>
                                        <p:tav tm="0">
                                          <p:val>
                                            <p:fltVal val="0"/>
                                          </p:val>
                                        </p:tav>
                                        <p:tav tm="100000">
                                          <p:val>
                                            <p:strVal val="#ppt_h"/>
                                          </p:val>
                                        </p:tav>
                                      </p:tavLst>
                                    </p:anim>
                                    <p:animEffect transition="in" filter="fade">
                                      <p:cBhvr>
                                        <p:cTn id="109" dur="500"/>
                                        <p:tgtEl>
                                          <p:spTgt spid="2">
                                            <p:graphicEl>
                                              <a:dgm id="{986B36D1-2F6A-41B8-8185-EA2760C30A97}"/>
                                            </p:graphicEl>
                                          </p:spTgt>
                                        </p:tgtEl>
                                      </p:cBhvr>
                                    </p:animEffect>
                                  </p:childTnLst>
                                </p:cTn>
                              </p:par>
                            </p:childTnLst>
                          </p:cTn>
                        </p:par>
                        <p:par>
                          <p:cTn id="110" fill="hold">
                            <p:stCondLst>
                              <p:cond delay="500"/>
                            </p:stCondLst>
                            <p:childTnLst>
                              <p:par>
                                <p:cTn id="111" presetID="22" presetClass="entr" presetSubtype="8" fill="hold" grpId="0" nodeType="afterEffect">
                                  <p:stCondLst>
                                    <p:cond delay="0"/>
                                  </p:stCondLst>
                                  <p:childTnLst>
                                    <p:set>
                                      <p:cBhvr>
                                        <p:cTn id="112" dur="1" fill="hold">
                                          <p:stCondLst>
                                            <p:cond delay="0"/>
                                          </p:stCondLst>
                                        </p:cTn>
                                        <p:tgtEl>
                                          <p:spTgt spid="2">
                                            <p:graphicEl>
                                              <a:dgm id="{331C0A2C-6E91-47C4-BB8C-FCEEC7855B5C}"/>
                                            </p:graphicEl>
                                          </p:spTgt>
                                        </p:tgtEl>
                                        <p:attrNameLst>
                                          <p:attrName>style.visibility</p:attrName>
                                        </p:attrNameLst>
                                      </p:cBhvr>
                                      <p:to>
                                        <p:strVal val="visible"/>
                                      </p:to>
                                    </p:set>
                                    <p:animEffect transition="in" filter="wipe(left)">
                                      <p:cBhvr>
                                        <p:cTn id="113" dur="500"/>
                                        <p:tgtEl>
                                          <p:spTgt spid="2">
                                            <p:graphicEl>
                                              <a:dgm id="{331C0A2C-6E91-47C4-BB8C-FCEEC7855B5C}"/>
                                            </p:graphicEl>
                                          </p:spTgt>
                                        </p:tgtEl>
                                      </p:cBhvr>
                                    </p:animEffect>
                                  </p:childTnLst>
                                </p:cTn>
                              </p:par>
                            </p:childTnLst>
                          </p:cTn>
                        </p:par>
                      </p:childTnLst>
                    </p:cTn>
                  </p:par>
                  <p:par>
                    <p:cTn id="114" fill="hold">
                      <p:stCondLst>
                        <p:cond delay="indefinite"/>
                      </p:stCondLst>
                      <p:childTnLst>
                        <p:par>
                          <p:cTn id="115" fill="hold">
                            <p:stCondLst>
                              <p:cond delay="0"/>
                            </p:stCondLst>
                            <p:childTnLst>
                              <p:par>
                                <p:cTn id="116" presetID="53" presetClass="entr" presetSubtype="16" fill="hold" grpId="0" nodeType="clickEffect">
                                  <p:stCondLst>
                                    <p:cond delay="0"/>
                                  </p:stCondLst>
                                  <p:childTnLst>
                                    <p:set>
                                      <p:cBhvr>
                                        <p:cTn id="117" dur="1" fill="hold">
                                          <p:stCondLst>
                                            <p:cond delay="0"/>
                                          </p:stCondLst>
                                        </p:cTn>
                                        <p:tgtEl>
                                          <p:spTgt spid="2">
                                            <p:graphicEl>
                                              <a:dgm id="{4E30D802-0189-48E3-BCE3-D227D650C5ED}"/>
                                            </p:graphicEl>
                                          </p:spTgt>
                                        </p:tgtEl>
                                        <p:attrNameLst>
                                          <p:attrName>style.visibility</p:attrName>
                                        </p:attrNameLst>
                                      </p:cBhvr>
                                      <p:to>
                                        <p:strVal val="visible"/>
                                      </p:to>
                                    </p:set>
                                    <p:anim calcmode="lin" valueType="num">
                                      <p:cBhvr>
                                        <p:cTn id="118" dur="500" fill="hold"/>
                                        <p:tgtEl>
                                          <p:spTgt spid="2">
                                            <p:graphicEl>
                                              <a:dgm id="{4E30D802-0189-48E3-BCE3-D227D650C5ED}"/>
                                            </p:graphicEl>
                                          </p:spTgt>
                                        </p:tgtEl>
                                        <p:attrNameLst>
                                          <p:attrName>ppt_w</p:attrName>
                                        </p:attrNameLst>
                                      </p:cBhvr>
                                      <p:tavLst>
                                        <p:tav tm="0">
                                          <p:val>
                                            <p:fltVal val="0"/>
                                          </p:val>
                                        </p:tav>
                                        <p:tav tm="100000">
                                          <p:val>
                                            <p:strVal val="#ppt_w"/>
                                          </p:val>
                                        </p:tav>
                                      </p:tavLst>
                                    </p:anim>
                                    <p:anim calcmode="lin" valueType="num">
                                      <p:cBhvr>
                                        <p:cTn id="119" dur="500" fill="hold"/>
                                        <p:tgtEl>
                                          <p:spTgt spid="2">
                                            <p:graphicEl>
                                              <a:dgm id="{4E30D802-0189-48E3-BCE3-D227D650C5ED}"/>
                                            </p:graphicEl>
                                          </p:spTgt>
                                        </p:tgtEl>
                                        <p:attrNameLst>
                                          <p:attrName>ppt_h</p:attrName>
                                        </p:attrNameLst>
                                      </p:cBhvr>
                                      <p:tavLst>
                                        <p:tav tm="0">
                                          <p:val>
                                            <p:fltVal val="0"/>
                                          </p:val>
                                        </p:tav>
                                        <p:tav tm="100000">
                                          <p:val>
                                            <p:strVal val="#ppt_h"/>
                                          </p:val>
                                        </p:tav>
                                      </p:tavLst>
                                    </p:anim>
                                    <p:animEffect transition="in" filter="fade">
                                      <p:cBhvr>
                                        <p:cTn id="120" dur="500"/>
                                        <p:tgtEl>
                                          <p:spTgt spid="2">
                                            <p:graphicEl>
                                              <a:dgm id="{4E30D802-0189-48E3-BCE3-D227D650C5ED}"/>
                                            </p:graphicEl>
                                          </p:spTgt>
                                        </p:tgtEl>
                                      </p:cBhvr>
                                    </p:animEffect>
                                  </p:childTnLst>
                                </p:cTn>
                              </p:par>
                            </p:childTnLst>
                          </p:cTn>
                        </p:par>
                        <p:par>
                          <p:cTn id="121" fill="hold">
                            <p:stCondLst>
                              <p:cond delay="500"/>
                            </p:stCondLst>
                            <p:childTnLst>
                              <p:par>
                                <p:cTn id="122" presetID="22" presetClass="entr" presetSubtype="8" fill="hold" grpId="0" nodeType="afterEffect">
                                  <p:stCondLst>
                                    <p:cond delay="0"/>
                                  </p:stCondLst>
                                  <p:childTnLst>
                                    <p:set>
                                      <p:cBhvr>
                                        <p:cTn id="123" dur="1" fill="hold">
                                          <p:stCondLst>
                                            <p:cond delay="0"/>
                                          </p:stCondLst>
                                        </p:cTn>
                                        <p:tgtEl>
                                          <p:spTgt spid="2">
                                            <p:graphicEl>
                                              <a:dgm id="{28747D37-4947-4102-B46B-E67C87966EBB}"/>
                                            </p:graphicEl>
                                          </p:spTgt>
                                        </p:tgtEl>
                                        <p:attrNameLst>
                                          <p:attrName>style.visibility</p:attrName>
                                        </p:attrNameLst>
                                      </p:cBhvr>
                                      <p:to>
                                        <p:strVal val="visible"/>
                                      </p:to>
                                    </p:set>
                                    <p:animEffect transition="in" filter="wipe(left)">
                                      <p:cBhvr>
                                        <p:cTn id="124" dur="500"/>
                                        <p:tgtEl>
                                          <p:spTgt spid="2">
                                            <p:graphicEl>
                                              <a:dgm id="{28747D37-4947-4102-B46B-E67C87966EB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Lst>
  </p:timing>
</p:sld>
</file>

<file path=ppt/theme/theme1.xml><?xml version="1.0" encoding="utf-8"?>
<a:theme xmlns:a="http://schemas.openxmlformats.org/drawingml/2006/main" name="Tema de Office">
  <a:themeElements>
    <a:clrScheme name="Personalizado 6">
      <a:dk1>
        <a:sysClr val="windowText" lastClr="000000"/>
      </a:dk1>
      <a:lt1>
        <a:sysClr val="window" lastClr="FFFFFF"/>
      </a:lt1>
      <a:dk2>
        <a:srgbClr val="44546A"/>
      </a:dk2>
      <a:lt2>
        <a:srgbClr val="E7E6E6"/>
      </a:lt2>
      <a:accent1>
        <a:srgbClr val="4472C4"/>
      </a:accent1>
      <a:accent2>
        <a:srgbClr val="ED7D31"/>
      </a:accent2>
      <a:accent3>
        <a:srgbClr val="FF0066"/>
      </a:accent3>
      <a:accent4>
        <a:srgbClr val="FFC000"/>
      </a:accent4>
      <a:accent5>
        <a:srgbClr val="990099"/>
      </a:accent5>
      <a:accent6>
        <a:srgbClr val="70AD47"/>
      </a:accent6>
      <a:hlink>
        <a:srgbClr val="0563C1"/>
      </a:hlink>
      <a:folHlink>
        <a:srgbClr val="2992FA"/>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Personalizado 7">
    <a:dk1>
      <a:srgbClr val="000000"/>
    </a:dk1>
    <a:lt1>
      <a:sysClr val="window" lastClr="FFFFFF"/>
    </a:lt1>
    <a:dk2>
      <a:srgbClr val="5E5E5E"/>
    </a:dk2>
    <a:lt2>
      <a:srgbClr val="DDDDDD"/>
    </a:lt2>
    <a:accent1>
      <a:srgbClr val="CE145B"/>
    </a:accent1>
    <a:accent2>
      <a:srgbClr val="92D050"/>
    </a:accent2>
    <a:accent3>
      <a:srgbClr val="FFFF66"/>
    </a:accent3>
    <a:accent4>
      <a:srgbClr val="33CCCC"/>
    </a:accent4>
    <a:accent5>
      <a:srgbClr val="9F07C9"/>
    </a:accent5>
    <a:accent6>
      <a:srgbClr val="5415F1"/>
    </a:accent6>
    <a:hlink>
      <a:srgbClr val="EF07DE"/>
    </a:hlink>
    <a:folHlink>
      <a:srgbClr val="B2B2B2"/>
    </a:folHlink>
  </a:clrScheme>
</a:themeOverride>
</file>

<file path=docProps/app.xml><?xml version="1.0" encoding="utf-8"?>
<Properties xmlns="http://schemas.openxmlformats.org/officeDocument/2006/extended-properties" xmlns:vt="http://schemas.openxmlformats.org/officeDocument/2006/docPropsVTypes">
  <TotalTime>675</TotalTime>
  <Words>1039</Words>
  <Application>Microsoft Office PowerPoint</Application>
  <PresentationFormat>Panorámica</PresentationFormat>
  <Paragraphs>61</Paragraphs>
  <Slides>13</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13</vt:i4>
      </vt:variant>
    </vt:vector>
  </HeadingPairs>
  <TitlesOfParts>
    <vt:vector size="20" baseType="lpstr">
      <vt:lpstr>Aptos Display</vt:lpstr>
      <vt:lpstr>Arial</vt:lpstr>
      <vt:lpstr>Sree Krushnadevaraya</vt:lpstr>
      <vt:lpstr>Aptos</vt:lpstr>
      <vt:lpstr>Gidugu</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  K. Samraj</dc:creator>
  <cp:lastModifiedBy>Sergio</cp:lastModifiedBy>
  <cp:revision>125</cp:revision>
  <dcterms:created xsi:type="dcterms:W3CDTF">2026-05-02T16:09:24Z</dcterms:created>
  <dcterms:modified xsi:type="dcterms:W3CDTF">2026-06-13T12:57:54Z</dcterms:modified>
</cp:coreProperties>
</file>