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Lst>
  <p:sldIdLst>
    <p:sldId id="273" r:id="rId4"/>
    <p:sldId id="257" r:id="rId5"/>
    <p:sldId id="272" r:id="rId6"/>
    <p:sldId id="259" r:id="rId7"/>
    <p:sldId id="260" r:id="rId8"/>
    <p:sldId id="261" r:id="rId9"/>
    <p:sldId id="262" r:id="rId10"/>
    <p:sldId id="263" r:id="rId11"/>
    <p:sldId id="264" r:id="rId12"/>
    <p:sldId id="265" r:id="rId13"/>
  </p:sldIdLst>
  <p:sldSz cx="12192000" cy="6858000"/>
  <p:notesSz cx="6858000" cy="9144000"/>
  <p:embeddedFontLst>
    <p:embeddedFont>
      <p:font typeface="Gidugu" panose="020B0604020202020204" charset="0"/>
      <p:regular r:id="rId14"/>
    </p:embeddedFont>
    <p:embeddedFont>
      <p:font typeface="Sree Krushnadevaraya" panose="02000600000000000000" pitchFamily="2" charset="0"/>
      <p:regular r:id="rId15"/>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612" y="78"/>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r>
            <a:rPr lang="te-IN" sz="2600" b="1" noProof="0" dirty="0">
              <a:effectLst>
                <a:outerShdw blurRad="38100" dist="38100" dir="2700000" algn="tl">
                  <a:srgbClr val="000000"/>
                </a:outerShdw>
              </a:effectLst>
              <a:latin typeface="Sree Krushnadevaraya" pitchFamily="2" charset="0"/>
              <a:cs typeface="Sree Krushnadevaraya" pitchFamily="2" charset="0"/>
            </a:rPr>
            <a:t>పౌలు పిలుపు</a:t>
          </a:r>
          <a:endParaRPr lang="en" sz="2600" b="1" noProof="0" dirty="0">
            <a:effectLst>
              <a:outerShdw blurRad="38100" dist="38100" dir="2700000" algn="tl">
                <a:srgbClr val="000000"/>
              </a:outerShdw>
            </a:effectLst>
            <a:latin typeface="Sree Krushnadevaraya" pitchFamily="2" charset="0"/>
            <a:cs typeface="Sree Krushnadevaraya" pitchFamily="2" charset="0"/>
          </a:endParaRP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latin typeface="Sree Krushnadevaraya" pitchFamily="2" charset="0"/>
            <a:cs typeface="Sree Krushnadevaraya" pitchFamily="2" charset="0"/>
          </a:endParaRPr>
        </a:p>
      </dgm:t>
    </dgm:pt>
    <dgm:pt modelId="{4FD688FD-1038-4F1C-9705-B220D8E3BD46}" type="sibTrans" cxnId="{39954250-E3C6-4D48-B8AA-750CA5C14689}">
      <dgm:prSet custT="1"/>
      <dgm:spPr/>
      <dgm:t>
        <a:bodyPr/>
        <a:lstStyle/>
        <a:p>
          <a:endParaRPr lang="en" sz="2600" b="1" noProof="0" dirty="0">
            <a:effectLst>
              <a:outerShdw blurRad="38100" dist="38100" dir="2700000" algn="tl">
                <a:srgbClr val="000000"/>
              </a:outerShdw>
            </a:effectLst>
            <a:latin typeface="Sree Krushnadevaraya" pitchFamily="2" charset="0"/>
            <a:cs typeface="Sree Krushnadevaraya" pitchFamily="2" charset="0"/>
          </a:endParaRPr>
        </a:p>
      </dgm:t>
    </dgm:pt>
    <dgm:pt modelId="{5B16BCE2-730E-45FF-8BAB-0ECA5A979999}">
      <dgm:prSet phldrT="[Texto]" phldr="0" custT="1"/>
      <dgm:spPr/>
      <dgm:t>
        <a:bodyPr/>
        <a:lstStyle/>
        <a:p>
          <a:r>
            <a:rPr lang="te-IN" sz="2600" b="1" noProof="0" dirty="0">
              <a:effectLst>
                <a:outerShdw blurRad="38100" dist="38100" dir="2700000" algn="tl">
                  <a:srgbClr val="000000"/>
                </a:outerShdw>
              </a:effectLst>
              <a:latin typeface="Sree Krushnadevaraya" pitchFamily="2" charset="0"/>
              <a:cs typeface="Sree Krushnadevaraya" pitchFamily="2" charset="0"/>
            </a:rPr>
            <a:t>కొరింథుకు ప్రయాణం</a:t>
          </a:r>
          <a:endParaRPr lang="en" sz="2600" b="1" noProof="0" dirty="0">
            <a:effectLst>
              <a:outerShdw blurRad="38100" dist="38100" dir="2700000" algn="tl">
                <a:srgbClr val="000000"/>
              </a:outerShdw>
            </a:effectLst>
            <a:latin typeface="Sree Krushnadevaraya" pitchFamily="2" charset="0"/>
            <a:cs typeface="Sree Krushnadevaraya" pitchFamily="2" charset="0"/>
          </a:endParaRP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latin typeface="Sree Krushnadevaraya" pitchFamily="2" charset="0"/>
            <a:cs typeface="Sree Krushnadevaraya" pitchFamily="2" charset="0"/>
          </a:endParaRPr>
        </a:p>
      </dgm:t>
    </dgm:pt>
    <dgm:pt modelId="{38A7CC67-BCAC-4C36-8F81-18E47A886A66}" type="sibTrans" cxnId="{3F48AAAC-0854-463B-9225-34F58A76DE33}">
      <dgm:prSet custT="1"/>
      <dgm:spPr/>
      <dgm:t>
        <a:bodyPr/>
        <a:lstStyle/>
        <a:p>
          <a:endParaRPr lang="en" sz="2600" b="1" noProof="0" dirty="0">
            <a:effectLst>
              <a:outerShdw blurRad="38100" dist="38100" dir="2700000" algn="tl">
                <a:srgbClr val="000000"/>
              </a:outerShdw>
            </a:effectLst>
            <a:latin typeface="Sree Krushnadevaraya" pitchFamily="2" charset="0"/>
            <a:cs typeface="Sree Krushnadevaraya" pitchFamily="2" charset="0"/>
          </a:endParaRPr>
        </a:p>
      </dgm:t>
    </dgm:pt>
    <dgm:pt modelId="{2A12D8B3-E34D-48DF-BC55-C72825D9FBA6}">
      <dgm:prSet phldrT="[Texto]" phldr="0" custT="1"/>
      <dgm:spPr/>
      <dgm:t>
        <a:bodyPr/>
        <a:lstStyle/>
        <a:p>
          <a:r>
            <a:rPr lang="te-IN" sz="2600" b="1" noProof="0" dirty="0">
              <a:effectLst>
                <a:outerShdw blurRad="38100" dist="38100" dir="2700000" algn="tl">
                  <a:srgbClr val="000000"/>
                </a:outerShdw>
              </a:effectLst>
              <a:latin typeface="Sree Krushnadevaraya" pitchFamily="2" charset="0"/>
              <a:cs typeface="Sree Krushnadevaraya" pitchFamily="2" charset="0"/>
            </a:rPr>
            <a:t>కొరింథు పట్టణం</a:t>
          </a:r>
          <a:endParaRPr lang="en" sz="2600" b="1" noProof="0" dirty="0">
            <a:effectLst>
              <a:outerShdw blurRad="38100" dist="38100" dir="2700000" algn="tl">
                <a:srgbClr val="000000"/>
              </a:outerShdw>
            </a:effectLst>
            <a:latin typeface="Sree Krushnadevaraya" pitchFamily="2" charset="0"/>
            <a:cs typeface="Sree Krushnadevaraya" pitchFamily="2" charset="0"/>
          </a:endParaRP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latin typeface="Sree Krushnadevaraya" pitchFamily="2" charset="0"/>
            <a:cs typeface="Sree Krushnadevaraya" pitchFamily="2" charset="0"/>
          </a:endParaRPr>
        </a:p>
      </dgm:t>
    </dgm:pt>
    <dgm:pt modelId="{DA1EA41D-E296-4DA4-882C-B8CEEE160402}" type="sibTrans" cxnId="{301D0863-57D9-4AB5-B28D-8FC198E84E31}">
      <dgm:prSet custT="1"/>
      <dgm:spPr/>
      <dgm:t>
        <a:bodyPr/>
        <a:lstStyle/>
        <a:p>
          <a:endParaRPr lang="en" sz="2600" b="1" noProof="0" dirty="0">
            <a:effectLst>
              <a:outerShdw blurRad="38100" dist="38100" dir="2700000" algn="tl">
                <a:srgbClr val="000000"/>
              </a:outerShdw>
            </a:effectLst>
            <a:latin typeface="Sree Krushnadevaraya" pitchFamily="2" charset="0"/>
            <a:cs typeface="Sree Krushnadevaraya" pitchFamily="2" charset="0"/>
          </a:endParaRPr>
        </a:p>
      </dgm:t>
    </dgm:pt>
    <dgm:pt modelId="{0C0F3075-A77A-428D-8933-5B241659F799}">
      <dgm:prSet phldrT="[Texto]" phldr="0" custT="1"/>
      <dgm:spPr/>
      <dgm:t>
        <a:bodyPr/>
        <a:lstStyle/>
        <a:p>
          <a:r>
            <a:rPr lang="te-IN" sz="2600" b="1" noProof="0" dirty="0">
              <a:effectLst>
                <a:outerShdw blurRad="38100" dist="38100" dir="2700000" algn="tl">
                  <a:srgbClr val="000000"/>
                </a:outerShdw>
              </a:effectLst>
              <a:latin typeface="Sree Krushnadevaraya" pitchFamily="2" charset="0"/>
              <a:cs typeface="Sree Krushnadevaraya" pitchFamily="2" charset="0"/>
            </a:rPr>
            <a:t>కొరింథీయులు</a:t>
          </a:r>
          <a:endParaRPr lang="en" sz="2600" b="1" noProof="0" dirty="0">
            <a:effectLst>
              <a:outerShdw blurRad="38100" dist="38100" dir="2700000" algn="tl">
                <a:srgbClr val="000000"/>
              </a:outerShdw>
            </a:effectLst>
            <a:latin typeface="Sree Krushnadevaraya" pitchFamily="2" charset="0"/>
            <a:cs typeface="Sree Krushnadevaraya" pitchFamily="2" charset="0"/>
          </a:endParaRP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latin typeface="Sree Krushnadevaraya" pitchFamily="2" charset="0"/>
            <a:cs typeface="Sree Krushnadevaraya" pitchFamily="2" charset="0"/>
          </a:endParaRPr>
        </a:p>
      </dgm:t>
    </dgm:pt>
    <dgm:pt modelId="{9A0D4520-F8E6-4DC9-B28B-FF14EB96C8A8}" type="sibTrans" cxnId="{898334F8-2B36-4C2D-A1C5-7FE86E8EB475}">
      <dgm:prSet custT="1"/>
      <dgm:spPr/>
      <dgm:t>
        <a:bodyPr/>
        <a:lstStyle/>
        <a:p>
          <a:endParaRPr lang="en" sz="2600" b="1" noProof="0" dirty="0">
            <a:effectLst>
              <a:outerShdw blurRad="38100" dist="38100" dir="2700000" algn="tl">
                <a:srgbClr val="000000"/>
              </a:outerShdw>
            </a:effectLst>
            <a:latin typeface="Sree Krushnadevaraya" pitchFamily="2" charset="0"/>
            <a:cs typeface="Sree Krushnadevaraya" pitchFamily="2" charset="0"/>
          </a:endParaRPr>
        </a:p>
      </dgm:t>
    </dgm:pt>
    <dgm:pt modelId="{65EB6C3F-ABD0-4183-8330-FD4AB89EA6D1}">
      <dgm:prSet phldrT="[Texto]" phldr="0" custT="1"/>
      <dgm:spPr/>
      <dgm:t>
        <a:bodyPr anchor="t"/>
        <a:lstStyle/>
        <a:p>
          <a:r>
            <a:rPr lang="te-IN" sz="2600" b="1" noProof="0" dirty="0">
              <a:effectLst>
                <a:outerShdw blurRad="38100" dist="38100" dir="2700000" algn="tl">
                  <a:srgbClr val="000000"/>
                </a:outerShdw>
              </a:effectLst>
              <a:latin typeface="Sree Krushnadevaraya" pitchFamily="2" charset="0"/>
              <a:cs typeface="Sree Krushnadevaraya" pitchFamily="2" charset="0"/>
            </a:rPr>
            <a:t>కొరింథీయులకు వ్రాసిన పత్రికలు</a:t>
          </a:r>
          <a:endParaRPr lang="en" sz="2600" b="1" noProof="0" dirty="0">
            <a:effectLst>
              <a:outerShdw blurRad="38100" dist="38100" dir="2700000" algn="tl">
                <a:srgbClr val="000000"/>
              </a:outerShdw>
            </a:effectLst>
            <a:latin typeface="Sree Krushnadevaraya" pitchFamily="2" charset="0"/>
            <a:cs typeface="Sree Krushnadevaraya" pitchFamily="2" charset="0"/>
          </a:endParaRP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latin typeface="Sree Krushnadevaraya" pitchFamily="2" charset="0"/>
            <a:cs typeface="Sree Krushnadevaraya" pitchFamily="2" charset="0"/>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latin typeface="Sree Krushnadevaraya" pitchFamily="2" charset="0"/>
            <a:cs typeface="Sree Krushnadevaraya" pitchFamily="2" charset="0"/>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tIns="180000" anchor="t"/>
        <a:lstStyle/>
        <a:p>
          <a:pPr>
            <a:lnSpc>
              <a:spcPct val="50000"/>
            </a:lnSpc>
          </a:pPr>
          <a:r>
            <a:rPr lang="te-IN" sz="2000" b="1" i="0" baseline="0" noProof="0" dirty="0">
              <a:effectLst>
                <a:outerShdw blurRad="38100" dist="38100" dir="2700000" algn="tl">
                  <a:srgbClr val="000000"/>
                </a:outerShdw>
              </a:effectLst>
              <a:latin typeface="Sree Krushnadevaraya" pitchFamily="2" charset="0"/>
              <a:cs typeface="Sree Krushnadevaraya" pitchFamily="2" charset="0"/>
            </a:rPr>
            <a:t>పౌలు అపొస్తలుడు ఎలా అయ్యాడు?</a:t>
          </a:r>
          <a:endParaRPr lang="en" sz="2000" noProof="0" dirty="0">
            <a:effectLst>
              <a:outerShdw blurRad="38100" dist="38100" dir="2700000" algn="tl">
                <a:srgbClr val="000000"/>
              </a:outerShdw>
            </a:effectLst>
            <a:latin typeface="Sree Krushnadevaraya" pitchFamily="2" charset="0"/>
            <a:cs typeface="Sree Krushnadevaraya" pitchFamily="2" charset="0"/>
          </a:endParaRPr>
        </a:p>
      </dgm:t>
    </dgm:pt>
    <dgm:pt modelId="{7A551D68-77E3-4860-9438-A26548CD1378}" type="parTrans" cxnId="{DBDDCA28-02DF-42F9-8AFE-80B890F718A7}">
      <dgm:prSet/>
      <dgm:spPr/>
      <dgm:t>
        <a:bodyPr/>
        <a:lstStyle/>
        <a:p>
          <a:pPr>
            <a:lnSpc>
              <a:spcPct val="50000"/>
            </a:lnSpc>
          </a:pPr>
          <a:endParaRPr lang="es-ES" sz="2000">
            <a:latin typeface="Sree Krushnadevaraya" pitchFamily="2" charset="0"/>
            <a:cs typeface="Sree Krushnadevaraya" pitchFamily="2" charset="0"/>
          </a:endParaRPr>
        </a:p>
      </dgm:t>
    </dgm:pt>
    <dgm:pt modelId="{2A2378DC-D437-4D31-A09F-353CCC79CB6A}" type="sibTrans" cxnId="{DBDDCA28-02DF-42F9-8AFE-80B890F718A7}">
      <dgm:prSet/>
      <dgm:spPr/>
      <dgm:t>
        <a:bodyPr/>
        <a:lstStyle/>
        <a:p>
          <a:pPr>
            <a:lnSpc>
              <a:spcPct val="50000"/>
            </a:lnSpc>
          </a:pPr>
          <a:endParaRPr lang="es-ES" sz="2000">
            <a:latin typeface="Sree Krushnadevaraya" pitchFamily="2" charset="0"/>
            <a:cs typeface="Sree Krushnadevaraya" pitchFamily="2" charset="0"/>
          </a:endParaRPr>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tIns="324000" rIns="36000"/>
        <a:lstStyle/>
        <a:p>
          <a:pPr marL="0" indent="0">
            <a:lnSpc>
              <a:spcPct val="50000"/>
            </a:lnSpc>
            <a:buNone/>
          </a:pPr>
          <a:r>
            <a:rPr lang="te-IN" sz="2000" b="1" noProof="0" dirty="0">
              <a:latin typeface="Sree Krushnadevaraya" pitchFamily="2" charset="0"/>
              <a:cs typeface="Sree Krushnadevaraya" pitchFamily="2" charset="0"/>
            </a:rPr>
            <a:t>దేవుని ఎన్నుకొనుటవలన</a:t>
          </a:r>
          <a:r>
            <a:rPr lang="en-US" sz="2000" b="1" noProof="0" dirty="0">
              <a:latin typeface="Sree Krushnadevaraya" pitchFamily="2" charset="0"/>
              <a:cs typeface="Sree Krushnadevaraya" pitchFamily="2" charset="0"/>
            </a:rPr>
            <a:t> </a:t>
          </a:r>
          <a:r>
            <a:rPr lang="en" sz="1800" b="1" noProof="0" dirty="0">
              <a:latin typeface="Sree Krushnadevaraya" pitchFamily="2" charset="0"/>
              <a:cs typeface="Sree Krushnadevaraya" pitchFamily="2" charset="0"/>
            </a:rPr>
            <a:t>(</a:t>
          </a:r>
          <a:r>
            <a:rPr lang="te-IN" sz="1800" b="1" noProof="0" dirty="0">
              <a:latin typeface="Sree Krushnadevaraya" pitchFamily="2" charset="0"/>
              <a:cs typeface="Sree Krushnadevaraya" pitchFamily="2" charset="0"/>
            </a:rPr>
            <a:t>గలతి 1:1)</a:t>
          </a:r>
          <a:endParaRPr lang="en" sz="2000" noProof="0" dirty="0">
            <a:latin typeface="Sree Krushnadevaraya" pitchFamily="2" charset="0"/>
            <a:cs typeface="Sree Krushnadevaraya" pitchFamily="2" charset="0"/>
          </a:endParaRPr>
        </a:p>
      </dgm:t>
    </dgm:pt>
    <dgm:pt modelId="{66ABB793-9548-44B3-9C3F-67DE13D1BDE8}" type="parTrans" cxnId="{E55F7916-2F7B-4A61-9686-23E93AF0BA07}">
      <dgm:prSet/>
      <dgm:spPr/>
      <dgm:t>
        <a:bodyPr/>
        <a:lstStyle/>
        <a:p>
          <a:pPr>
            <a:lnSpc>
              <a:spcPct val="50000"/>
            </a:lnSpc>
          </a:pPr>
          <a:endParaRPr lang="es-ES" sz="2000">
            <a:latin typeface="Sree Krushnadevaraya" pitchFamily="2" charset="0"/>
            <a:cs typeface="Sree Krushnadevaraya" pitchFamily="2" charset="0"/>
          </a:endParaRPr>
        </a:p>
      </dgm:t>
    </dgm:pt>
    <dgm:pt modelId="{44597F3B-CD99-40E2-A977-43DF612351BA}" type="sibTrans" cxnId="{E55F7916-2F7B-4A61-9686-23E93AF0BA07}">
      <dgm:prSet/>
      <dgm:spPr/>
      <dgm:t>
        <a:bodyPr/>
        <a:lstStyle/>
        <a:p>
          <a:pPr>
            <a:lnSpc>
              <a:spcPct val="50000"/>
            </a:lnSpc>
          </a:pPr>
          <a:endParaRPr lang="es-ES" sz="2000">
            <a:latin typeface="Sree Krushnadevaraya" pitchFamily="2" charset="0"/>
            <a:cs typeface="Sree Krushnadevaraya" pitchFamily="2" charset="0"/>
          </a:endParaRPr>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tIns="180000" anchor="t"/>
        <a:lstStyle/>
        <a:p>
          <a:pPr>
            <a:lnSpc>
              <a:spcPct val="50000"/>
            </a:lnSpc>
          </a:pPr>
          <a:r>
            <a:rPr lang="te-IN" sz="2000" b="1" noProof="0" dirty="0">
              <a:effectLst>
                <a:outerShdw blurRad="38100" dist="38100" dir="2700000" algn="tl">
                  <a:srgbClr val="000000"/>
                </a:outerShdw>
              </a:effectLst>
              <a:latin typeface="Sree Krushnadevaraya" pitchFamily="2" charset="0"/>
              <a:cs typeface="Sree Krushnadevaraya" pitchFamily="2" charset="0"/>
            </a:rPr>
            <a:t>ఆయన ఎప్పుడు ఎన్నికయ్యారు?</a:t>
          </a:r>
          <a:endParaRPr lang="en" sz="2000" noProof="0" dirty="0">
            <a:effectLst>
              <a:outerShdw blurRad="38100" dist="38100" dir="2700000" algn="tl">
                <a:srgbClr val="000000"/>
              </a:outerShdw>
            </a:effectLst>
            <a:latin typeface="Sree Krushnadevaraya" pitchFamily="2" charset="0"/>
            <a:cs typeface="Sree Krushnadevaraya" pitchFamily="2" charset="0"/>
          </a:endParaRPr>
        </a:p>
      </dgm:t>
    </dgm:pt>
    <dgm:pt modelId="{D9EF1E86-43F9-48BB-8584-C17E08C7C29A}" type="parTrans" cxnId="{B37287AC-80D2-4177-9585-8AF1BF17D287}">
      <dgm:prSet/>
      <dgm:spPr/>
      <dgm:t>
        <a:bodyPr/>
        <a:lstStyle/>
        <a:p>
          <a:pPr>
            <a:lnSpc>
              <a:spcPct val="50000"/>
            </a:lnSpc>
          </a:pPr>
          <a:endParaRPr lang="es-ES" sz="2000">
            <a:latin typeface="Sree Krushnadevaraya" pitchFamily="2" charset="0"/>
            <a:cs typeface="Sree Krushnadevaraya" pitchFamily="2" charset="0"/>
          </a:endParaRPr>
        </a:p>
      </dgm:t>
    </dgm:pt>
    <dgm:pt modelId="{2EDF595D-9824-45F9-A8B7-6A3CF4686F8C}" type="sibTrans" cxnId="{B37287AC-80D2-4177-9585-8AF1BF17D287}">
      <dgm:prSet/>
      <dgm:spPr/>
      <dgm:t>
        <a:bodyPr/>
        <a:lstStyle/>
        <a:p>
          <a:pPr>
            <a:lnSpc>
              <a:spcPct val="50000"/>
            </a:lnSpc>
          </a:pPr>
          <a:endParaRPr lang="es-ES" sz="2000">
            <a:latin typeface="Sree Krushnadevaraya" pitchFamily="2" charset="0"/>
            <a:cs typeface="Sree Krushnadevaraya" pitchFamily="2" charset="0"/>
          </a:endParaRPr>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tIns="252000" rIns="36000"/>
        <a:lstStyle/>
        <a:p>
          <a:pPr marL="0" indent="0">
            <a:lnSpc>
              <a:spcPct val="50000"/>
            </a:lnSpc>
            <a:buNone/>
          </a:pPr>
          <a:r>
            <a:rPr lang="te-IN" sz="2000" b="1" noProof="0" dirty="0">
              <a:latin typeface="Sree Krushnadevaraya" pitchFamily="2" charset="0"/>
              <a:cs typeface="Sree Krushnadevaraya" pitchFamily="2" charset="0"/>
            </a:rPr>
            <a:t>తల్లి గర్భమునుండియే ప్రత్యేకింపబడెను</a:t>
          </a:r>
          <a:r>
            <a:rPr lang="en-US" sz="2000" b="1" noProof="0" dirty="0">
              <a:latin typeface="Sree Krushnadevaraya" pitchFamily="2" charset="0"/>
              <a:cs typeface="Sree Krushnadevaraya" pitchFamily="2" charset="0"/>
            </a:rPr>
            <a:t> </a:t>
          </a:r>
          <a:r>
            <a:rPr lang="en" sz="1800" b="1" noProof="0" dirty="0">
              <a:latin typeface="Sree Krushnadevaraya" pitchFamily="2" charset="0"/>
              <a:cs typeface="Sree Krushnadevaraya" pitchFamily="2" charset="0"/>
            </a:rPr>
            <a:t>(</a:t>
          </a:r>
          <a:r>
            <a:rPr lang="te-IN" sz="1800" b="1" noProof="0" dirty="0">
              <a:latin typeface="Sree Krushnadevaraya" pitchFamily="2" charset="0"/>
              <a:cs typeface="Sree Krushnadevaraya" pitchFamily="2" charset="0"/>
            </a:rPr>
            <a:t>గలతి</a:t>
          </a:r>
          <a:r>
            <a:rPr lang="en-US" sz="1800" b="1" noProof="0" dirty="0">
              <a:latin typeface="Sree Krushnadevaraya" pitchFamily="2" charset="0"/>
              <a:cs typeface="Sree Krushnadevaraya" pitchFamily="2" charset="0"/>
            </a:rPr>
            <a:t> </a:t>
          </a:r>
          <a:r>
            <a:rPr lang="en" sz="1800" b="1" noProof="0" dirty="0">
              <a:latin typeface="Sree Krushnadevaraya" pitchFamily="2" charset="0"/>
              <a:cs typeface="Sree Krushnadevaraya" pitchFamily="2" charset="0"/>
            </a:rPr>
            <a:t>1:15)</a:t>
          </a:r>
          <a:endParaRPr lang="en" sz="2000" noProof="0" dirty="0">
            <a:latin typeface="Sree Krushnadevaraya" pitchFamily="2" charset="0"/>
            <a:cs typeface="Sree Krushnadevaraya" pitchFamily="2" charset="0"/>
          </a:endParaRPr>
        </a:p>
      </dgm:t>
    </dgm:pt>
    <dgm:pt modelId="{C4C419B3-CB1A-4EBB-AAB9-F12F0387CB16}" type="parTrans" cxnId="{8FDD6708-703A-4FC6-B631-DF23C4B14FE3}">
      <dgm:prSet/>
      <dgm:spPr/>
      <dgm:t>
        <a:bodyPr/>
        <a:lstStyle/>
        <a:p>
          <a:pPr>
            <a:lnSpc>
              <a:spcPct val="50000"/>
            </a:lnSpc>
          </a:pPr>
          <a:endParaRPr lang="es-ES" sz="2000">
            <a:latin typeface="Sree Krushnadevaraya" pitchFamily="2" charset="0"/>
            <a:cs typeface="Sree Krushnadevaraya" pitchFamily="2" charset="0"/>
          </a:endParaRPr>
        </a:p>
      </dgm:t>
    </dgm:pt>
    <dgm:pt modelId="{F5DB8E69-5E2B-40D5-87E8-AA065FD9593B}" type="sibTrans" cxnId="{8FDD6708-703A-4FC6-B631-DF23C4B14FE3}">
      <dgm:prSet/>
      <dgm:spPr/>
      <dgm:t>
        <a:bodyPr/>
        <a:lstStyle/>
        <a:p>
          <a:pPr>
            <a:lnSpc>
              <a:spcPct val="50000"/>
            </a:lnSpc>
          </a:pPr>
          <a:endParaRPr lang="es-ES" sz="2000">
            <a:latin typeface="Sree Krushnadevaraya" pitchFamily="2" charset="0"/>
            <a:cs typeface="Sree Krushnadevaraya" pitchFamily="2" charset="0"/>
          </a:endParaRPr>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tIns="216000"/>
        <a:lstStyle/>
        <a:p>
          <a:pPr>
            <a:lnSpc>
              <a:spcPct val="50000"/>
            </a:lnSpc>
          </a:pPr>
          <a:r>
            <a:rPr lang="te-IN" sz="2000" b="1" noProof="0" dirty="0">
              <a:effectLst>
                <a:outerShdw blurRad="38100" dist="38100" dir="2700000" algn="tl">
                  <a:srgbClr val="000000"/>
                </a:outerShdw>
              </a:effectLst>
              <a:latin typeface="Sree Krushnadevaraya" pitchFamily="2" charset="0"/>
              <a:cs typeface="Sree Krushnadevaraya" pitchFamily="2" charset="0"/>
            </a:rPr>
            <a:t>అతను ఎప్పుడు పిలిచాడు?</a:t>
          </a:r>
          <a:endParaRPr lang="en" sz="2000" noProof="0" dirty="0">
            <a:effectLst>
              <a:outerShdw blurRad="38100" dist="38100" dir="2700000" algn="tl">
                <a:srgbClr val="000000"/>
              </a:outerShdw>
            </a:effectLst>
            <a:latin typeface="Sree Krushnadevaraya" pitchFamily="2" charset="0"/>
            <a:cs typeface="Sree Krushnadevaraya" pitchFamily="2" charset="0"/>
          </a:endParaRPr>
        </a:p>
      </dgm:t>
    </dgm:pt>
    <dgm:pt modelId="{6A7AE719-9DAD-4493-A511-133DD17DD300}" type="parTrans" cxnId="{0CBD8B46-3AD3-41CC-B2BE-0A1C3602AF07}">
      <dgm:prSet/>
      <dgm:spPr/>
      <dgm:t>
        <a:bodyPr/>
        <a:lstStyle/>
        <a:p>
          <a:pPr>
            <a:lnSpc>
              <a:spcPct val="50000"/>
            </a:lnSpc>
          </a:pPr>
          <a:endParaRPr lang="es-ES" sz="2000">
            <a:latin typeface="Sree Krushnadevaraya" pitchFamily="2" charset="0"/>
            <a:cs typeface="Sree Krushnadevaraya" pitchFamily="2" charset="0"/>
          </a:endParaRPr>
        </a:p>
      </dgm:t>
    </dgm:pt>
    <dgm:pt modelId="{3ACBA797-2B98-40F5-95A3-BFE3834F0B57}" type="sibTrans" cxnId="{0CBD8B46-3AD3-41CC-B2BE-0A1C3602AF07}">
      <dgm:prSet/>
      <dgm:spPr/>
      <dgm:t>
        <a:bodyPr/>
        <a:lstStyle/>
        <a:p>
          <a:pPr>
            <a:lnSpc>
              <a:spcPct val="50000"/>
            </a:lnSpc>
          </a:pPr>
          <a:endParaRPr lang="es-ES" sz="2000">
            <a:latin typeface="Sree Krushnadevaraya" pitchFamily="2" charset="0"/>
            <a:cs typeface="Sree Krushnadevaraya" pitchFamily="2" charset="0"/>
          </a:endParaRPr>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tIns="324000" rIns="36000"/>
        <a:lstStyle/>
        <a:p>
          <a:pPr marL="0" indent="0">
            <a:lnSpc>
              <a:spcPct val="50000"/>
            </a:lnSpc>
            <a:buNone/>
          </a:pPr>
          <a:r>
            <a:rPr lang="te-IN" sz="2000" b="1" noProof="0" dirty="0">
              <a:latin typeface="Sree Krushnadevaraya" pitchFamily="2" charset="0"/>
              <a:cs typeface="Sree Krushnadevaraya" pitchFamily="2" charset="0"/>
            </a:rPr>
            <a:t>దమస్కు మార్గములో పిలువబడెను</a:t>
          </a:r>
          <a:r>
            <a:rPr lang="en" sz="2000" b="1" noProof="0" dirty="0">
              <a:latin typeface="Sree Krushnadevaraya" pitchFamily="2" charset="0"/>
              <a:cs typeface="Sree Krushnadevaraya" pitchFamily="2" charset="0"/>
            </a:rPr>
            <a:t> </a:t>
          </a:r>
          <a:r>
            <a:rPr lang="en" sz="1800" b="1" noProof="0" dirty="0">
              <a:latin typeface="Sree Krushnadevaraya" pitchFamily="2" charset="0"/>
              <a:cs typeface="Sree Krushnadevaraya" pitchFamily="2" charset="0"/>
            </a:rPr>
            <a:t>(</a:t>
          </a:r>
          <a:r>
            <a:rPr lang="te-IN" sz="1800" b="1" noProof="0" dirty="0">
              <a:latin typeface="Sree Krushnadevaraya" pitchFamily="2" charset="0"/>
              <a:cs typeface="Sree Krushnadevaraya" pitchFamily="2" charset="0"/>
            </a:rPr>
            <a:t>అపో. కార్యములు</a:t>
          </a:r>
          <a:r>
            <a:rPr lang="en" sz="1800" b="1" noProof="0" dirty="0">
              <a:latin typeface="Sree Krushnadevaraya" pitchFamily="2" charset="0"/>
              <a:cs typeface="Sree Krushnadevaraya" pitchFamily="2" charset="0"/>
            </a:rPr>
            <a:t> 22:6-7)</a:t>
          </a:r>
          <a:endParaRPr lang="en" sz="2000" noProof="0" dirty="0">
            <a:latin typeface="Sree Krushnadevaraya" pitchFamily="2" charset="0"/>
            <a:cs typeface="Sree Krushnadevaraya" pitchFamily="2" charset="0"/>
          </a:endParaRPr>
        </a:p>
      </dgm:t>
    </dgm:pt>
    <dgm:pt modelId="{B8CAA0CA-0A80-48A3-A212-AC143EF1E8CF}" type="parTrans" cxnId="{C3084F35-B36C-4DF9-8E28-754DDFB71CFC}">
      <dgm:prSet/>
      <dgm:spPr/>
      <dgm:t>
        <a:bodyPr/>
        <a:lstStyle/>
        <a:p>
          <a:pPr>
            <a:lnSpc>
              <a:spcPct val="50000"/>
            </a:lnSpc>
          </a:pPr>
          <a:endParaRPr lang="es-ES" sz="2000">
            <a:latin typeface="Sree Krushnadevaraya" pitchFamily="2" charset="0"/>
            <a:cs typeface="Sree Krushnadevaraya" pitchFamily="2" charset="0"/>
          </a:endParaRPr>
        </a:p>
      </dgm:t>
    </dgm:pt>
    <dgm:pt modelId="{F9F0FB67-F4E3-4393-8311-2D8C014AAEB7}" type="sibTrans" cxnId="{C3084F35-B36C-4DF9-8E28-754DDFB71CFC}">
      <dgm:prSet/>
      <dgm:spPr/>
      <dgm:t>
        <a:bodyPr/>
        <a:lstStyle/>
        <a:p>
          <a:pPr>
            <a:lnSpc>
              <a:spcPct val="50000"/>
            </a:lnSpc>
          </a:pPr>
          <a:endParaRPr lang="es-ES" sz="2000">
            <a:latin typeface="Sree Krushnadevaraya" pitchFamily="2" charset="0"/>
            <a:cs typeface="Sree Krushnadevaraya" pitchFamily="2" charset="0"/>
          </a:endParaRPr>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tIns="216000"/>
        <a:lstStyle/>
        <a:p>
          <a:pPr>
            <a:lnSpc>
              <a:spcPct val="50000"/>
            </a:lnSpc>
          </a:pPr>
          <a:r>
            <a:rPr lang="te-IN" sz="2000" b="1" noProof="0" dirty="0">
              <a:effectLst>
                <a:outerShdw blurRad="38100" dist="38100" dir="2700000" algn="tl">
                  <a:srgbClr val="000000"/>
                </a:outerShdw>
              </a:effectLst>
              <a:latin typeface="Sree Krushnadevaraya" pitchFamily="2" charset="0"/>
              <a:cs typeface="Sree Krushnadevaraya" pitchFamily="2" charset="0"/>
            </a:rPr>
            <a:t>అతను ఎవరి అపొస్తలుడు?</a:t>
          </a:r>
          <a:endParaRPr lang="en" sz="2000" noProof="0" dirty="0">
            <a:effectLst>
              <a:outerShdw blurRad="38100" dist="38100" dir="2700000" algn="tl">
                <a:srgbClr val="000000"/>
              </a:outerShdw>
            </a:effectLst>
            <a:latin typeface="Sree Krushnadevaraya" pitchFamily="2" charset="0"/>
            <a:cs typeface="Sree Krushnadevaraya" pitchFamily="2" charset="0"/>
          </a:endParaRPr>
        </a:p>
      </dgm:t>
    </dgm:pt>
    <dgm:pt modelId="{92EF9C7C-15F2-445C-9108-09DAF31EFF62}" type="parTrans" cxnId="{EC857898-0C10-47F3-9723-A372D9BD0E74}">
      <dgm:prSet/>
      <dgm:spPr/>
      <dgm:t>
        <a:bodyPr/>
        <a:lstStyle/>
        <a:p>
          <a:pPr>
            <a:lnSpc>
              <a:spcPct val="50000"/>
            </a:lnSpc>
          </a:pPr>
          <a:endParaRPr lang="es-ES" sz="2000">
            <a:latin typeface="Sree Krushnadevaraya" pitchFamily="2" charset="0"/>
            <a:cs typeface="Sree Krushnadevaraya" pitchFamily="2" charset="0"/>
          </a:endParaRPr>
        </a:p>
      </dgm:t>
    </dgm:pt>
    <dgm:pt modelId="{1A170546-43C8-4D7C-AB54-7D54D14EECE7}" type="sibTrans" cxnId="{EC857898-0C10-47F3-9723-A372D9BD0E74}">
      <dgm:prSet/>
      <dgm:spPr/>
      <dgm:t>
        <a:bodyPr/>
        <a:lstStyle/>
        <a:p>
          <a:pPr>
            <a:lnSpc>
              <a:spcPct val="50000"/>
            </a:lnSpc>
          </a:pPr>
          <a:endParaRPr lang="es-ES" sz="2000">
            <a:latin typeface="Sree Krushnadevaraya" pitchFamily="2" charset="0"/>
            <a:cs typeface="Sree Krushnadevaraya" pitchFamily="2" charset="0"/>
          </a:endParaRPr>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tIns="324000" rIns="36000"/>
        <a:lstStyle/>
        <a:p>
          <a:pPr marL="0" indent="0">
            <a:lnSpc>
              <a:spcPct val="50000"/>
            </a:lnSpc>
            <a:buNone/>
          </a:pPr>
          <a:r>
            <a:rPr lang="te-IN" sz="2000" b="1" noProof="0" dirty="0">
              <a:latin typeface="Sree Krushnadevaraya" pitchFamily="2" charset="0"/>
              <a:cs typeface="Sree Krushnadevaraya" pitchFamily="2" charset="0"/>
            </a:rPr>
            <a:t>అన్యజనులకు అపొస్తలుడుగా నియమింపబడెను</a:t>
          </a:r>
          <a:r>
            <a:rPr lang="en" sz="2000" b="1" noProof="0" dirty="0">
              <a:latin typeface="Sree Krushnadevaraya" pitchFamily="2" charset="0"/>
              <a:cs typeface="Sree Krushnadevaraya" pitchFamily="2" charset="0"/>
            </a:rPr>
            <a:t> </a:t>
          </a:r>
          <a:r>
            <a:rPr lang="en" sz="1800" b="1" noProof="0" dirty="0">
              <a:latin typeface="Sree Krushnadevaraya" pitchFamily="2" charset="0"/>
              <a:cs typeface="Sree Krushnadevaraya" pitchFamily="2" charset="0"/>
            </a:rPr>
            <a:t>(</a:t>
          </a:r>
          <a:r>
            <a:rPr lang="te-IN" sz="1800" b="1" noProof="0" dirty="0">
              <a:latin typeface="Sree Krushnadevaraya" pitchFamily="2" charset="0"/>
              <a:cs typeface="Sree Krushnadevaraya" pitchFamily="2" charset="0"/>
            </a:rPr>
            <a:t>గలతి </a:t>
          </a:r>
          <a:r>
            <a:rPr lang="en" sz="1800" b="1" noProof="0" dirty="0">
              <a:latin typeface="Sree Krushnadevaraya" pitchFamily="2" charset="0"/>
              <a:cs typeface="Sree Krushnadevaraya" pitchFamily="2" charset="0"/>
            </a:rPr>
            <a:t>2:9)</a:t>
          </a:r>
          <a:endParaRPr lang="en" sz="2000" noProof="0" dirty="0">
            <a:latin typeface="Sree Krushnadevaraya" pitchFamily="2" charset="0"/>
            <a:cs typeface="Sree Krushnadevaraya" pitchFamily="2" charset="0"/>
          </a:endParaRPr>
        </a:p>
      </dgm:t>
    </dgm:pt>
    <dgm:pt modelId="{8E147701-2D20-41B5-A82D-7D156C9686E7}" type="parTrans" cxnId="{4C6D0289-8419-41A6-8CE0-352DE4692A76}">
      <dgm:prSet/>
      <dgm:spPr/>
      <dgm:t>
        <a:bodyPr/>
        <a:lstStyle/>
        <a:p>
          <a:pPr>
            <a:lnSpc>
              <a:spcPct val="50000"/>
            </a:lnSpc>
          </a:pPr>
          <a:endParaRPr lang="es-ES" sz="2000">
            <a:latin typeface="Sree Krushnadevaraya" pitchFamily="2" charset="0"/>
            <a:cs typeface="Sree Krushnadevaraya" pitchFamily="2" charset="0"/>
          </a:endParaRPr>
        </a:p>
      </dgm:t>
    </dgm:pt>
    <dgm:pt modelId="{E98D7670-C40D-4E3A-AA33-E100BD4FE161}" type="sibTrans" cxnId="{4C6D0289-8419-41A6-8CE0-352DE4692A76}">
      <dgm:prSet/>
      <dgm:spPr/>
      <dgm:t>
        <a:bodyPr/>
        <a:lstStyle/>
        <a:p>
          <a:pPr>
            <a:lnSpc>
              <a:spcPct val="50000"/>
            </a:lnSpc>
          </a:pPr>
          <a:endParaRPr lang="es-ES" sz="2000">
            <a:latin typeface="Sree Krushnadevaraya" pitchFamily="2" charset="0"/>
            <a:cs typeface="Sree Krushnadevaraya" pitchFamily="2" charset="0"/>
          </a:endParaRPr>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nchor="t"/>
        <a:lstStyle/>
        <a:p>
          <a:r>
            <a:rPr lang="te-IN" sz="2000" b="1" noProof="0" dirty="0">
              <a:effectLst>
                <a:outerShdw blurRad="38100" dist="38100" dir="2700000" algn="tl">
                  <a:srgbClr val="000000"/>
                </a:outerShdw>
              </a:effectLst>
              <a:latin typeface="Sree Krushnadevaraya" pitchFamily="2" charset="0"/>
              <a:cs typeface="Sree Krushnadevaraya" pitchFamily="2" charset="0"/>
            </a:rPr>
            <a:t>1 కోరింథీయులకు </a:t>
          </a:r>
          <a:r>
            <a:rPr lang="en-US" sz="2000" b="1" noProof="0" dirty="0">
              <a:effectLst>
                <a:outerShdw blurRad="38100" dist="38100" dir="2700000" algn="tl">
                  <a:srgbClr val="000000"/>
                </a:outerShdw>
              </a:effectLst>
              <a:latin typeface="Sree Krushnadevaraya" pitchFamily="2" charset="0"/>
              <a:cs typeface="Sree Krushnadevaraya" pitchFamily="2" charset="0"/>
            </a:rPr>
            <a:t> </a:t>
          </a:r>
          <a:r>
            <a:rPr lang="en" sz="2000" b="1" noProof="0" dirty="0">
              <a:effectLst>
                <a:outerShdw blurRad="38100" dist="38100" dir="2700000" algn="tl">
                  <a:srgbClr val="000000"/>
                </a:outerShdw>
              </a:effectLst>
              <a:latin typeface="Sree Krushnadevaraya" pitchFamily="2" charset="0"/>
              <a:cs typeface="Sree Krushnadevaraya" pitchFamily="2" charset="0"/>
            </a:rPr>
            <a:t>1-6</a:t>
          </a:r>
          <a:endParaRPr lang="en" sz="2000" noProof="0" dirty="0">
            <a:effectLst>
              <a:outerShdw blurRad="38100" dist="38100" dir="2700000" algn="tl">
                <a:srgbClr val="000000"/>
              </a:outerShdw>
            </a:effectLst>
            <a:latin typeface="Sree Krushnadevaraya" pitchFamily="2" charset="0"/>
            <a:cs typeface="Sree Krushnadevaraya" pitchFamily="2" charset="0"/>
          </a:endParaRPr>
        </a:p>
      </dgm:t>
    </dgm:pt>
    <dgm:pt modelId="{F444ADC2-94B7-4C11-8B60-10AB9C367F81}" type="parTrans" cxnId="{5FE5E055-8529-447D-ADAB-2BE851978BCE}">
      <dgm:prSet/>
      <dgm:spPr/>
      <dgm:t>
        <a:bodyPr/>
        <a:lstStyle/>
        <a:p>
          <a:endParaRPr lang="es-ES" sz="1800">
            <a:latin typeface="Sree Krushnadevaraya" pitchFamily="2" charset="0"/>
            <a:cs typeface="Sree Krushnadevaraya" pitchFamily="2" charset="0"/>
          </a:endParaRPr>
        </a:p>
      </dgm:t>
    </dgm:pt>
    <dgm:pt modelId="{556A5190-F9C3-4488-ADE6-0488E696DEA2}" type="sibTrans" cxnId="{5FE5E055-8529-447D-ADAB-2BE851978BCE}">
      <dgm:prSet/>
      <dgm:spPr/>
      <dgm:t>
        <a:bodyPr/>
        <a:lstStyle/>
        <a:p>
          <a:endParaRPr lang="es-ES" sz="1800">
            <a:latin typeface="Sree Krushnadevaraya" pitchFamily="2" charset="0"/>
            <a:cs typeface="Sree Krushnadevaraya" pitchFamily="2" charset="0"/>
          </a:endParaRPr>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buNone/>
          </a:pPr>
          <a:r>
            <a:rPr lang="te-IN" sz="1800" b="1" noProof="0" dirty="0">
              <a:latin typeface="Sree Krushnadevaraya" pitchFamily="2" charset="0"/>
              <a:cs typeface="Sree Krushnadevaraya" pitchFamily="2" charset="0"/>
            </a:rPr>
            <a:t>సంఘంలో ఉన్న అనేక సమస్యల గురించి క్లోయె ద్వారా తెలుసుకున్న పౌలు, సంఘంలో కుట్రలు, లైంగిక అనైతికత, వివాదాలు, వ్యభిచారం వంటి వాటి గురించి హెచ్చరించాడు.</a:t>
          </a:r>
          <a:endParaRPr lang="en" sz="1800" noProof="0" dirty="0">
            <a:latin typeface="Sree Krushnadevaraya" pitchFamily="2" charset="0"/>
            <a:cs typeface="Sree Krushnadevaraya" pitchFamily="2" charset="0"/>
          </a:endParaRPr>
        </a:p>
      </dgm:t>
    </dgm:pt>
    <dgm:pt modelId="{488092FE-7A51-4CC6-99DF-DBB7D428A3CC}" type="parTrans" cxnId="{CB50A183-EB2F-4FDD-A731-3561FD1E2FAD}">
      <dgm:prSet/>
      <dgm:spPr/>
      <dgm:t>
        <a:bodyPr/>
        <a:lstStyle/>
        <a:p>
          <a:endParaRPr lang="es-ES" sz="1800">
            <a:latin typeface="Sree Krushnadevaraya" pitchFamily="2" charset="0"/>
            <a:cs typeface="Sree Krushnadevaraya" pitchFamily="2" charset="0"/>
          </a:endParaRPr>
        </a:p>
      </dgm:t>
    </dgm:pt>
    <dgm:pt modelId="{125FACD9-A2D8-4FCB-9DE1-7485C6CA227B}" type="sibTrans" cxnId="{CB50A183-EB2F-4FDD-A731-3561FD1E2FAD}">
      <dgm:prSet/>
      <dgm:spPr/>
      <dgm:t>
        <a:bodyPr/>
        <a:lstStyle/>
        <a:p>
          <a:endParaRPr lang="es-ES" sz="1800">
            <a:latin typeface="Sree Krushnadevaraya" pitchFamily="2" charset="0"/>
            <a:cs typeface="Sree Krushnadevaraya" pitchFamily="2" charset="0"/>
          </a:endParaRPr>
        </a:p>
      </dgm:t>
    </dgm:pt>
    <dgm:pt modelId="{9ED67DD9-9A29-4640-B035-9B246A5F6E05}">
      <dgm:prSet custT="1"/>
      <dgm:spPr>
        <a:solidFill>
          <a:schemeClr val="accent2">
            <a:lumMod val="75000"/>
          </a:schemeClr>
        </a:solidFill>
      </dgm:spPr>
      <dgm:t>
        <a:bodyPr anchor="t"/>
        <a:lstStyle/>
        <a:p>
          <a:r>
            <a:rPr lang="te-IN" sz="2000" b="1" noProof="0" dirty="0">
              <a:effectLst>
                <a:outerShdw blurRad="38100" dist="38100" dir="2700000" algn="tl">
                  <a:srgbClr val="000000"/>
                </a:outerShdw>
              </a:effectLst>
              <a:latin typeface="Sree Krushnadevaraya" pitchFamily="2" charset="0"/>
              <a:cs typeface="Sree Krushnadevaraya" pitchFamily="2" charset="0"/>
            </a:rPr>
            <a:t>1 కోరింథీయులకు </a:t>
          </a:r>
          <a:r>
            <a:rPr lang="en-US" sz="2000" b="1" noProof="0" dirty="0">
              <a:effectLst>
                <a:outerShdw blurRad="38100" dist="38100" dir="2700000" algn="tl">
                  <a:srgbClr val="000000"/>
                </a:outerShdw>
              </a:effectLst>
              <a:latin typeface="Sree Krushnadevaraya" pitchFamily="2" charset="0"/>
              <a:cs typeface="Sree Krushnadevaraya" pitchFamily="2" charset="0"/>
            </a:rPr>
            <a:t> </a:t>
          </a:r>
          <a:r>
            <a:rPr lang="en" sz="2000" b="1" noProof="0" dirty="0">
              <a:effectLst>
                <a:outerShdw blurRad="38100" dist="38100" dir="2700000" algn="tl">
                  <a:srgbClr val="000000"/>
                </a:outerShdw>
              </a:effectLst>
              <a:latin typeface="Sree Krushnadevaraya" pitchFamily="2" charset="0"/>
              <a:cs typeface="Sree Krushnadevaraya" pitchFamily="2" charset="0"/>
            </a:rPr>
            <a:t>7-16</a:t>
          </a:r>
          <a:endParaRPr lang="en" sz="2000" noProof="0" dirty="0">
            <a:effectLst>
              <a:outerShdw blurRad="38100" dist="38100" dir="2700000" algn="tl">
                <a:srgbClr val="000000"/>
              </a:outerShdw>
            </a:effectLst>
            <a:latin typeface="Sree Krushnadevaraya" pitchFamily="2" charset="0"/>
            <a:cs typeface="Sree Krushnadevaraya" pitchFamily="2" charset="0"/>
          </a:endParaRPr>
        </a:p>
      </dgm:t>
    </dgm:pt>
    <dgm:pt modelId="{C3FEC5AF-0BFC-44BB-8349-C6B72D1D4D99}" type="parTrans" cxnId="{2EA9353F-872D-4AF6-870A-B8E5FC4B3A66}">
      <dgm:prSet/>
      <dgm:spPr/>
      <dgm:t>
        <a:bodyPr/>
        <a:lstStyle/>
        <a:p>
          <a:endParaRPr lang="es-ES" sz="1800">
            <a:latin typeface="Sree Krushnadevaraya" pitchFamily="2" charset="0"/>
            <a:cs typeface="Sree Krushnadevaraya" pitchFamily="2" charset="0"/>
          </a:endParaRPr>
        </a:p>
      </dgm:t>
    </dgm:pt>
    <dgm:pt modelId="{5948C030-3705-414D-A5A4-C8B7D3697545}" type="sibTrans" cxnId="{2EA9353F-872D-4AF6-870A-B8E5FC4B3A66}">
      <dgm:prSet/>
      <dgm:spPr/>
      <dgm:t>
        <a:bodyPr/>
        <a:lstStyle/>
        <a:p>
          <a:endParaRPr lang="es-ES" sz="1800">
            <a:latin typeface="Sree Krushnadevaraya" pitchFamily="2" charset="0"/>
            <a:cs typeface="Sree Krushnadevaraya" pitchFamily="2" charset="0"/>
          </a:endParaRPr>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buNone/>
          </a:pPr>
          <a:r>
            <a:rPr lang="te-IN" sz="1800" b="1" noProof="0" dirty="0">
              <a:latin typeface="Sree Krushnadevaraya" pitchFamily="2" charset="0"/>
              <a:cs typeface="Sree Krushnadevaraya" pitchFamily="2" charset="0"/>
            </a:rPr>
            <a:t>వివాహాలు, విడాకులు, అవివాహితత్వం, విగ్రహాలకు బలిగా అర్పించిన ఆహారాలు, ఆరాధనలో ప్రవర్తన, ఆధ్యాత్మిక బహుమతుల ఉపయోగం, పునరుత్థానం వంటి అంశాలపై పౌలు సమాధానమిచ్చిన అనేక ప్రశ్నలతో కూడిన ఒక లేఖను కూడా క్లోయె కుటుంబసభ్యులు అతనికి తీసుకువచ్చారు.</a:t>
          </a:r>
          <a:endParaRPr lang="en" sz="1800" noProof="0" dirty="0">
            <a:latin typeface="Sree Krushnadevaraya" pitchFamily="2" charset="0"/>
            <a:cs typeface="Sree Krushnadevaraya" pitchFamily="2" charset="0"/>
          </a:endParaRPr>
        </a:p>
      </dgm:t>
    </dgm:pt>
    <dgm:pt modelId="{D22194F4-528C-4871-A8BB-F832570CA578}" type="parTrans" cxnId="{545B21B1-3473-40A8-8C15-96E1BCF37144}">
      <dgm:prSet/>
      <dgm:spPr/>
      <dgm:t>
        <a:bodyPr/>
        <a:lstStyle/>
        <a:p>
          <a:endParaRPr lang="es-ES" sz="1800">
            <a:latin typeface="Sree Krushnadevaraya" pitchFamily="2" charset="0"/>
            <a:cs typeface="Sree Krushnadevaraya" pitchFamily="2" charset="0"/>
          </a:endParaRPr>
        </a:p>
      </dgm:t>
    </dgm:pt>
    <dgm:pt modelId="{60BF462E-50B0-43F1-9E86-B0CB77F8B0DC}" type="sibTrans" cxnId="{545B21B1-3473-40A8-8C15-96E1BCF37144}">
      <dgm:prSet/>
      <dgm:spPr/>
      <dgm:t>
        <a:bodyPr/>
        <a:lstStyle/>
        <a:p>
          <a:endParaRPr lang="es-ES" sz="1800">
            <a:latin typeface="Sree Krushnadevaraya" pitchFamily="2" charset="0"/>
            <a:cs typeface="Sree Krushnadevaraya" pitchFamily="2" charset="0"/>
          </a:endParaRPr>
        </a:p>
      </dgm:t>
    </dgm:pt>
    <dgm:pt modelId="{3263BA8C-8C46-4557-9337-23AE41ACA7AE}">
      <dgm:prSet custT="1"/>
      <dgm:spPr/>
      <dgm:t>
        <a:bodyPr anchor="t"/>
        <a:lstStyle/>
        <a:p>
          <a:r>
            <a:rPr lang="en-US" sz="2000" b="1" noProof="0" dirty="0">
              <a:effectLst>
                <a:outerShdw blurRad="38100" dist="38100" dir="2700000" algn="tl">
                  <a:srgbClr val="000000"/>
                </a:outerShdw>
              </a:effectLst>
              <a:latin typeface="Sree Krushnadevaraya" pitchFamily="2" charset="0"/>
              <a:cs typeface="Sree Krushnadevaraya" pitchFamily="2" charset="0"/>
            </a:rPr>
            <a:t>2</a:t>
          </a:r>
          <a:r>
            <a:rPr lang="te-IN" sz="2000" b="1" noProof="0" dirty="0">
              <a:effectLst>
                <a:outerShdw blurRad="38100" dist="38100" dir="2700000" algn="tl">
                  <a:srgbClr val="000000"/>
                </a:outerShdw>
              </a:effectLst>
              <a:latin typeface="Sree Krushnadevaraya" pitchFamily="2" charset="0"/>
              <a:cs typeface="Sree Krushnadevaraya" pitchFamily="2" charset="0"/>
            </a:rPr>
            <a:t> కోరింథీయులకు </a:t>
          </a:r>
          <a:endParaRPr lang="en" sz="2000" noProof="0" dirty="0">
            <a:effectLst>
              <a:outerShdw blurRad="38100" dist="38100" dir="2700000" algn="tl">
                <a:srgbClr val="000000"/>
              </a:outerShdw>
            </a:effectLst>
            <a:latin typeface="Sree Krushnadevaraya" pitchFamily="2" charset="0"/>
            <a:cs typeface="Sree Krushnadevaraya" pitchFamily="2" charset="0"/>
          </a:endParaRPr>
        </a:p>
      </dgm:t>
    </dgm:pt>
    <dgm:pt modelId="{84419FFF-6C17-4435-BC0F-99BAD8A90C1A}" type="parTrans" cxnId="{5E864914-8E9B-42DB-A21E-3D81DC8BE480}">
      <dgm:prSet/>
      <dgm:spPr/>
      <dgm:t>
        <a:bodyPr/>
        <a:lstStyle/>
        <a:p>
          <a:endParaRPr lang="es-ES" sz="1800">
            <a:latin typeface="Sree Krushnadevaraya" pitchFamily="2" charset="0"/>
            <a:cs typeface="Sree Krushnadevaraya" pitchFamily="2" charset="0"/>
          </a:endParaRPr>
        </a:p>
      </dgm:t>
    </dgm:pt>
    <dgm:pt modelId="{A588AF8A-E0AF-46DB-9036-932E6B17650C}" type="sibTrans" cxnId="{5E864914-8E9B-42DB-A21E-3D81DC8BE480}">
      <dgm:prSet/>
      <dgm:spPr/>
      <dgm:t>
        <a:bodyPr/>
        <a:lstStyle/>
        <a:p>
          <a:endParaRPr lang="es-ES" sz="1800">
            <a:latin typeface="Sree Krushnadevaraya" pitchFamily="2" charset="0"/>
            <a:cs typeface="Sree Krushnadevaraya" pitchFamily="2" charset="0"/>
          </a:endParaRPr>
        </a:p>
      </dgm:t>
    </dgm:pt>
    <dgm:pt modelId="{2C58859A-9D53-428E-BC4A-A842E0CF2AED}">
      <dgm:prSet custT="1"/>
      <dgm:spPr>
        <a:solidFill>
          <a:srgbClr val="E5FFE5"/>
        </a:solidFill>
      </dgm:spPr>
      <dgm:t>
        <a:bodyPr lIns="180000" rIns="180000"/>
        <a:lstStyle/>
        <a:p>
          <a:pPr marL="0" indent="0">
            <a:buNone/>
          </a:pPr>
          <a:r>
            <a:rPr lang="te-IN" sz="1800" b="1" noProof="0" dirty="0">
              <a:latin typeface="Sree Krushnadevaraya" pitchFamily="2" charset="0"/>
              <a:cs typeface="Sree Krushnadevaraya" pitchFamily="2" charset="0"/>
            </a:rPr>
            <a:t>ఇది భద్రపరచబడిన రెండవ ఉత్తరం, అయినప్పటికీ పౌలు ఇంకా చాలా వ్రాసాడు (బహుశా ఈ రెండింటికి ముందు మరియు/లేదా వాటి మధ్య విరామంలో). కొరింథీయులు కొన్ని సమస్యలను పరిష్కరించిన తీరుకు ఆయన వారిని మెచ్చుకున్నారు, అయితే చుట్టుపక్కల సంస్కృతి యొక్క ప్రభావాన్ని తప్పించుకుంటూ ప్రపంచాన్ని సువార్త కటకం ద్వారా చూడమని వారిని ప్రోత్సహిస్తున్నాడు.</a:t>
          </a:r>
          <a:endParaRPr lang="en" sz="1800" noProof="0" dirty="0">
            <a:latin typeface="Sree Krushnadevaraya" pitchFamily="2" charset="0"/>
            <a:cs typeface="Sree Krushnadevaraya" pitchFamily="2" charset="0"/>
          </a:endParaRPr>
        </a:p>
      </dgm:t>
    </dgm:pt>
    <dgm:pt modelId="{E8ECF323-24CE-44D2-A346-2910B2CB6600}" type="parTrans" cxnId="{EAEAC76B-FD6D-4822-853D-D32C0BF9633F}">
      <dgm:prSet/>
      <dgm:spPr/>
      <dgm:t>
        <a:bodyPr/>
        <a:lstStyle/>
        <a:p>
          <a:endParaRPr lang="es-ES" sz="1800">
            <a:latin typeface="Sree Krushnadevaraya" pitchFamily="2" charset="0"/>
            <a:cs typeface="Sree Krushnadevaraya" pitchFamily="2" charset="0"/>
          </a:endParaRPr>
        </a:p>
      </dgm:t>
    </dgm:pt>
    <dgm:pt modelId="{3F6C76F8-1996-47EA-9F96-EA80CF045C06}" type="sibTrans" cxnId="{EAEAC76B-FD6D-4822-853D-D32C0BF9633F}">
      <dgm:prSet/>
      <dgm:spPr/>
      <dgm:t>
        <a:bodyPr/>
        <a:lstStyle/>
        <a:p>
          <a:endParaRPr lang="es-ES" sz="1800">
            <a:latin typeface="Sree Krushnadevaraya" pitchFamily="2" charset="0"/>
            <a:cs typeface="Sree Krushnadevaraya" pitchFamily="2" charset="0"/>
          </a:endParaRPr>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0" y="0"/>
          <a:ext cx="5370827"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e-IN" sz="2600" b="1" kern="1200" noProof="0" dirty="0">
              <a:effectLst>
                <a:outerShdw blurRad="38100" dist="38100" dir="2700000" algn="tl">
                  <a:srgbClr val="000000"/>
                </a:outerShdw>
              </a:effectLst>
              <a:latin typeface="Sree Krushnadevaraya" pitchFamily="2" charset="0"/>
              <a:cs typeface="Sree Krushnadevaraya" pitchFamily="2" charset="0"/>
            </a:rPr>
            <a:t>పౌలు పిలుపు</a:t>
          </a:r>
          <a:endParaRPr lang="en" sz="2600" b="1"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16672" y="16672"/>
        <a:ext cx="4690002" cy="535870"/>
      </dsp:txXfrm>
    </dsp:sp>
    <dsp:sp modelId="{FAC792D5-4117-4527-BFFA-AD1E2C12CB7B}">
      <dsp:nvSpPr>
        <dsp:cNvPr id="0" name=""/>
        <dsp:cNvSpPr/>
      </dsp:nvSpPr>
      <dsp:spPr>
        <a:xfrm>
          <a:off x="401068" y="648271"/>
          <a:ext cx="5370827"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e-IN" sz="2600" b="1" kern="1200" noProof="0" dirty="0">
              <a:effectLst>
                <a:outerShdw blurRad="38100" dist="38100" dir="2700000" algn="tl">
                  <a:srgbClr val="000000"/>
                </a:outerShdw>
              </a:effectLst>
              <a:latin typeface="Sree Krushnadevaraya" pitchFamily="2" charset="0"/>
              <a:cs typeface="Sree Krushnadevaraya" pitchFamily="2" charset="0"/>
            </a:rPr>
            <a:t>కొరింథుకు ప్రయాణం</a:t>
          </a:r>
          <a:endParaRPr lang="en" sz="2600" b="1"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417740" y="664943"/>
        <a:ext cx="4566426" cy="535870"/>
      </dsp:txXfrm>
    </dsp:sp>
    <dsp:sp modelId="{A4769B0C-11C2-47B7-A6A7-52579446E8B9}">
      <dsp:nvSpPr>
        <dsp:cNvPr id="0" name=""/>
        <dsp:cNvSpPr/>
      </dsp:nvSpPr>
      <dsp:spPr>
        <a:xfrm>
          <a:off x="802136" y="1296543"/>
          <a:ext cx="5370827"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e-IN" sz="2600" b="1" kern="1200" noProof="0" dirty="0">
              <a:effectLst>
                <a:outerShdw blurRad="38100" dist="38100" dir="2700000" algn="tl">
                  <a:srgbClr val="000000"/>
                </a:outerShdw>
              </a:effectLst>
              <a:latin typeface="Sree Krushnadevaraya" pitchFamily="2" charset="0"/>
              <a:cs typeface="Sree Krushnadevaraya" pitchFamily="2" charset="0"/>
            </a:rPr>
            <a:t>కొరింథు పట్టణం</a:t>
          </a:r>
          <a:endParaRPr lang="en" sz="2600" b="1"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818808" y="1313215"/>
        <a:ext cx="4566426" cy="535869"/>
      </dsp:txXfrm>
    </dsp:sp>
    <dsp:sp modelId="{D16E78D5-F212-49D8-9C32-18EA073A8EB6}">
      <dsp:nvSpPr>
        <dsp:cNvPr id="0" name=""/>
        <dsp:cNvSpPr/>
      </dsp:nvSpPr>
      <dsp:spPr>
        <a:xfrm>
          <a:off x="1203204" y="1944814"/>
          <a:ext cx="5370827"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e-IN" sz="2600" b="1" kern="1200" noProof="0" dirty="0">
              <a:effectLst>
                <a:outerShdw blurRad="38100" dist="38100" dir="2700000" algn="tl">
                  <a:srgbClr val="000000"/>
                </a:outerShdw>
              </a:effectLst>
              <a:latin typeface="Sree Krushnadevaraya" pitchFamily="2" charset="0"/>
              <a:cs typeface="Sree Krushnadevaraya" pitchFamily="2" charset="0"/>
            </a:rPr>
            <a:t>కొరింథీయులు</a:t>
          </a:r>
          <a:endParaRPr lang="en" sz="2600" b="1"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1219876" y="1961486"/>
        <a:ext cx="4566426" cy="535870"/>
      </dsp:txXfrm>
    </dsp:sp>
    <dsp:sp modelId="{C105352C-7085-4BFD-B463-B0F860E365EA}">
      <dsp:nvSpPr>
        <dsp:cNvPr id="0" name=""/>
        <dsp:cNvSpPr/>
      </dsp:nvSpPr>
      <dsp:spPr>
        <a:xfrm>
          <a:off x="1604273" y="2593086"/>
          <a:ext cx="5370827"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te-IN" sz="2600" b="1" kern="1200" noProof="0" dirty="0">
              <a:effectLst>
                <a:outerShdw blurRad="38100" dist="38100" dir="2700000" algn="tl">
                  <a:srgbClr val="000000"/>
                </a:outerShdw>
              </a:effectLst>
              <a:latin typeface="Sree Krushnadevaraya" pitchFamily="2" charset="0"/>
              <a:cs typeface="Sree Krushnadevaraya" pitchFamily="2" charset="0"/>
            </a:rPr>
            <a:t>కొరింథీయులకు వ్రాసిన పత్రికలు</a:t>
          </a:r>
          <a:endParaRPr lang="en" sz="2600" b="1"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1620945" y="2609758"/>
        <a:ext cx="4566426" cy="535869"/>
      </dsp:txXfrm>
    </dsp:sp>
    <dsp:sp modelId="{24C2F7A0-3B9B-4550-9C1B-0762B8A40C19}">
      <dsp:nvSpPr>
        <dsp:cNvPr id="0" name=""/>
        <dsp:cNvSpPr/>
      </dsp:nvSpPr>
      <dsp:spPr>
        <a:xfrm>
          <a:off x="5000838"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5084086" y="415842"/>
        <a:ext cx="203493" cy="278417"/>
      </dsp:txXfrm>
    </dsp:sp>
    <dsp:sp modelId="{2D28A9E1-DAB2-4C81-AD5A-FAD7260FFD58}">
      <dsp:nvSpPr>
        <dsp:cNvPr id="0" name=""/>
        <dsp:cNvSpPr/>
      </dsp:nvSpPr>
      <dsp:spPr>
        <a:xfrm>
          <a:off x="5401906"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5485154" y="1064113"/>
        <a:ext cx="203493" cy="278417"/>
      </dsp:txXfrm>
    </dsp:sp>
    <dsp:sp modelId="{FF3B14A5-C43A-4CBC-A2D0-4A8A0D2D65DA}">
      <dsp:nvSpPr>
        <dsp:cNvPr id="0" name=""/>
        <dsp:cNvSpPr/>
      </dsp:nvSpPr>
      <dsp:spPr>
        <a:xfrm>
          <a:off x="5802975"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5886223" y="1702898"/>
        <a:ext cx="203493" cy="278417"/>
      </dsp:txXfrm>
    </dsp:sp>
    <dsp:sp modelId="{40526A09-FFBA-45E1-9BE0-EC2AACD7D231}">
      <dsp:nvSpPr>
        <dsp:cNvPr id="0" name=""/>
        <dsp:cNvSpPr/>
      </dsp:nvSpPr>
      <dsp:spPr>
        <a:xfrm>
          <a:off x="6204043"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6287291"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324000" rIns="36000" bIns="123825" numCol="1" spcCol="1270" anchor="ctr" anchorCtr="0">
          <a:noAutofit/>
        </a:bodyPr>
        <a:lstStyle/>
        <a:p>
          <a:pPr marL="0" lvl="1" indent="0" algn="l" defTabSz="889000">
            <a:lnSpc>
              <a:spcPct val="50000"/>
            </a:lnSpc>
            <a:spcBef>
              <a:spcPct val="0"/>
            </a:spcBef>
            <a:spcAft>
              <a:spcPct val="15000"/>
            </a:spcAft>
            <a:buNone/>
          </a:pPr>
          <a:r>
            <a:rPr lang="te-IN" sz="2000" b="1" kern="1200" noProof="0" dirty="0">
              <a:latin typeface="Sree Krushnadevaraya" pitchFamily="2" charset="0"/>
              <a:cs typeface="Sree Krushnadevaraya" pitchFamily="2" charset="0"/>
            </a:rPr>
            <a:t>దేవుని ఎన్నుకొనుటవలన</a:t>
          </a:r>
          <a:r>
            <a:rPr lang="en-US" sz="2000" b="1" kern="1200" noProof="0" dirty="0">
              <a:latin typeface="Sree Krushnadevaraya" pitchFamily="2" charset="0"/>
              <a:cs typeface="Sree Krushnadevaraya" pitchFamily="2" charset="0"/>
            </a:rPr>
            <a:t> </a:t>
          </a:r>
          <a:r>
            <a:rPr lang="en" sz="1800" b="1" kern="1200" noProof="0" dirty="0">
              <a:latin typeface="Sree Krushnadevaraya" pitchFamily="2" charset="0"/>
              <a:cs typeface="Sree Krushnadevaraya" pitchFamily="2" charset="0"/>
            </a:rPr>
            <a:t>(</a:t>
          </a:r>
          <a:r>
            <a:rPr lang="te-IN" sz="1800" b="1" kern="1200" noProof="0" dirty="0">
              <a:latin typeface="Sree Krushnadevaraya" pitchFamily="2" charset="0"/>
              <a:cs typeface="Sree Krushnadevaraya" pitchFamily="2" charset="0"/>
            </a:rPr>
            <a:t>గలతి 1:1)</a:t>
          </a:r>
          <a:endParaRPr lang="en" sz="2000" kern="1200" noProof="0" dirty="0">
            <a:latin typeface="Sree Krushnadevaraya" pitchFamily="2" charset="0"/>
            <a:cs typeface="Sree Krushnadevaraya" pitchFamily="2" charset="0"/>
          </a:endParaRPr>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180000" rIns="76200" bIns="38100" numCol="1" spcCol="1270" anchor="t" anchorCtr="0">
          <a:noAutofit/>
        </a:bodyPr>
        <a:lstStyle/>
        <a:p>
          <a:pPr marL="0" lvl="0" indent="0" algn="ctr" defTabSz="889000">
            <a:lnSpc>
              <a:spcPct val="50000"/>
            </a:lnSpc>
            <a:spcBef>
              <a:spcPct val="0"/>
            </a:spcBef>
            <a:spcAft>
              <a:spcPct val="35000"/>
            </a:spcAft>
            <a:buNone/>
          </a:pPr>
          <a:r>
            <a:rPr lang="te-IN" sz="2000" b="1" i="0" kern="1200" baseline="0" noProof="0" dirty="0">
              <a:effectLst>
                <a:outerShdw blurRad="38100" dist="38100" dir="2700000" algn="tl">
                  <a:srgbClr val="000000"/>
                </a:outerShdw>
              </a:effectLst>
              <a:latin typeface="Sree Krushnadevaraya" pitchFamily="2" charset="0"/>
              <a:cs typeface="Sree Krushnadevaraya" pitchFamily="2" charset="0"/>
            </a:rPr>
            <a:t>పౌలు అపొస్తలుడు ఎలా అయ్యాడు?</a:t>
          </a:r>
          <a:endParaRPr lang="en" sz="2000"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252000" rIns="36000" bIns="123825" numCol="1" spcCol="1270" anchor="ctr" anchorCtr="0">
          <a:noAutofit/>
        </a:bodyPr>
        <a:lstStyle/>
        <a:p>
          <a:pPr marL="0" lvl="1" indent="0" algn="l" defTabSz="889000">
            <a:lnSpc>
              <a:spcPct val="50000"/>
            </a:lnSpc>
            <a:spcBef>
              <a:spcPct val="0"/>
            </a:spcBef>
            <a:spcAft>
              <a:spcPct val="15000"/>
            </a:spcAft>
            <a:buNone/>
          </a:pPr>
          <a:r>
            <a:rPr lang="te-IN" sz="2000" b="1" kern="1200" noProof="0" dirty="0">
              <a:latin typeface="Sree Krushnadevaraya" pitchFamily="2" charset="0"/>
              <a:cs typeface="Sree Krushnadevaraya" pitchFamily="2" charset="0"/>
            </a:rPr>
            <a:t>తల్లి గర్భమునుండియే ప్రత్యేకింపబడెను</a:t>
          </a:r>
          <a:r>
            <a:rPr lang="en-US" sz="2000" b="1" kern="1200" noProof="0" dirty="0">
              <a:latin typeface="Sree Krushnadevaraya" pitchFamily="2" charset="0"/>
              <a:cs typeface="Sree Krushnadevaraya" pitchFamily="2" charset="0"/>
            </a:rPr>
            <a:t> </a:t>
          </a:r>
          <a:r>
            <a:rPr lang="en" sz="1800" b="1" kern="1200" noProof="0" dirty="0">
              <a:latin typeface="Sree Krushnadevaraya" pitchFamily="2" charset="0"/>
              <a:cs typeface="Sree Krushnadevaraya" pitchFamily="2" charset="0"/>
            </a:rPr>
            <a:t>(</a:t>
          </a:r>
          <a:r>
            <a:rPr lang="te-IN" sz="1800" b="1" kern="1200" noProof="0" dirty="0">
              <a:latin typeface="Sree Krushnadevaraya" pitchFamily="2" charset="0"/>
              <a:cs typeface="Sree Krushnadevaraya" pitchFamily="2" charset="0"/>
            </a:rPr>
            <a:t>గలతి</a:t>
          </a:r>
          <a:r>
            <a:rPr lang="en-US" sz="1800" b="1" kern="1200" noProof="0" dirty="0">
              <a:latin typeface="Sree Krushnadevaraya" pitchFamily="2" charset="0"/>
              <a:cs typeface="Sree Krushnadevaraya" pitchFamily="2" charset="0"/>
            </a:rPr>
            <a:t> </a:t>
          </a:r>
          <a:r>
            <a:rPr lang="en" sz="1800" b="1" kern="1200" noProof="0" dirty="0">
              <a:latin typeface="Sree Krushnadevaraya" pitchFamily="2" charset="0"/>
              <a:cs typeface="Sree Krushnadevaraya" pitchFamily="2" charset="0"/>
            </a:rPr>
            <a:t>1:15)</a:t>
          </a:r>
          <a:endParaRPr lang="en" sz="2000" kern="1200" noProof="0" dirty="0">
            <a:latin typeface="Sree Krushnadevaraya" pitchFamily="2" charset="0"/>
            <a:cs typeface="Sree Krushnadevaraya" pitchFamily="2" charset="0"/>
          </a:endParaRPr>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180000" rIns="76200" bIns="38100" numCol="1" spcCol="1270" anchor="t" anchorCtr="0">
          <a:noAutofit/>
        </a:bodyPr>
        <a:lstStyle/>
        <a:p>
          <a:pPr marL="0" lvl="0" indent="0" algn="ctr" defTabSz="889000">
            <a:lnSpc>
              <a:spcPct val="50000"/>
            </a:lnSpc>
            <a:spcBef>
              <a:spcPct val="0"/>
            </a:spcBef>
            <a:spcAft>
              <a:spcPct val="35000"/>
            </a:spcAft>
            <a:buNone/>
          </a:pPr>
          <a:r>
            <a:rPr lang="te-IN" sz="2000" b="1" kern="1200" noProof="0" dirty="0">
              <a:effectLst>
                <a:outerShdw blurRad="38100" dist="38100" dir="2700000" algn="tl">
                  <a:srgbClr val="000000"/>
                </a:outerShdw>
              </a:effectLst>
              <a:latin typeface="Sree Krushnadevaraya" pitchFamily="2" charset="0"/>
              <a:cs typeface="Sree Krushnadevaraya" pitchFamily="2" charset="0"/>
            </a:rPr>
            <a:t>ఆయన ఎప్పుడు ఎన్నికయ్యారు?</a:t>
          </a:r>
          <a:endParaRPr lang="en" sz="2000"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324000" rIns="36000" bIns="123825" numCol="1" spcCol="1270" anchor="ctr" anchorCtr="0">
          <a:noAutofit/>
        </a:bodyPr>
        <a:lstStyle/>
        <a:p>
          <a:pPr marL="0" lvl="1" indent="0" algn="l" defTabSz="889000">
            <a:lnSpc>
              <a:spcPct val="50000"/>
            </a:lnSpc>
            <a:spcBef>
              <a:spcPct val="0"/>
            </a:spcBef>
            <a:spcAft>
              <a:spcPct val="15000"/>
            </a:spcAft>
            <a:buNone/>
          </a:pPr>
          <a:r>
            <a:rPr lang="te-IN" sz="2000" b="1" kern="1200" noProof="0" dirty="0">
              <a:latin typeface="Sree Krushnadevaraya" pitchFamily="2" charset="0"/>
              <a:cs typeface="Sree Krushnadevaraya" pitchFamily="2" charset="0"/>
            </a:rPr>
            <a:t>దమస్కు మార్గములో పిలువబడెను</a:t>
          </a:r>
          <a:r>
            <a:rPr lang="en" sz="2000" b="1" kern="1200" noProof="0" dirty="0">
              <a:latin typeface="Sree Krushnadevaraya" pitchFamily="2" charset="0"/>
              <a:cs typeface="Sree Krushnadevaraya" pitchFamily="2" charset="0"/>
            </a:rPr>
            <a:t> </a:t>
          </a:r>
          <a:r>
            <a:rPr lang="en" sz="1800" b="1" kern="1200" noProof="0" dirty="0">
              <a:latin typeface="Sree Krushnadevaraya" pitchFamily="2" charset="0"/>
              <a:cs typeface="Sree Krushnadevaraya" pitchFamily="2" charset="0"/>
            </a:rPr>
            <a:t>(</a:t>
          </a:r>
          <a:r>
            <a:rPr lang="te-IN" sz="1800" b="1" kern="1200" noProof="0" dirty="0">
              <a:latin typeface="Sree Krushnadevaraya" pitchFamily="2" charset="0"/>
              <a:cs typeface="Sree Krushnadevaraya" pitchFamily="2" charset="0"/>
            </a:rPr>
            <a:t>అపో. కార్యములు</a:t>
          </a:r>
          <a:r>
            <a:rPr lang="en" sz="1800" b="1" kern="1200" noProof="0" dirty="0">
              <a:latin typeface="Sree Krushnadevaraya" pitchFamily="2" charset="0"/>
              <a:cs typeface="Sree Krushnadevaraya" pitchFamily="2" charset="0"/>
            </a:rPr>
            <a:t> 22:6-7)</a:t>
          </a:r>
          <a:endParaRPr lang="en" sz="2000" kern="1200" noProof="0" dirty="0">
            <a:latin typeface="Sree Krushnadevaraya" pitchFamily="2" charset="0"/>
            <a:cs typeface="Sree Krushnadevaraya" pitchFamily="2" charset="0"/>
          </a:endParaRPr>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216000" rIns="76200" bIns="38100" numCol="1" spcCol="1270" anchor="ctr" anchorCtr="0">
          <a:noAutofit/>
        </a:bodyPr>
        <a:lstStyle/>
        <a:p>
          <a:pPr marL="0" lvl="0" indent="0" algn="ctr" defTabSz="889000">
            <a:lnSpc>
              <a:spcPct val="50000"/>
            </a:lnSpc>
            <a:spcBef>
              <a:spcPct val="0"/>
            </a:spcBef>
            <a:spcAft>
              <a:spcPct val="35000"/>
            </a:spcAft>
            <a:buNone/>
          </a:pPr>
          <a:r>
            <a:rPr lang="te-IN" sz="2000" b="1" kern="1200" noProof="0" dirty="0">
              <a:effectLst>
                <a:outerShdw blurRad="38100" dist="38100" dir="2700000" algn="tl">
                  <a:srgbClr val="000000"/>
                </a:outerShdw>
              </a:effectLst>
              <a:latin typeface="Sree Krushnadevaraya" pitchFamily="2" charset="0"/>
              <a:cs typeface="Sree Krushnadevaraya" pitchFamily="2" charset="0"/>
            </a:rPr>
            <a:t>అతను ఎప్పుడు పిలిచాడు?</a:t>
          </a:r>
          <a:endParaRPr lang="en" sz="2000"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324000" rIns="36000" bIns="123825" numCol="1" spcCol="1270" anchor="ctr" anchorCtr="0">
          <a:noAutofit/>
        </a:bodyPr>
        <a:lstStyle/>
        <a:p>
          <a:pPr marL="0" lvl="1" indent="0" algn="l" defTabSz="889000">
            <a:lnSpc>
              <a:spcPct val="50000"/>
            </a:lnSpc>
            <a:spcBef>
              <a:spcPct val="0"/>
            </a:spcBef>
            <a:spcAft>
              <a:spcPct val="15000"/>
            </a:spcAft>
            <a:buNone/>
          </a:pPr>
          <a:r>
            <a:rPr lang="te-IN" sz="2000" b="1" kern="1200" noProof="0" dirty="0">
              <a:latin typeface="Sree Krushnadevaraya" pitchFamily="2" charset="0"/>
              <a:cs typeface="Sree Krushnadevaraya" pitchFamily="2" charset="0"/>
            </a:rPr>
            <a:t>అన్యజనులకు అపొస్తలుడుగా నియమింపబడెను</a:t>
          </a:r>
          <a:r>
            <a:rPr lang="en" sz="2000" b="1" kern="1200" noProof="0" dirty="0">
              <a:latin typeface="Sree Krushnadevaraya" pitchFamily="2" charset="0"/>
              <a:cs typeface="Sree Krushnadevaraya" pitchFamily="2" charset="0"/>
            </a:rPr>
            <a:t> </a:t>
          </a:r>
          <a:r>
            <a:rPr lang="en" sz="1800" b="1" kern="1200" noProof="0" dirty="0">
              <a:latin typeface="Sree Krushnadevaraya" pitchFamily="2" charset="0"/>
              <a:cs typeface="Sree Krushnadevaraya" pitchFamily="2" charset="0"/>
            </a:rPr>
            <a:t>(</a:t>
          </a:r>
          <a:r>
            <a:rPr lang="te-IN" sz="1800" b="1" kern="1200" noProof="0" dirty="0">
              <a:latin typeface="Sree Krushnadevaraya" pitchFamily="2" charset="0"/>
              <a:cs typeface="Sree Krushnadevaraya" pitchFamily="2" charset="0"/>
            </a:rPr>
            <a:t>గలతి </a:t>
          </a:r>
          <a:r>
            <a:rPr lang="en" sz="1800" b="1" kern="1200" noProof="0" dirty="0">
              <a:latin typeface="Sree Krushnadevaraya" pitchFamily="2" charset="0"/>
              <a:cs typeface="Sree Krushnadevaraya" pitchFamily="2" charset="0"/>
            </a:rPr>
            <a:t>2:9)</a:t>
          </a:r>
          <a:endParaRPr lang="en" sz="2000" kern="1200" noProof="0" dirty="0">
            <a:latin typeface="Sree Krushnadevaraya" pitchFamily="2" charset="0"/>
            <a:cs typeface="Sree Krushnadevaraya" pitchFamily="2" charset="0"/>
          </a:endParaRPr>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216000" rIns="76200" bIns="38100" numCol="1" spcCol="1270" anchor="ctr" anchorCtr="0">
          <a:noAutofit/>
        </a:bodyPr>
        <a:lstStyle/>
        <a:p>
          <a:pPr marL="0" lvl="0" indent="0" algn="ctr" defTabSz="889000">
            <a:lnSpc>
              <a:spcPct val="50000"/>
            </a:lnSpc>
            <a:spcBef>
              <a:spcPct val="0"/>
            </a:spcBef>
            <a:spcAft>
              <a:spcPct val="35000"/>
            </a:spcAft>
            <a:buNone/>
          </a:pPr>
          <a:r>
            <a:rPr lang="te-IN" sz="2000" b="1" kern="1200" noProof="0" dirty="0">
              <a:effectLst>
                <a:outerShdw blurRad="38100" dist="38100" dir="2700000" algn="tl">
                  <a:srgbClr val="000000"/>
                </a:outerShdw>
              </a:effectLst>
              <a:latin typeface="Sree Krushnadevaraya" pitchFamily="2" charset="0"/>
              <a:cs typeface="Sree Krushnadevaraya" pitchFamily="2" charset="0"/>
            </a:rPr>
            <a:t>అతను ఎవరి అపొస్తలుడు?</a:t>
          </a:r>
          <a:endParaRPr lang="en" sz="2000"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169309"/>
          <a:ext cx="7980720" cy="11781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29108" rIns="180000" bIns="128016" numCol="1" spcCol="1270" anchor="t" anchorCtr="0">
          <a:noAutofit/>
        </a:bodyPr>
        <a:lstStyle/>
        <a:p>
          <a:pPr marL="0" lvl="1" indent="0" algn="l" defTabSz="800100">
            <a:lnSpc>
              <a:spcPct val="90000"/>
            </a:lnSpc>
            <a:spcBef>
              <a:spcPct val="0"/>
            </a:spcBef>
            <a:spcAft>
              <a:spcPct val="15000"/>
            </a:spcAft>
            <a:buNone/>
          </a:pPr>
          <a:r>
            <a:rPr lang="te-IN" sz="1800" b="1" kern="1200" noProof="0" dirty="0">
              <a:latin typeface="Sree Krushnadevaraya" pitchFamily="2" charset="0"/>
              <a:cs typeface="Sree Krushnadevaraya" pitchFamily="2" charset="0"/>
            </a:rPr>
            <a:t>సంఘంలో ఉన్న అనేక సమస్యల గురించి క్లోయె ద్వారా తెలుసుకున్న పౌలు, సంఘంలో కుట్రలు, లైంగిక అనైతికత, వివాదాలు, వ్యభిచారం వంటి వాటి గురించి హెచ్చరించాడు.</a:t>
          </a:r>
          <a:endParaRPr lang="en" sz="1800" kern="1200" noProof="0" dirty="0">
            <a:latin typeface="Sree Krushnadevaraya" pitchFamily="2" charset="0"/>
            <a:cs typeface="Sree Krushnadevaraya" pitchFamily="2" charset="0"/>
          </a:endParaRPr>
        </a:p>
      </dsp:txBody>
      <dsp:txXfrm>
        <a:off x="0" y="169309"/>
        <a:ext cx="7980720" cy="1178100"/>
      </dsp:txXfrm>
    </dsp:sp>
    <dsp:sp modelId="{4F3DFAC6-32B5-4FF7-80EC-1BCA53706CDB}">
      <dsp:nvSpPr>
        <dsp:cNvPr id="0" name=""/>
        <dsp:cNvSpPr/>
      </dsp:nvSpPr>
      <dsp:spPr>
        <a:xfrm>
          <a:off x="399036" y="6949"/>
          <a:ext cx="5586504" cy="32472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t" anchorCtr="0">
          <a:noAutofit/>
        </a:bodyPr>
        <a:lstStyle/>
        <a:p>
          <a:pPr marL="0" lvl="0" indent="0" algn="l" defTabSz="889000">
            <a:lnSpc>
              <a:spcPct val="90000"/>
            </a:lnSpc>
            <a:spcBef>
              <a:spcPct val="0"/>
            </a:spcBef>
            <a:spcAft>
              <a:spcPct val="35000"/>
            </a:spcAft>
            <a:buNone/>
          </a:pPr>
          <a:r>
            <a:rPr lang="te-IN" sz="2000" b="1" kern="1200" noProof="0" dirty="0">
              <a:effectLst>
                <a:outerShdw blurRad="38100" dist="38100" dir="2700000" algn="tl">
                  <a:srgbClr val="000000"/>
                </a:outerShdw>
              </a:effectLst>
              <a:latin typeface="Sree Krushnadevaraya" pitchFamily="2" charset="0"/>
              <a:cs typeface="Sree Krushnadevaraya" pitchFamily="2" charset="0"/>
            </a:rPr>
            <a:t>1 కోరింథీయులకు </a:t>
          </a:r>
          <a:r>
            <a:rPr lang="en-US" sz="2000" b="1" kern="1200" noProof="0" dirty="0">
              <a:effectLst>
                <a:outerShdw blurRad="38100" dist="38100" dir="2700000" algn="tl">
                  <a:srgbClr val="000000"/>
                </a:outerShdw>
              </a:effectLst>
              <a:latin typeface="Sree Krushnadevaraya" pitchFamily="2" charset="0"/>
              <a:cs typeface="Sree Krushnadevaraya" pitchFamily="2" charset="0"/>
            </a:rPr>
            <a:t> </a:t>
          </a:r>
          <a:r>
            <a:rPr lang="en" sz="2000" b="1" kern="1200" noProof="0" dirty="0">
              <a:effectLst>
                <a:outerShdw blurRad="38100" dist="38100" dir="2700000" algn="tl">
                  <a:srgbClr val="000000"/>
                </a:outerShdw>
              </a:effectLst>
              <a:latin typeface="Sree Krushnadevaraya" pitchFamily="2" charset="0"/>
              <a:cs typeface="Sree Krushnadevaraya" pitchFamily="2" charset="0"/>
            </a:rPr>
            <a:t>1-6</a:t>
          </a:r>
          <a:endParaRPr lang="en" sz="2000"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414888" y="22801"/>
        <a:ext cx="5554800" cy="293016"/>
      </dsp:txXfrm>
    </dsp:sp>
    <dsp:sp modelId="{4356964C-7D4C-4136-BFD4-003022A3A988}">
      <dsp:nvSpPr>
        <dsp:cNvPr id="0" name=""/>
        <dsp:cNvSpPr/>
      </dsp:nvSpPr>
      <dsp:spPr>
        <a:xfrm>
          <a:off x="0" y="1569169"/>
          <a:ext cx="7980720" cy="159390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29108" rIns="180000" bIns="128016" numCol="1" spcCol="1270" anchor="t" anchorCtr="0">
          <a:noAutofit/>
        </a:bodyPr>
        <a:lstStyle/>
        <a:p>
          <a:pPr marL="0" lvl="1" indent="0" algn="l" defTabSz="800100">
            <a:lnSpc>
              <a:spcPct val="90000"/>
            </a:lnSpc>
            <a:spcBef>
              <a:spcPct val="0"/>
            </a:spcBef>
            <a:spcAft>
              <a:spcPct val="15000"/>
            </a:spcAft>
            <a:buNone/>
          </a:pPr>
          <a:r>
            <a:rPr lang="te-IN" sz="1800" b="1" kern="1200" noProof="0" dirty="0">
              <a:latin typeface="Sree Krushnadevaraya" pitchFamily="2" charset="0"/>
              <a:cs typeface="Sree Krushnadevaraya" pitchFamily="2" charset="0"/>
            </a:rPr>
            <a:t>వివాహాలు, విడాకులు, అవివాహితత్వం, విగ్రహాలకు బలిగా అర్పించిన ఆహారాలు, ఆరాధనలో ప్రవర్తన, ఆధ్యాత్మిక బహుమతుల ఉపయోగం, పునరుత్థానం వంటి అంశాలపై పౌలు సమాధానమిచ్చిన అనేక ప్రశ్నలతో కూడిన ఒక లేఖను కూడా క్లోయె కుటుంబసభ్యులు అతనికి తీసుకువచ్చారు.</a:t>
          </a:r>
          <a:endParaRPr lang="en" sz="1800" kern="1200" noProof="0" dirty="0">
            <a:latin typeface="Sree Krushnadevaraya" pitchFamily="2" charset="0"/>
            <a:cs typeface="Sree Krushnadevaraya" pitchFamily="2" charset="0"/>
          </a:endParaRPr>
        </a:p>
      </dsp:txBody>
      <dsp:txXfrm>
        <a:off x="0" y="1569169"/>
        <a:ext cx="7980720" cy="1593900"/>
      </dsp:txXfrm>
    </dsp:sp>
    <dsp:sp modelId="{2F0E2FE6-2CF5-496B-BA7C-3E702B20CEB1}">
      <dsp:nvSpPr>
        <dsp:cNvPr id="0" name=""/>
        <dsp:cNvSpPr/>
      </dsp:nvSpPr>
      <dsp:spPr>
        <a:xfrm>
          <a:off x="399036" y="1406809"/>
          <a:ext cx="5586504" cy="32472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t" anchorCtr="0">
          <a:noAutofit/>
        </a:bodyPr>
        <a:lstStyle/>
        <a:p>
          <a:pPr marL="0" lvl="0" indent="0" algn="l" defTabSz="889000">
            <a:lnSpc>
              <a:spcPct val="90000"/>
            </a:lnSpc>
            <a:spcBef>
              <a:spcPct val="0"/>
            </a:spcBef>
            <a:spcAft>
              <a:spcPct val="35000"/>
            </a:spcAft>
            <a:buNone/>
          </a:pPr>
          <a:r>
            <a:rPr lang="te-IN" sz="2000" b="1" kern="1200" noProof="0" dirty="0">
              <a:effectLst>
                <a:outerShdw blurRad="38100" dist="38100" dir="2700000" algn="tl">
                  <a:srgbClr val="000000"/>
                </a:outerShdw>
              </a:effectLst>
              <a:latin typeface="Sree Krushnadevaraya" pitchFamily="2" charset="0"/>
              <a:cs typeface="Sree Krushnadevaraya" pitchFamily="2" charset="0"/>
            </a:rPr>
            <a:t>1 కోరింథీయులకు </a:t>
          </a:r>
          <a:r>
            <a:rPr lang="en-US" sz="2000" b="1" kern="1200" noProof="0" dirty="0">
              <a:effectLst>
                <a:outerShdw blurRad="38100" dist="38100" dir="2700000" algn="tl">
                  <a:srgbClr val="000000"/>
                </a:outerShdw>
              </a:effectLst>
              <a:latin typeface="Sree Krushnadevaraya" pitchFamily="2" charset="0"/>
              <a:cs typeface="Sree Krushnadevaraya" pitchFamily="2" charset="0"/>
            </a:rPr>
            <a:t> </a:t>
          </a:r>
          <a:r>
            <a:rPr lang="en" sz="2000" b="1" kern="1200" noProof="0" dirty="0">
              <a:effectLst>
                <a:outerShdw blurRad="38100" dist="38100" dir="2700000" algn="tl">
                  <a:srgbClr val="000000"/>
                </a:outerShdw>
              </a:effectLst>
              <a:latin typeface="Sree Krushnadevaraya" pitchFamily="2" charset="0"/>
              <a:cs typeface="Sree Krushnadevaraya" pitchFamily="2" charset="0"/>
            </a:rPr>
            <a:t>7-16</a:t>
          </a:r>
          <a:endParaRPr lang="en" sz="2000"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414888" y="1422661"/>
        <a:ext cx="5554800" cy="293016"/>
      </dsp:txXfrm>
    </dsp:sp>
    <dsp:sp modelId="{BF2165CA-3783-4C74-A25A-6E59360B8C21}">
      <dsp:nvSpPr>
        <dsp:cNvPr id="0" name=""/>
        <dsp:cNvSpPr/>
      </dsp:nvSpPr>
      <dsp:spPr>
        <a:xfrm>
          <a:off x="0" y="3384829"/>
          <a:ext cx="7980720" cy="200970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29108" rIns="180000" bIns="128016" numCol="1" spcCol="1270" anchor="t" anchorCtr="0">
          <a:noAutofit/>
        </a:bodyPr>
        <a:lstStyle/>
        <a:p>
          <a:pPr marL="0" lvl="1" indent="0" algn="l" defTabSz="800100">
            <a:lnSpc>
              <a:spcPct val="90000"/>
            </a:lnSpc>
            <a:spcBef>
              <a:spcPct val="0"/>
            </a:spcBef>
            <a:spcAft>
              <a:spcPct val="15000"/>
            </a:spcAft>
            <a:buNone/>
          </a:pPr>
          <a:r>
            <a:rPr lang="te-IN" sz="1800" b="1" kern="1200" noProof="0" dirty="0">
              <a:latin typeface="Sree Krushnadevaraya" pitchFamily="2" charset="0"/>
              <a:cs typeface="Sree Krushnadevaraya" pitchFamily="2" charset="0"/>
            </a:rPr>
            <a:t>ఇది భద్రపరచబడిన రెండవ ఉత్తరం, అయినప్పటికీ పౌలు ఇంకా చాలా వ్రాసాడు (బహుశా ఈ రెండింటికి ముందు మరియు/లేదా వాటి మధ్య విరామంలో). కొరింథీయులు కొన్ని సమస్యలను పరిష్కరించిన తీరుకు ఆయన వారిని మెచ్చుకున్నారు, అయితే చుట్టుపక్కల సంస్కృతి యొక్క ప్రభావాన్ని తప్పించుకుంటూ ప్రపంచాన్ని సువార్త కటకం ద్వారా చూడమని వారిని ప్రోత్సహిస్తున్నాడు.</a:t>
          </a:r>
          <a:endParaRPr lang="en" sz="1800" kern="1200" noProof="0" dirty="0">
            <a:latin typeface="Sree Krushnadevaraya" pitchFamily="2" charset="0"/>
            <a:cs typeface="Sree Krushnadevaraya" pitchFamily="2" charset="0"/>
          </a:endParaRPr>
        </a:p>
      </dsp:txBody>
      <dsp:txXfrm>
        <a:off x="0" y="3384829"/>
        <a:ext cx="7980720" cy="2009700"/>
      </dsp:txXfrm>
    </dsp:sp>
    <dsp:sp modelId="{D60E5BAA-BA57-4680-A2E7-E8124F89EBA6}">
      <dsp:nvSpPr>
        <dsp:cNvPr id="0" name=""/>
        <dsp:cNvSpPr/>
      </dsp:nvSpPr>
      <dsp:spPr>
        <a:xfrm>
          <a:off x="399036" y="3222469"/>
          <a:ext cx="5586504" cy="32472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t" anchorCtr="0">
          <a:noAutofit/>
        </a:bodyPr>
        <a:lstStyle/>
        <a:p>
          <a:pPr marL="0" lvl="0" indent="0" algn="l" defTabSz="889000">
            <a:lnSpc>
              <a:spcPct val="90000"/>
            </a:lnSpc>
            <a:spcBef>
              <a:spcPct val="0"/>
            </a:spcBef>
            <a:spcAft>
              <a:spcPct val="35000"/>
            </a:spcAft>
            <a:buNone/>
          </a:pPr>
          <a:r>
            <a:rPr lang="en-US" sz="2000" b="1" kern="1200" noProof="0" dirty="0">
              <a:effectLst>
                <a:outerShdw blurRad="38100" dist="38100" dir="2700000" algn="tl">
                  <a:srgbClr val="000000"/>
                </a:outerShdw>
              </a:effectLst>
              <a:latin typeface="Sree Krushnadevaraya" pitchFamily="2" charset="0"/>
              <a:cs typeface="Sree Krushnadevaraya" pitchFamily="2" charset="0"/>
            </a:rPr>
            <a:t>2</a:t>
          </a:r>
          <a:r>
            <a:rPr lang="te-IN" sz="2000" b="1" kern="1200" noProof="0" dirty="0">
              <a:effectLst>
                <a:outerShdw blurRad="38100" dist="38100" dir="2700000" algn="tl">
                  <a:srgbClr val="000000"/>
                </a:outerShdw>
              </a:effectLst>
              <a:latin typeface="Sree Krushnadevaraya" pitchFamily="2" charset="0"/>
              <a:cs typeface="Sree Krushnadevaraya" pitchFamily="2" charset="0"/>
            </a:rPr>
            <a:t> కోరింథీయులకు </a:t>
          </a:r>
          <a:endParaRPr lang="en" sz="2000" kern="1200" noProof="0" dirty="0">
            <a:effectLst>
              <a:outerShdw blurRad="38100" dist="38100" dir="2700000" algn="tl">
                <a:srgbClr val="000000"/>
              </a:outerShdw>
            </a:effectLst>
            <a:latin typeface="Sree Krushnadevaraya" pitchFamily="2" charset="0"/>
            <a:cs typeface="Sree Krushnadevaraya" pitchFamily="2" charset="0"/>
          </a:endParaRPr>
        </a:p>
      </dsp:txBody>
      <dsp:txXfrm>
        <a:off x="414888" y="3238321"/>
        <a:ext cx="5554800"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123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088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47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48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793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846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358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131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145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757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49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48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137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854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497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174292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184897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822562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880528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47950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984680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09737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468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466516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763782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95076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37764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94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656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037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605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992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838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4586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16238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27/06/2026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17846766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7.jpeg"/><Relationship Id="rId5" Type="http://schemas.openxmlformats.org/officeDocument/2006/relationships/diagramLayout" Target="../diagrams/layout1.xml"/><Relationship Id="rId10" Type="http://schemas.microsoft.com/office/2007/relationships/hdphoto" Target="../media/hdphoto2.wdp"/><Relationship Id="rId4" Type="http://schemas.openxmlformats.org/officeDocument/2006/relationships/diagramData" Target="../diagrams/data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1.jpeg"/><Relationship Id="rId4" Type="http://schemas.openxmlformats.org/officeDocument/2006/relationships/diagramLayout" Target="../diagrams/layout2.xml"/><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g"/><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6.wdp"/><Relationship Id="rId2" Type="http://schemas.openxmlformats.org/officeDocument/2006/relationships/image" Target="../media/image27.jpg"/><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30.png"/><Relationship Id="rId5" Type="http://schemas.openxmlformats.org/officeDocument/2006/relationships/diagramQuickStyle" Target="../diagrams/quickStyle3.xml"/><Relationship Id="rId10" Type="http://schemas.microsoft.com/office/2007/relationships/hdphoto" Target="../media/hdphoto5.wdp"/><Relationship Id="rId4" Type="http://schemas.openxmlformats.org/officeDocument/2006/relationships/diagramLayout" Target="../diagrams/layout3.xml"/><Relationship Id="rId9" Type="http://schemas.openxmlformats.org/officeDocument/2006/relationships/image" Target="../media/image29.png"/><Relationship Id="rId1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72075" y="0"/>
            <a:ext cx="7019925" cy="2264229"/>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te-IN" sz="4800" b="1" dirty="0">
                <a:solidFill>
                  <a:srgbClr val="30480A"/>
                </a:solidFill>
                <a:effectLst>
                  <a:outerShdw blurRad="38100" dist="38100" dir="2700000" algn="tl">
                    <a:srgbClr val="000000">
                      <a:alpha val="43137"/>
                    </a:srgbClr>
                  </a:outerShdw>
                </a:effectLst>
                <a:latin typeface="Sree Krushnadevaraya" pitchFamily="2" charset="0"/>
                <a:cs typeface="Sree Krushnadevaraya" pitchFamily="2" charset="0"/>
              </a:rPr>
              <a:t>పెద్దల సబ్బాతుబడి పాఠములు కొరింథీయులకు వ్రాసిన 1, 2 పత్రికలు</a:t>
            </a:r>
            <a:endParaRPr lang="en-IN" sz="4800" b="1" dirty="0">
              <a:solidFill>
                <a:srgbClr val="30480A"/>
              </a:solidFill>
              <a:effectLst>
                <a:outerShdw blurRad="38100" dist="38100" dir="2700000" algn="tl">
                  <a:srgbClr val="000000">
                    <a:alpha val="43137"/>
                  </a:srgbClr>
                </a:outerShdw>
              </a:effectLst>
              <a:latin typeface="Sree Krushnadevaraya" pitchFamily="2" charset="0"/>
              <a:cs typeface="Sree Krushnadevaraya" pitchFamily="2" charset="0"/>
            </a:endParaRPr>
          </a:p>
        </p:txBody>
      </p:sp>
      <p:sp>
        <p:nvSpPr>
          <p:cNvPr id="4" name="Pentagon 3"/>
          <p:cNvSpPr/>
          <p:nvPr/>
        </p:nvSpPr>
        <p:spPr>
          <a:xfrm flipH="1">
            <a:off x="4630057" y="2358570"/>
            <a:ext cx="7561940" cy="3331029"/>
          </a:xfrm>
          <a:prstGeom prst="homePlate">
            <a:avLst>
              <a:gd name="adj" fmla="val 434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n w="19050">
                  <a:solidFill>
                    <a:schemeClr val="tx1"/>
                  </a:solidFill>
                </a:ln>
                <a:solidFill>
                  <a:schemeClr val="accent2">
                    <a:lumMod val="50000"/>
                  </a:schemeClr>
                </a:solidFill>
                <a:effectLst>
                  <a:glow rad="228600">
                    <a:schemeClr val="accent4">
                      <a:satMod val="175000"/>
                      <a:alpha val="40000"/>
                    </a:schemeClr>
                  </a:glow>
                </a:effectLst>
                <a:latin typeface="Gidugu" pitchFamily="2" charset="0"/>
                <a:cs typeface="Gidugu" pitchFamily="2" charset="0"/>
              </a:rPr>
              <a:t>1 “</a:t>
            </a:r>
            <a:r>
              <a:rPr lang="te-IN" sz="6600" dirty="0">
                <a:ln w="19050">
                  <a:solidFill>
                    <a:schemeClr val="tx1"/>
                  </a:solidFill>
                </a:ln>
                <a:solidFill>
                  <a:schemeClr val="accent2">
                    <a:lumMod val="50000"/>
                  </a:schemeClr>
                </a:solidFill>
                <a:effectLst>
                  <a:glow rad="228600">
                    <a:schemeClr val="accent4">
                      <a:satMod val="175000"/>
                      <a:alpha val="40000"/>
                    </a:schemeClr>
                  </a:glow>
                </a:effectLst>
                <a:latin typeface="Gidugu" pitchFamily="2" charset="0"/>
                <a:cs typeface="Gidugu" pitchFamily="2" charset="0"/>
              </a:rPr>
              <a:t>కొరింథులో పౌలు యొక్క సువార్త పరిచర్య</a:t>
            </a:r>
            <a:r>
              <a:rPr lang="en-US" sz="6600" dirty="0">
                <a:ln w="19050">
                  <a:solidFill>
                    <a:schemeClr val="tx1"/>
                  </a:solidFill>
                </a:ln>
                <a:solidFill>
                  <a:schemeClr val="accent2">
                    <a:lumMod val="50000"/>
                  </a:schemeClr>
                </a:solidFill>
                <a:effectLst>
                  <a:glow rad="228600">
                    <a:schemeClr val="accent4">
                      <a:satMod val="175000"/>
                      <a:alpha val="40000"/>
                    </a:schemeClr>
                  </a:glow>
                </a:effectLst>
                <a:latin typeface="Gidugu" pitchFamily="2" charset="0"/>
                <a:cs typeface="Gidugu" pitchFamily="2" charset="0"/>
              </a:rPr>
              <a:t>”</a:t>
            </a:r>
            <a:r>
              <a:rPr lang="te-IN" sz="6600" dirty="0">
                <a:ln w="19050">
                  <a:solidFill>
                    <a:schemeClr val="tx1"/>
                  </a:solidFill>
                </a:ln>
                <a:solidFill>
                  <a:schemeClr val="accent2">
                    <a:lumMod val="50000"/>
                  </a:schemeClr>
                </a:solidFill>
                <a:effectLst>
                  <a:glow rad="228600">
                    <a:schemeClr val="accent4">
                      <a:satMod val="175000"/>
                      <a:alpha val="40000"/>
                    </a:schemeClr>
                  </a:glow>
                </a:effectLst>
                <a:latin typeface="Gidugu" pitchFamily="2" charset="0"/>
                <a:cs typeface="Gidugu" pitchFamily="2" charset="0"/>
              </a:rPr>
              <a:t> </a:t>
            </a:r>
          </a:p>
        </p:txBody>
      </p:sp>
      <p:sp>
        <p:nvSpPr>
          <p:cNvPr id="5" name="Snip Diagonal Corner Rectangle 4"/>
          <p:cNvSpPr/>
          <p:nvPr/>
        </p:nvSpPr>
        <p:spPr>
          <a:xfrm>
            <a:off x="5172074" y="5820229"/>
            <a:ext cx="7019925" cy="1037771"/>
          </a:xfrm>
          <a:prstGeom prst="snip2DiagRect">
            <a:avLst/>
          </a:prstGeom>
        </p:spPr>
        <p:style>
          <a:lnRef idx="2">
            <a:schemeClr val="accent2">
              <a:shade val="50000"/>
            </a:schemeClr>
          </a:lnRef>
          <a:fillRef idx="1">
            <a:schemeClr val="accent2"/>
          </a:fillRef>
          <a:effectRef idx="0">
            <a:schemeClr val="accent2"/>
          </a:effectRef>
          <a:fontRef idx="minor">
            <a:schemeClr val="lt1"/>
          </a:fontRef>
        </p:style>
        <p:txBody>
          <a:bodyPr tIns="180000" rtlCol="0" anchor="b"/>
          <a:lstStyle/>
          <a:p>
            <a:pPr algn="ctr"/>
            <a:r>
              <a:rPr lang="te-IN" sz="4400" b="1" dirty="0">
                <a:ln w="12700">
                  <a:solidFill>
                    <a:srgbClr val="652F00"/>
                  </a:solidFill>
                  <a:prstDash val="solid"/>
                </a:ln>
                <a:solidFill>
                  <a:schemeClr val="bg2">
                    <a:tint val="85000"/>
                    <a:satMod val="155000"/>
                  </a:schemeClr>
                </a:solidFill>
                <a:effectLst>
                  <a:outerShdw blurRad="41275" dist="20320" dir="1800000" algn="tl" rotWithShape="0">
                    <a:srgbClr val="000000">
                      <a:alpha val="40000"/>
                    </a:srgbClr>
                  </a:outerShdw>
                </a:effectLst>
                <a:latin typeface="Sree Krushnadevaraya" pitchFamily="2" charset="0"/>
                <a:cs typeface="Sree Krushnadevaraya" pitchFamily="2" charset="0"/>
              </a:rPr>
              <a:t>జూలై  | ఆగస్టు | సెప్టెంబర్ 2026</a:t>
            </a:r>
            <a:endParaRPr lang="en-IN" sz="4400" b="1" dirty="0">
              <a:ln w="12700">
                <a:solidFill>
                  <a:srgbClr val="652F00"/>
                </a:solidFill>
                <a:prstDash val="solid"/>
              </a:ln>
              <a:solidFill>
                <a:schemeClr val="bg2">
                  <a:tint val="85000"/>
                  <a:satMod val="155000"/>
                </a:schemeClr>
              </a:solidFill>
              <a:effectLst>
                <a:outerShdw blurRad="41275" dist="20320" dir="1800000" algn="tl" rotWithShape="0">
                  <a:srgbClr val="000000">
                    <a:alpha val="40000"/>
                  </a:srgbClr>
                </a:outerShdw>
              </a:effectLst>
              <a:latin typeface="Sree Krushnadevaraya" pitchFamily="2" charset="0"/>
              <a:cs typeface="Sree Krushnadevaraya" pitchFamily="2"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51720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66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1423055" y="667371"/>
            <a:ext cx="9151607" cy="5262979"/>
          </a:xfrm>
          <a:prstGeom prst="rect">
            <a:avLst/>
          </a:prstGeom>
          <a:noFill/>
        </p:spPr>
        <p:txBody>
          <a:bodyPr wrap="square">
            <a:spAutoFit/>
          </a:bodyPr>
          <a:lstStyle/>
          <a:p>
            <a:pPr lvl="0">
              <a:spcBef>
                <a:spcPts val="600"/>
              </a:spcBef>
              <a:defRPr/>
            </a:pPr>
            <a:r>
              <a:rPr kumimoji="0" lang="en" sz="28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rPr>
              <a:t>“</a:t>
            </a:r>
            <a:r>
              <a:rPr lang="te-IN" sz="2800" dirty="0">
                <a:solidFill>
                  <a:prstClr val="black"/>
                </a:solidFill>
                <a:latin typeface="Sree Krushnadevaraya" pitchFamily="2" charset="0"/>
                <a:cs typeface="Sree Krushnadevaraya" pitchFamily="2" charset="0"/>
              </a:rPr>
              <a:t>గొప్ప నగరాల్లో సువార్తను ప్రకటించే దేవుని దూతలు, తాము ఎదుర్కొనే దుష్టత్వం, అన్యాయం మరియు నైతిక పతనం వంటి పరిస్థితులను చూసి నిరుత్సాహపడకూడదు. దుష్టమైన కొరింతు నగరంలో అపొస్తలుడైన పౌలుకు ప్రభువు ఇచ్చిన సందేశంతోనే అటువంటి ప్రతి సేవకుడిని ఆయన ధైర్యపరుస్తారు: "భయపడక మాట్లాడుము, మౌనముగా ఉండకుము; నేను నీకు తోడుగా ఉన్నాను, నీకు హాని చేయుటకు ఏ మనుష్యుడును నీ మీదికి రాడు; ఈ పట్టణములో నాకు బహు జనులు ఉన్నారు" (అపొస్తలుల కార్యములు 18:9,10). హింస మరియు నేరాలతో నిండి ఉన్నప్పటికీ, ప్రతి నగరంలోనూ సరైన బోధన ద్వారా యేసు అనుచరులుగా మారగలిగే వారు అనేకులు ఉన్నారు. ఆ విధంగా, రక్షణనిచ్చే సత్యం వేలాది మందికి చేరవేయబడుతుంది మరియు వారు క్రీస్తును తమ వ్యక్తిగత రక్షకునిగా అంగీకరించేలా నడిపించబడతారు.</a:t>
            </a:r>
            <a:r>
              <a:rPr kumimoji="0" lang="en" sz="28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rPr>
              <a:t>”</a:t>
            </a:r>
          </a:p>
        </p:txBody>
      </p:sp>
      <p:sp>
        <p:nvSpPr>
          <p:cNvPr id="4" name="CuadroTexto 3">
            <a:extLst>
              <a:ext uri="{FF2B5EF4-FFF2-40B4-BE49-F238E27FC236}">
                <a16:creationId xmlns:a16="http://schemas.microsoft.com/office/drawing/2014/main" id="{EE48D9C9-45EB-8498-138D-4C2BFF388872}"/>
              </a:ext>
            </a:extLst>
          </p:cNvPr>
          <p:cNvSpPr txBox="1"/>
          <p:nvPr/>
        </p:nvSpPr>
        <p:spPr>
          <a:xfrm>
            <a:off x="4816991" y="5921051"/>
            <a:ext cx="5639685" cy="461665"/>
          </a:xfrm>
          <a:prstGeom prst="rect">
            <a:avLst/>
          </a:prstGeom>
          <a:noFill/>
        </p:spPr>
        <p:txBody>
          <a:bodyPr wrap="none" rtlCol="0">
            <a:spAutoFit/>
          </a:bodyPr>
          <a:lstStyle/>
          <a:p>
            <a:pPr lvl="0" algn="r">
              <a:defRPr/>
            </a:pPr>
            <a:r>
              <a:rPr lang="te-IN" sz="2400" b="1" dirty="0">
                <a:solidFill>
                  <a:prstClr val="black"/>
                </a:solidFill>
                <a:latin typeface="Sree Krushnadevaraya" pitchFamily="2" charset="0"/>
                <a:cs typeface="Sree Krushnadevaraya" pitchFamily="2" charset="0"/>
              </a:rPr>
              <a:t>ఎలెన్ జి. వైట్ </a:t>
            </a:r>
            <a:r>
              <a:rPr lang="en-IN" sz="2400" b="1" dirty="0">
                <a:solidFill>
                  <a:prstClr val="black"/>
                </a:solidFill>
                <a:latin typeface="Sree Krushnadevaraya" pitchFamily="2" charset="0"/>
                <a:cs typeface="Sree Krushnadevaraya" pitchFamily="2" charset="0"/>
              </a:rPr>
              <a:t> (</a:t>
            </a:r>
            <a:r>
              <a:rPr lang="te-IN" sz="2400" b="1" dirty="0">
                <a:solidFill>
                  <a:prstClr val="black"/>
                </a:solidFill>
                <a:latin typeface="Sree Krushnadevaraya" pitchFamily="2" charset="0"/>
                <a:cs typeface="Sree Krushnadevaraya" pitchFamily="2" charset="0"/>
              </a:rPr>
              <a:t>ప్రవక్తలు మరియు రాజులు, పేజీ 277)</a:t>
            </a:r>
            <a:endParaRPr kumimoji="0" lang="en" sz="24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58437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761A892A-2C56-EC7E-5373-AFAE1723383E}"/>
              </a:ext>
            </a:extLst>
          </p:cNvPr>
          <p:cNvPicPr>
            <a:picLocks noChangeAspect="1"/>
          </p:cNvPicPr>
          <p:nvPr/>
        </p:nvPicPr>
        <p:blipFill>
          <a:blip r:embed="rId2" cstate="email">
            <a:extLst>
              <a:ext uri="{28A0092B-C50C-407E-A947-70E740481C1C}">
                <a14:useLocalDpi xmlns:a14="http://schemas.microsoft.com/office/drawing/2010/main"/>
              </a:ext>
            </a:extLst>
          </a:blip>
          <a:srcRect r="-1234"/>
          <a:stretch>
            <a:fillRect/>
          </a:stretch>
        </p:blipFill>
        <p:spPr>
          <a:xfrm>
            <a:off x="-1" y="299554"/>
            <a:ext cx="12372975" cy="6468156"/>
          </a:xfrm>
          <a:prstGeom prst="rect">
            <a:avLst/>
          </a:prstGeom>
        </p:spPr>
      </p:pic>
      <p:grpSp>
        <p:nvGrpSpPr>
          <p:cNvPr id="12" name="Group 1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170274"/>
            <a:ext cx="12228128" cy="1828800"/>
            <a:chOff x="-305" y="2987478"/>
            <a:chExt cx="12188952" cy="1828800"/>
          </a:xfrm>
        </p:grpSpPr>
        <p:sp>
          <p:nvSpPr>
            <p:cNvPr id="13" name="Freeform: Shape 1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useBgFill="1">
          <p:nvSpPr>
            <p:cNvPr id="16" name="Freeform: Shape 1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6" name="CuadroTexto 5">
            <a:extLst>
              <a:ext uri="{FF2B5EF4-FFF2-40B4-BE49-F238E27FC236}">
                <a16:creationId xmlns:a16="http://schemas.microsoft.com/office/drawing/2014/main" id="{6BBDCB46-2A73-D88B-AB44-1B8A44F5E7A5}"/>
              </a:ext>
            </a:extLst>
          </p:cNvPr>
          <p:cNvSpPr txBox="1"/>
          <p:nvPr/>
        </p:nvSpPr>
        <p:spPr>
          <a:xfrm>
            <a:off x="-5984" y="6226084"/>
            <a:ext cx="12228128" cy="830997"/>
          </a:xfrm>
          <a:prstGeom prst="rect">
            <a:avLst/>
          </a:prstGeom>
          <a:noFill/>
        </p:spPr>
        <p:txBody>
          <a:bodyPr wrap="square" rtlCol="0">
            <a:spAutoFit/>
            <a:scene3d>
              <a:camera prst="orthographicFront"/>
              <a:lightRig rig="threePt" dir="t"/>
            </a:scene3d>
            <a:sp3d extrusionH="57150">
              <a:bevelT w="38100" h="38100"/>
            </a:sp3d>
          </a:bodyPr>
          <a:lstStyle/>
          <a:p>
            <a:pPr lvl="0" algn="ctr">
              <a:defRPr/>
            </a:pPr>
            <a:r>
              <a:rPr lang="te-IN"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latin typeface="Sree Krushnadevaraya" pitchFamily="2" charset="0"/>
                <a:cs typeface="Sree Krushnadevaraya" pitchFamily="2" charset="0"/>
              </a:rPr>
              <a:t>కొరింథులో పౌలు యొక్క సువార్త పరిచర్య</a:t>
            </a:r>
            <a:endParaRPr kumimoji="0" lang="en" sz="4800" b="1" i="0" u="none" strike="noStrike" kern="1200" cap="none" spc="0" normalizeH="0" baseline="0" noProof="0"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uLnTx/>
              <a:uFillTx/>
              <a:latin typeface="Sree Krushnadevaraya" pitchFamily="2" charset="0"/>
              <a:cs typeface="Sree Krushnadevaraya" pitchFamily="2" charset="0"/>
            </a:endParaRPr>
          </a:p>
        </p:txBody>
      </p:sp>
      <p:sp>
        <p:nvSpPr>
          <p:cNvPr id="7" name="CuadroTexto 6">
            <a:extLst>
              <a:ext uri="{FF2B5EF4-FFF2-40B4-BE49-F238E27FC236}">
                <a16:creationId xmlns:a16="http://schemas.microsoft.com/office/drawing/2014/main" id="{A13B7889-06E2-BCB2-8C1D-1500A04D4F8C}"/>
              </a:ext>
            </a:extLst>
          </p:cNvPr>
          <p:cNvSpPr txBox="1"/>
          <p:nvPr/>
        </p:nvSpPr>
        <p:spPr>
          <a:xfrm>
            <a:off x="0" y="126127"/>
            <a:ext cx="4190571" cy="584775"/>
          </a:xfrm>
          <a:prstGeom prst="rect">
            <a:avLst/>
          </a:prstGeom>
          <a:noFill/>
        </p:spPr>
        <p:txBody>
          <a:bodyPr wrap="none" rtlCol="0">
            <a:spAutoFit/>
          </a:bodyPr>
          <a:lstStyle/>
          <a:p>
            <a:pPr lvl="0">
              <a:defRPr/>
            </a:pPr>
            <a:r>
              <a:rPr lang="te-IN" sz="3200" b="1" dirty="0">
                <a:solidFill>
                  <a:srgbClr val="4F5F6E"/>
                </a:solidFill>
                <a:latin typeface="Sree Krushnadevaraya" pitchFamily="2" charset="0"/>
                <a:cs typeface="Sree Krushnadevaraya" pitchFamily="2" charset="0"/>
              </a:rPr>
              <a:t>జూలై 4, 2026 పాఠము – 1</a:t>
            </a:r>
            <a:endParaRPr kumimoji="0" lang="en" sz="3200" b="1" i="0" u="none" strike="noStrike" kern="1200" cap="none" spc="0" normalizeH="0" baseline="0" noProof="0" dirty="0">
              <a:ln>
                <a:noFill/>
              </a:ln>
              <a:solidFill>
                <a:srgbClr val="4F5F6E"/>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354815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321351"/>
            <a:ext cx="2771774" cy="6401753"/>
          </a:xfrm>
          <a:prstGeom prst="rect">
            <a:avLst/>
          </a:prstGeom>
          <a:noFill/>
        </p:spPr>
        <p:txBody>
          <a:bodyPr wrap="square">
            <a:spAutoFit/>
          </a:bodyPr>
          <a:lstStyle/>
          <a:p>
            <a:pPr lvl="0" algn="ctr">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ree Krushnadevaraya" pitchFamily="2" charset="0"/>
                <a:cs typeface="Sree Krushnadevaraya" pitchFamily="2" charset="0"/>
              </a:rPr>
              <a:t>“</a:t>
            </a:r>
            <a:r>
              <a:rPr lang="te-IN" sz="2800" b="1" dirty="0">
                <a:solidFill>
                  <a:prstClr val="white"/>
                </a:solidFill>
                <a:effectLst>
                  <a:outerShdw blurRad="38100" dist="38100" dir="2700000" algn="tl">
                    <a:srgbClr val="000000">
                      <a:alpha val="43137"/>
                    </a:srgbClr>
                  </a:outerShdw>
                </a:effectLst>
                <a:latin typeface="Sree Krushnadevaraya" pitchFamily="2" charset="0"/>
                <a:cs typeface="Sree Krushnadevaraya" pitchFamily="2" charset="0"/>
              </a:rPr>
              <a:t>రాత్రివేళ దర్శనమందు ప్రభువు నీవు భయపడక మాటలాడుము, మౌనముగా ఉండకుము.</a:t>
            </a:r>
            <a:endParaRPr lang="en-US" sz="2800" b="1" dirty="0">
              <a:solidFill>
                <a:prstClr val="white"/>
              </a:solidFill>
              <a:effectLst>
                <a:outerShdw blurRad="38100" dist="38100" dir="2700000" algn="tl">
                  <a:srgbClr val="000000">
                    <a:alpha val="43137"/>
                  </a:srgbClr>
                </a:outerShdw>
              </a:effectLst>
              <a:latin typeface="Sree Krushnadevaraya" pitchFamily="2" charset="0"/>
              <a:cs typeface="Sree Krushnadevaraya" pitchFamily="2" charset="0"/>
            </a:endParaRPr>
          </a:p>
          <a:p>
            <a:pPr lvl="0" algn="ctr">
              <a:defRPr/>
            </a:pPr>
            <a:r>
              <a:rPr lang="te-IN" sz="2800" b="1" dirty="0">
                <a:solidFill>
                  <a:prstClr val="white"/>
                </a:solidFill>
                <a:effectLst>
                  <a:outerShdw blurRad="38100" dist="38100" dir="2700000" algn="tl">
                    <a:srgbClr val="000000">
                      <a:alpha val="43137"/>
                    </a:srgbClr>
                  </a:outerShdw>
                </a:effectLst>
                <a:latin typeface="Sree Krushnadevaraya" pitchFamily="2" charset="0"/>
                <a:cs typeface="Sree Krushnadevaraya" pitchFamily="2" charset="0"/>
              </a:rPr>
              <a:t>నేను నీకు తోడైయున్నాను, నీకు హాని చేయుటకు నీమీదికి ఎవడును రాడు; ఈ పట్టణములో నాకు బహు జనమున్నదని పౌలుతో చెప్పగా</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ree Krushnadevaraya" pitchFamily="2" charset="0"/>
                <a:cs typeface="Sree Krushnadevaraya" pitchFamily="2" charset="0"/>
              </a:rPr>
              <a:t>”</a:t>
            </a:r>
            <a:br>
              <a:rPr kumimoji="0" lang="es-E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ree Krushnadevaraya" pitchFamily="2" charset="0"/>
                <a:cs typeface="Sree Krushnadevaraya" pitchFamily="2" charset="0"/>
              </a:rPr>
            </a:b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ree Krushnadevaraya" pitchFamily="2" charset="0"/>
                <a:cs typeface="Sree Krushnadevaraya" pitchFamily="2" charset="0"/>
              </a:rPr>
              <a:t>(</a:t>
            </a:r>
            <a:r>
              <a:rPr lang="te-IN" sz="2000" b="1" dirty="0">
                <a:solidFill>
                  <a:prstClr val="white"/>
                </a:solidFill>
                <a:effectLst>
                  <a:outerShdw blurRad="38100" dist="38100" dir="2700000" algn="tl">
                    <a:srgbClr val="000000">
                      <a:alpha val="43137"/>
                    </a:srgbClr>
                  </a:outerShdw>
                </a:effectLst>
                <a:latin typeface="Sree Krushnadevaraya" pitchFamily="2" charset="0"/>
                <a:cs typeface="Sree Krushnadevaraya" pitchFamily="2" charset="0"/>
              </a:rPr>
              <a:t>అపో. కార్యములు</a:t>
            </a: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ree Krushnadevaraya" pitchFamily="2" charset="0"/>
                <a:cs typeface="Sree Krushnadevaraya" pitchFamily="2" charset="0"/>
              </a:rPr>
              <a:t> 18:9, 10)</a:t>
            </a:r>
            <a:endParaRPr kumimoji="0" lang="es-E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Sree Krushnadevaraya" pitchFamily="2" charset="0"/>
              <a:cs typeface="Sree Krushnadevaraya" pitchFamily="2" charset="0"/>
            </a:endParaRPr>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Sree Krushnadevaraya" pitchFamily="2" charset="0"/>
              <a:cs typeface="Sree Krushnadevaraya" pitchFamily="2" charset="0"/>
            </a:endParaRPr>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1948366753"/>
              </p:ext>
            </p:extLst>
          </p:nvPr>
        </p:nvGraphicFramePr>
        <p:xfrm>
          <a:off x="5109323" y="3505200"/>
          <a:ext cx="6975101"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266700" y="190500"/>
            <a:ext cx="7172325" cy="1107996"/>
          </a:xfrm>
          <a:prstGeom prst="rect">
            <a:avLst/>
          </a:prstGeom>
          <a:noFill/>
        </p:spPr>
        <p:txBody>
          <a:bodyPr wrap="square" rtlCol="0">
            <a:spAutoFit/>
          </a:bodyPr>
          <a:lstStyle/>
          <a:p>
            <a:pPr lvl="0">
              <a:spcBef>
                <a:spcPts val="600"/>
              </a:spcBef>
              <a:defRPr/>
            </a:pPr>
            <a:r>
              <a:rPr lang="te-IN" sz="2200" b="1" dirty="0">
                <a:solidFill>
                  <a:prstClr val="black"/>
                </a:solidFill>
                <a:latin typeface="Sree Krushnadevaraya" pitchFamily="2" charset="0"/>
                <a:cs typeface="Sree Krushnadevaraya" pitchFamily="2" charset="0"/>
              </a:rPr>
              <a:t>రోమీయులకు వ్రాసిన పత్రిక తరువాత, పౌలు వ్రాసిన పత్రికలలో కొరింథీయులకు వ్రాసిన పత్రికలు అత్యంత ప్రాముఖ్యమైనవి మరియు విస్తారమైనవి.</a:t>
            </a:r>
            <a:endParaRPr kumimoji="0" lang="en" sz="22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94332" y="190500"/>
            <a:ext cx="4397641"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5947" r="3969"/>
          <a:stretch>
            <a:fillRect/>
          </a:stretch>
        </p:blipFill>
        <p:spPr>
          <a:xfrm>
            <a:off x="200026" y="3505200"/>
            <a:ext cx="4667809"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266699" y="2594801"/>
            <a:ext cx="7172322" cy="769441"/>
          </a:xfrm>
          <a:prstGeom prst="rect">
            <a:avLst/>
          </a:prstGeom>
          <a:noFill/>
        </p:spPr>
        <p:txBody>
          <a:bodyPr wrap="square">
            <a:spAutoFit/>
          </a:bodyPr>
          <a:lstStyle/>
          <a:p>
            <a:pPr lvl="0">
              <a:spcBef>
                <a:spcPts val="600"/>
              </a:spcBef>
              <a:defRPr/>
            </a:pPr>
            <a:r>
              <a:rPr lang="te-IN" sz="2200" b="1" dirty="0">
                <a:solidFill>
                  <a:prstClr val="black"/>
                </a:solidFill>
                <a:latin typeface="Sree Krushnadevaraya" pitchFamily="2" charset="0"/>
                <a:cs typeface="Sree Krushnadevaraya" pitchFamily="2" charset="0"/>
              </a:rPr>
              <a:t>ఈ పత్రికల సందేశాన్ని సరిగా గ్రహించాలంటే, అవి వ్రాయబడిన నేపథ్యాన్ని తెలుసుకోవాలి.</a:t>
            </a:r>
            <a:endParaRPr kumimoji="0" lang="en" sz="22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11" name="CuadroTexto 10">
            <a:extLst>
              <a:ext uri="{FF2B5EF4-FFF2-40B4-BE49-F238E27FC236}">
                <a16:creationId xmlns:a16="http://schemas.microsoft.com/office/drawing/2014/main" id="{59959C8E-7144-81EE-7A4E-7EAFA7B334A1}"/>
              </a:ext>
            </a:extLst>
          </p:cNvPr>
          <p:cNvSpPr txBox="1"/>
          <p:nvPr/>
        </p:nvSpPr>
        <p:spPr>
          <a:xfrm>
            <a:off x="266699" y="1207230"/>
            <a:ext cx="7172323" cy="1446550"/>
          </a:xfrm>
          <a:prstGeom prst="rect">
            <a:avLst/>
          </a:prstGeom>
          <a:noFill/>
        </p:spPr>
        <p:txBody>
          <a:bodyPr wrap="square">
            <a:spAutoFit/>
          </a:bodyPr>
          <a:lstStyle/>
          <a:p>
            <a:pPr lvl="0">
              <a:spcBef>
                <a:spcPts val="600"/>
              </a:spcBef>
              <a:defRPr/>
            </a:pPr>
            <a:r>
              <a:rPr lang="te-IN" sz="2200" b="1" dirty="0">
                <a:solidFill>
                  <a:srgbClr val="FF0000"/>
                </a:solidFill>
                <a:latin typeface="Sree Krushnadevaraya" pitchFamily="2" charset="0"/>
                <a:cs typeface="Sree Krushnadevaraya" pitchFamily="2" charset="0"/>
              </a:rPr>
              <a:t>మనకు అందుబాటులో ఉన్న ఈ రెండు పత్రికలు కొద్ది వారాల వ్యవధిలోనే వ్రాయబడ్డాయి. సహోదరుల మధ్య కలిగిన విభేదాలు, సంఘములో ఉద్భవించిన సమస్యలు, మరియు విశ్వాస జీవనంలో ఎదురైన సవాళ్లకు సంబంధించి పౌలు ఆచరణాత్మకమైన ఉపదేశాలను అందించాడు.</a:t>
            </a:r>
            <a:endParaRPr kumimoji="0" lang="en" sz="2200" b="1" i="0" u="none" strike="noStrike" kern="1200" cap="none" spc="0" normalizeH="0" baseline="0" noProof="0" dirty="0">
              <a:ln>
                <a:noFill/>
              </a:ln>
              <a:solidFill>
                <a:srgbClr val="FF0000"/>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2393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923330"/>
          </a:xfrm>
          <a:prstGeom prst="rect">
            <a:avLst/>
          </a:prstGeom>
          <a:noFill/>
        </p:spPr>
        <p:txBody>
          <a:bodyPr wrap="square">
            <a:spAutoFit/>
            <a:scene3d>
              <a:camera prst="orthographicFront"/>
              <a:lightRig rig="threePt" dir="t"/>
            </a:scene3d>
            <a:sp3d extrusionH="57150">
              <a:bevelT h="25400" prst="softRound"/>
            </a:sp3d>
          </a:bodyPr>
          <a:lstStyle/>
          <a:p>
            <a:pPr lvl="0" algn="ctr">
              <a:defRPr/>
            </a:pPr>
            <a:r>
              <a:rPr lang="te-IN" sz="5400" b="1" spc="300" dirty="0">
                <a:ln w="12700" cmpd="sng">
                  <a:solidFill>
                    <a:srgbClr val="00CC00"/>
                  </a:solidFill>
                  <a:prstDash val="solid"/>
                </a:ln>
                <a:gradFill>
                  <a:gsLst>
                    <a:gs pos="0">
                      <a:srgbClr val="00CC00"/>
                    </a:gs>
                    <a:gs pos="4000">
                      <a:srgbClr val="00CC00">
                        <a:lumMod val="60000"/>
                        <a:lumOff val="40000"/>
                      </a:srgbClr>
                    </a:gs>
                    <a:gs pos="87000">
                      <a:srgbClr val="00CC00">
                        <a:lumMod val="20000"/>
                        <a:lumOff val="80000"/>
                      </a:srgbClr>
                    </a:gs>
                  </a:gsLst>
                  <a:lin ang="5400000"/>
                </a:gradFill>
                <a:effectLst>
                  <a:outerShdw blurRad="38100" dist="38100" dir="2700000" algn="tl">
                    <a:srgbClr val="000000">
                      <a:alpha val="43137"/>
                    </a:srgbClr>
                  </a:outerShdw>
                </a:effectLst>
                <a:latin typeface="Sree Krushnadevaraya" pitchFamily="2" charset="0"/>
                <a:cs typeface="Sree Krushnadevaraya" pitchFamily="2" charset="0"/>
              </a:rPr>
              <a:t>పౌలు పిలుపు</a:t>
            </a:r>
          </a:p>
        </p:txBody>
      </p:sp>
      <p:sp>
        <p:nvSpPr>
          <p:cNvPr id="5" name="CuadroTexto 4">
            <a:extLst>
              <a:ext uri="{FF2B5EF4-FFF2-40B4-BE49-F238E27FC236}">
                <a16:creationId xmlns:a16="http://schemas.microsoft.com/office/drawing/2014/main" id="{B341A0C8-115E-3B7A-8A68-F4F5CBBD8B50}"/>
              </a:ext>
            </a:extLst>
          </p:cNvPr>
          <p:cNvSpPr txBox="1"/>
          <p:nvPr/>
        </p:nvSpPr>
        <p:spPr>
          <a:xfrm>
            <a:off x="4071937" y="611286"/>
            <a:ext cx="7705725" cy="1015663"/>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2000" b="1" i="0" u="none" strike="noStrike" kern="1200" cap="none" spc="0" normalizeH="0" baseline="0" noProof="0" dirty="0">
                <a:ln>
                  <a:noFill/>
                </a:ln>
                <a:solidFill>
                  <a:srgbClr val="8D30F4">
                    <a:lumMod val="50000"/>
                  </a:srgbClr>
                </a:solidFill>
                <a:effectLst/>
                <a:uLnTx/>
                <a:uFillTx/>
                <a:latin typeface="Sree Krushnadevaraya" pitchFamily="2" charset="0"/>
                <a:cs typeface="Sree Krushnadevaraya" pitchFamily="2" charset="0"/>
              </a:rPr>
              <a:t>“</a:t>
            </a:r>
            <a:r>
              <a:rPr lang="te-IN" sz="2000" b="1" dirty="0">
                <a:solidFill>
                  <a:srgbClr val="8D30F4">
                    <a:lumMod val="50000"/>
                  </a:srgbClr>
                </a:solidFill>
                <a:latin typeface="Sree Krushnadevaraya" pitchFamily="2" charset="0"/>
                <a:cs typeface="Sree Krushnadevaraya" pitchFamily="2" charset="0"/>
              </a:rPr>
              <a:t>మనుష్యుల మూలముగానైనను ఏ మనుష్యుని వలననైనను కాక, యేసుక్రీస్తు వలనను, ఆయనను మృతులలోనుండి లేపిన తండ్రియైన దేవునివలనను అపొస్తలుడుగా నియమింపబడిన పౌలను నేనును,</a:t>
            </a:r>
            <a:r>
              <a:rPr lang="en" sz="2000" b="1" noProof="0" dirty="0">
                <a:solidFill>
                  <a:srgbClr val="8D30F4">
                    <a:lumMod val="50000"/>
                  </a:srgbClr>
                </a:solidFill>
                <a:latin typeface="Sree Krushnadevaraya" pitchFamily="2" charset="0"/>
                <a:cs typeface="Sree Krushnadevaraya" pitchFamily="2" charset="0"/>
              </a:rPr>
              <a:t>” </a:t>
            </a:r>
            <a:r>
              <a:rPr kumimoji="0" lang="en" sz="2000" b="1" i="0" u="none" strike="noStrike" kern="1200" cap="none" spc="0" normalizeH="0" baseline="0" noProof="0" dirty="0">
                <a:ln>
                  <a:noFill/>
                </a:ln>
                <a:solidFill>
                  <a:srgbClr val="8D30F4">
                    <a:lumMod val="50000"/>
                  </a:srgbClr>
                </a:solidFill>
                <a:effectLst/>
                <a:uLnTx/>
                <a:uFillTx/>
                <a:latin typeface="Sree Krushnadevaraya" pitchFamily="2" charset="0"/>
                <a:cs typeface="Sree Krushnadevaraya" pitchFamily="2" charset="0"/>
              </a:rPr>
              <a:t>(</a:t>
            </a:r>
            <a:r>
              <a:rPr lang="te-IN" sz="2000" b="1" dirty="0">
                <a:solidFill>
                  <a:srgbClr val="8D30F4">
                    <a:lumMod val="50000"/>
                  </a:srgbClr>
                </a:solidFill>
                <a:latin typeface="Sree Krushnadevaraya" pitchFamily="2" charset="0"/>
                <a:cs typeface="Sree Krushnadevaraya" pitchFamily="2" charset="0"/>
              </a:rPr>
              <a:t>గలతియులకు </a:t>
            </a:r>
            <a:r>
              <a:rPr kumimoji="0" lang="en" sz="2000" b="1" i="0" u="none" strike="noStrike" kern="1200" cap="none" spc="0" normalizeH="0" baseline="0" noProof="0" dirty="0">
                <a:ln>
                  <a:noFill/>
                </a:ln>
                <a:solidFill>
                  <a:srgbClr val="8D30F4">
                    <a:lumMod val="50000"/>
                  </a:srgbClr>
                </a:solidFill>
                <a:effectLst/>
                <a:uLnTx/>
                <a:uFillTx/>
                <a:latin typeface="Sree Krushnadevaraya" pitchFamily="2" charset="0"/>
                <a:cs typeface="Sree Krushnadevaraya" pitchFamily="2" charset="0"/>
              </a:rPr>
              <a:t> 1:1)</a:t>
            </a:r>
          </a:p>
        </p:txBody>
      </p:sp>
      <p:sp>
        <p:nvSpPr>
          <p:cNvPr id="6" name="CuadroTexto 5">
            <a:extLst>
              <a:ext uri="{FF2B5EF4-FFF2-40B4-BE49-F238E27FC236}">
                <a16:creationId xmlns:a16="http://schemas.microsoft.com/office/drawing/2014/main" id="{F4AA3248-347B-4795-4EEA-6B836DAD3631}"/>
              </a:ext>
            </a:extLst>
          </p:cNvPr>
          <p:cNvSpPr txBox="1"/>
          <p:nvPr/>
        </p:nvSpPr>
        <p:spPr>
          <a:xfrm>
            <a:off x="255639" y="1557278"/>
            <a:ext cx="7247820" cy="1015663"/>
          </a:xfrm>
          <a:prstGeom prst="rect">
            <a:avLst/>
          </a:prstGeom>
          <a:noFill/>
        </p:spPr>
        <p:txBody>
          <a:bodyPr wrap="square" rtlCol="0">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యేసు ఎన్నుకున్న పన్నెండు అపొస్తలులతో పాటు, మత్తీయ, బర్నబా, యాకోబు మరియు పౌలు వంటి ఇతర అపొస్తలులను కూడా పరిశుద్ధ లేఖనాలు ప్రస్తావిస్తున్నాయి.</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4071739848"/>
              </p:ext>
            </p:extLst>
          </p:nvPr>
        </p:nvGraphicFramePr>
        <p:xfrm>
          <a:off x="108154" y="2478345"/>
          <a:ext cx="7285703"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5191124" y="5152911"/>
            <a:ext cx="7000876" cy="1015663"/>
          </a:xfrm>
          <a:prstGeom prst="rect">
            <a:avLst/>
          </a:prstGeom>
          <a:noFill/>
        </p:spPr>
        <p:txBody>
          <a:bodyPr wrap="square" rtlCol="0">
            <a:spAutoFit/>
          </a:bodyPr>
          <a:lstStyle/>
          <a:p>
            <a:pPr lvl="0">
              <a:spcBef>
                <a:spcPts val="600"/>
              </a:spcBef>
              <a:defRPr/>
            </a:pPr>
            <a:r>
              <a:rPr lang="te-IN" sz="2000" b="1" dirty="0">
                <a:solidFill>
                  <a:srgbClr val="FF0000"/>
                </a:solidFill>
                <a:latin typeface="Sree Krushnadevaraya" pitchFamily="2" charset="0"/>
                <a:cs typeface="Sree Krushnadevaraya" pitchFamily="2" charset="0"/>
              </a:rPr>
              <a:t>దేవుడు పౌలును పిలిచిన క్షణం నుండి అతని జీవితం క్రీస్తు కేంద్రితమైయుండెను. అతడు క్రీస్తును ధ్యానించెను, క్రీస్తును ప్రకటించెను, మరియు ఎక్కడికి వెళ్లినను క్రీస్తును ప్రజలకు తెలియజేయుటయే తన కర్తవ్యముగా భావించెను.</a:t>
            </a:r>
            <a:endParaRPr kumimoji="0" lang="en" sz="2000" b="1" i="0" u="none" strike="noStrike" kern="1200" cap="none" spc="0" normalizeH="0" baseline="0" noProof="0" dirty="0">
              <a:ln>
                <a:noFill/>
              </a:ln>
              <a:solidFill>
                <a:srgbClr val="FF0000"/>
              </a:solidFill>
              <a:effectLst/>
              <a:uLnTx/>
              <a:uFillTx/>
              <a:latin typeface="Sree Krushnadevaraya" pitchFamily="2" charset="0"/>
              <a:cs typeface="Sree Krushnadevaraya" pitchFamily="2" charset="0"/>
            </a:endParaRPr>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5638" y="5121379"/>
            <a:ext cx="4450064"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7603816" y="1557278"/>
            <a:ext cx="4480029" cy="3528382"/>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5191124" y="6146238"/>
            <a:ext cx="7000875" cy="707886"/>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ఈ కారణంగానే కొరింథులోనికి వచ్చిన మొదటి దినము నుండే అతని బోధనలో క్రీస్తే కేంద్రస్థానముగా నిలిచెను.</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96841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141894"/>
            <a:ext cx="10117393" cy="769441"/>
          </a:xfrm>
          <a:prstGeom prst="rect">
            <a:avLst/>
          </a:prstGeom>
          <a:noFill/>
        </p:spPr>
        <p:txBody>
          <a:bodyPr wrap="square">
            <a:spAutoFit/>
          </a:bodyPr>
          <a:lstStyle/>
          <a:p>
            <a:pPr lvl="0" algn="ctr">
              <a:defRPr/>
            </a:pPr>
            <a:r>
              <a:rPr lang="te-IN" sz="4400" b="1" spc="300" dirty="0">
                <a:ln w="9525">
                  <a:solidFill>
                    <a:prstClr val="white"/>
                  </a:solidFill>
                  <a:prstDash val="solid"/>
                </a:ln>
                <a:solidFill>
                  <a:srgbClr val="8D30F4"/>
                </a:solidFill>
                <a:effectLst>
                  <a:outerShdw blurRad="12700" dist="38100" dir="2700000" algn="tl" rotWithShape="0">
                    <a:srgbClr val="8D30F4">
                      <a:lumMod val="60000"/>
                      <a:lumOff val="40000"/>
                    </a:srgbClr>
                  </a:outerShdw>
                </a:effectLst>
                <a:latin typeface="Sree Krushnadevaraya" pitchFamily="2" charset="0"/>
                <a:cs typeface="Sree Krushnadevaraya" pitchFamily="2" charset="0"/>
              </a:rPr>
              <a:t>కొరింథుకు ప్రయాణం</a:t>
            </a:r>
            <a:endParaRPr kumimoji="0" lang="en" sz="4400" b="1" i="0" u="none" strike="noStrike" kern="1200" cap="none" spc="300" normalizeH="0" baseline="0" noProof="0" dirty="0">
              <a:ln w="9525">
                <a:solidFill>
                  <a:prstClr val="white"/>
                </a:solidFill>
                <a:prstDash val="solid"/>
              </a:ln>
              <a:solidFill>
                <a:srgbClr val="8D30F4"/>
              </a:solidFill>
              <a:effectLst>
                <a:outerShdw blurRad="12700" dist="38100" dir="2700000" algn="tl" rotWithShape="0">
                  <a:srgbClr val="8D30F4">
                    <a:lumMod val="60000"/>
                    <a:lumOff val="40000"/>
                  </a:srgbClr>
                </a:outerShdw>
              </a:effectLst>
              <a:uLnTx/>
              <a:uFillTx/>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89F0FB71-388C-6D76-6340-3199A2F930F9}"/>
              </a:ext>
            </a:extLst>
          </p:cNvPr>
          <p:cNvSpPr txBox="1"/>
          <p:nvPr/>
        </p:nvSpPr>
        <p:spPr>
          <a:xfrm>
            <a:off x="2129836" y="684171"/>
            <a:ext cx="9851957" cy="461665"/>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2400" b="1" i="0" u="none" strike="noStrike" kern="1200" cap="none" spc="0" normalizeH="0" baseline="0" noProof="0" dirty="0">
                <a:ln>
                  <a:noFill/>
                </a:ln>
                <a:solidFill>
                  <a:srgbClr val="00CC00">
                    <a:lumMod val="75000"/>
                  </a:srgbClr>
                </a:solidFill>
                <a:effectLst/>
                <a:uLnTx/>
                <a:uFillTx/>
                <a:latin typeface="Sree Krushnadevaraya" pitchFamily="2" charset="0"/>
                <a:cs typeface="Sree Krushnadevaraya" pitchFamily="2" charset="0"/>
              </a:rPr>
              <a:t>“</a:t>
            </a:r>
            <a:r>
              <a:rPr lang="te-IN" sz="2400" b="1" dirty="0">
                <a:solidFill>
                  <a:srgbClr val="00CC00">
                    <a:lumMod val="75000"/>
                  </a:srgbClr>
                </a:solidFill>
                <a:latin typeface="Sree Krushnadevaraya" pitchFamily="2" charset="0"/>
                <a:cs typeface="Sree Krushnadevaraya" pitchFamily="2" charset="0"/>
              </a:rPr>
              <a:t>అటుతరువాత పౌలు ఏథెన్సునుండి బయలుదేరి కొరింథునకు వచ్చి, </a:t>
            </a:r>
            <a:r>
              <a:rPr kumimoji="0" lang="en" sz="2400" b="1" i="0" u="none" strike="noStrike" kern="1200" cap="none" spc="0" normalizeH="0" baseline="0" noProof="0" dirty="0">
                <a:ln>
                  <a:noFill/>
                </a:ln>
                <a:solidFill>
                  <a:srgbClr val="00CC00">
                    <a:lumMod val="75000"/>
                  </a:srgbClr>
                </a:solidFill>
                <a:effectLst/>
                <a:uLnTx/>
                <a:uFillTx/>
                <a:latin typeface="Sree Krushnadevaraya" pitchFamily="2" charset="0"/>
                <a:cs typeface="Sree Krushnadevaraya" pitchFamily="2" charset="0"/>
              </a:rPr>
              <a:t>” (</a:t>
            </a:r>
            <a:r>
              <a:rPr lang="te-IN" sz="2400" b="1" dirty="0">
                <a:solidFill>
                  <a:srgbClr val="00CC00">
                    <a:lumMod val="75000"/>
                  </a:srgbClr>
                </a:solidFill>
                <a:latin typeface="Sree Krushnadevaraya" pitchFamily="2" charset="0"/>
                <a:cs typeface="Sree Krushnadevaraya" pitchFamily="2" charset="0"/>
              </a:rPr>
              <a:t>అపో. కార్యములు</a:t>
            </a:r>
            <a:r>
              <a:rPr kumimoji="0" lang="en" sz="2400" b="1" i="0" u="none" strike="noStrike" kern="1200" cap="none" spc="0" normalizeH="0" baseline="0" noProof="0" dirty="0">
                <a:ln>
                  <a:noFill/>
                </a:ln>
                <a:solidFill>
                  <a:srgbClr val="00CC00">
                    <a:lumMod val="75000"/>
                  </a:srgbClr>
                </a:solidFill>
                <a:effectLst/>
                <a:uLnTx/>
                <a:uFillTx/>
                <a:latin typeface="Sree Krushnadevaraya" pitchFamily="2" charset="0"/>
                <a:cs typeface="Sree Krushnadevaraya" pitchFamily="2" charset="0"/>
              </a:rPr>
              <a:t> 18:1)</a:t>
            </a:r>
          </a:p>
        </p:txBody>
      </p:sp>
      <p:sp>
        <p:nvSpPr>
          <p:cNvPr id="6" name="CuadroTexto 5">
            <a:extLst>
              <a:ext uri="{FF2B5EF4-FFF2-40B4-BE49-F238E27FC236}">
                <a16:creationId xmlns:a16="http://schemas.microsoft.com/office/drawing/2014/main" id="{573BAFF5-B2AD-A2F5-F096-DBB26D0F7677}"/>
              </a:ext>
            </a:extLst>
          </p:cNvPr>
          <p:cNvSpPr txBox="1"/>
          <p:nvPr/>
        </p:nvSpPr>
        <p:spPr>
          <a:xfrm>
            <a:off x="1976284" y="1088691"/>
            <a:ext cx="10210800" cy="1015663"/>
          </a:xfrm>
          <a:prstGeom prst="rect">
            <a:avLst/>
          </a:prstGeom>
          <a:noFill/>
        </p:spPr>
        <p:txBody>
          <a:bodyPr wrap="square" rtlCol="0">
            <a:spAutoFit/>
          </a:bodyPr>
          <a:lstStyle/>
          <a:p>
            <a:pPr lvl="0">
              <a:spcBef>
                <a:spcPts val="600"/>
              </a:spcBef>
              <a:defRPr/>
            </a:pPr>
            <a:r>
              <a:rPr lang="te-IN" sz="2000" b="1" dirty="0">
                <a:solidFill>
                  <a:srgbClr val="FF0000"/>
                </a:solidFill>
                <a:latin typeface="Sree Krushnadevaraya" pitchFamily="2" charset="0"/>
                <a:cs typeface="Sree Krushnadevaraya" pitchFamily="2" charset="0"/>
              </a:rPr>
              <a:t>తన రెండవ మిషనరీ ప్రయాణంలో, పౌలు పవిత్రాత్మ ద్వారా ఐరోపాకు వెళ్ళమని బలవంతం చేయబడ్డాడు (అపొస్తలుల కార్యములు 16: 6-10). ఫిలిప్పీ (అపొస్తలుల కార్యములు 16:12, 38-39), థెస్సలొనీక (అపొస్తలుల కార్యములు 17:1, 5, 9-10), బెరయ (అపొస్తలుల కార్యములు 17:13-14) లలో నుండి అతనిని బహిష్కరించారు.</a:t>
            </a:r>
            <a:endParaRPr kumimoji="0" lang="en" sz="2000" b="1" i="0" u="none" strike="noStrike" kern="1200" cap="none" spc="0" normalizeH="0" baseline="0" noProof="0" dirty="0">
              <a:ln>
                <a:noFill/>
              </a:ln>
              <a:solidFill>
                <a:srgbClr val="FF0000"/>
              </a:solidFill>
              <a:effectLst/>
              <a:uLnTx/>
              <a:uFillTx/>
              <a:latin typeface="Sree Krushnadevaraya" pitchFamily="2" charset="0"/>
              <a:cs typeface="Sree Krushnadevaraya" pitchFamily="2" charset="0"/>
            </a:endParaRPr>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549" r="3549"/>
          <a:stretch>
            <a:fillRect/>
          </a:stretch>
        </p:blipFill>
        <p:spPr>
          <a:xfrm>
            <a:off x="89106" y="2757693"/>
            <a:ext cx="2250680"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828" y="4432192"/>
            <a:ext cx="4088017" cy="233968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94839" y="2207792"/>
            <a:ext cx="3008056" cy="44361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2339788" y="2104354"/>
            <a:ext cx="6755051" cy="1631216"/>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ఏథెన్స్‌లో, సమాజమందిరంలో యూదులకు మరియు సంతవీధిలో అన్యజనులకు సువార్త ప్రకటించిన తర్వాత, ఆయన అరియోపాగులో బోధించడానికి పిలవబడ్డాడు (అపొస్తలుల కార్యములు 17:16-21). ఆయన అద్భుతంగా ప్రసంగించినప్పటికీ, కొద్దిమంది మాత్రమే యేసును అంగీకరించారు (అపొస్తలుల కార్యములు 17:34).</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22" name="CuadroTexto 21">
            <a:extLst>
              <a:ext uri="{FF2B5EF4-FFF2-40B4-BE49-F238E27FC236}">
                <a16:creationId xmlns:a16="http://schemas.microsoft.com/office/drawing/2014/main" id="{1EE44031-BA8C-37CC-4A0B-3A5EF94362D3}"/>
              </a:ext>
            </a:extLst>
          </p:cNvPr>
          <p:cNvSpPr txBox="1"/>
          <p:nvPr/>
        </p:nvSpPr>
        <p:spPr>
          <a:xfrm>
            <a:off x="4267201" y="4375977"/>
            <a:ext cx="4827638" cy="2554545"/>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తన ఆనవాయితీ ప్రకారం, ఆయన సమాజమందిరంలో యూదులకు, ఆ తర్వాత అన్యజనులకు బోధించడం ప్రారంభించాడు (అపొస్తలుల కార్యములు 18:4-8). కొరింథులో ఉన్న సమయంలో—అంతకుముందు ఏథెన్స్‌లో ఎదురైన "నిరాశ" తర్వాత—పౌలు మానవ జ్ఞానాన్ని ఉపయోగించకూడదని, కేవలం "సిలువ వేయబడిన యేసుక్రీస్తు" గురించే బోధించాలని నిర్ణయించుకున్నాడు (1 కొరింథీయులకు 2:2).</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7" name="CuadroTexto 6">
            <a:extLst>
              <a:ext uri="{FF2B5EF4-FFF2-40B4-BE49-F238E27FC236}">
                <a16:creationId xmlns:a16="http://schemas.microsoft.com/office/drawing/2014/main" id="{2D9EBD4F-87D7-8E46-D474-E10FFA637472}"/>
              </a:ext>
            </a:extLst>
          </p:cNvPr>
          <p:cNvSpPr txBox="1"/>
          <p:nvPr/>
        </p:nvSpPr>
        <p:spPr>
          <a:xfrm>
            <a:off x="2339787" y="3664283"/>
            <a:ext cx="6755051" cy="707886"/>
          </a:xfrm>
          <a:prstGeom prst="rect">
            <a:avLst/>
          </a:prstGeom>
          <a:noFill/>
        </p:spPr>
        <p:txBody>
          <a:bodyPr wrap="square">
            <a:spAutoFit/>
          </a:bodyPr>
          <a:lstStyle/>
          <a:p>
            <a:pPr lvl="0">
              <a:spcBef>
                <a:spcPts val="600"/>
              </a:spcBef>
              <a:defRPr/>
            </a:pPr>
            <a:r>
              <a:rPr lang="te-IN" sz="2000" b="1" dirty="0">
                <a:solidFill>
                  <a:srgbClr val="FF0000"/>
                </a:solidFill>
                <a:latin typeface="Sree Krushnadevaraya" pitchFamily="2" charset="0"/>
                <a:cs typeface="Sree Krushnadevaraya" pitchFamily="2" charset="0"/>
              </a:rPr>
              <a:t>అథేనును విడిచిపెట్టి పౌలు కొరింథుకు వెళ్లి, అక్కడ అకిల ప్రిస్కిల్లలతో కలిసి గుడారాలు చేసే పనిలో నిమగ్నమయ్యాడు (అపొస్తలుల కార్యములు 18:1-3).</a:t>
            </a:r>
            <a:endParaRPr kumimoji="0" lang="en" sz="2000" b="1" i="0" u="none" strike="noStrike" kern="1200" cap="none" spc="0" normalizeH="0" baseline="0" noProof="0" dirty="0">
              <a:ln>
                <a:noFill/>
              </a:ln>
              <a:solidFill>
                <a:srgbClr val="FF0000"/>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55654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0"/>
            <a:ext cx="9134168" cy="707886"/>
          </a:xfrm>
          <a:prstGeom prst="rect">
            <a:avLst/>
          </a:prstGeom>
          <a:noFill/>
        </p:spPr>
        <p:txBody>
          <a:bodyPr wrap="square">
            <a:spAutoFit/>
          </a:bodyPr>
          <a:lstStyle/>
          <a:p>
            <a:pPr lvl="0" algn="ctr">
              <a:defRPr/>
            </a:pPr>
            <a:r>
              <a:rPr lang="te-IN" sz="4000" b="1" spc="300" dirty="0">
                <a:ln w="10160">
                  <a:solidFill>
                    <a:srgbClr val="8D30F4"/>
                  </a:solidFill>
                  <a:prstDash val="solid"/>
                </a:ln>
                <a:solidFill>
                  <a:srgbClr val="FFFFFF"/>
                </a:solidFill>
                <a:effectLst>
                  <a:outerShdw blurRad="38100" dist="22860" dir="5400000" algn="tl" rotWithShape="0">
                    <a:srgbClr val="000000"/>
                  </a:outerShdw>
                </a:effectLst>
                <a:latin typeface="Sree Krushnadevaraya" pitchFamily="2" charset="0"/>
                <a:cs typeface="Sree Krushnadevaraya" pitchFamily="2" charset="0"/>
              </a:rPr>
              <a:t>కొరింథు పట్టణం</a:t>
            </a:r>
            <a:endParaRPr kumimoji="0" lang="en" sz="4000" b="1" i="0" u="none" strike="noStrike" kern="1200" cap="none" spc="300" normalizeH="0" baseline="0" noProof="0" dirty="0">
              <a:ln w="10160">
                <a:solidFill>
                  <a:srgbClr val="8D30F4"/>
                </a:solidFill>
                <a:prstDash val="solid"/>
              </a:ln>
              <a:solidFill>
                <a:srgbClr val="FFFFFF"/>
              </a:solidFill>
              <a:effectLst>
                <a:outerShdw blurRad="38100" dist="22860" dir="5400000" algn="tl" rotWithShape="0">
                  <a:srgbClr val="000000"/>
                </a:outerShdw>
              </a:effectLst>
              <a:uLnTx/>
              <a:uFillTx/>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F0DD78A3-ABD6-6E55-A203-7F15974ACA49}"/>
              </a:ext>
            </a:extLst>
          </p:cNvPr>
          <p:cNvSpPr txBox="1"/>
          <p:nvPr/>
        </p:nvSpPr>
        <p:spPr>
          <a:xfrm>
            <a:off x="259841" y="514560"/>
            <a:ext cx="8874328" cy="830997"/>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2400" b="1" i="0" u="none" strike="noStrike" kern="1200" cap="none" spc="0" normalizeH="0" baseline="0" noProof="0" dirty="0">
                <a:ln>
                  <a:noFill/>
                </a:ln>
                <a:solidFill>
                  <a:srgbClr val="CC0066">
                    <a:lumMod val="75000"/>
                  </a:srgbClr>
                </a:solidFill>
                <a:effectLst/>
                <a:uLnTx/>
                <a:uFillTx/>
                <a:latin typeface="Sree Krushnadevaraya" pitchFamily="2" charset="0"/>
                <a:cs typeface="Sree Krushnadevaraya" pitchFamily="2" charset="0"/>
              </a:rPr>
              <a:t>“</a:t>
            </a:r>
            <a:r>
              <a:rPr lang="te-IN" sz="2400" b="1" dirty="0">
                <a:solidFill>
                  <a:srgbClr val="CC0066">
                    <a:lumMod val="75000"/>
                  </a:srgbClr>
                </a:solidFill>
                <a:latin typeface="Sree Krushnadevaraya" pitchFamily="2" charset="0"/>
                <a:cs typeface="Sree Krushnadevaraya" pitchFamily="2" charset="0"/>
              </a:rPr>
              <a:t>దేవతలనబడినవారును ప్రభువులనబడినవారును అనేకులున్నారు.</a:t>
            </a:r>
            <a:r>
              <a:rPr lang="en" sz="2400" b="1" noProof="0" dirty="0">
                <a:solidFill>
                  <a:srgbClr val="CC0066">
                    <a:lumMod val="75000"/>
                  </a:srgbClr>
                </a:solidFill>
                <a:latin typeface="Sree Krushnadevaraya" pitchFamily="2" charset="0"/>
                <a:cs typeface="Sree Krushnadevaraya" pitchFamily="2" charset="0"/>
              </a:rPr>
              <a:t>” </a:t>
            </a:r>
          </a:p>
          <a:p>
            <a:pPr lvl="0" algn="ctr">
              <a:defRPr/>
            </a:pPr>
            <a:r>
              <a:rPr kumimoji="0" lang="en" sz="2400" b="1" i="0" u="none" strike="noStrike" kern="1200" cap="none" spc="0" normalizeH="0" baseline="0" noProof="0" dirty="0">
                <a:ln>
                  <a:noFill/>
                </a:ln>
                <a:solidFill>
                  <a:srgbClr val="CC0066">
                    <a:lumMod val="75000"/>
                  </a:srgbClr>
                </a:solidFill>
                <a:effectLst/>
                <a:uLnTx/>
                <a:uFillTx/>
                <a:latin typeface="Sree Krushnadevaraya" pitchFamily="2" charset="0"/>
                <a:cs typeface="Sree Krushnadevaraya" pitchFamily="2" charset="0"/>
              </a:rPr>
              <a:t>(</a:t>
            </a:r>
            <a:r>
              <a:rPr lang="te-IN" sz="2400" b="1" dirty="0">
                <a:solidFill>
                  <a:srgbClr val="CC0066">
                    <a:lumMod val="75000"/>
                  </a:srgbClr>
                </a:solidFill>
                <a:latin typeface="Sree Krushnadevaraya" pitchFamily="2" charset="0"/>
                <a:cs typeface="Sree Krushnadevaraya" pitchFamily="2" charset="0"/>
              </a:rPr>
              <a:t>1 కోరింథీయులకు 8:5</a:t>
            </a:r>
            <a:r>
              <a:rPr kumimoji="0" lang="en" sz="2400" b="1" i="0" u="none" strike="noStrike" kern="1200" cap="none" spc="0" normalizeH="0" baseline="0" noProof="0" dirty="0">
                <a:ln>
                  <a:noFill/>
                </a:ln>
                <a:solidFill>
                  <a:srgbClr val="CC0066">
                    <a:lumMod val="75000"/>
                  </a:srgbClr>
                </a:solidFill>
                <a:effectLst/>
                <a:uLnTx/>
                <a:uFillTx/>
                <a:latin typeface="Sree Krushnadevaraya" pitchFamily="2" charset="0"/>
                <a:cs typeface="Sree Krushnadevaraya" pitchFamily="2" charset="0"/>
              </a:rPr>
              <a:t>)</a:t>
            </a: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1238115"/>
            <a:ext cx="7738973" cy="1323439"/>
          </a:xfrm>
          <a:prstGeom prst="rect">
            <a:avLst/>
          </a:prstGeom>
          <a:noFill/>
        </p:spPr>
        <p:txBody>
          <a:bodyPr wrap="square" rtlCol="0">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క్రీ.పూ. 146లో రోమ్ చేత కొరింత్ నేలమట్టం చేయబడింది. తరువాత, క్రీ.పూ. 46లో జూలియస్ సీజర్ సైనికులు మరియు స్వతంత్రులతో కూడిన ఒక సమూహాన్ని పంపాడు. చివరకు, క్రీ.పూ. 44లో ఆ నగరం పూర్తిగా కోలుకుంది. పౌలు సందర్శించే నాటికి, అది అప్పటికే ఒక ముఖ్యమైన వాణిజ్య కేంద్రంగా ఉండేది.</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5748" y="1754584"/>
            <a:ext cx="4139419"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841" y="4537789"/>
            <a:ext cx="3952568" cy="2155946"/>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01026" y="4256842"/>
            <a:ext cx="3364137" cy="2485104"/>
            <a:chOff x="3049547" y="3913885"/>
            <a:chExt cx="2726314"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488814" y="5009919"/>
              <a:ext cx="796413" cy="324251"/>
            </a:xfrm>
            <a:prstGeom prst="rect">
              <a:avLst/>
            </a:prstGeom>
            <a:noFill/>
          </p:spPr>
          <p:txBody>
            <a:bodyPr wrap="square" rtlCol="0">
              <a:spAutoFit/>
            </a:bodyPr>
            <a:lstStyle/>
            <a:p>
              <a:pPr lvl="0">
                <a:defRPr/>
              </a:pPr>
              <a:r>
                <a:rPr lang="te-IN" sz="2000" b="1" dirty="0">
                  <a:solidFill>
                    <a:prstClr val="white"/>
                  </a:solidFill>
                  <a:effectLst>
                    <a:outerShdw blurRad="38100" dist="38100" dir="2700000" algn="tl">
                      <a:srgbClr val="000000"/>
                    </a:outerShdw>
                  </a:effectLst>
                  <a:latin typeface="Sree Krushnadevaraya" pitchFamily="2" charset="0"/>
                  <a:cs typeface="Sree Krushnadevaraya" pitchFamily="2" charset="0"/>
                </a:rPr>
                <a:t>కొరింత్</a:t>
              </a:r>
              <a:endParaRPr kumimoji="0" lang="en"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Sree Krushnadevaraya" pitchFamily="2" charset="0"/>
                <a:cs typeface="Sree Krushnadevaraya" pitchFamily="2" charset="0"/>
              </a:endParaRP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49547" y="4560353"/>
              <a:ext cx="949983" cy="324251"/>
            </a:xfrm>
            <a:prstGeom prst="rect">
              <a:avLst/>
            </a:prstGeom>
            <a:noFill/>
          </p:spPr>
          <p:txBody>
            <a:bodyPr wrap="square" rtlCol="0">
              <a:spAutoFit/>
            </a:bodyPr>
            <a:lstStyle/>
            <a:p>
              <a:pPr lvl="0">
                <a:defRPr/>
              </a:pPr>
              <a:r>
                <a:rPr lang="te-IN" sz="2000" b="1" dirty="0">
                  <a:solidFill>
                    <a:srgbClr val="FFFF00"/>
                  </a:solidFill>
                  <a:effectLst>
                    <a:outerShdw blurRad="38100" dist="38100" dir="2700000" algn="tl">
                      <a:srgbClr val="000000"/>
                    </a:outerShdw>
                  </a:effectLst>
                  <a:latin typeface="Sree Krushnadevaraya" pitchFamily="2" charset="0"/>
                  <a:cs typeface="Sree Krushnadevaraya" pitchFamily="2" charset="0"/>
                </a:rPr>
                <a:t>లెచియం</a:t>
              </a:r>
              <a:endParaRPr kumimoji="0" lang="en"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Sree Krushnadevaraya" pitchFamily="2" charset="0"/>
                <a:cs typeface="Sree Krushnadevaraya" pitchFamily="2" charset="0"/>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748856" y="5552189"/>
              <a:ext cx="1027005" cy="324251"/>
            </a:xfrm>
            <a:prstGeom prst="rect">
              <a:avLst/>
            </a:prstGeom>
            <a:noFill/>
          </p:spPr>
          <p:txBody>
            <a:bodyPr wrap="square" rtlCol="0">
              <a:spAutoFit/>
            </a:bodyPr>
            <a:lstStyle/>
            <a:p>
              <a:pPr lvl="0">
                <a:defRPr/>
              </a:pPr>
              <a:r>
                <a:rPr lang="te-IN" sz="2000" b="1" dirty="0">
                  <a:solidFill>
                    <a:srgbClr val="FFFF00"/>
                  </a:solidFill>
                  <a:effectLst>
                    <a:outerShdw blurRad="38100" dist="38100" dir="2700000" algn="tl">
                      <a:srgbClr val="000000"/>
                    </a:outerShdw>
                  </a:effectLst>
                  <a:latin typeface="Sree Krushnadevaraya" pitchFamily="2" charset="0"/>
                  <a:cs typeface="Sree Krushnadevaraya" pitchFamily="2" charset="0"/>
                </a:rPr>
                <a:t>సెన్‌క్రే</a:t>
              </a:r>
              <a:endParaRPr kumimoji="0" lang="en"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Sree Krushnadevaraya" pitchFamily="2" charset="0"/>
                <a:cs typeface="Sree Krushnadevaraya" pitchFamily="2" charset="0"/>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421349" y="4810497"/>
            <a:ext cx="4166839" cy="1938992"/>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విగ్రహారాధన మరియు లైంగిక అనైతికత నగరాన్ని నింపేసి, దాని సంస్కృతిలో వ్యాపించాయి. సంఘంలోకి మెల్లగా ప్రవేశిస్తున్న ఈ సమస్యలను నిర్మూలించడానికి పౌలు కొరింథీయులకు తన సందేశంలో చాలా భాగాన్ని ప్రయత్నించాడు.</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7" name="CuadroTexto 6">
            <a:extLst>
              <a:ext uri="{FF2B5EF4-FFF2-40B4-BE49-F238E27FC236}">
                <a16:creationId xmlns:a16="http://schemas.microsoft.com/office/drawing/2014/main" id="{8F9F55CF-00BB-7F5C-9C37-C8331DCACC2D}"/>
              </a:ext>
            </a:extLst>
          </p:cNvPr>
          <p:cNvSpPr txBox="1"/>
          <p:nvPr/>
        </p:nvSpPr>
        <p:spPr>
          <a:xfrm>
            <a:off x="98323" y="3530296"/>
            <a:ext cx="7767482" cy="1015663"/>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అతని వ్యాపారాలు పౌలుకు గుడారాలు కుట్టేవాడిగా పనిచేయడానికి అవకాశం కల్పించాయి. కానీ ఏథెన్స్ సంపదకు దీటుగా ఉన్న కొరింతు సంపదలో అనేక ప్రతికూలతలు కూడా ఉన్నాయి.</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26833" y="2496532"/>
            <a:ext cx="7738972" cy="1015663"/>
          </a:xfrm>
          <a:prstGeom prst="rect">
            <a:avLst/>
          </a:prstGeom>
          <a:noFill/>
        </p:spPr>
        <p:txBody>
          <a:bodyPr wrap="square">
            <a:spAutoFit/>
          </a:bodyPr>
          <a:lstStyle/>
          <a:p>
            <a:pPr lvl="0">
              <a:spcBef>
                <a:spcPts val="600"/>
              </a:spcBef>
              <a:defRPr/>
            </a:pPr>
            <a:r>
              <a:rPr lang="te-IN" sz="2000" b="1" dirty="0">
                <a:solidFill>
                  <a:srgbClr val="FF0000"/>
                </a:solidFill>
                <a:latin typeface="Sree Krushnadevaraya" pitchFamily="2" charset="0"/>
                <a:cs typeface="Sree Krushnadevaraya" pitchFamily="2" charset="0"/>
              </a:rPr>
              <a:t>కొరింత్ భూసంధిపై ఉన్న దాని ప్రదేశంలోనే కొరింత్ ప్రాముఖ్యత ఉంది. దీనికి కొరింత్ సింధుశాఖపై ఉన్న లెకేయం మరియు సారొనిక్ సింధుశాఖపై ఉన్న సెంచ్రియా అనే రెండు ముఖ్యమైన వాణిజ్య ఓడరేవులు సరఫరా అయ్యేవి.</a:t>
            </a:r>
            <a:endParaRPr kumimoji="0" lang="en" sz="2000" b="1" i="0" u="none" strike="noStrike" kern="1200" cap="none" spc="0" normalizeH="0" baseline="0" noProof="0" dirty="0">
              <a:ln>
                <a:noFill/>
              </a:ln>
              <a:solidFill>
                <a:srgbClr val="FF0000"/>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198959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136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728"/>
          <a:stretch>
            <a:fillRect/>
          </a:stretch>
        </p:blipFill>
        <p:spPr>
          <a:xfrm>
            <a:off x="1136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830997"/>
          </a:xfrm>
          <a:prstGeom prst="rect">
            <a:avLst/>
          </a:prstGeom>
          <a:noFill/>
        </p:spPr>
        <p:txBody>
          <a:bodyPr wrap="square">
            <a:spAutoFit/>
          </a:bodyPr>
          <a:lstStyle/>
          <a:p>
            <a:pPr lvl="0" algn="ctr">
              <a:defRPr/>
            </a:pPr>
            <a:r>
              <a:rPr lang="te-IN" sz="4800" b="1" spc="600" dirty="0">
                <a:ln w="13462">
                  <a:solidFill>
                    <a:prstClr val="white"/>
                  </a:solidFill>
                  <a:prstDash val="solid"/>
                </a:ln>
                <a:solidFill>
                  <a:prstClr val="black">
                    <a:lumMod val="85000"/>
                    <a:lumOff val="15000"/>
                  </a:prstClr>
                </a:solidFill>
                <a:effectLst>
                  <a:outerShdw dist="38100" dir="2700000" algn="bl" rotWithShape="0">
                    <a:srgbClr val="8D30F4"/>
                  </a:outerShdw>
                </a:effectLst>
                <a:latin typeface="Sree Krushnadevaraya" pitchFamily="2" charset="0"/>
                <a:cs typeface="Sree Krushnadevaraya" pitchFamily="2" charset="0"/>
              </a:rPr>
              <a:t>కొరింథీయులు</a:t>
            </a:r>
            <a:endParaRPr kumimoji="0" lang="en" sz="4800" b="1" i="0" u="none" strike="noStrike" kern="1200" cap="none" spc="600" normalizeH="0" baseline="0" noProof="0" dirty="0">
              <a:ln w="13462">
                <a:solidFill>
                  <a:prstClr val="white"/>
                </a:solidFill>
                <a:prstDash val="solid"/>
              </a:ln>
              <a:solidFill>
                <a:prstClr val="black">
                  <a:lumMod val="85000"/>
                  <a:lumOff val="15000"/>
                </a:prstClr>
              </a:solidFill>
              <a:effectLst>
                <a:outerShdw dist="38100" dir="2700000" algn="bl" rotWithShape="0">
                  <a:srgbClr val="8D30F4"/>
                </a:outerShdw>
              </a:effectLst>
              <a:uLnTx/>
              <a:uFillTx/>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0B93D71E-80F3-9C26-1889-51B927790B3B}"/>
              </a:ext>
            </a:extLst>
          </p:cNvPr>
          <p:cNvSpPr txBox="1"/>
          <p:nvPr/>
        </p:nvSpPr>
        <p:spPr>
          <a:xfrm>
            <a:off x="555523" y="672197"/>
            <a:ext cx="8485239" cy="707886"/>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nchor="b">
            <a:spAutoFit/>
          </a:bodyPr>
          <a:lstStyle/>
          <a:p>
            <a:pPr lvl="0" algn="ctr">
              <a:defRPr/>
            </a:pPr>
            <a:r>
              <a:rPr kumimoji="0" lang="en" sz="2000" b="1" i="0" u="none" strike="noStrike" kern="1200" cap="none" spc="0" normalizeH="0" baseline="0" noProof="0" dirty="0">
                <a:ln>
                  <a:noFill/>
                </a:ln>
                <a:solidFill>
                  <a:srgbClr val="CC0066">
                    <a:lumMod val="75000"/>
                  </a:srgbClr>
                </a:solidFill>
                <a:effectLst/>
                <a:uLnTx/>
                <a:uFillTx/>
                <a:latin typeface="Sree Krushnadevaraya" pitchFamily="2" charset="0"/>
                <a:cs typeface="Sree Krushnadevaraya" pitchFamily="2" charset="0"/>
              </a:rPr>
              <a:t>“</a:t>
            </a:r>
            <a:r>
              <a:rPr lang="te-IN" sz="2000" b="1" dirty="0">
                <a:solidFill>
                  <a:srgbClr val="CC0066">
                    <a:lumMod val="75000"/>
                  </a:srgbClr>
                </a:solidFill>
                <a:latin typeface="Sree Krushnadevaraya" pitchFamily="2" charset="0"/>
                <a:cs typeface="Sree Krushnadevaraya" pitchFamily="2" charset="0"/>
              </a:rPr>
              <a:t>రాత్రివేళ దర్శనమందు ప్రభువు నీవు భయపడక మాటలాడుము, మౌనముగా ఉండకుము.</a:t>
            </a:r>
            <a:r>
              <a:rPr kumimoji="0" lang="en" sz="2000" b="1" i="0" u="none" strike="noStrike" kern="1200" cap="none" spc="0" normalizeH="0" baseline="0" noProof="0" dirty="0">
                <a:ln>
                  <a:noFill/>
                </a:ln>
                <a:solidFill>
                  <a:srgbClr val="CC0066">
                    <a:lumMod val="75000"/>
                  </a:srgbClr>
                </a:solidFill>
                <a:effectLst/>
                <a:uLnTx/>
                <a:uFillTx/>
                <a:latin typeface="Sree Krushnadevaraya" pitchFamily="2" charset="0"/>
                <a:cs typeface="Sree Krushnadevaraya" pitchFamily="2" charset="0"/>
              </a:rPr>
              <a:t>” </a:t>
            </a:r>
          </a:p>
          <a:p>
            <a:pPr lvl="0" algn="ctr">
              <a:defRPr/>
            </a:pPr>
            <a:r>
              <a:rPr kumimoji="0" lang="en" sz="2000" b="1" i="0" u="none" strike="noStrike" kern="1200" cap="none" spc="0" normalizeH="0" baseline="0" noProof="0" dirty="0">
                <a:ln>
                  <a:noFill/>
                </a:ln>
                <a:solidFill>
                  <a:srgbClr val="CC0066">
                    <a:lumMod val="75000"/>
                  </a:srgbClr>
                </a:solidFill>
                <a:effectLst/>
                <a:uLnTx/>
                <a:uFillTx/>
                <a:latin typeface="Sree Krushnadevaraya" pitchFamily="2" charset="0"/>
                <a:cs typeface="Sree Krushnadevaraya" pitchFamily="2" charset="0"/>
              </a:rPr>
              <a:t>(</a:t>
            </a:r>
            <a:r>
              <a:rPr lang="te-IN" sz="2000" b="1" dirty="0">
                <a:solidFill>
                  <a:srgbClr val="CC0066">
                    <a:lumMod val="75000"/>
                  </a:srgbClr>
                </a:solidFill>
                <a:latin typeface="Sree Krushnadevaraya" pitchFamily="2" charset="0"/>
                <a:cs typeface="Sree Krushnadevaraya" pitchFamily="2" charset="0"/>
              </a:rPr>
              <a:t>అపో. కార్యములు</a:t>
            </a:r>
            <a:r>
              <a:rPr kumimoji="0" lang="en" sz="2000" b="1" i="0" u="none" strike="noStrike" kern="1200" cap="none" spc="0" normalizeH="0" baseline="0" noProof="0" dirty="0">
                <a:ln>
                  <a:noFill/>
                </a:ln>
                <a:solidFill>
                  <a:srgbClr val="CC0066">
                    <a:lumMod val="75000"/>
                  </a:srgbClr>
                </a:solidFill>
                <a:effectLst/>
                <a:uLnTx/>
                <a:uFillTx/>
                <a:latin typeface="Sree Krushnadevaraya" pitchFamily="2" charset="0"/>
                <a:cs typeface="Sree Krushnadevaraya" pitchFamily="2" charset="0"/>
              </a:rPr>
              <a:t> 18:9)</a:t>
            </a:r>
          </a:p>
        </p:txBody>
      </p:sp>
      <p:sp>
        <p:nvSpPr>
          <p:cNvPr id="6" name="CuadroTexto 5">
            <a:extLst>
              <a:ext uri="{FF2B5EF4-FFF2-40B4-BE49-F238E27FC236}">
                <a16:creationId xmlns:a16="http://schemas.microsoft.com/office/drawing/2014/main" id="{6B3D61E3-A951-28E7-0961-9A4D2A3F92AC}"/>
              </a:ext>
            </a:extLst>
          </p:cNvPr>
          <p:cNvSpPr txBox="1"/>
          <p:nvPr/>
        </p:nvSpPr>
        <p:spPr>
          <a:xfrm>
            <a:off x="3155628" y="1364724"/>
            <a:ext cx="6436960" cy="1323439"/>
          </a:xfrm>
          <a:prstGeom prst="rect">
            <a:avLst/>
          </a:prstGeom>
          <a:noFill/>
        </p:spPr>
        <p:txBody>
          <a:bodyPr wrap="square" rtlCol="0">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కొరింతులోని యూదులు ఆ సందేశాన్ని తిరస్కరించడంతో, పౌలు సమాజమందిరాన్ని విడిచిపెట్టి, దానికి ఆనుకుని ఉన్న ఒక ఇంట్లో అన్యజనులతో సమావేశమవ్వడం ప్రారంభించాల్సి వచ్చింది (అపొస్తలుల కార్యములు 18:4-7).</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8407" y="132060"/>
            <a:ext cx="2439908" cy="3154628"/>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38407" y="3432725"/>
            <a:ext cx="2439908" cy="325321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175809" y="4547851"/>
            <a:ext cx="6416778" cy="1323439"/>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ఆ సమయంలో, కొరింథీయుల మధ్య తన పనిని కొనసాగించమని పౌలును ప్రోత్సహించడానికి యేసు రాత్రివేళ దర్శనంలో అతనికి కనిపించి, ఆ సందేశాన్ని స్వీకరించేవారు అక్కడ చాలామంది ఉన్నారని అతనికి భరోసా ఇచ్చారు (అపొస్తలుల కార్యములు 18:9-10).</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16" name="CuadroTexto 15">
            <a:extLst>
              <a:ext uri="{FF2B5EF4-FFF2-40B4-BE49-F238E27FC236}">
                <a16:creationId xmlns:a16="http://schemas.microsoft.com/office/drawing/2014/main" id="{805CB85D-6674-5547-86C6-C9ACA4FF01A8}"/>
              </a:ext>
            </a:extLst>
          </p:cNvPr>
          <p:cNvSpPr txBox="1"/>
          <p:nvPr/>
        </p:nvSpPr>
        <p:spPr>
          <a:xfrm>
            <a:off x="92686" y="5831638"/>
            <a:ext cx="9577695" cy="969496"/>
          </a:xfrm>
          <a:prstGeom prst="rect">
            <a:avLst/>
          </a:prstGeom>
          <a:noFill/>
        </p:spPr>
        <p:txBody>
          <a:bodyPr wrap="square">
            <a:spAutoFit/>
          </a:bodyPr>
          <a:lstStyle/>
          <a:p>
            <a:pPr lvl="0">
              <a:spcBef>
                <a:spcPts val="600"/>
              </a:spcBef>
              <a:defRPr/>
            </a:pPr>
            <a:r>
              <a:rPr lang="te-IN" sz="1900" b="1" dirty="0">
                <a:solidFill>
                  <a:srgbClr val="FF0000"/>
                </a:solidFill>
                <a:latin typeface="Sree Krushnadevaraya" pitchFamily="2" charset="0"/>
                <a:cs typeface="Sree Krushnadevaraya" pitchFamily="2" charset="0"/>
              </a:rPr>
              <a:t>ఈ దర్శనం ద్వారా బలపడిన పౌలు కొరింథులో ఏడాదిన్నర కాలం గడిపాడు (అపొస్తలుల కార్యములు 18:11). చివరకు, యూదులు పౌలును న్యాయస్థానం ముందుకు తీసుకువెళ్లారు (అపొస్తలుల కార్యములు 18:12-13). అతను కొరింథును విడిచిపెట్టే సమయానికి, అక్కడ ఒక పెద్ద సంఘం స్థాపించబడి ఉంది (అపొస్తలుల కార్యములు 18:18).</a:t>
            </a:r>
            <a:endParaRPr kumimoji="0" lang="en" sz="1900" b="1" i="0" u="none" strike="noStrike" kern="1200" cap="none" spc="0" normalizeH="0" baseline="0" noProof="0" dirty="0">
              <a:ln>
                <a:noFill/>
              </a:ln>
              <a:solidFill>
                <a:srgbClr val="FF0000"/>
              </a:solidFill>
              <a:effectLst/>
              <a:uLnTx/>
              <a:uFillTx/>
              <a:latin typeface="Sree Krushnadevaraya" pitchFamily="2" charset="0"/>
              <a:cs typeface="Sree Krushnadevaraya" pitchFamily="2" charset="0"/>
            </a:endParaRPr>
          </a:p>
        </p:txBody>
      </p:sp>
      <p:sp>
        <p:nvSpPr>
          <p:cNvPr id="18" name="CuadroTexto 17">
            <a:extLst>
              <a:ext uri="{FF2B5EF4-FFF2-40B4-BE49-F238E27FC236}">
                <a16:creationId xmlns:a16="http://schemas.microsoft.com/office/drawing/2014/main" id="{964F610B-E4F3-09E4-B971-BDE142763F3D}"/>
              </a:ext>
            </a:extLst>
          </p:cNvPr>
          <p:cNvSpPr txBox="1"/>
          <p:nvPr/>
        </p:nvSpPr>
        <p:spPr>
          <a:xfrm>
            <a:off x="3194332" y="2648511"/>
            <a:ext cx="6398255" cy="1938992"/>
          </a:xfrm>
          <a:prstGeom prst="rect">
            <a:avLst/>
          </a:prstGeom>
          <a:noFill/>
        </p:spPr>
        <p:txBody>
          <a:bodyPr wrap="square">
            <a:spAutoFit/>
          </a:bodyPr>
          <a:lstStyle/>
          <a:p>
            <a:pPr lvl="0">
              <a:spcBef>
                <a:spcPts val="600"/>
              </a:spcBef>
              <a:defRPr/>
            </a:pPr>
            <a:r>
              <a:rPr lang="te-IN" sz="2000" b="1" dirty="0">
                <a:solidFill>
                  <a:srgbClr val="FF0000"/>
                </a:solidFill>
                <a:latin typeface="Sree Krushnadevaraya" pitchFamily="2" charset="0"/>
                <a:cs typeface="Sree Krushnadevaraya" pitchFamily="2" charset="0"/>
              </a:rPr>
              <a:t>“అన్యజనుల మధ్య అతను చూసిన దుర్నీతి, యూదుల నుండి అతనికి ఎదురైన తిరస్కారం మరియు అవమానం అతని ఆత్మకు తీవ్ర వేదనను కలిగించాయి. అక్కడ తనకు లభించిన వారిని (ప్రజలను) ఆధారంగా చేసుకుని సంఘాన్ని నిర్మించడానికి ప్రయత్నించడంలో ఉన్న వివేకంపై అతనికి సందేహం కలిగింది” (</a:t>
            </a:r>
            <a:r>
              <a:rPr lang="en-IN" sz="2000" b="1" dirty="0">
                <a:solidFill>
                  <a:srgbClr val="FF0000"/>
                </a:solidFill>
                <a:latin typeface="Sree Krushnadevaraya" pitchFamily="2" charset="0"/>
                <a:cs typeface="Sree Krushnadevaraya" pitchFamily="2" charset="0"/>
              </a:rPr>
              <a:t>EGW The Acts of the Apostles, </a:t>
            </a:r>
            <a:r>
              <a:rPr lang="te-IN" sz="2000" b="1" dirty="0">
                <a:solidFill>
                  <a:srgbClr val="FF0000"/>
                </a:solidFill>
                <a:latin typeface="Sree Krushnadevaraya" pitchFamily="2" charset="0"/>
                <a:cs typeface="Sree Krushnadevaraya" pitchFamily="2" charset="0"/>
              </a:rPr>
              <a:t>పేజీ 250).</a:t>
            </a:r>
            <a:endParaRPr kumimoji="0" lang="en" sz="2000" b="1" i="0" u="none" strike="noStrike" kern="1200" cap="none" spc="0" normalizeH="0" baseline="0" noProof="0" dirty="0">
              <a:ln>
                <a:noFill/>
              </a:ln>
              <a:solidFill>
                <a:srgbClr val="FF0000"/>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52631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0" y="78830"/>
            <a:ext cx="8450827" cy="707886"/>
          </a:xfrm>
          <a:prstGeom prst="rect">
            <a:avLst/>
          </a:prstGeom>
          <a:noFill/>
          <a:effectLst>
            <a:outerShdw blurRad="50800" dist="12700" dir="2700000" algn="tl" rotWithShape="0">
              <a:prstClr val="black"/>
            </a:outerShdw>
          </a:effectLst>
        </p:spPr>
        <p:txBody>
          <a:bodyPr wrap="square">
            <a:spAutoFit/>
          </a:bodyPr>
          <a:lstStyle/>
          <a:p>
            <a:pPr lvl="0" algn="ctr">
              <a:defRPr/>
            </a:pPr>
            <a:r>
              <a:rPr lang="te-IN" sz="4000" b="1" dirty="0">
                <a:ln w="6600">
                  <a:solidFill>
                    <a:srgbClr val="FFCC00"/>
                  </a:solidFill>
                  <a:prstDash val="solid"/>
                </a:ln>
                <a:solidFill>
                  <a:srgbClr val="FFFFFF"/>
                </a:solidFill>
                <a:effectLst>
                  <a:outerShdw dist="38100" dir="2700000" algn="tl" rotWithShape="0">
                    <a:srgbClr val="FFCC00"/>
                  </a:outerShdw>
                </a:effectLst>
                <a:latin typeface="Sree Krushnadevaraya" pitchFamily="2" charset="0"/>
                <a:cs typeface="Sree Krushnadevaraya" pitchFamily="2" charset="0"/>
              </a:rPr>
              <a:t>కొరింథీయులకు రాసిన పత్రికలు</a:t>
            </a:r>
            <a:endParaRPr kumimoji="0" lang="en" sz="40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2D3051C0-2766-5737-CE6E-D94745929424}"/>
              </a:ext>
            </a:extLst>
          </p:cNvPr>
          <p:cNvSpPr txBox="1"/>
          <p:nvPr/>
        </p:nvSpPr>
        <p:spPr>
          <a:xfrm>
            <a:off x="65446" y="686078"/>
            <a:ext cx="8308258" cy="707886"/>
          </a:xfrm>
          <a:prstGeom prst="rect">
            <a:avLst/>
          </a:prstGeom>
          <a:noFill/>
        </p:spPr>
        <p:txBody>
          <a:bodyPr wrap="square">
            <a:spAutoFit/>
          </a:bodyPr>
          <a:lstStyle/>
          <a:p>
            <a:pPr lvl="0" algn="ctr">
              <a:defRPr/>
            </a:pPr>
            <a:r>
              <a:rPr kumimoji="0" lang="en" sz="2000" b="1" i="0" u="none" strike="noStrike" kern="1200" cap="none" spc="0" normalizeH="0" baseline="0" noProof="0" dirty="0">
                <a:ln>
                  <a:noFill/>
                </a:ln>
                <a:solidFill>
                  <a:srgbClr val="3399FF">
                    <a:lumMod val="20000"/>
                    <a:lumOff val="80000"/>
                  </a:srgbClr>
                </a:solidFill>
                <a:effectLst>
                  <a:outerShdw blurRad="38100" dist="38100" dir="2700000" algn="tl">
                    <a:srgbClr val="000000">
                      <a:alpha val="43137"/>
                    </a:srgbClr>
                  </a:outerShdw>
                </a:effectLst>
                <a:uLnTx/>
                <a:uFillTx/>
                <a:latin typeface="Sree Krushnadevaraya" pitchFamily="2" charset="0"/>
                <a:cs typeface="Sree Krushnadevaraya" pitchFamily="2" charset="0"/>
              </a:rPr>
              <a:t>“</a:t>
            </a:r>
            <a:r>
              <a:rPr lang="te-IN" sz="2000" b="1" dirty="0">
                <a:solidFill>
                  <a:srgbClr val="3399FF">
                    <a:lumMod val="20000"/>
                    <a:lumOff val="80000"/>
                  </a:srgbClr>
                </a:solidFill>
                <a:effectLst>
                  <a:outerShdw blurRad="38100" dist="38100" dir="2700000" algn="tl">
                    <a:srgbClr val="000000">
                      <a:alpha val="43137"/>
                    </a:srgbClr>
                  </a:outerShdw>
                </a:effectLst>
                <a:latin typeface="Sree Krushnadevaraya" pitchFamily="2" charset="0"/>
                <a:cs typeface="Sree Krushnadevaraya" pitchFamily="2" charset="0"/>
              </a:rPr>
              <a:t>నా సహోదరులారా, మీలో కలహములు కలవని మిమ్మునుగూర్చి క్లోయె యింటివారివలన నాకు తెలియవచ్చెను.</a:t>
            </a:r>
            <a:r>
              <a:rPr kumimoji="0" lang="en" sz="2000" b="1" i="0" u="none" strike="noStrike" kern="1200" cap="none" spc="0" normalizeH="0" baseline="0" noProof="0" dirty="0">
                <a:ln>
                  <a:noFill/>
                </a:ln>
                <a:solidFill>
                  <a:srgbClr val="3399FF">
                    <a:lumMod val="20000"/>
                    <a:lumOff val="80000"/>
                  </a:srgbClr>
                </a:solidFill>
                <a:effectLst>
                  <a:outerShdw blurRad="38100" dist="38100" dir="2700000" algn="tl">
                    <a:srgbClr val="000000">
                      <a:alpha val="43137"/>
                    </a:srgbClr>
                  </a:outerShdw>
                </a:effectLst>
                <a:uLnTx/>
                <a:uFillTx/>
                <a:latin typeface="Sree Krushnadevaraya" pitchFamily="2" charset="0"/>
                <a:cs typeface="Sree Krushnadevaraya" pitchFamily="2" charset="0"/>
              </a:rPr>
              <a:t>” (</a:t>
            </a:r>
            <a:r>
              <a:rPr lang="te-IN" sz="2000" b="1" dirty="0">
                <a:solidFill>
                  <a:srgbClr val="3399FF">
                    <a:lumMod val="20000"/>
                    <a:lumOff val="80000"/>
                  </a:srgbClr>
                </a:solidFill>
                <a:effectLst>
                  <a:outerShdw blurRad="38100" dist="38100" dir="2700000" algn="tl">
                    <a:srgbClr val="000000">
                      <a:alpha val="43137"/>
                    </a:srgbClr>
                  </a:outerShdw>
                </a:effectLst>
                <a:latin typeface="Sree Krushnadevaraya" pitchFamily="2" charset="0"/>
                <a:cs typeface="Sree Krushnadevaraya" pitchFamily="2" charset="0"/>
              </a:rPr>
              <a:t>1 కోరింథీయులకు</a:t>
            </a:r>
            <a:r>
              <a:rPr lang="en-US" sz="2000" b="1" dirty="0">
                <a:solidFill>
                  <a:srgbClr val="3399FF">
                    <a:lumMod val="20000"/>
                    <a:lumOff val="80000"/>
                  </a:srgbClr>
                </a:solidFill>
                <a:effectLst>
                  <a:outerShdw blurRad="38100" dist="38100" dir="2700000" algn="tl">
                    <a:srgbClr val="000000">
                      <a:alpha val="43137"/>
                    </a:srgbClr>
                  </a:outerShdw>
                </a:effectLst>
                <a:latin typeface="Sree Krushnadevaraya" pitchFamily="2" charset="0"/>
                <a:cs typeface="Sree Krushnadevaraya" pitchFamily="2" charset="0"/>
              </a:rPr>
              <a:t> </a:t>
            </a:r>
            <a:r>
              <a:rPr kumimoji="0" lang="en" sz="2000" b="1" i="0" u="none" strike="noStrike" kern="1200" cap="none" spc="0" normalizeH="0" baseline="0" noProof="0" dirty="0">
                <a:ln>
                  <a:noFill/>
                </a:ln>
                <a:solidFill>
                  <a:srgbClr val="3399FF">
                    <a:lumMod val="20000"/>
                    <a:lumOff val="80000"/>
                  </a:srgbClr>
                </a:solidFill>
                <a:effectLst>
                  <a:outerShdw blurRad="38100" dist="38100" dir="2700000" algn="tl">
                    <a:srgbClr val="000000">
                      <a:alpha val="43137"/>
                    </a:srgbClr>
                  </a:outerShdw>
                </a:effectLst>
                <a:uLnTx/>
                <a:uFillTx/>
                <a:latin typeface="Sree Krushnadevaraya" pitchFamily="2" charset="0"/>
                <a:cs typeface="Sree Krushnadevaraya" pitchFamily="2" charset="0"/>
              </a:rPr>
              <a:t>1:11)</a:t>
            </a: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2280891397"/>
              </p:ext>
            </p:extLst>
          </p:nvPr>
        </p:nvGraphicFramePr>
        <p:xfrm>
          <a:off x="229215" y="1415772"/>
          <a:ext cx="7980720" cy="54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4311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theme/theme1.xml><?xml version="1.0" encoding="utf-8"?>
<a:theme xmlns:a="http://schemas.openxmlformats.org/drawingml/2006/main" name="1_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204</TotalTime>
  <Words>997</Words>
  <Application>Microsoft Office PowerPoint</Application>
  <PresentationFormat>Panorámica</PresentationFormat>
  <Paragraphs>61</Paragraphs>
  <Slides>10</Slides>
  <Notes>0</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10</vt:i4>
      </vt:variant>
    </vt:vector>
  </HeadingPairs>
  <TitlesOfParts>
    <vt:vector size="18" baseType="lpstr">
      <vt:lpstr>Aptos Display</vt:lpstr>
      <vt:lpstr>Sree Krushnadevaraya</vt:lpstr>
      <vt:lpstr>Gidugu</vt:lpstr>
      <vt:lpstr>Aptos</vt:lpstr>
      <vt:lpstr>Arial</vt:lpstr>
      <vt:lpstr>1_Tema de Office</vt:lpstr>
      <vt:lpstr>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Presentations </dc:title>
  <dc:creator>Samraj K</dc:creator>
  <cp:lastModifiedBy>Sergio</cp:lastModifiedBy>
  <cp:revision>27</cp:revision>
  <dcterms:created xsi:type="dcterms:W3CDTF">2026-06-16T23:43:56Z</dcterms:created>
  <dcterms:modified xsi:type="dcterms:W3CDTF">2026-06-27T10:26:51Z</dcterms:modified>
</cp:coreProperties>
</file>