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8" r:id="rId3"/>
    <p:sldId id="273" r:id="rId4"/>
    <p:sldId id="277" r:id="rId5"/>
    <p:sldId id="258" r:id="rId6"/>
    <p:sldId id="259" r:id="rId7"/>
    <p:sldId id="260" r:id="rId8"/>
    <p:sldId id="270" r:id="rId9"/>
    <p:sldId id="261" r:id="rId10"/>
    <p:sldId id="274" r:id="rId11"/>
    <p:sldId id="263" r:id="rId12"/>
    <p:sldId id="275" r:id="rId13"/>
    <p:sldId id="266" r:id="rId14"/>
    <p:sldId id="276" r:id="rId15"/>
    <p:sldId id="271" r:id="rId16"/>
  </p:sldIdLst>
  <p:sldSz cx="12192000" cy="6858000"/>
  <p:notesSz cx="6858000" cy="9144000"/>
  <p:embeddedFontLst>
    <p:embeddedFont>
      <p:font typeface="Gidugu" panose="020B0604020202020204" charset="0"/>
      <p:regular r:id="rId17"/>
    </p:embeddedFont>
    <p:embeddedFont>
      <p:font typeface="Sree Krushnadevaraya" panose="02000600000000000000" pitchFamily="2" charset="0"/>
      <p:regular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0" d="100"/>
          <a:sy n="30" d="100"/>
        </p:scale>
        <p:origin x="60" y="136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pPr>
            <a:lnSpc>
              <a:spcPct val="70000"/>
            </a:lnSpc>
          </a:pP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అనేక ఇతర వరాలు ఉన్నప్పటికీ, పౌలు ఉదాహరణలుగా ఏ వరాలను పేర్కొన్నాడు? (1 కొరింథీయులకు 12:8-10; రోమీయులకు 12:6-8; ఎఫెసీయులకు 4:11-12)</a:t>
          </a:r>
          <a:endParaRPr lang="es-ES" sz="18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77A69E5-F6EF-4496-8692-227B75F7B95A}" type="parTrans" cxnId="{8CCA6FDA-0548-4EFF-B036-266EDA34AB57}">
      <dgm:prSet/>
      <dgm:spPr/>
      <dgm:t>
        <a:bodyPr/>
        <a:lstStyle/>
        <a:p>
          <a:pPr>
            <a:lnSpc>
              <a:spcPct val="70000"/>
            </a:lnSpc>
          </a:pPr>
          <a:endParaRPr lang="es-ES" sz="1600">
            <a:latin typeface="Sree Krushnadevaraya" pitchFamily="2" charset="0"/>
            <a:cs typeface="Sree Krushnadevaraya" pitchFamily="2" charset="0"/>
          </a:endParaRPr>
        </a:p>
      </dgm:t>
    </dgm:pt>
    <dgm:pt modelId="{B97199CA-928D-49D0-85B7-E4041A091845}" type="sibTrans" cxnId="{8CCA6FDA-0548-4EFF-B036-266EDA34AB57}">
      <dgm:prSet/>
      <dgm:spPr/>
      <dgm:t>
        <a:bodyPr/>
        <a:lstStyle/>
        <a:p>
          <a:pPr>
            <a:lnSpc>
              <a:spcPct val="70000"/>
            </a:lnSpc>
          </a:pPr>
          <a:endParaRPr lang="es-ES" sz="1600">
            <a:latin typeface="Sree Krushnadevaraya" pitchFamily="2" charset="0"/>
            <a:cs typeface="Sree Krushnadevaraya" pitchFamily="2" charset="0"/>
          </a:endParaRPr>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జ్ఞానోపదేశం</a:t>
          </a:r>
          <a:endParaRPr lang="es-ES" sz="1800" dirty="0">
            <a:latin typeface="Sree Krushnadevaraya" pitchFamily="2" charset="0"/>
            <a:cs typeface="Sree Krushnadevaraya" pitchFamily="2" charset="0"/>
          </a:endParaRPr>
        </a:p>
      </dgm:t>
    </dgm:pt>
    <dgm:pt modelId="{41C0E3DF-0F77-4983-B9E6-8D090CECF8C0}" type="parTrans" cxnId="{D4630AE1-E393-4C3E-A5B7-2E6DE888CFFC}">
      <dgm:prSet/>
      <dgm:spPr/>
      <dgm:t>
        <a:bodyPr/>
        <a:lstStyle/>
        <a:p>
          <a:pPr>
            <a:lnSpc>
              <a:spcPct val="70000"/>
            </a:lnSpc>
          </a:pPr>
          <a:endParaRPr lang="es-ES" sz="1600">
            <a:latin typeface="Sree Krushnadevaraya" pitchFamily="2" charset="0"/>
            <a:cs typeface="Sree Krushnadevaraya" pitchFamily="2" charset="0"/>
          </a:endParaRPr>
        </a:p>
      </dgm:t>
    </dgm:pt>
    <dgm:pt modelId="{78A33A35-160F-470E-8C44-A08080B84389}" type="sibTrans" cxnId="{D4630AE1-E393-4C3E-A5B7-2E6DE888CFFC}">
      <dgm:prSet/>
      <dgm:spPr/>
      <dgm:t>
        <a:bodyPr/>
        <a:lstStyle/>
        <a:p>
          <a:pPr>
            <a:lnSpc>
              <a:spcPct val="70000"/>
            </a:lnSpc>
          </a:pPr>
          <a:endParaRPr lang="es-ES" sz="1600">
            <a:latin typeface="Sree Krushnadevaraya" pitchFamily="2" charset="0"/>
            <a:cs typeface="Sree Krushnadevaraya" pitchFamily="2" charset="0"/>
          </a:endParaRPr>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జ్ఞాన వాక్కు</a:t>
          </a:r>
          <a:endParaRPr lang="es-ES" sz="1800" dirty="0">
            <a:latin typeface="Sree Krushnadevaraya" pitchFamily="2" charset="0"/>
            <a:cs typeface="Sree Krushnadevaraya" pitchFamily="2" charset="0"/>
          </a:endParaRPr>
        </a:p>
      </dgm:t>
    </dgm:pt>
    <dgm:pt modelId="{DC311BAD-BBD8-4BD1-BA00-107D60120889}" type="parTrans" cxnId="{8566BC5E-8E0A-416E-A9A3-1BD84353762E}">
      <dgm:prSet/>
      <dgm:spPr/>
      <dgm:t>
        <a:bodyPr/>
        <a:lstStyle/>
        <a:p>
          <a:pPr>
            <a:lnSpc>
              <a:spcPct val="70000"/>
            </a:lnSpc>
          </a:pPr>
          <a:endParaRPr lang="es-ES" sz="1600">
            <a:latin typeface="Sree Krushnadevaraya" pitchFamily="2" charset="0"/>
            <a:cs typeface="Sree Krushnadevaraya" pitchFamily="2" charset="0"/>
          </a:endParaRPr>
        </a:p>
      </dgm:t>
    </dgm:pt>
    <dgm:pt modelId="{5FF11032-FE80-40BB-B9D0-A1B950006F6D}" type="sibTrans" cxnId="{8566BC5E-8E0A-416E-A9A3-1BD84353762E}">
      <dgm:prSet/>
      <dgm:spPr/>
      <dgm:t>
        <a:bodyPr/>
        <a:lstStyle/>
        <a:p>
          <a:pPr>
            <a:lnSpc>
              <a:spcPct val="70000"/>
            </a:lnSpc>
          </a:pPr>
          <a:endParaRPr lang="es-ES" sz="1600">
            <a:latin typeface="Sree Krushnadevaraya" pitchFamily="2" charset="0"/>
            <a:cs typeface="Sree Krushnadevaraya" pitchFamily="2" charset="0"/>
          </a:endParaRPr>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విశ్వాసం</a:t>
          </a:r>
          <a:endParaRPr lang="es-ES" sz="1800" dirty="0">
            <a:latin typeface="Sree Krushnadevaraya" pitchFamily="2" charset="0"/>
            <a:cs typeface="Sree Krushnadevaraya" pitchFamily="2" charset="0"/>
          </a:endParaRPr>
        </a:p>
      </dgm:t>
    </dgm:pt>
    <dgm:pt modelId="{9E008FF1-73AA-4877-AEB8-70CA0E064C9A}" type="parTrans" cxnId="{DC9EA891-FC69-43E2-A214-A6EC393C6687}">
      <dgm:prSet/>
      <dgm:spPr/>
      <dgm:t>
        <a:bodyPr/>
        <a:lstStyle/>
        <a:p>
          <a:pPr>
            <a:lnSpc>
              <a:spcPct val="70000"/>
            </a:lnSpc>
          </a:pPr>
          <a:endParaRPr lang="es-ES" sz="1600">
            <a:latin typeface="Sree Krushnadevaraya" pitchFamily="2" charset="0"/>
            <a:cs typeface="Sree Krushnadevaraya" pitchFamily="2" charset="0"/>
          </a:endParaRPr>
        </a:p>
      </dgm:t>
    </dgm:pt>
    <dgm:pt modelId="{2F91F793-D429-4F9F-AC6C-EA02E9869BFE}" type="sibTrans" cxnId="{DC9EA891-FC69-43E2-A214-A6EC393C6687}">
      <dgm:prSet/>
      <dgm:spPr/>
      <dgm:t>
        <a:bodyPr/>
        <a:lstStyle/>
        <a:p>
          <a:pPr>
            <a:lnSpc>
              <a:spcPct val="70000"/>
            </a:lnSpc>
          </a:pPr>
          <a:endParaRPr lang="es-ES" sz="1600">
            <a:latin typeface="Sree Krushnadevaraya" pitchFamily="2" charset="0"/>
            <a:cs typeface="Sree Krushnadevaraya" pitchFamily="2" charset="0"/>
          </a:endParaRPr>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ఆరోగ్యం</a:t>
          </a:r>
          <a:endParaRPr lang="es-ES" sz="1800" dirty="0">
            <a:latin typeface="Sree Krushnadevaraya" pitchFamily="2" charset="0"/>
            <a:cs typeface="Sree Krushnadevaraya" pitchFamily="2" charset="0"/>
          </a:endParaRPr>
        </a:p>
      </dgm:t>
    </dgm:pt>
    <dgm:pt modelId="{0CD8A4BF-D3CC-461D-9983-2D2A4340ED42}" type="parTrans" cxnId="{F00547F4-27A3-4CBE-B32F-6977308AC2D4}">
      <dgm:prSet/>
      <dgm:spPr/>
      <dgm:t>
        <a:bodyPr/>
        <a:lstStyle/>
        <a:p>
          <a:pPr>
            <a:lnSpc>
              <a:spcPct val="70000"/>
            </a:lnSpc>
          </a:pPr>
          <a:endParaRPr lang="es-ES" sz="1600">
            <a:latin typeface="Sree Krushnadevaraya" pitchFamily="2" charset="0"/>
            <a:cs typeface="Sree Krushnadevaraya" pitchFamily="2" charset="0"/>
          </a:endParaRPr>
        </a:p>
      </dgm:t>
    </dgm:pt>
    <dgm:pt modelId="{B14572D1-1F93-4ED0-9E04-80F891D18FDF}" type="sibTrans" cxnId="{F00547F4-27A3-4CBE-B32F-6977308AC2D4}">
      <dgm:prSet/>
      <dgm:spPr/>
      <dgm:t>
        <a:bodyPr/>
        <a:lstStyle/>
        <a:p>
          <a:pPr>
            <a:lnSpc>
              <a:spcPct val="70000"/>
            </a:lnSpc>
          </a:pPr>
          <a:endParaRPr lang="es-ES" sz="1600">
            <a:latin typeface="Sree Krushnadevaraya" pitchFamily="2" charset="0"/>
            <a:cs typeface="Sree Krushnadevaraya" pitchFamily="2" charset="0"/>
          </a:endParaRPr>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అద్భుతాలు చేయడానికి</a:t>
          </a:r>
          <a:endParaRPr lang="es-ES" sz="1800" dirty="0">
            <a:latin typeface="Sree Krushnadevaraya" pitchFamily="2" charset="0"/>
            <a:cs typeface="Sree Krushnadevaraya" pitchFamily="2" charset="0"/>
          </a:endParaRPr>
        </a:p>
      </dgm:t>
    </dgm:pt>
    <dgm:pt modelId="{1FF63468-2BAD-4BBE-B35C-68FFA3B0AA45}" type="parTrans" cxnId="{20F95064-1ECA-419B-8D0A-228CFD8D440E}">
      <dgm:prSet/>
      <dgm:spPr/>
      <dgm:t>
        <a:bodyPr/>
        <a:lstStyle/>
        <a:p>
          <a:pPr>
            <a:lnSpc>
              <a:spcPct val="70000"/>
            </a:lnSpc>
          </a:pPr>
          <a:endParaRPr lang="es-ES" sz="1600">
            <a:latin typeface="Sree Krushnadevaraya" pitchFamily="2" charset="0"/>
            <a:cs typeface="Sree Krushnadevaraya" pitchFamily="2" charset="0"/>
          </a:endParaRPr>
        </a:p>
      </dgm:t>
    </dgm:pt>
    <dgm:pt modelId="{B0E0DF48-F181-458F-B805-FA0916FC0D06}" type="sibTrans" cxnId="{20F95064-1ECA-419B-8D0A-228CFD8D440E}">
      <dgm:prSet/>
      <dgm:spPr/>
      <dgm:t>
        <a:bodyPr/>
        <a:lstStyle/>
        <a:p>
          <a:pPr>
            <a:lnSpc>
              <a:spcPct val="70000"/>
            </a:lnSpc>
          </a:pPr>
          <a:endParaRPr lang="es-ES" sz="1600">
            <a:latin typeface="Sree Krushnadevaraya" pitchFamily="2" charset="0"/>
            <a:cs typeface="Sree Krushnadevaraya" pitchFamily="2" charset="0"/>
          </a:endParaRPr>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ప్రవచనం</a:t>
          </a:r>
          <a:endParaRPr lang="es-ES" sz="1800" dirty="0">
            <a:latin typeface="Sree Krushnadevaraya" pitchFamily="2" charset="0"/>
            <a:cs typeface="Sree Krushnadevaraya" pitchFamily="2" charset="0"/>
          </a:endParaRPr>
        </a:p>
      </dgm:t>
    </dgm:pt>
    <dgm:pt modelId="{BA176D58-5229-4169-8957-DBE7CBBBAB88}" type="parTrans" cxnId="{DE60D60B-F3C6-4EB5-9417-20CAC6E0252E}">
      <dgm:prSet/>
      <dgm:spPr/>
      <dgm:t>
        <a:bodyPr/>
        <a:lstStyle/>
        <a:p>
          <a:pPr>
            <a:lnSpc>
              <a:spcPct val="70000"/>
            </a:lnSpc>
          </a:pPr>
          <a:endParaRPr lang="es-ES" sz="1600">
            <a:latin typeface="Sree Krushnadevaraya" pitchFamily="2" charset="0"/>
            <a:cs typeface="Sree Krushnadevaraya" pitchFamily="2" charset="0"/>
          </a:endParaRPr>
        </a:p>
      </dgm:t>
    </dgm:pt>
    <dgm:pt modelId="{83ECDDCA-C8B8-4E40-94E5-AD140A14E397}" type="sibTrans" cxnId="{DE60D60B-F3C6-4EB5-9417-20CAC6E0252E}">
      <dgm:prSet/>
      <dgm:spPr/>
      <dgm:t>
        <a:bodyPr/>
        <a:lstStyle/>
        <a:p>
          <a:pPr>
            <a:lnSpc>
              <a:spcPct val="70000"/>
            </a:lnSpc>
          </a:pPr>
          <a:endParaRPr lang="es-ES" sz="1600">
            <a:latin typeface="Sree Krushnadevaraya" pitchFamily="2" charset="0"/>
            <a:cs typeface="Sree Krushnadevaraya" pitchFamily="2" charset="0"/>
          </a:endParaRPr>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ఆత్మల వివేచన</a:t>
          </a:r>
          <a:endParaRPr lang="es-ES" sz="1800" dirty="0">
            <a:latin typeface="Sree Krushnadevaraya" pitchFamily="2" charset="0"/>
            <a:cs typeface="Sree Krushnadevaraya" pitchFamily="2" charset="0"/>
          </a:endParaRPr>
        </a:p>
      </dgm:t>
    </dgm:pt>
    <dgm:pt modelId="{441B5564-9EBC-429F-980C-9E0E56EBA179}" type="parTrans" cxnId="{5C879ACE-FF32-4776-9F35-DC96DCDB83A9}">
      <dgm:prSet/>
      <dgm:spPr/>
      <dgm:t>
        <a:bodyPr/>
        <a:lstStyle/>
        <a:p>
          <a:pPr>
            <a:lnSpc>
              <a:spcPct val="70000"/>
            </a:lnSpc>
          </a:pPr>
          <a:endParaRPr lang="es-ES" sz="1600">
            <a:latin typeface="Sree Krushnadevaraya" pitchFamily="2" charset="0"/>
            <a:cs typeface="Sree Krushnadevaraya" pitchFamily="2" charset="0"/>
          </a:endParaRPr>
        </a:p>
      </dgm:t>
    </dgm:pt>
    <dgm:pt modelId="{DEC03818-5D9E-442C-AD2C-B3629B6F79EE}" type="sibTrans" cxnId="{5C879ACE-FF32-4776-9F35-DC96DCDB83A9}">
      <dgm:prSet/>
      <dgm:spPr/>
      <dgm:t>
        <a:bodyPr/>
        <a:lstStyle/>
        <a:p>
          <a:pPr>
            <a:lnSpc>
              <a:spcPct val="70000"/>
            </a:lnSpc>
          </a:pPr>
          <a:endParaRPr lang="es-ES" sz="1600">
            <a:latin typeface="Sree Krushnadevaraya" pitchFamily="2" charset="0"/>
            <a:cs typeface="Sree Krushnadevaraya" pitchFamily="2" charset="0"/>
          </a:endParaRPr>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భాషలు</a:t>
          </a:r>
          <a:endParaRPr lang="es-ES" sz="1800" dirty="0">
            <a:latin typeface="Sree Krushnadevaraya" pitchFamily="2" charset="0"/>
            <a:cs typeface="Sree Krushnadevaraya" pitchFamily="2" charset="0"/>
          </a:endParaRPr>
        </a:p>
      </dgm:t>
    </dgm:pt>
    <dgm:pt modelId="{59071744-7BA2-4349-A237-C156B10E5EFB}" type="parTrans" cxnId="{FFF29A83-57DE-4907-9753-A1FC8B4464F9}">
      <dgm:prSet/>
      <dgm:spPr/>
      <dgm:t>
        <a:bodyPr/>
        <a:lstStyle/>
        <a:p>
          <a:pPr>
            <a:lnSpc>
              <a:spcPct val="70000"/>
            </a:lnSpc>
          </a:pPr>
          <a:endParaRPr lang="es-ES" sz="1600">
            <a:latin typeface="Sree Krushnadevaraya" pitchFamily="2" charset="0"/>
            <a:cs typeface="Sree Krushnadevaraya" pitchFamily="2" charset="0"/>
          </a:endParaRPr>
        </a:p>
      </dgm:t>
    </dgm:pt>
    <dgm:pt modelId="{8E2809F7-4740-488C-8BDE-0C3894D1FBE5}" type="sibTrans" cxnId="{FFF29A83-57DE-4907-9753-A1FC8B4464F9}">
      <dgm:prSet/>
      <dgm:spPr/>
      <dgm:t>
        <a:bodyPr/>
        <a:lstStyle/>
        <a:p>
          <a:pPr>
            <a:lnSpc>
              <a:spcPct val="70000"/>
            </a:lnSpc>
          </a:pPr>
          <a:endParaRPr lang="es-ES" sz="1600">
            <a:latin typeface="Sree Krushnadevaraya" pitchFamily="2" charset="0"/>
            <a:cs typeface="Sree Krushnadevaraya" pitchFamily="2" charset="0"/>
          </a:endParaRPr>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SzPct val="120000"/>
            <a:buFont typeface="Arial" panose="020B0604020202020204" pitchFamily="34" charset="0"/>
            <a:buNone/>
          </a:pPr>
          <a:r>
            <a:rPr lang="te-IN" sz="1800" b="1" dirty="0">
              <a:latin typeface="Sree Krushnadevaraya" pitchFamily="2" charset="0"/>
              <a:cs typeface="Sree Krushnadevaraya" pitchFamily="2" charset="0"/>
            </a:rPr>
            <a:t>అన్యభాషల అర్థం వివరించడం</a:t>
          </a:r>
          <a:endParaRPr lang="es-ES" sz="1800" dirty="0">
            <a:latin typeface="Sree Krushnadevaraya" pitchFamily="2" charset="0"/>
            <a:cs typeface="Sree Krushnadevaraya" pitchFamily="2" charset="0"/>
          </a:endParaRPr>
        </a:p>
      </dgm:t>
    </dgm:pt>
    <dgm:pt modelId="{4792E315-619E-4A6C-ADA5-7EC7B4ABE541}" type="parTrans" cxnId="{2E756CB3-BECD-4FF1-9284-B9977FEA9663}">
      <dgm:prSet/>
      <dgm:spPr/>
      <dgm:t>
        <a:bodyPr/>
        <a:lstStyle/>
        <a:p>
          <a:pPr>
            <a:lnSpc>
              <a:spcPct val="70000"/>
            </a:lnSpc>
          </a:pPr>
          <a:endParaRPr lang="es-ES" sz="1600">
            <a:latin typeface="Sree Krushnadevaraya" pitchFamily="2" charset="0"/>
            <a:cs typeface="Sree Krushnadevaraya" pitchFamily="2" charset="0"/>
          </a:endParaRPr>
        </a:p>
      </dgm:t>
    </dgm:pt>
    <dgm:pt modelId="{ADF7226B-8477-441E-A3C1-83163BDE0F43}" type="sibTrans" cxnId="{2E756CB3-BECD-4FF1-9284-B9977FEA9663}">
      <dgm:prSet/>
      <dgm:spPr/>
      <dgm:t>
        <a:bodyPr/>
        <a:lstStyle/>
        <a:p>
          <a:pPr>
            <a:lnSpc>
              <a:spcPct val="70000"/>
            </a:lnSpc>
          </a:pPr>
          <a:endParaRPr lang="es-ES" sz="1600">
            <a:latin typeface="Sree Krushnadevaraya" pitchFamily="2" charset="0"/>
            <a:cs typeface="Sree Krushnadevaraya" pitchFamily="2" charset="0"/>
          </a:endParaRPr>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a:lnSpc>
              <a:spcPct val="70000"/>
            </a:lnSpc>
          </a:pPr>
          <a:r>
            <a:rPr lang="te-IN" sz="1800" b="1" dirty="0">
              <a:solidFill>
                <a:schemeClr val="bg1"/>
              </a:solidFill>
              <a:highlight>
                <a:srgbClr val="000080"/>
              </a:highlight>
              <a:latin typeface="Sree Krushnadevaraya" pitchFamily="2" charset="0"/>
              <a:cs typeface="Sree Krushnadevaraya" pitchFamily="2" charset="0"/>
            </a:rPr>
            <a:t>రోమీయులకు</a:t>
          </a:r>
          <a:r>
            <a:rPr lang="en" sz="1800" b="1" dirty="0">
              <a:solidFill>
                <a:schemeClr val="bg1"/>
              </a:solidFill>
              <a:highlight>
                <a:srgbClr val="000080"/>
              </a:highlight>
              <a:latin typeface="Sree Krushnadevaraya" pitchFamily="2" charset="0"/>
              <a:cs typeface="Sree Krushnadevaraya" pitchFamily="2" charset="0"/>
            </a:rPr>
            <a:t> 12:6-8</a:t>
          </a:r>
          <a:endParaRPr lang="es-ES" sz="1800" dirty="0">
            <a:solidFill>
              <a:schemeClr val="bg1"/>
            </a:solidFill>
            <a:highlight>
              <a:srgbClr val="000080"/>
            </a:highlight>
            <a:latin typeface="Sree Krushnadevaraya" pitchFamily="2" charset="0"/>
            <a:cs typeface="Sree Krushnadevaraya" pitchFamily="2" charset="0"/>
          </a:endParaRPr>
        </a:p>
      </dgm:t>
    </dgm:pt>
    <dgm:pt modelId="{BA8F2518-83E7-4E63-9ABC-F47FFFBB0511}" type="parTrans" cxnId="{9A114472-470D-409B-887D-76A498A63C3A}">
      <dgm:prSet/>
      <dgm:spPr/>
      <dgm:t>
        <a:bodyPr/>
        <a:lstStyle/>
        <a:p>
          <a:pPr>
            <a:lnSpc>
              <a:spcPct val="70000"/>
            </a:lnSpc>
          </a:pPr>
          <a:endParaRPr lang="es-ES" sz="1600">
            <a:latin typeface="Sree Krushnadevaraya" pitchFamily="2" charset="0"/>
            <a:cs typeface="Sree Krushnadevaraya" pitchFamily="2" charset="0"/>
          </a:endParaRPr>
        </a:p>
      </dgm:t>
    </dgm:pt>
    <dgm:pt modelId="{2DF86F07-BB8D-4C46-847A-953546077756}" type="sibTrans" cxnId="{9A114472-470D-409B-887D-76A498A63C3A}">
      <dgm:prSet/>
      <dgm:spPr/>
      <dgm:t>
        <a:bodyPr/>
        <a:lstStyle/>
        <a:p>
          <a:pPr>
            <a:lnSpc>
              <a:spcPct val="70000"/>
            </a:lnSpc>
          </a:pPr>
          <a:endParaRPr lang="es-ES" sz="1600">
            <a:latin typeface="Sree Krushnadevaraya" pitchFamily="2" charset="0"/>
            <a:cs typeface="Sree Krushnadevaraya" pitchFamily="2" charset="0"/>
          </a:endParaRPr>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సేవ</a:t>
          </a:r>
          <a:endParaRPr lang="es-ES" sz="1800" dirty="0">
            <a:latin typeface="Sree Krushnadevaraya" pitchFamily="2" charset="0"/>
            <a:cs typeface="Sree Krushnadevaraya" pitchFamily="2" charset="0"/>
          </a:endParaRPr>
        </a:p>
      </dgm:t>
    </dgm:pt>
    <dgm:pt modelId="{2A0E3F18-C4E4-42D3-952A-19261B25CB10}" type="parTrans" cxnId="{21788911-0589-44C6-AF86-AA7FDF7D1DBE}">
      <dgm:prSet/>
      <dgm:spPr/>
      <dgm:t>
        <a:bodyPr/>
        <a:lstStyle/>
        <a:p>
          <a:pPr>
            <a:lnSpc>
              <a:spcPct val="70000"/>
            </a:lnSpc>
          </a:pPr>
          <a:endParaRPr lang="es-ES" sz="1600">
            <a:latin typeface="Sree Krushnadevaraya" pitchFamily="2" charset="0"/>
            <a:cs typeface="Sree Krushnadevaraya" pitchFamily="2" charset="0"/>
          </a:endParaRPr>
        </a:p>
      </dgm:t>
    </dgm:pt>
    <dgm:pt modelId="{F2589EC9-32AA-4238-8151-AEBAAEE37E9C}" type="sibTrans" cxnId="{21788911-0589-44C6-AF86-AA7FDF7D1DBE}">
      <dgm:prSet/>
      <dgm:spPr/>
      <dgm:t>
        <a:bodyPr/>
        <a:lstStyle/>
        <a:p>
          <a:pPr>
            <a:lnSpc>
              <a:spcPct val="70000"/>
            </a:lnSpc>
          </a:pPr>
          <a:endParaRPr lang="es-ES" sz="1600">
            <a:latin typeface="Sree Krushnadevaraya" pitchFamily="2" charset="0"/>
            <a:cs typeface="Sree Krushnadevaraya" pitchFamily="2" charset="0"/>
          </a:endParaRPr>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బోధన</a:t>
          </a:r>
          <a:endParaRPr lang="es-ES" sz="1800" dirty="0">
            <a:latin typeface="Sree Krushnadevaraya" pitchFamily="2" charset="0"/>
            <a:cs typeface="Sree Krushnadevaraya" pitchFamily="2" charset="0"/>
          </a:endParaRPr>
        </a:p>
      </dgm:t>
    </dgm:pt>
    <dgm:pt modelId="{F38C8106-04C0-4665-AD49-234CE4875F84}" type="parTrans" cxnId="{6D53CE1D-DA37-4B8D-AEC7-D743E913FA60}">
      <dgm:prSet/>
      <dgm:spPr/>
      <dgm:t>
        <a:bodyPr/>
        <a:lstStyle/>
        <a:p>
          <a:pPr>
            <a:lnSpc>
              <a:spcPct val="70000"/>
            </a:lnSpc>
          </a:pPr>
          <a:endParaRPr lang="es-ES" sz="1600">
            <a:latin typeface="Sree Krushnadevaraya" pitchFamily="2" charset="0"/>
            <a:cs typeface="Sree Krushnadevaraya" pitchFamily="2" charset="0"/>
          </a:endParaRPr>
        </a:p>
      </dgm:t>
    </dgm:pt>
    <dgm:pt modelId="{43F1E1EB-BF27-4498-8ECC-AE59A701FA3C}" type="sibTrans" cxnId="{6D53CE1D-DA37-4B8D-AEC7-D743E913FA60}">
      <dgm:prSet/>
      <dgm:spPr/>
      <dgm:t>
        <a:bodyPr/>
        <a:lstStyle/>
        <a:p>
          <a:pPr>
            <a:lnSpc>
              <a:spcPct val="70000"/>
            </a:lnSpc>
          </a:pPr>
          <a:endParaRPr lang="es-ES" sz="1600">
            <a:latin typeface="Sree Krushnadevaraya" pitchFamily="2" charset="0"/>
            <a:cs typeface="Sree Krushnadevaraya" pitchFamily="2" charset="0"/>
          </a:endParaRPr>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ఉద్బోధన</a:t>
          </a:r>
          <a:endParaRPr lang="es-ES" sz="1800" dirty="0">
            <a:latin typeface="Sree Krushnadevaraya" pitchFamily="2" charset="0"/>
            <a:cs typeface="Sree Krushnadevaraya" pitchFamily="2" charset="0"/>
          </a:endParaRPr>
        </a:p>
      </dgm:t>
    </dgm:pt>
    <dgm:pt modelId="{F77ADB4F-C806-4414-A511-D6304FF10A15}" type="parTrans" cxnId="{08E83C11-4578-4216-86FF-B77C5CB3CAA1}">
      <dgm:prSet/>
      <dgm:spPr/>
      <dgm:t>
        <a:bodyPr/>
        <a:lstStyle/>
        <a:p>
          <a:pPr>
            <a:lnSpc>
              <a:spcPct val="70000"/>
            </a:lnSpc>
          </a:pPr>
          <a:endParaRPr lang="es-ES" sz="1600">
            <a:latin typeface="Sree Krushnadevaraya" pitchFamily="2" charset="0"/>
            <a:cs typeface="Sree Krushnadevaraya" pitchFamily="2" charset="0"/>
          </a:endParaRPr>
        </a:p>
      </dgm:t>
    </dgm:pt>
    <dgm:pt modelId="{1EF361F4-0A91-44B4-8BB1-86EFF9CE49EC}" type="sibTrans" cxnId="{08E83C11-4578-4216-86FF-B77C5CB3CAA1}">
      <dgm:prSet/>
      <dgm:spPr/>
      <dgm:t>
        <a:bodyPr/>
        <a:lstStyle/>
        <a:p>
          <a:pPr>
            <a:lnSpc>
              <a:spcPct val="70000"/>
            </a:lnSpc>
          </a:pPr>
          <a:endParaRPr lang="es-ES" sz="1600">
            <a:latin typeface="Sree Krushnadevaraya" pitchFamily="2" charset="0"/>
            <a:cs typeface="Sree Krushnadevaraya" pitchFamily="2" charset="0"/>
          </a:endParaRPr>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ఉదారత</a:t>
          </a:r>
          <a:endParaRPr lang="es-ES" sz="1800" dirty="0">
            <a:latin typeface="Sree Krushnadevaraya" pitchFamily="2" charset="0"/>
            <a:cs typeface="Sree Krushnadevaraya" pitchFamily="2" charset="0"/>
          </a:endParaRPr>
        </a:p>
      </dgm:t>
    </dgm:pt>
    <dgm:pt modelId="{55424207-0EFA-4D12-866A-F3BE9AA90362}" type="parTrans" cxnId="{5375EB49-1180-4658-83CF-BF59D199BA90}">
      <dgm:prSet/>
      <dgm:spPr/>
      <dgm:t>
        <a:bodyPr/>
        <a:lstStyle/>
        <a:p>
          <a:pPr>
            <a:lnSpc>
              <a:spcPct val="70000"/>
            </a:lnSpc>
          </a:pPr>
          <a:endParaRPr lang="es-ES" sz="1600">
            <a:latin typeface="Sree Krushnadevaraya" pitchFamily="2" charset="0"/>
            <a:cs typeface="Sree Krushnadevaraya" pitchFamily="2" charset="0"/>
          </a:endParaRPr>
        </a:p>
      </dgm:t>
    </dgm:pt>
    <dgm:pt modelId="{1342C45D-80C3-464B-82D8-23491991E013}" type="sibTrans" cxnId="{5375EB49-1180-4658-83CF-BF59D199BA90}">
      <dgm:prSet/>
      <dgm:spPr/>
      <dgm:t>
        <a:bodyPr/>
        <a:lstStyle/>
        <a:p>
          <a:pPr>
            <a:lnSpc>
              <a:spcPct val="70000"/>
            </a:lnSpc>
          </a:pPr>
          <a:endParaRPr lang="es-ES" sz="1600">
            <a:latin typeface="Sree Krushnadevaraya" pitchFamily="2" charset="0"/>
            <a:cs typeface="Sree Krushnadevaraya" pitchFamily="2" charset="0"/>
          </a:endParaRPr>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నాయకత్వం</a:t>
          </a:r>
          <a:endParaRPr lang="es-ES" sz="1800" dirty="0">
            <a:latin typeface="Sree Krushnadevaraya" pitchFamily="2" charset="0"/>
            <a:cs typeface="Sree Krushnadevaraya" pitchFamily="2" charset="0"/>
          </a:endParaRPr>
        </a:p>
      </dgm:t>
    </dgm:pt>
    <dgm:pt modelId="{4F83E240-8797-4F7B-A9FD-6F9BD3161F22}" type="parTrans" cxnId="{26514794-4931-426A-8AB8-24115CF8D36F}">
      <dgm:prSet/>
      <dgm:spPr/>
      <dgm:t>
        <a:bodyPr/>
        <a:lstStyle/>
        <a:p>
          <a:pPr>
            <a:lnSpc>
              <a:spcPct val="70000"/>
            </a:lnSpc>
          </a:pPr>
          <a:endParaRPr lang="es-ES" sz="1600">
            <a:latin typeface="Sree Krushnadevaraya" pitchFamily="2" charset="0"/>
            <a:cs typeface="Sree Krushnadevaraya" pitchFamily="2" charset="0"/>
          </a:endParaRPr>
        </a:p>
      </dgm:t>
    </dgm:pt>
    <dgm:pt modelId="{EEB7C07E-B35B-4151-93B6-C06094C78E3B}" type="sibTrans" cxnId="{26514794-4931-426A-8AB8-24115CF8D36F}">
      <dgm:prSet/>
      <dgm:spPr/>
      <dgm:t>
        <a:bodyPr/>
        <a:lstStyle/>
        <a:p>
          <a:pPr>
            <a:lnSpc>
              <a:spcPct val="70000"/>
            </a:lnSpc>
          </a:pPr>
          <a:endParaRPr lang="es-ES" sz="1600">
            <a:latin typeface="Sree Krushnadevaraya" pitchFamily="2" charset="0"/>
            <a:cs typeface="Sree Krushnadevaraya" pitchFamily="2" charset="0"/>
          </a:endParaRPr>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దయ</a:t>
          </a:r>
          <a:endParaRPr lang="es-ES" sz="1800" dirty="0">
            <a:latin typeface="Sree Krushnadevaraya" pitchFamily="2" charset="0"/>
            <a:cs typeface="Sree Krushnadevaraya" pitchFamily="2" charset="0"/>
          </a:endParaRPr>
        </a:p>
      </dgm:t>
    </dgm:pt>
    <dgm:pt modelId="{EEFA82D5-54EA-4C8C-B7E3-3DDBC92880E8}" type="parTrans" cxnId="{2299549A-B138-4C15-B201-BD88A519DC92}">
      <dgm:prSet/>
      <dgm:spPr/>
      <dgm:t>
        <a:bodyPr/>
        <a:lstStyle/>
        <a:p>
          <a:pPr>
            <a:lnSpc>
              <a:spcPct val="70000"/>
            </a:lnSpc>
          </a:pPr>
          <a:endParaRPr lang="es-ES" sz="1600">
            <a:latin typeface="Sree Krushnadevaraya" pitchFamily="2" charset="0"/>
            <a:cs typeface="Sree Krushnadevaraya" pitchFamily="2" charset="0"/>
          </a:endParaRPr>
        </a:p>
      </dgm:t>
    </dgm:pt>
    <dgm:pt modelId="{87144B20-C008-4AAE-B09B-3CF504A1DA3A}" type="sibTrans" cxnId="{2299549A-B138-4C15-B201-BD88A519DC92}">
      <dgm:prSet/>
      <dgm:spPr/>
      <dgm:t>
        <a:bodyPr/>
        <a:lstStyle/>
        <a:p>
          <a:pPr>
            <a:lnSpc>
              <a:spcPct val="70000"/>
            </a:lnSpc>
          </a:pPr>
          <a:endParaRPr lang="es-ES" sz="1600">
            <a:latin typeface="Sree Krushnadevaraya" pitchFamily="2" charset="0"/>
            <a:cs typeface="Sree Krushnadevaraya" pitchFamily="2" charset="0"/>
          </a:endParaRPr>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a:lnSpc>
              <a:spcPct val="70000"/>
            </a:lnSpc>
          </a:pPr>
          <a:r>
            <a:rPr lang="te-IN" sz="1800" b="1" dirty="0">
              <a:solidFill>
                <a:schemeClr val="bg1"/>
              </a:solidFill>
              <a:highlight>
                <a:srgbClr val="008000"/>
              </a:highlight>
              <a:latin typeface="Sree Krushnadevaraya" pitchFamily="2" charset="0"/>
              <a:cs typeface="Sree Krushnadevaraya" pitchFamily="2" charset="0"/>
            </a:rPr>
            <a:t>ఎఫెసీయులకు</a:t>
          </a:r>
          <a:r>
            <a:rPr lang="en" sz="1800" b="1" dirty="0">
              <a:solidFill>
                <a:schemeClr val="bg1"/>
              </a:solidFill>
              <a:highlight>
                <a:srgbClr val="008000"/>
              </a:highlight>
              <a:latin typeface="Sree Krushnadevaraya" pitchFamily="2" charset="0"/>
              <a:cs typeface="Sree Krushnadevaraya" pitchFamily="2" charset="0"/>
            </a:rPr>
            <a:t>  4:11-12</a:t>
          </a:r>
          <a:endParaRPr lang="es-ES" sz="1800" dirty="0">
            <a:solidFill>
              <a:schemeClr val="bg1"/>
            </a:solidFill>
            <a:highlight>
              <a:srgbClr val="008000"/>
            </a:highlight>
            <a:latin typeface="Sree Krushnadevaraya" pitchFamily="2" charset="0"/>
            <a:cs typeface="Sree Krushnadevaraya" pitchFamily="2" charset="0"/>
          </a:endParaRPr>
        </a:p>
      </dgm:t>
    </dgm:pt>
    <dgm:pt modelId="{68510EDC-3279-40EE-9184-5873AB2B9B40}" type="parTrans" cxnId="{12192B88-C033-44D5-A5C7-60B68C5F32AA}">
      <dgm:prSet/>
      <dgm:spPr/>
      <dgm:t>
        <a:bodyPr/>
        <a:lstStyle/>
        <a:p>
          <a:pPr>
            <a:lnSpc>
              <a:spcPct val="70000"/>
            </a:lnSpc>
          </a:pPr>
          <a:endParaRPr lang="es-ES" sz="1600">
            <a:latin typeface="Sree Krushnadevaraya" pitchFamily="2" charset="0"/>
            <a:cs typeface="Sree Krushnadevaraya" pitchFamily="2" charset="0"/>
          </a:endParaRPr>
        </a:p>
      </dgm:t>
    </dgm:pt>
    <dgm:pt modelId="{8DE3D465-EE40-41E9-BBCE-330124356DD7}" type="sibTrans" cxnId="{12192B88-C033-44D5-A5C7-60B68C5F32AA}">
      <dgm:prSet/>
      <dgm:spPr/>
      <dgm:t>
        <a:bodyPr/>
        <a:lstStyle/>
        <a:p>
          <a:pPr>
            <a:lnSpc>
              <a:spcPct val="70000"/>
            </a:lnSpc>
          </a:pPr>
          <a:endParaRPr lang="es-ES" sz="1600">
            <a:latin typeface="Sree Krushnadevaraya" pitchFamily="2" charset="0"/>
            <a:cs typeface="Sree Krushnadevaraya" pitchFamily="2" charset="0"/>
          </a:endParaRPr>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అపొస్తలత్వం</a:t>
          </a:r>
          <a:endParaRPr lang="es-ES" sz="1800" dirty="0">
            <a:latin typeface="Sree Krushnadevaraya" pitchFamily="2" charset="0"/>
            <a:cs typeface="Sree Krushnadevaraya" pitchFamily="2" charset="0"/>
          </a:endParaRPr>
        </a:p>
      </dgm:t>
    </dgm:pt>
    <dgm:pt modelId="{64D92C3C-4709-4C57-B7E6-3C29949AFF33}" type="parTrans" cxnId="{63EFEDEB-93DD-4870-A673-D1B087321AE9}">
      <dgm:prSet/>
      <dgm:spPr/>
      <dgm:t>
        <a:bodyPr/>
        <a:lstStyle/>
        <a:p>
          <a:pPr>
            <a:lnSpc>
              <a:spcPct val="70000"/>
            </a:lnSpc>
          </a:pPr>
          <a:endParaRPr lang="es-ES" sz="1600">
            <a:latin typeface="Sree Krushnadevaraya" pitchFamily="2" charset="0"/>
            <a:cs typeface="Sree Krushnadevaraya" pitchFamily="2" charset="0"/>
          </a:endParaRPr>
        </a:p>
      </dgm:t>
    </dgm:pt>
    <dgm:pt modelId="{62453BF7-E25C-45D4-AE5A-3BFD6B0D20A9}" type="sibTrans" cxnId="{63EFEDEB-93DD-4870-A673-D1B087321AE9}">
      <dgm:prSet/>
      <dgm:spPr/>
      <dgm:t>
        <a:bodyPr/>
        <a:lstStyle/>
        <a:p>
          <a:pPr>
            <a:lnSpc>
              <a:spcPct val="70000"/>
            </a:lnSpc>
          </a:pPr>
          <a:endParaRPr lang="es-ES" sz="1600">
            <a:latin typeface="Sree Krushnadevaraya" pitchFamily="2" charset="0"/>
            <a:cs typeface="Sree Krushnadevaraya" pitchFamily="2" charset="0"/>
          </a:endParaRPr>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సువార్త ప్రకటన</a:t>
          </a:r>
          <a:endParaRPr lang="es-ES" sz="1800" dirty="0">
            <a:latin typeface="Sree Krushnadevaraya" pitchFamily="2" charset="0"/>
            <a:cs typeface="Sree Krushnadevaraya" pitchFamily="2" charset="0"/>
          </a:endParaRPr>
        </a:p>
      </dgm:t>
    </dgm:pt>
    <dgm:pt modelId="{E30DA1C5-9FDB-4973-A06C-6A44184876F9}" type="parTrans" cxnId="{ACD61D2D-BE90-4933-A692-56209C66FCB8}">
      <dgm:prSet/>
      <dgm:spPr/>
      <dgm:t>
        <a:bodyPr/>
        <a:lstStyle/>
        <a:p>
          <a:pPr>
            <a:lnSpc>
              <a:spcPct val="70000"/>
            </a:lnSpc>
          </a:pPr>
          <a:endParaRPr lang="es-ES" sz="1600">
            <a:latin typeface="Sree Krushnadevaraya" pitchFamily="2" charset="0"/>
            <a:cs typeface="Sree Krushnadevaraya" pitchFamily="2" charset="0"/>
          </a:endParaRPr>
        </a:p>
      </dgm:t>
    </dgm:pt>
    <dgm:pt modelId="{ADD7DEB1-AC83-46AD-839B-7D2424B923CB}" type="sibTrans" cxnId="{ACD61D2D-BE90-4933-A692-56209C66FCB8}">
      <dgm:prSet/>
      <dgm:spPr/>
      <dgm:t>
        <a:bodyPr/>
        <a:lstStyle/>
        <a:p>
          <a:pPr>
            <a:lnSpc>
              <a:spcPct val="70000"/>
            </a:lnSpc>
          </a:pPr>
          <a:endParaRPr lang="es-ES" sz="1600">
            <a:latin typeface="Sree Krushnadevaraya" pitchFamily="2" charset="0"/>
            <a:cs typeface="Sree Krushnadevaraya" pitchFamily="2" charset="0"/>
          </a:endParaRPr>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ct val="70000"/>
            </a:lnSpc>
            <a:buNone/>
          </a:pPr>
          <a:r>
            <a:rPr lang="te-IN" sz="1800" b="1" dirty="0">
              <a:latin typeface="Sree Krushnadevaraya" pitchFamily="2" charset="0"/>
              <a:cs typeface="Sree Krushnadevaraya" pitchFamily="2" charset="0"/>
            </a:rPr>
            <a:t>పాస్టర్ సేవ మరియు మాస్టర్స్ డిగ్రీ</a:t>
          </a:r>
          <a:endParaRPr lang="es-ES" sz="1800" dirty="0">
            <a:latin typeface="Sree Krushnadevaraya" pitchFamily="2" charset="0"/>
            <a:cs typeface="Sree Krushnadevaraya" pitchFamily="2" charset="0"/>
          </a:endParaRPr>
        </a:p>
      </dgm:t>
    </dgm:pt>
    <dgm:pt modelId="{80210396-0264-452A-A8E3-7B3834DAE29D}" type="parTrans" cxnId="{45F9B449-E9E0-4842-BBE1-F30CD83F828D}">
      <dgm:prSet/>
      <dgm:spPr/>
      <dgm:t>
        <a:bodyPr/>
        <a:lstStyle/>
        <a:p>
          <a:pPr>
            <a:lnSpc>
              <a:spcPct val="70000"/>
            </a:lnSpc>
          </a:pPr>
          <a:endParaRPr lang="es-ES" sz="1600">
            <a:latin typeface="Sree Krushnadevaraya" pitchFamily="2" charset="0"/>
            <a:cs typeface="Sree Krushnadevaraya" pitchFamily="2" charset="0"/>
          </a:endParaRPr>
        </a:p>
      </dgm:t>
    </dgm:pt>
    <dgm:pt modelId="{73308ED8-39FD-48BA-B13A-4B0F3175C5DA}" type="sibTrans" cxnId="{45F9B449-E9E0-4842-BBE1-F30CD83F828D}">
      <dgm:prSet/>
      <dgm:spPr/>
      <dgm:t>
        <a:bodyPr/>
        <a:lstStyle/>
        <a:p>
          <a:pPr>
            <a:lnSpc>
              <a:spcPct val="70000"/>
            </a:lnSpc>
          </a:pPr>
          <a:endParaRPr lang="es-ES" sz="1600">
            <a:latin typeface="Sree Krushnadevaraya" pitchFamily="2" charset="0"/>
            <a:cs typeface="Sree Krushnadevaraya" pitchFamily="2" charset="0"/>
          </a:endParaRPr>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lnSpc>
              <a:spcPct val="70000"/>
            </a:lnSpc>
            <a:buNone/>
          </a:pPr>
          <a:r>
            <a:rPr lang="en" sz="1800" b="1" dirty="0">
              <a:solidFill>
                <a:schemeClr val="bg1"/>
              </a:solidFill>
              <a:highlight>
                <a:srgbClr val="800000"/>
              </a:highlight>
              <a:latin typeface="Sree Krushnadevaraya" pitchFamily="2" charset="0"/>
              <a:cs typeface="Sree Krushnadevaraya" pitchFamily="2" charset="0"/>
            </a:rPr>
            <a:t>1 </a:t>
          </a:r>
          <a:r>
            <a:rPr lang="te-IN" sz="1800" b="1" dirty="0">
              <a:solidFill>
                <a:schemeClr val="bg1"/>
              </a:solidFill>
              <a:highlight>
                <a:srgbClr val="800000"/>
              </a:highlight>
              <a:latin typeface="Sree Krushnadevaraya" pitchFamily="2" charset="0"/>
              <a:cs typeface="Sree Krushnadevaraya" pitchFamily="2" charset="0"/>
            </a:rPr>
            <a:t>కోరింథీయులకు</a:t>
          </a:r>
          <a:r>
            <a:rPr lang="en" sz="1800" b="1" dirty="0">
              <a:solidFill>
                <a:schemeClr val="bg1"/>
              </a:solidFill>
              <a:highlight>
                <a:srgbClr val="800000"/>
              </a:highlight>
              <a:latin typeface="Sree Krushnadevaraya" pitchFamily="2" charset="0"/>
              <a:cs typeface="Sree Krushnadevaraya" pitchFamily="2" charset="0"/>
            </a:rPr>
            <a:t> 12:8-10</a:t>
          </a:r>
          <a:endParaRPr lang="es-ES" sz="1800" dirty="0">
            <a:solidFill>
              <a:schemeClr val="bg1"/>
            </a:solidFill>
            <a:highlight>
              <a:srgbClr val="800000"/>
            </a:highlight>
            <a:latin typeface="Sree Krushnadevaraya" pitchFamily="2" charset="0"/>
            <a:cs typeface="Sree Krushnadevaraya" pitchFamily="2" charset="0"/>
          </a:endParaRPr>
        </a:p>
      </dgm:t>
    </dgm:pt>
    <dgm:pt modelId="{7802A8E4-E81E-4065-8938-95A8C9298E5E}" type="parTrans" cxnId="{D949165F-305B-4630-936A-D147AFEC41D6}">
      <dgm:prSet/>
      <dgm:spPr/>
      <dgm:t>
        <a:bodyPr/>
        <a:lstStyle/>
        <a:p>
          <a:pPr>
            <a:lnSpc>
              <a:spcPct val="70000"/>
            </a:lnSpc>
          </a:pPr>
          <a:endParaRPr lang="es-ES" sz="1600">
            <a:latin typeface="Sree Krushnadevaraya" pitchFamily="2" charset="0"/>
            <a:cs typeface="Sree Krushnadevaraya" pitchFamily="2" charset="0"/>
          </a:endParaRPr>
        </a:p>
      </dgm:t>
    </dgm:pt>
    <dgm:pt modelId="{B105B9BC-316F-4EC0-BC37-DB37F6A7DAD4}" type="sibTrans" cxnId="{D949165F-305B-4630-936A-D147AFEC41D6}">
      <dgm:prSet/>
      <dgm:spPr/>
      <dgm:t>
        <a:bodyPr/>
        <a:lstStyle/>
        <a:p>
          <a:pPr>
            <a:lnSpc>
              <a:spcPct val="70000"/>
            </a:lnSpc>
          </a:pPr>
          <a:endParaRPr lang="es-ES" sz="1600">
            <a:latin typeface="Sree Krushnadevaraya" pitchFamily="2" charset="0"/>
            <a:cs typeface="Sree Krushnadevaraya" pitchFamily="2" charset="0"/>
          </a:endParaRPr>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tIns="0" anchor="b"/>
        <a:lstStyle/>
        <a:p>
          <a:pPr>
            <a:lnSpc>
              <a:spcPct val="50000"/>
            </a:lnSpc>
          </a:pP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ప్రేమ ఏమి చేస్తుంది</a:t>
          </a:r>
          <a:endParaRPr lang="en" sz="18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 సహనశీలి.</a:t>
          </a:r>
          <a:endParaRPr lang="en" sz="1800" b="1" dirty="0">
            <a:latin typeface="Sree Krushnadevaraya" pitchFamily="2" charset="0"/>
            <a:cs typeface="Sree Krushnadevaraya" pitchFamily="2" charset="0"/>
          </a:endParaRP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 దయగలవాడు.</a:t>
          </a:r>
          <a:endParaRPr lang="en" sz="1800" b="1" dirty="0">
            <a:latin typeface="Sree Krushnadevaraya" pitchFamily="2" charset="0"/>
            <a:cs typeface="Sree Krushnadevaraya" pitchFamily="2" charset="0"/>
          </a:endParaRP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tIns="0" anchor="b"/>
        <a:lstStyle/>
        <a:p>
          <a:pPr>
            <a:lnSpc>
              <a:spcPct val="50000"/>
            </a:lnSpc>
          </a:pP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ప్రేమ ఏమి చేయదు</a:t>
          </a:r>
          <a:endParaRPr lang="en" sz="18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అతనికి అసూయ లేదు.</a:t>
          </a:r>
          <a:endParaRPr lang="en" sz="1800" b="1" dirty="0">
            <a:latin typeface="Sree Krushnadevaraya" pitchFamily="2" charset="0"/>
            <a:cs typeface="Sree Krushnadevaraya" pitchFamily="2" charset="0"/>
          </a:endParaRP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 గొప్పలు చెప్పుకోడు.</a:t>
          </a:r>
          <a:endParaRPr lang="en" sz="1800" b="1" dirty="0">
            <a:latin typeface="Sree Krushnadevaraya" pitchFamily="2" charset="0"/>
            <a:cs typeface="Sree Krushnadevaraya" pitchFamily="2" charset="0"/>
          </a:endParaRP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అతనికి గర్వం లేదు.</a:t>
          </a:r>
          <a:endParaRPr lang="en" sz="1800" b="1" dirty="0">
            <a:latin typeface="Sree Krushnadevaraya" pitchFamily="2" charset="0"/>
            <a:cs typeface="Sree Krushnadevaraya" pitchFamily="2" charset="0"/>
          </a:endParaRP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tIns="684000" anchor="b"/>
        <a:lstStyle/>
        <a:p>
          <a:pPr>
            <a:lnSpc>
              <a:spcPct val="50000"/>
            </a:lnSpc>
          </a:pPr>
          <a:r>
            <a:rPr lang="te-IN" sz="1800" b="1" dirty="0">
              <a:latin typeface="Sree Krushnadevaraya" pitchFamily="2" charset="0"/>
              <a:cs typeface="Sree Krushnadevaraya" pitchFamily="2" charset="0"/>
            </a:rPr>
            <a:t>అతను మొరటువాడు కాదు.</a:t>
          </a:r>
          <a:endParaRPr lang="en" sz="1800" b="1" dirty="0">
            <a:latin typeface="Sree Krushnadevaraya" pitchFamily="2" charset="0"/>
            <a:cs typeface="Sree Krushnadevaraya" pitchFamily="2" charset="0"/>
          </a:endParaRP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ఇది స్వార్థం కాదు.</a:t>
          </a:r>
          <a:endParaRPr lang="es-ES" sz="1800" b="1" dirty="0">
            <a:latin typeface="Sree Krushnadevaraya" pitchFamily="2" charset="0"/>
            <a:cs typeface="Sree Krushnadevaraya" pitchFamily="2" charset="0"/>
          </a:endParaRP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tIns="612000" anchor="b"/>
        <a:lstStyle/>
        <a:p>
          <a:pPr>
            <a:lnSpc>
              <a:spcPct val="50000"/>
            </a:lnSpc>
          </a:pPr>
          <a:r>
            <a:rPr lang="te-IN" sz="1800" b="1" dirty="0">
              <a:latin typeface="Sree Krushnadevaraya" pitchFamily="2" charset="0"/>
              <a:cs typeface="Sree Krushnadevaraya" pitchFamily="2" charset="0"/>
            </a:rPr>
            <a:t>అతనికి అంత త్వరగా కోపం రాదు.</a:t>
          </a:r>
          <a:endParaRPr lang="es-ES" sz="1800" b="1" dirty="0">
            <a:latin typeface="Sree Krushnadevaraya" pitchFamily="2" charset="0"/>
            <a:cs typeface="Sree Krushnadevaraya" pitchFamily="2" charset="0"/>
          </a:endParaRP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 పగ పెంచుకోడు.</a:t>
          </a:r>
          <a:endParaRPr lang="es-ES" sz="1800" b="1" dirty="0">
            <a:latin typeface="Sree Krushnadevaraya" pitchFamily="2" charset="0"/>
            <a:cs typeface="Sree Krushnadevaraya" pitchFamily="2" charset="0"/>
          </a:endParaRP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tIns="720000" anchor="b"/>
        <a:lstStyle/>
        <a:p>
          <a:pPr>
            <a:lnSpc>
              <a:spcPct val="50000"/>
            </a:lnSpc>
          </a:pPr>
          <a:r>
            <a:rPr lang="te-IN" sz="1800" b="1" dirty="0">
              <a:latin typeface="Sree Krushnadevaraya" pitchFamily="2" charset="0"/>
              <a:cs typeface="Sree Krushnadevaraya" pitchFamily="2" charset="0"/>
            </a:rPr>
            <a:t>అతడు చెడును చూసి సంతోషించడు.</a:t>
          </a:r>
          <a:endParaRPr lang="es-ES" sz="1800" b="1" dirty="0">
            <a:latin typeface="Sree Krushnadevaraya" pitchFamily="2" charset="0"/>
            <a:cs typeface="Sree Krushnadevaraya" pitchFamily="2" charset="0"/>
          </a:endParaRP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tIns="684000" anchor="b"/>
        <a:lstStyle/>
        <a:p>
          <a:pPr>
            <a:lnSpc>
              <a:spcPct val="50000"/>
            </a:lnSpc>
          </a:pPr>
          <a:r>
            <a:rPr lang="te-IN" sz="1800" b="1" dirty="0">
              <a:latin typeface="Sree Krushnadevaraya" pitchFamily="2" charset="0"/>
              <a:cs typeface="Sree Krushnadevaraya" pitchFamily="2" charset="0"/>
            </a:rPr>
            <a:t>అతను సత్యం విషయంలో ఆనందిస్తాడు.</a:t>
          </a:r>
          <a:endParaRPr lang="en" sz="1800" b="1" dirty="0">
            <a:latin typeface="Sree Krushnadevaraya" pitchFamily="2" charset="0"/>
            <a:cs typeface="Sree Krushnadevaraya" pitchFamily="2" charset="0"/>
          </a:endParaRP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ప్రతిదానికీ మన్నిస్తాడు</a:t>
          </a:r>
          <a:endParaRPr lang="en" sz="1800" b="1" dirty="0">
            <a:latin typeface="Sree Krushnadevaraya" pitchFamily="2" charset="0"/>
            <a:cs typeface="Sree Krushnadevaraya" pitchFamily="2" charset="0"/>
          </a:endParaRP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అతను ప్రతిదీ నమ్ముతాడు.</a:t>
          </a:r>
          <a:endParaRPr lang="es-ES" sz="1800" b="1" dirty="0">
            <a:latin typeface="Sree Krushnadevaraya" pitchFamily="2" charset="0"/>
            <a:cs typeface="Sree Krushnadevaraya" pitchFamily="2" charset="0"/>
          </a:endParaRP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tIns="0" anchor="b"/>
        <a:lstStyle/>
        <a:p>
          <a:pPr>
            <a:lnSpc>
              <a:spcPct val="50000"/>
            </a:lnSpc>
          </a:pPr>
          <a:r>
            <a:rPr lang="te-IN" sz="1800" b="1" dirty="0">
              <a:latin typeface="Sree Krushnadevaraya" pitchFamily="2" charset="0"/>
              <a:cs typeface="Sree Krushnadevaraya" pitchFamily="2" charset="0"/>
            </a:rPr>
            <a:t>అన్నీ వేచి ఉన్నాయి</a:t>
          </a:r>
          <a:endParaRPr lang="es-ES" sz="1800" b="1" dirty="0">
            <a:latin typeface="Sree Krushnadevaraya" pitchFamily="2" charset="0"/>
            <a:cs typeface="Sree Krushnadevaraya" pitchFamily="2" charset="0"/>
          </a:endParaRPr>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tIns="720000" anchor="b"/>
        <a:lstStyle/>
        <a:p>
          <a:pPr>
            <a:lnSpc>
              <a:spcPct val="50000"/>
            </a:lnSpc>
          </a:pPr>
          <a:r>
            <a:rPr lang="te-IN" sz="1800" b="1" dirty="0">
              <a:latin typeface="Sree Krushnadevaraya" pitchFamily="2" charset="0"/>
              <a:cs typeface="Sree Krushnadevaraya" pitchFamily="2" charset="0"/>
            </a:rPr>
            <a:t>అది సమస్తమును సహిస్తుంది.</a:t>
          </a:r>
          <a:endParaRPr lang="es-ES" sz="1800" b="1" dirty="0">
            <a:latin typeface="Sree Krushnadevaraya" pitchFamily="2" charset="0"/>
            <a:cs typeface="Sree Krushnadevaraya" pitchFamily="2" charset="0"/>
          </a:endParaRPr>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nchor="t"/>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ముందుగా ప్రకటించబడిన భవిష్యత్ సంఘటనలు—అవి షరతులతో కూడినవి కానట్లయితే—తప్పక జరిగి తీరాలి (ద్వితీయోపదేశకాండము 18:22; యిర్మీయా 28:8-9; యోనా 4:2).</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30EC6F5-1EE5-4D50-966E-79C44FBFF763}" type="parTrans" cxnId="{CF552708-1143-4492-99CC-5641621478DC}">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045AFDD-9B0C-484F-BFDB-600F43297423}" type="sibTrans" cxnId="{CF552708-1143-4492-99CC-5641621478DC}">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EDB36BD-911F-4123-AB38-DB7E7EE7FF57}">
      <dgm:prSet custT="1"/>
      <dgm:spPr>
        <a:solidFill>
          <a:schemeClr val="accent6">
            <a:lumMod val="75000"/>
          </a:schemeClr>
        </a:solidFill>
      </dgm:spPr>
      <dgm:t>
        <a:bodyPr anchor="b"/>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అతని సందేశం పూర్వపు ప్రవక్తల సందేశానికి అనుగుణంగా ఉండాలి</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(ద్వితీయోపదేశకాండము 13:1-3; యెషయా 8:20)</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EBA3B19-FE38-4C92-AD7F-06401E5DF721}" type="parTrans" cxnId="{D735A7E0-7043-45D8-A36C-FF705B7E65C3}">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29E8D32-4CE1-481C-A5BC-9E4EC73C266C}" type="sibTrans" cxnId="{D735A7E0-7043-45D8-A36C-FF705B7E65C3}">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66AEC380-8428-4A20-AB08-22064E12AA90}">
      <dgm:prSet custT="1"/>
      <dgm:spPr>
        <a:solidFill>
          <a:schemeClr val="accent1">
            <a:lumMod val="50000"/>
          </a:schemeClr>
        </a:solidFill>
      </dgm:spPr>
      <dgm:t>
        <a:bodyPr anchor="b"/>
        <a:lstStyle/>
        <a:p>
          <a:pPr>
            <a:lnSpc>
              <a:spcPct val="4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అతను యేసు దేహధారణకు సాక్ష్యం ఇవ్వాలి</a:t>
          </a:r>
          <a:endParaRPr lang="en-IN" sz="2000" b="1" dirty="0">
            <a:effectLst>
              <a:outerShdw blurRad="38100" dist="38100" dir="2700000" algn="tl">
                <a:srgbClr val="000000">
                  <a:alpha val="43137"/>
                </a:srgbClr>
              </a:outerShdw>
            </a:effectLst>
            <a:latin typeface="Sree Krushnadevaraya" pitchFamily="2" charset="0"/>
            <a:cs typeface="Sree Krushnadevaraya" pitchFamily="2" charset="0"/>
          </a:endParaRPr>
        </a:p>
        <a:p>
          <a:pPr>
            <a:lnSpc>
              <a:spcPct val="4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యోహాను 4:1-3)</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DD5602C-8742-4C83-A274-895CBCDD6B38}" type="parTrans" cxnId="{739D294B-31EE-424D-A169-7ADA10E812CA}">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4BB160E-E002-43B2-ADBC-FD58964FD514}" type="sibTrans" cxnId="{739D294B-31EE-424D-A169-7ADA10E812CA}">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C11565B4-981B-4895-BBC0-9A1638B21B1F}">
      <dgm:prSet custT="1"/>
      <dgm:spPr>
        <a:solidFill>
          <a:schemeClr val="accent5">
            <a:lumMod val="75000"/>
          </a:schemeClr>
        </a:solidFill>
      </dgm:spPr>
      <dgm:t>
        <a:bodyPr/>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అతను బోధించే బైబిల్ సందేశానికి అనుగుణంగానే అతని జీవితం ఉండాలి (మత్తయి 7:15-20).</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688BBBA-EA94-409B-861C-0720FD928B1A}" type="parTrans" cxnId="{3B297D16-43D6-4FF1-8E8C-C95163EABC3D}">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30BDFBF-CFC5-497C-AA94-BAF2D5B97908}" type="sibTrans" cxnId="{3B297D16-43D6-4FF1-8E8C-C95163EABC3D}">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70000"/>
            </a:lnSpc>
            <a:spcBef>
              <a:spcPct val="0"/>
            </a:spcBef>
            <a:spcAft>
              <a:spcPct val="35000"/>
            </a:spcAft>
            <a:buNone/>
          </a:pP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అనేక ఇతర వరాలు ఉన్నప్పటికీ, పౌలు ఉదాహరణలుగా ఏ వరాలను పేర్కొన్నాడు? (1 కొరింథీయులకు 12:8-10; రోమీయులకు 12:6-8; ఎఫెసీయులకు 4:11-12)</a:t>
          </a:r>
          <a:endParaRPr lang="es-ES" sz="18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ctr" defTabSz="800100">
            <a:lnSpc>
              <a:spcPct val="70000"/>
            </a:lnSpc>
            <a:spcBef>
              <a:spcPct val="0"/>
            </a:spcBef>
            <a:spcAft>
              <a:spcPct val="35000"/>
            </a:spcAft>
            <a:buNone/>
          </a:pPr>
          <a:r>
            <a:rPr lang="en" sz="1800" b="1" kern="1200" dirty="0">
              <a:solidFill>
                <a:schemeClr val="bg1"/>
              </a:solidFill>
              <a:highlight>
                <a:srgbClr val="800000"/>
              </a:highlight>
              <a:latin typeface="Sree Krushnadevaraya" pitchFamily="2" charset="0"/>
              <a:cs typeface="Sree Krushnadevaraya" pitchFamily="2" charset="0"/>
            </a:rPr>
            <a:t>1 </a:t>
          </a:r>
          <a:r>
            <a:rPr lang="te-IN" sz="1800" b="1" kern="1200" dirty="0">
              <a:solidFill>
                <a:schemeClr val="bg1"/>
              </a:solidFill>
              <a:highlight>
                <a:srgbClr val="800000"/>
              </a:highlight>
              <a:latin typeface="Sree Krushnadevaraya" pitchFamily="2" charset="0"/>
              <a:cs typeface="Sree Krushnadevaraya" pitchFamily="2" charset="0"/>
            </a:rPr>
            <a:t>కోరింథీయులకు</a:t>
          </a:r>
          <a:r>
            <a:rPr lang="en" sz="1800" b="1" kern="1200" dirty="0">
              <a:solidFill>
                <a:schemeClr val="bg1"/>
              </a:solidFill>
              <a:highlight>
                <a:srgbClr val="800000"/>
              </a:highlight>
              <a:latin typeface="Sree Krushnadevaraya" pitchFamily="2" charset="0"/>
              <a:cs typeface="Sree Krushnadevaraya" pitchFamily="2" charset="0"/>
            </a:rPr>
            <a:t> 12:8-10</a:t>
          </a:r>
          <a:endParaRPr lang="es-ES" sz="1800" kern="1200" dirty="0">
            <a:solidFill>
              <a:schemeClr val="bg1"/>
            </a:solidFill>
            <a:highlight>
              <a:srgbClr val="800000"/>
            </a:highlight>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జ్ఞానోపదేశం</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జ్ఞాన వాక్కు</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విశ్వాసం</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ఆరోగ్యం</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అద్భుతాలు చేయడానికి</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ప్రవచనం</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ఆత్మల వివేచన</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భాషలు</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SzPct val="120000"/>
            <a:buFont typeface="Arial" panose="020B0604020202020204" pitchFamily="34" charset="0"/>
            <a:buNone/>
          </a:pPr>
          <a:r>
            <a:rPr lang="te-IN" sz="1800" b="1" kern="1200" dirty="0">
              <a:latin typeface="Sree Krushnadevaraya" pitchFamily="2" charset="0"/>
              <a:cs typeface="Sree Krushnadevaraya" pitchFamily="2" charset="0"/>
            </a:rPr>
            <a:t>అన్యభాషల అర్థం వివరించడం</a:t>
          </a:r>
          <a:endParaRPr lang="es-ES" sz="1800" kern="1200" dirty="0">
            <a:latin typeface="Sree Krushnadevaraya" pitchFamily="2" charset="0"/>
            <a:cs typeface="Sree Krushnadevaraya" pitchFamily="2" charset="0"/>
          </a:endParaRPr>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70000"/>
            </a:lnSpc>
            <a:spcBef>
              <a:spcPct val="0"/>
            </a:spcBef>
            <a:spcAft>
              <a:spcPct val="35000"/>
            </a:spcAft>
            <a:buNone/>
          </a:pPr>
          <a:r>
            <a:rPr lang="te-IN" sz="1800" b="1" kern="1200" dirty="0">
              <a:solidFill>
                <a:schemeClr val="bg1"/>
              </a:solidFill>
              <a:highlight>
                <a:srgbClr val="000080"/>
              </a:highlight>
              <a:latin typeface="Sree Krushnadevaraya" pitchFamily="2" charset="0"/>
              <a:cs typeface="Sree Krushnadevaraya" pitchFamily="2" charset="0"/>
            </a:rPr>
            <a:t>రోమీయులకు</a:t>
          </a:r>
          <a:r>
            <a:rPr lang="en" sz="1800" b="1" kern="1200" dirty="0">
              <a:solidFill>
                <a:schemeClr val="bg1"/>
              </a:solidFill>
              <a:highlight>
                <a:srgbClr val="000080"/>
              </a:highlight>
              <a:latin typeface="Sree Krushnadevaraya" pitchFamily="2" charset="0"/>
              <a:cs typeface="Sree Krushnadevaraya" pitchFamily="2" charset="0"/>
            </a:rPr>
            <a:t> 12:6-8</a:t>
          </a:r>
          <a:endParaRPr lang="es-ES" sz="1800" kern="1200" dirty="0">
            <a:solidFill>
              <a:schemeClr val="bg1"/>
            </a:solidFill>
            <a:highlight>
              <a:srgbClr val="000080"/>
            </a:highlight>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సేవ</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బోధన</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ఉద్బోధన</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ఉదారత</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నాయకత్వం</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దయ</a:t>
          </a:r>
          <a:endParaRPr lang="es-ES" sz="1800" kern="1200" dirty="0">
            <a:latin typeface="Sree Krushnadevaraya" pitchFamily="2" charset="0"/>
            <a:cs typeface="Sree Krushnadevaraya" pitchFamily="2" charset="0"/>
          </a:endParaRPr>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70000"/>
            </a:lnSpc>
            <a:spcBef>
              <a:spcPct val="0"/>
            </a:spcBef>
            <a:spcAft>
              <a:spcPct val="35000"/>
            </a:spcAft>
            <a:buNone/>
          </a:pPr>
          <a:r>
            <a:rPr lang="te-IN" sz="1800" b="1" kern="1200" dirty="0">
              <a:solidFill>
                <a:schemeClr val="bg1"/>
              </a:solidFill>
              <a:highlight>
                <a:srgbClr val="008000"/>
              </a:highlight>
              <a:latin typeface="Sree Krushnadevaraya" pitchFamily="2" charset="0"/>
              <a:cs typeface="Sree Krushnadevaraya" pitchFamily="2" charset="0"/>
            </a:rPr>
            <a:t>ఎఫెసీయులకు</a:t>
          </a:r>
          <a:r>
            <a:rPr lang="en" sz="1800" b="1" kern="1200" dirty="0">
              <a:solidFill>
                <a:schemeClr val="bg1"/>
              </a:solidFill>
              <a:highlight>
                <a:srgbClr val="008000"/>
              </a:highlight>
              <a:latin typeface="Sree Krushnadevaraya" pitchFamily="2" charset="0"/>
              <a:cs typeface="Sree Krushnadevaraya" pitchFamily="2" charset="0"/>
            </a:rPr>
            <a:t>  4:11-12</a:t>
          </a:r>
          <a:endParaRPr lang="es-ES" sz="1800" kern="1200" dirty="0">
            <a:solidFill>
              <a:schemeClr val="bg1"/>
            </a:solidFill>
            <a:highlight>
              <a:srgbClr val="008000"/>
            </a:highlight>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అపొస్తలత్వం</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సువార్త ప్రకటన</a:t>
          </a:r>
          <a:endParaRPr lang="es-ES" sz="1800" kern="1200" dirty="0">
            <a:latin typeface="Sree Krushnadevaraya" pitchFamily="2" charset="0"/>
            <a:cs typeface="Sree Krushnadevaraya" pitchFamily="2" charset="0"/>
          </a:endParaRPr>
        </a:p>
        <a:p>
          <a:pPr marL="265113" lvl="1" indent="0" algn="l" defTabSz="800100">
            <a:lnSpc>
              <a:spcPct val="70000"/>
            </a:lnSpc>
            <a:spcBef>
              <a:spcPct val="0"/>
            </a:spcBef>
            <a:spcAft>
              <a:spcPct val="15000"/>
            </a:spcAft>
            <a:buNone/>
          </a:pPr>
          <a:r>
            <a:rPr lang="te-IN" sz="1800" b="1" kern="1200" dirty="0">
              <a:latin typeface="Sree Krushnadevaraya" pitchFamily="2" charset="0"/>
              <a:cs typeface="Sree Krushnadevaraya" pitchFamily="2" charset="0"/>
            </a:rPr>
            <a:t>పాస్టర్ సేవ మరియు మాస్టర్స్ డిగ్రీ</a:t>
          </a:r>
          <a:endParaRPr lang="es-ES" sz="1800" kern="1200" dirty="0">
            <a:latin typeface="Sree Krushnadevaraya" pitchFamily="2" charset="0"/>
            <a:cs typeface="Sree Krushnadevaraya" pitchFamily="2" charset="0"/>
          </a:endParaRPr>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ప్రేమ ఏమి చేస్తుంది</a:t>
          </a:r>
          <a:endParaRPr lang="en" sz="18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సహనశీలి.</a:t>
          </a:r>
          <a:endParaRPr lang="en" sz="1800" b="1" kern="1200" dirty="0">
            <a:latin typeface="Sree Krushnadevaraya" pitchFamily="2" charset="0"/>
            <a:cs typeface="Sree Krushnadevaraya" pitchFamily="2" charset="0"/>
          </a:endParaRP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దయగలవాడు.</a:t>
          </a:r>
          <a:endParaRPr lang="en" sz="1800" b="1" kern="1200" dirty="0">
            <a:latin typeface="Sree Krushnadevaraya" pitchFamily="2" charset="0"/>
            <a:cs typeface="Sree Krushnadevaraya" pitchFamily="2" charset="0"/>
          </a:endParaRP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68400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సత్యం విషయంలో ఆనందిస్తాడు.</a:t>
          </a:r>
          <a:endParaRPr lang="en" sz="1800" b="1" kern="1200" dirty="0">
            <a:latin typeface="Sree Krushnadevaraya" pitchFamily="2" charset="0"/>
            <a:cs typeface="Sree Krushnadevaraya" pitchFamily="2" charset="0"/>
          </a:endParaRP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ప్రతిదానికీ మన్నిస్తాడు</a:t>
          </a:r>
          <a:endParaRPr lang="en" sz="1800" b="1" kern="1200" dirty="0">
            <a:latin typeface="Sree Krushnadevaraya" pitchFamily="2" charset="0"/>
            <a:cs typeface="Sree Krushnadevaraya" pitchFamily="2" charset="0"/>
          </a:endParaRP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ప్రతిదీ నమ్ముతాడు.</a:t>
          </a:r>
          <a:endParaRPr lang="es-ES" sz="1800" b="1" kern="1200" dirty="0">
            <a:latin typeface="Sree Krushnadevaraya" pitchFamily="2" charset="0"/>
            <a:cs typeface="Sree Krushnadevaraya" pitchFamily="2" charset="0"/>
          </a:endParaRP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అన్నీ వేచి ఉన్నాయి</a:t>
          </a:r>
          <a:endParaRPr lang="es-ES" sz="1800" b="1" kern="1200" dirty="0">
            <a:latin typeface="Sree Krushnadevaraya" pitchFamily="2" charset="0"/>
            <a:cs typeface="Sree Krushnadevaraya" pitchFamily="2" charset="0"/>
          </a:endParaRPr>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72000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అది సమస్తమును సహిస్తుంది.</a:t>
          </a:r>
          <a:endParaRPr lang="es-ES" sz="1800" b="1" kern="1200" dirty="0">
            <a:latin typeface="Sree Krushnadevaraya" pitchFamily="2" charset="0"/>
            <a:cs typeface="Sree Krushnadevaraya" pitchFamily="2" charset="0"/>
          </a:endParaRPr>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ప్రేమ ఏమి చేయదు</a:t>
          </a:r>
          <a:endParaRPr lang="en" sz="18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అతనికి అసూయ లేదు.</a:t>
          </a:r>
          <a:endParaRPr lang="en" sz="1800" b="1" kern="1200" dirty="0">
            <a:latin typeface="Sree Krushnadevaraya" pitchFamily="2" charset="0"/>
            <a:cs typeface="Sree Krushnadevaraya" pitchFamily="2" charset="0"/>
          </a:endParaRP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గొప్పలు చెప్పుకోడు.</a:t>
          </a:r>
          <a:endParaRPr lang="en" sz="1800" b="1" kern="1200" dirty="0">
            <a:latin typeface="Sree Krushnadevaraya" pitchFamily="2" charset="0"/>
            <a:cs typeface="Sree Krushnadevaraya" pitchFamily="2" charset="0"/>
          </a:endParaRP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అతనికి గర్వం లేదు.</a:t>
          </a:r>
          <a:endParaRPr lang="en" sz="1800" b="1" kern="1200" dirty="0">
            <a:latin typeface="Sree Krushnadevaraya" pitchFamily="2" charset="0"/>
            <a:cs typeface="Sree Krushnadevaraya" pitchFamily="2" charset="0"/>
          </a:endParaRP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68400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మొరటువాడు కాదు.</a:t>
          </a:r>
          <a:endParaRPr lang="en" sz="1800" b="1" kern="1200" dirty="0">
            <a:latin typeface="Sree Krushnadevaraya" pitchFamily="2" charset="0"/>
            <a:cs typeface="Sree Krushnadevaraya" pitchFamily="2" charset="0"/>
          </a:endParaRP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ఇది స్వార్థం కాదు.</a:t>
          </a:r>
          <a:endParaRPr lang="es-ES" sz="1800" b="1" kern="1200" dirty="0">
            <a:latin typeface="Sree Krushnadevaraya" pitchFamily="2" charset="0"/>
            <a:cs typeface="Sree Krushnadevaraya" pitchFamily="2" charset="0"/>
          </a:endParaRP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61200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అతనికి అంత త్వరగా కోపం రాదు.</a:t>
          </a:r>
          <a:endParaRPr lang="es-ES" sz="1800" b="1" kern="1200" dirty="0">
            <a:latin typeface="Sree Krushnadevaraya" pitchFamily="2" charset="0"/>
            <a:cs typeface="Sree Krushnadevaraya" pitchFamily="2" charset="0"/>
          </a:endParaRP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అతను పగ పెంచుకోడు.</a:t>
          </a:r>
          <a:endParaRPr lang="es-ES" sz="1800" b="1" kern="1200" dirty="0">
            <a:latin typeface="Sree Krushnadevaraya" pitchFamily="2" charset="0"/>
            <a:cs typeface="Sree Krushnadevaraya" pitchFamily="2" charset="0"/>
          </a:endParaRP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720000" rIns="34290" bIns="22860" numCol="1" spcCol="1270" anchor="b" anchorCtr="0">
          <a:noAutofit/>
        </a:bodyPr>
        <a:lstStyle/>
        <a:p>
          <a:pPr marL="0" lvl="0" indent="0" algn="ctr" defTabSz="800100">
            <a:lnSpc>
              <a:spcPct val="50000"/>
            </a:lnSpc>
            <a:spcBef>
              <a:spcPct val="0"/>
            </a:spcBef>
            <a:spcAft>
              <a:spcPct val="35000"/>
            </a:spcAft>
            <a:buNone/>
          </a:pPr>
          <a:r>
            <a:rPr lang="te-IN" sz="1800" b="1" kern="1200" dirty="0">
              <a:latin typeface="Sree Krushnadevaraya" pitchFamily="2" charset="0"/>
              <a:cs typeface="Sree Krushnadevaraya" pitchFamily="2" charset="0"/>
            </a:rPr>
            <a:t>అతడు చెడును చూసి సంతోషించడు.</a:t>
          </a:r>
          <a:endParaRPr lang="es-ES" sz="1800" b="1" kern="1200" dirty="0">
            <a:latin typeface="Sree Krushnadevaraya" pitchFamily="2" charset="0"/>
            <a:cs typeface="Sree Krushnadevaraya" pitchFamily="2" charset="0"/>
          </a:endParaRP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ముందుగా ప్రకటించబడిన భవిష్యత్ సంఘటనలు—అవి షరతులతో కూడినవి కానట్లయితే—తప్పక జరిగి తీరాలి (ద్వితీయోపదేశకాండము 18:22; యిర్మీయా 28:8-9; యోనా 4:2).</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b" anchorCtr="0">
          <a:noAutofit/>
        </a:bodyPr>
        <a:lstStyle/>
        <a:p>
          <a:pPr marL="0" lvl="0" indent="0" algn="l"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అతని సందేశం పూర్వపు ప్రవక్తల సందేశానికి అనుగుణంగా ఉండాలి</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(ద్వితీయోపదేశకాండము 13:1-3; యెషయా 8:20)</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b" anchorCtr="0">
          <a:noAutofit/>
        </a:bodyPr>
        <a:lstStyle/>
        <a:p>
          <a:pPr marL="0" lvl="0" indent="0" algn="l" defTabSz="889000">
            <a:lnSpc>
              <a:spcPct val="4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అతను యేసు దేహధారణకు సాక్ష్యం ఇవ్వాలి</a:t>
          </a:r>
          <a:endParaRPr lang="en-I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a:p>
          <a:pPr marL="0" lvl="0" indent="0" algn="l" defTabSz="889000">
            <a:lnSpc>
              <a:spcPct val="4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యోహాను 4:1-3)</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అతను బోధించే బైబిల్ సందేశానికి అనుగుణంగానే అతని జీవితం ఉండాలి (మత్తయి 7:15-20).</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6.jpeg"/><Relationship Id="rId7" Type="http://schemas.openxmlformats.org/officeDocument/2006/relationships/diagramColors" Target="../diagrams/colors2.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4.wdp"/><Relationship Id="rId4" Type="http://schemas.openxmlformats.org/officeDocument/2006/relationships/diagramData" Target="../diagrams/data2.xml"/><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0.jpeg"/><Relationship Id="rId4" Type="http://schemas.openxmlformats.org/officeDocument/2006/relationships/diagramLayout" Target="../diagrams/layout3.xml"/><Relationship Id="rId9" Type="http://schemas.openxmlformats.org/officeDocument/2006/relationships/image" Target="../media/image49.jpeg"/></Relationships>
</file>

<file path=ppt/slides/_rels/slide1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6.png"/><Relationship Id="rId7" Type="http://schemas.microsoft.com/office/2007/relationships/hdphoto" Target="../media/hdphoto3.wdp"/><Relationship Id="rId12"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7.jpeg"/><Relationship Id="rId5" Type="http://schemas.openxmlformats.org/officeDocument/2006/relationships/diagramQuickStyle" Target="../diagrams/quickStyle1.xml"/><Relationship Id="rId10" Type="http://schemas.openxmlformats.org/officeDocument/2006/relationships/image" Target="../media/image26.svg"/><Relationship Id="rId4" Type="http://schemas.openxmlformats.org/officeDocument/2006/relationships/diagramLayout" Target="../diagrams/layout1.xml"/><Relationship Id="rId9"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1, 2 పత్రికలు</a:t>
            </a:r>
            <a:endParaRPr lang="en-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6">
              <a:shade val="50000"/>
            </a:schemeClr>
          </a:lnRef>
          <a:fillRef idx="1">
            <a:schemeClr val="accent6"/>
          </a:fillRef>
          <a:effectRef idx="0">
            <a:schemeClr val="accent6"/>
          </a:effectRef>
          <a:fontRef idx="minor">
            <a:schemeClr val="lt1"/>
          </a:fontRef>
        </p:style>
        <p:txBody>
          <a:bodyPr tIns="396000" rtlCol="0" anchor="t"/>
          <a:lstStyle/>
          <a:p>
            <a:pPr algn="ctr"/>
            <a:r>
              <a:rPr lang="en-US" sz="80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6</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r>
              <a:rPr lang="te-IN" sz="6600" b="1" spc="300" dirty="0">
                <a:ln w="10160">
                  <a:solidFill>
                    <a:sysClr val="windowText" lastClr="000000"/>
                  </a:solidFill>
                  <a:prstDash val="solid"/>
                </a:ln>
                <a:solidFill>
                  <a:sysClr val="windowText" lastClr="000000"/>
                </a:solidFill>
                <a:effectLst>
                  <a:glow rad="101600">
                    <a:schemeClr val="accent4">
                      <a:satMod val="175000"/>
                      <a:alpha val="40000"/>
                    </a:schemeClr>
                  </a:glow>
                  <a:outerShdw blurRad="38100" dist="22860" dir="5400000" algn="tl" rotWithShape="0">
                    <a:srgbClr val="00B0F0"/>
                  </a:outerShdw>
                </a:effectLst>
                <a:latin typeface="Sree Krushnadevaraya" pitchFamily="2" charset="0"/>
                <a:cs typeface="Sree Krushnadevaraya" pitchFamily="2" charset="0"/>
              </a:rPr>
              <a:t>ఆత్మీయ వరములు</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a:t>
            </a:r>
            <a:r>
              <a:rPr lang="te-IN"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47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859960397"/>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68240"/>
            <a:ext cx="9577388" cy="769441"/>
          </a:xfrm>
          <a:prstGeom prst="rect">
            <a:avLst/>
          </a:prstGeom>
          <a:noFill/>
        </p:spPr>
        <p:txBody>
          <a:bodyPr wrap="square">
            <a:spAutoFit/>
          </a:bodyPr>
          <a:lstStyle/>
          <a:p>
            <a:pPr algn="ctr"/>
            <a:r>
              <a:rPr lang="te-I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Sree Krushnadevaraya" pitchFamily="2" charset="0"/>
                <a:cs typeface="Sree Krushnadevaraya" pitchFamily="2" charset="0"/>
              </a:rPr>
              <a:t>ప్రేమ యొక్క శ్రేష్ఠత</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23007"/>
            <a:ext cx="9577388" cy="584775"/>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కృపావరములలో శ్రేష్ఠమైన వాటిని ఆసక్తితో అపేక్షించుడి. ఇదియుగాక సర్వోత్తమమైన మార్గమును మీకు చూపుచున్నాను</a:t>
            </a:r>
            <a:r>
              <a:rPr lang="en"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p>
          <a:p>
            <a:pPr algn="ctr"/>
            <a:r>
              <a:rPr lang="en" sz="1400"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1400"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 12:31</a:t>
            </a:r>
            <a:r>
              <a:rPr lang="en" sz="1400"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endParaRPr lang="es-ES" b="1" dirty="0">
              <a:solidFill>
                <a:schemeClr val="accent3">
                  <a:lumMod val="60000"/>
                  <a:lumOff val="4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448052" cy="224676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ప్రేమ అనేది ఒక వరం కాదు, అది "అత్యుత్తమమైన మార్గం" (1 కొరింథీయులకు 12:31). విశ్వాసి జీవితంలో అది పరిశుద్ధాత్మ ఫలమై ఉన్నది (గలతీయులకు 5:22). ఆత్మీయ వరాలను ప్రేమ ద్వారానే సరిగ్గా వినియోగించుకోగలము.</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686096"/>
            <a:ext cx="6465092"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ప్రేమ లేకపోతే, పరభాషల వరం "మ్రోగే గంట లేదా శబ్దముచేయు తాళము" వంటిదే. ప్రేమ లేకపోతే ప్రవచన వరం, జ్ఞాన వరం మరియు విశ్వాస వరం ఏమాత్రం పనికిరావు. అలాగే, ప్రేమ లేకపోతే ఉదారత మరియు ప్రాణత్యాగం వంటివి కూడా నిష్ప్రయోజనం (1 కొరింథీయులకు 13:1-3).</a:t>
            </a:r>
            <a:endParaRPr lang="en" sz="2000" b="1" dirty="0">
              <a:latin typeface="Sree Krushnadevaraya" pitchFamily="2" charset="0"/>
              <a:cs typeface="Sree Krushnadevaraya" pitchFamily="2" charset="0"/>
            </a:endParaRP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ఆధ్యాత్మిక వరాలను వినియోగించడంలో సరైన ప్రవర్తనకు సంబంధించి 1 కొరింథీయులకు 13:4-7 ఒక బలమైన మార్గదర్శకాన్ని అందిస్తుంది: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192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60566" y="560665"/>
            <a:ext cx="5294397" cy="2554545"/>
          </a:xfrm>
          <a:prstGeom prst="rect">
            <a:avLst/>
          </a:prstGeom>
          <a:noFill/>
        </p:spPr>
        <p:txBody>
          <a:bodyPr wrap="square">
            <a:spAutoFit/>
          </a:bodyPr>
          <a:lstStyle/>
          <a:p>
            <a:pPr algn="ctr"/>
            <a:r>
              <a:rPr lang="te-IN" sz="8000" b="1" dirty="0">
                <a:ln w="13462">
                  <a:solidFill>
                    <a:schemeClr val="bg1"/>
                  </a:solidFill>
                  <a:prstDash val="solid"/>
                </a:ln>
                <a:solidFill>
                  <a:srgbClr val="7030A0"/>
                </a:solidFill>
                <a:effectLst>
                  <a:outerShdw dist="38100" dir="2700000" algn="bl" rotWithShape="0">
                    <a:schemeClr val="accent5"/>
                  </a:outerShdw>
                </a:effectLst>
                <a:latin typeface="Sree Krushnadevaraya" pitchFamily="2" charset="0"/>
                <a:cs typeface="Sree Krushnadevaraya" pitchFamily="2" charset="0"/>
              </a:rPr>
              <a:t>ఆత్మీయ వరములు</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54592"/>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te-I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rPr>
              <a:t>అన్యభాషల వరం</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461665"/>
          </a:xfrm>
          <a:prstGeom prst="rect">
            <a:avLst/>
          </a:prstGeom>
          <a:noFill/>
        </p:spPr>
        <p:txBody>
          <a:bodyPr wrap="square">
            <a:spAutoFit/>
          </a:bodyPr>
          <a:lstStyle/>
          <a:p>
            <a:pPr algn="ctr"/>
            <a:r>
              <a:rPr lang="en" sz="24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4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భాషతో మాటలాడువాడు అర్థము చెప్పు శక్తికలుగుటకై ప్రార్థన చేయవలెను.</a:t>
            </a:r>
            <a:r>
              <a:rPr lang="en" sz="2400"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1 కోరింథీయులకు 14:13</a:t>
            </a:r>
            <a:r>
              <a:rPr lang="en" b="1" dirty="0">
                <a:solidFill>
                  <a:schemeClr val="accent5">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202001"/>
            <a:ext cx="7600951"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భాషల వరం మరియు దాని సరైన ఉపయోగంపై పౌలు ఇచ్చిన ప్రాధాన్యతను బట్టి, కొరింథీ సంఘ సభ్యులు దానిని దుర్వినియోగం చేస్తూ, బహిరంగ ఆరాధనలో అస్తవ్యస్తతకు, గందరగోళానికి కారణమవుతున్నారని తెలుస్తోంది (1 కొరింథీ. 14:23).</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089607" y="4829599"/>
            <a:ext cx="4708522" cy="1938992"/>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వాస్తవానికి, ఈ ఆకాంక్ష అన్ని వరాలను కలుపుకొని ఉంటుంది (1 కొరింథీయులకు 14:1). "ప్రతివానికి ఆత్మ యొక్క ప్రత్యక్షత ఉమ్మడి ప్రయోజనం కోసం ఇవ్వబడుతుంది" అని పౌలు అప్పటికే స్పష్టం చేశారు (1 కొరింథీయులకు 12:7). కాబట్టి, అందరూ ఒకే రకమైన వరాలను పొందరు.</a:t>
            </a:r>
            <a:endParaRPr lang="en" sz="2000" b="1" dirty="0">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864021"/>
            <a:ext cx="7600951"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అందరూ అన్యభాషలలో మాట్లాడాలని పౌలు కోరుకోవడం, మనందరికీ ఆ వరం ఉండాలని భావించే వారిచేత తప్పుగా అర్థం చేసుకోబడింది (1 కొరింథీయులకు 14:5).</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331355"/>
            <a:ext cx="7600951"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'అన్యభాషల వరం' అనేది ఆ వ్యక్తికి తెలియని మానవ లేదా దేవదూతల భాషలను మాట్లాడే సామర్థ్యం (1 కొరింథీయులకు 13:1). వినేవారికి ఆ భాష అర్థం కానప్పుడు, దానికి అర్థం వివరించడం (అర్థం చెప్పడం) అవసరం (అపొస్తలుల కార్యములు 2:8; 1 కొరింథీయులకు 14:2, 13-14, 27-28).</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te-I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ప్రవచన వరము</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548086"/>
            <a:ext cx="12192000" cy="646331"/>
          </a:xfrm>
          <a:prstGeom prst="rect">
            <a:avLst/>
          </a:prstGeom>
          <a:noFill/>
        </p:spPr>
        <p:txBody>
          <a:bodyPr wrap="square">
            <a:spAutoFit/>
          </a:bodyPr>
          <a:lstStyle/>
          <a:p>
            <a:pPr algn="ctr"/>
            <a:r>
              <a:rPr lang="en" b="1" dirty="0">
                <a:solidFill>
                  <a:schemeClr val="accent6">
                    <a:lumMod val="50000"/>
                  </a:schemeClr>
                </a:solidFill>
                <a:latin typeface="Sree Krushnadevaraya" pitchFamily="2" charset="0"/>
                <a:cs typeface="Sree Krushnadevaraya" pitchFamily="2" charset="0"/>
              </a:rPr>
              <a:t>“</a:t>
            </a:r>
            <a:r>
              <a:rPr lang="te-IN" b="1" dirty="0">
                <a:solidFill>
                  <a:schemeClr val="accent6">
                    <a:lumMod val="50000"/>
                  </a:schemeClr>
                </a:solidFill>
                <a:latin typeface="Sree Krushnadevaraya" pitchFamily="2" charset="0"/>
                <a:cs typeface="Sree Krushnadevaraya" pitchFamily="2" charset="0"/>
              </a:rPr>
              <a:t>ఇందుచేత దేవుని ఆత్మవలన మాటలాడువాడెవడును యేసు శాపగ్రస్తుడని చెప్పడనియు, పరిశుద్ధాత్మవలన తప్ప ఎవడును యేసు ప్రభువని చెప్పలేడనియు నేను మీకు తెలియజేయుచున్నాను.</a:t>
            </a:r>
            <a:r>
              <a:rPr lang="en" b="1" dirty="0">
                <a:solidFill>
                  <a:schemeClr val="accent6">
                    <a:lumMod val="50000"/>
                  </a:schemeClr>
                </a:solidFill>
                <a:latin typeface="Sree Krushnadevaraya" pitchFamily="2" charset="0"/>
                <a:cs typeface="Sree Krushnadevaraya" pitchFamily="2" charset="0"/>
              </a:rPr>
              <a:t>” (</a:t>
            </a:r>
            <a:r>
              <a:rPr lang="te-IN" b="1" dirty="0">
                <a:solidFill>
                  <a:schemeClr val="accent6">
                    <a:lumMod val="50000"/>
                  </a:schemeClr>
                </a:solidFill>
                <a:latin typeface="Sree Krushnadevaraya" pitchFamily="2" charset="0"/>
                <a:cs typeface="Sree Krushnadevaraya" pitchFamily="2" charset="0"/>
              </a:rPr>
              <a:t>1 కోరింథీయులకు 12:3</a:t>
            </a:r>
            <a:r>
              <a:rPr lang="en" b="1" dirty="0">
                <a:solidFill>
                  <a:schemeClr val="accent6">
                    <a:lumMod val="50000"/>
                  </a:schemeClr>
                </a:solidFill>
                <a:latin typeface="Sree Krushnadevaraya" pitchFamily="2" charset="0"/>
                <a:cs typeface="Sree Krushnadevaraya" pitchFamily="2" charset="0"/>
              </a:rPr>
              <a:t>)</a:t>
            </a:r>
            <a:endParaRPr lang="es-ES" b="1" dirty="0">
              <a:solidFill>
                <a:schemeClr val="accent6">
                  <a:lumMod val="50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ప్రవచన వరాన్ని కేవలం భవిష్యత్తు సంఘటనలను ముందుగా చెప్పడానికే పరిమితం చేయకూడదు. ఆ వరం యొక్క ప్రధాన ఉద్దేశ్యం ఆత్మీయ క్షేమాభివృద్ధి, ప్రోత్సాహం మరియు ఓదార్పు (1 కొరింథీయులకు 14:3).</a:t>
            </a:r>
            <a:endParaRPr lang="en" sz="2000" b="1" dirty="0">
              <a:latin typeface="Sree Krushnadevaraya" pitchFamily="2" charset="0"/>
              <a:cs typeface="Sree Krushnadevaraya" pitchFamily="2" charset="0"/>
            </a:endParaRP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242294836"/>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819001"/>
            <a:ext cx="4240330" cy="2431435"/>
          </a:xfrm>
          <a:prstGeom prst="rect">
            <a:avLst/>
          </a:prstGeom>
          <a:noFill/>
        </p:spPr>
        <p:txBody>
          <a:bodyPr wrap="square">
            <a:spAutoFit/>
          </a:bodyPr>
          <a:lstStyle/>
          <a:p>
            <a:pPr>
              <a:spcBef>
                <a:spcPts val="600"/>
              </a:spcBef>
            </a:pPr>
            <a:r>
              <a:rPr lang="te-IN" sz="1900" b="1" dirty="0">
                <a:latin typeface="Sree Krushnadevaraya" pitchFamily="2" charset="0"/>
                <a:cs typeface="Sree Krushnadevaraya" pitchFamily="2" charset="0"/>
              </a:rPr>
              <a:t>పౌలు ఈ వరాన్ని ఇతర వరాల కంటే ఎక్కువగా ఎత్తిచూపుతాడు (1 కొరింథీయులకు 14:1, 4, 22-25). అయితే, గందరగోళం ఏర్పడకుండా దీనిని సరైన పద్ధతిలో ఉపయోగించాలని కూడా అతను నొక్కిచెబుతాడు: "అయితే సమస్తమును మర్యాదగాను క్రమముగాను జరుగనియ్యుడి" (1 కొరింథీయులకు 14:40; 1 కొరింథీయులకు 14:29-33 చూడండి).</a:t>
            </a:r>
            <a:endParaRPr lang="en" sz="1900" b="1" dirty="0">
              <a:latin typeface="Sree Krushnadevaraya" pitchFamily="2" charset="0"/>
              <a:cs typeface="Sree Krushnadevaraya" pitchFamily="2" charset="0"/>
            </a:endParaRP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5133354"/>
            <a:ext cx="4244741" cy="163121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'శేష సంఘం' (</a:t>
            </a:r>
            <a:r>
              <a:rPr lang="en-IN" sz="2000" b="1" dirty="0">
                <a:latin typeface="Sree Krushnadevaraya" pitchFamily="2" charset="0"/>
                <a:cs typeface="Sree Krushnadevaraya" pitchFamily="2" charset="0"/>
              </a:rPr>
              <a:t>remnant church) </a:t>
            </a:r>
            <a:r>
              <a:rPr lang="te-IN" sz="2000" b="1" dirty="0">
                <a:latin typeface="Sree Krushnadevaraya" pitchFamily="2" charset="0"/>
                <a:cs typeface="Sree Krushnadevaraya" pitchFamily="2" charset="0"/>
              </a:rPr>
              <a:t>యొక్క ఒక విశిష్టమైన వరంగా, ఇది ఎల్లెన్ జి. వైట్ జీవితం మరియు కార్యాలలో ప్రత్యేకంగా వ్యక్తమైంది (ప్రకటన 12:17; 19:10). అయితే, నిజమైన ప్రవక్తను మనం ఎలా గుర్తించగలము?</a:t>
            </a:r>
            <a:endParaRPr lang="en" sz="2000" b="1" dirty="0">
              <a:latin typeface="Sree Krushnadevaraya" pitchFamily="2" charset="0"/>
              <a:cs typeface="Sree Krushnadevaraya" pitchFamily="2" charset="0"/>
            </a:endParaRP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102204"/>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970591"/>
          </a:xfrm>
          <a:prstGeom prst="rect">
            <a:avLst/>
          </a:prstGeom>
          <a:noFill/>
        </p:spPr>
        <p:txBody>
          <a:bodyPr wrap="square">
            <a:spAutoFit/>
          </a:bodyPr>
          <a:lstStyle/>
          <a:p>
            <a:pPr>
              <a:spcBef>
                <a:spcPts val="600"/>
              </a:spcBef>
            </a:pPr>
            <a:r>
              <a:rPr lang="te-IN" sz="2600" b="1" dirty="0">
                <a:latin typeface="Sree Krushnadevaraya" pitchFamily="2" charset="0"/>
                <a:cs typeface="Sree Krushnadevaraya" pitchFamily="2" charset="0"/>
              </a:rPr>
              <a:t>“ప్రభువు ఏర్పాటులన్నింటిలోనూ, స్త్రీపురుషులకు వివిధ రకాల వరాలను అనుగ్రహించే ఆయన ప్రణాళిక అత్యంత సుందరమైనది. సంఘం అనేది ఆయన తోట; అది రకరకాల చెట్లు, మొక్కలు మరియు పూలతో అలంకరించబడి ఉంటుంది. హిస్సోపు మొక్క దేవదారు వృక్షం అంత పరిమాణాన్ని పొందాలని గానీ, లేదా ఆలివ్ చెట్టు గంభీరమైన తాటి చెట్టు అంత ఎత్తుకు ఎదగాలని గానీ ఆయన ఆశించరు. చాలామంది పరిమితమైన ఆధ్యాత్మిక మరియు మేధోపరమైన శిక్షణను మాత్రమే పొంది ఉండవచ్చు, కానీ వారు ఆయనపై విశ్వాసం ఉంచి వినయంతో శ్రమిస్తే, వారి కోసం కూడా దేవుని వద్ద ఒక పని ఉంటుంది...”</a:t>
            </a:r>
          </a:p>
          <a:p>
            <a:pPr>
              <a:spcBef>
                <a:spcPts val="600"/>
              </a:spcBef>
            </a:pPr>
            <a:r>
              <a:rPr lang="te-IN" sz="2600" b="1" dirty="0">
                <a:latin typeface="Sree Krushnadevaraya" pitchFamily="2" charset="0"/>
                <a:cs typeface="Sree Krushnadevaraya" pitchFamily="2" charset="0"/>
              </a:rPr>
              <a:t>పనివారు ఒకరికొకరు అవసరమనే భావన కలిగేలా, వేర్వేరు వ్యక్తులకు వేర్వేరు వరాలు ఇవ్వబడతాయి. దేవుడే ఈ వరాలను అనుగ్రహిస్తారు; ఇవి ఆయన సేవలో వినియోగించబడాలి—అవి ఆ వరాలు కలిగిన వారిని గొప్ప చేసుకోవడానికో లేదా మనిషిని ఉన్నతుడిగా చూపడానికో కాకుండా, లోక రక్షకుడిని మహిమపరచడానికే ఉపయోగపడాలి. అసత్యాన్ని కాక సత్యాన్ని చాటడం ద్వారా, సమస్త మానవాళి మేలు కోసం వీటిని వినియోగించాలి.</a:t>
            </a:r>
            <a:endParaRPr lang="en" sz="26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7152768" y="5767060"/>
            <a:ext cx="4943982" cy="400110"/>
          </a:xfrm>
          <a:prstGeom prst="rect">
            <a:avLst/>
          </a:prstGeom>
          <a:noFill/>
        </p:spPr>
        <p:txBody>
          <a:bodyPr wrap="none" rtlCol="0">
            <a:spAutoFit/>
          </a:bodyPr>
          <a:lstStyle/>
          <a:p>
            <a:pPr algn="r"/>
            <a:r>
              <a:rPr lang="te-IN" sz="2000" b="1" dirty="0">
                <a:latin typeface="Sree Krushnadevaraya" pitchFamily="2" charset="0"/>
                <a:cs typeface="Sree Krushnadevaraya" pitchFamily="2" charset="0"/>
              </a:rPr>
              <a:t>ఈ. జి. వైట్</a:t>
            </a:r>
            <a:r>
              <a:rPr lang="en-IN" sz="2000" b="1" dirty="0">
                <a:latin typeface="Sree Krushnadevaraya" pitchFamily="2" charset="0"/>
                <a:cs typeface="Sree Krushnadevaraya" pitchFamily="2" charset="0"/>
              </a:rPr>
              <a:t> (</a:t>
            </a:r>
            <a:r>
              <a:rPr lang="te-IN" sz="2000" b="1" dirty="0">
                <a:latin typeface="Sree Krushnadevaraya" pitchFamily="2" charset="0"/>
                <a:cs typeface="Sree Krushnadevaraya" pitchFamily="2" charset="0"/>
              </a:rPr>
              <a:t>మీరు అధికారాన్ని అందుకుంటారు, జూలై 1)</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te-I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ఆత్మీయ వరములు</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954107"/>
          </a:xfrm>
          <a:prstGeom prst="rect">
            <a:avLst/>
          </a:prstGeom>
          <a:noFill/>
        </p:spPr>
        <p:txBody>
          <a:bodyPr wrap="square" rtlCol="0">
            <a:spAutoFit/>
          </a:bodyPr>
          <a:lstStyle/>
          <a:p>
            <a:pPr algn="ctr"/>
            <a:r>
              <a:rPr lang="te-IN" sz="2800" b="1" dirty="0">
                <a:solidFill>
                  <a:srgbClr val="FFEFCA"/>
                </a:solidFill>
                <a:effectLst>
                  <a:outerShdw blurRad="38100" dist="38100" dir="2700000" algn="tl">
                    <a:srgbClr val="000000">
                      <a:alpha val="43137"/>
                    </a:srgbClr>
                  </a:outerShdw>
                </a:effectLst>
                <a:latin typeface="Sree Krushnadevaraya" pitchFamily="2" charset="0"/>
                <a:cs typeface="Sree Krushnadevaraya" pitchFamily="2" charset="0"/>
              </a:rPr>
              <a:t>ఆగస్టు 8, 2026కి పాఠం 6</a:t>
            </a:r>
            <a:endParaRPr lang="en" sz="2800" b="1" dirty="0">
              <a:solidFill>
                <a:srgbClr val="FFEFCA"/>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470246" y="243220"/>
            <a:ext cx="4921154" cy="2123658"/>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US" sz="28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rPr>
              <a:t>“</a:t>
            </a:r>
            <a:r>
              <a:rPr lang="te-IN" sz="2800" b="1" dirty="0">
                <a:solidFill>
                  <a:srgbClr val="A02B93">
                    <a:lumMod val="75000"/>
                  </a:srgbClr>
                </a:solidFill>
                <a:latin typeface="Sree Krushnadevaraya" pitchFamily="2" charset="0"/>
                <a:cs typeface="Sree Krushnadevaraya" pitchFamily="2" charset="0"/>
              </a:rPr>
              <a:t>ప్రేమ కలిగియుండుటకు ప్రయాసపడుడి. ఆత్మ సంబంధమైన వరములను ఆసక్తితో అపేక్షించుడి; విశేషముగా మీరు ప్రవచనవరము అపేక్షించుడి.</a:t>
            </a:r>
            <a:r>
              <a:rPr kumimoji="0" lang="en-US" sz="28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rPr>
              <a:t>”</a:t>
            </a:r>
            <a:endParaRPr kumimoji="0" lang="es-ES" sz="28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endParaRPr>
          </a:p>
          <a:p>
            <a:pPr lvl="0" algn="ctr">
              <a:defRPr/>
            </a:pPr>
            <a:r>
              <a:rPr kumimoji="0" lang="es-ES" sz="20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rPr>
              <a:t>(</a:t>
            </a:r>
            <a:r>
              <a:rPr lang="te-IN" sz="2000" b="1" dirty="0">
                <a:solidFill>
                  <a:srgbClr val="A02B93">
                    <a:lumMod val="75000"/>
                  </a:srgbClr>
                </a:solidFill>
                <a:latin typeface="Sree Krushnadevaraya" pitchFamily="2" charset="0"/>
                <a:cs typeface="Sree Krushnadevaraya" pitchFamily="2" charset="0"/>
              </a:rPr>
              <a:t>1 కోరింథీయులకు 14:1</a:t>
            </a:r>
            <a:r>
              <a:rPr kumimoji="0" lang="es-ES" sz="20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rPr>
              <a:t>)</a:t>
            </a:r>
            <a:endParaRPr kumimoji="0" lang="es-ES" sz="2800" b="1" i="0" u="none" strike="noStrike" kern="1200" cap="none" spc="0" normalizeH="0" baseline="0" noProof="0" dirty="0">
              <a:ln>
                <a:noFill/>
              </a:ln>
              <a:solidFill>
                <a:srgbClr val="A02B93">
                  <a:lumMod val="75000"/>
                </a:srgbClr>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27468"/>
          </a:xfrm>
          <a:prstGeom prst="rect">
            <a:avLst/>
          </a:prstGeom>
          <a:noFill/>
          <a:effectLst/>
        </p:spPr>
        <p:txBody>
          <a:bodyPr wrap="square" tIns="72000" rtlCol="0">
            <a:spAutoFit/>
          </a:bodyPr>
          <a:lstStyle/>
          <a:p>
            <a:pPr>
              <a:lnSpc>
                <a:spcPts val="2400"/>
              </a:lnSpc>
            </a:pPr>
            <a:r>
              <a:rPr lang="en" sz="2000" b="1" dirty="0">
                <a:highlight>
                  <a:srgbClr val="FC918D"/>
                </a:highlight>
                <a:latin typeface="Sree Krushnadevaraya" pitchFamily="2" charset="0"/>
                <a:cs typeface="Sree Krushnadevaraya" pitchFamily="2" charset="0"/>
              </a:rPr>
              <a:t> </a:t>
            </a:r>
            <a:r>
              <a:rPr lang="te-IN" sz="2000" b="1" dirty="0">
                <a:highlight>
                  <a:srgbClr val="FC918D"/>
                </a:highlight>
                <a:latin typeface="Sree Krushnadevaraya" pitchFamily="2" charset="0"/>
                <a:cs typeface="Sree Krushnadevaraya" pitchFamily="2" charset="0"/>
              </a:rPr>
              <a:t>ఆధ్యాత్మిక బహుమతులు</a:t>
            </a:r>
            <a:r>
              <a:rPr lang="en" sz="2000" b="1" dirty="0">
                <a:highlight>
                  <a:srgbClr val="FC918D"/>
                </a:highlight>
                <a:latin typeface="Sree Krushnadevaraya" pitchFamily="2" charset="0"/>
                <a:cs typeface="Sree Krushnadevaraya" pitchFamily="2" charset="0"/>
              </a:rPr>
              <a:t>:</a:t>
            </a:r>
          </a:p>
          <a:p>
            <a:pPr lvl="1">
              <a:spcBef>
                <a:spcPts val="600"/>
              </a:spcBef>
            </a:pPr>
            <a:r>
              <a:rPr lang="te-IN" sz="2000" b="1" dirty="0">
                <a:latin typeface="Sree Krushnadevaraya" pitchFamily="2" charset="0"/>
                <a:cs typeface="Sree Krushnadevaraya" pitchFamily="2" charset="0"/>
              </a:rPr>
              <a:t>అనేక బహుమతులు, ఒకే దాత</a:t>
            </a:r>
            <a:r>
              <a:rPr lang="en" sz="2000" b="1" dirty="0">
                <a:latin typeface="Sree Krushnadevaraya" pitchFamily="2" charset="0"/>
                <a:cs typeface="Sree Krushnadevaraya" pitchFamily="2" charset="0"/>
              </a:rPr>
              <a:t>.</a:t>
            </a:r>
          </a:p>
          <a:p>
            <a:pPr lvl="1">
              <a:spcBef>
                <a:spcPts val="600"/>
              </a:spcBef>
            </a:pPr>
            <a:r>
              <a:rPr lang="te-IN" sz="2000" b="1" dirty="0">
                <a:latin typeface="Sree Krushnadevaraya" pitchFamily="2" charset="0"/>
                <a:cs typeface="Sree Krushnadevaraya" pitchFamily="2" charset="0"/>
              </a:rPr>
              <a:t>అనేక అవయవాలు, ఒకే శరీరం</a:t>
            </a:r>
            <a:r>
              <a:rPr lang="en" sz="2000" b="1" dirty="0">
                <a:latin typeface="Sree Krushnadevaraya" pitchFamily="2" charset="0"/>
                <a:cs typeface="Sree Krushnadevaraya" pitchFamily="2" charset="0"/>
              </a:rPr>
              <a:t>.</a:t>
            </a:r>
          </a:p>
          <a:p>
            <a:pPr>
              <a:spcBef>
                <a:spcPts val="1800"/>
              </a:spcBef>
            </a:pPr>
            <a:r>
              <a:rPr lang="en" sz="2000" b="1" dirty="0">
                <a:highlight>
                  <a:srgbClr val="FCBE62"/>
                </a:highlight>
                <a:latin typeface="Sree Krushnadevaraya" pitchFamily="2" charset="0"/>
                <a:cs typeface="Sree Krushnadevaraya" pitchFamily="2" charset="0"/>
              </a:rPr>
              <a:t> </a:t>
            </a:r>
            <a:r>
              <a:rPr lang="te-IN" sz="2000" b="1" dirty="0">
                <a:highlight>
                  <a:srgbClr val="FCBE62"/>
                </a:highlight>
                <a:latin typeface="Sree Krushnadevaraya" pitchFamily="2" charset="0"/>
                <a:cs typeface="Sree Krushnadevaraya" pitchFamily="2" charset="0"/>
              </a:rPr>
              <a:t>ఏకం చేసే అంశం</a:t>
            </a:r>
            <a:r>
              <a:rPr lang="en" sz="2000" b="1" dirty="0">
                <a:highlight>
                  <a:srgbClr val="FCBE62"/>
                </a:highlight>
                <a:latin typeface="Sree Krushnadevaraya" pitchFamily="2" charset="0"/>
                <a:cs typeface="Sree Krushnadevaraya" pitchFamily="2" charset="0"/>
              </a:rPr>
              <a:t>:</a:t>
            </a:r>
          </a:p>
          <a:p>
            <a:pPr lvl="1">
              <a:spcBef>
                <a:spcPts val="600"/>
              </a:spcBef>
            </a:pPr>
            <a:r>
              <a:rPr lang="te-IN" sz="2000" b="1" dirty="0">
                <a:latin typeface="Sree Krushnadevaraya" pitchFamily="2" charset="0"/>
                <a:cs typeface="Sree Krushnadevaraya" pitchFamily="2" charset="0"/>
              </a:rPr>
              <a:t>ప్రేమ యొక్క శ్రేష్ఠత</a:t>
            </a:r>
            <a:r>
              <a:rPr lang="en" sz="2000" b="1" dirty="0">
                <a:latin typeface="Sree Krushnadevaraya" pitchFamily="2" charset="0"/>
                <a:cs typeface="Sree Krushnadevaraya" pitchFamily="2" charset="0"/>
              </a:rPr>
              <a:t>.</a:t>
            </a:r>
          </a:p>
          <a:p>
            <a:pPr>
              <a:spcBef>
                <a:spcPts val="1800"/>
              </a:spcBef>
            </a:pPr>
            <a:r>
              <a:rPr lang="en" sz="2000" b="1" dirty="0">
                <a:highlight>
                  <a:srgbClr val="8ABDEA"/>
                </a:highlight>
                <a:latin typeface="Sree Krushnadevaraya" pitchFamily="2" charset="0"/>
                <a:cs typeface="Sree Krushnadevaraya" pitchFamily="2" charset="0"/>
              </a:rPr>
              <a:t> </a:t>
            </a:r>
            <a:r>
              <a:rPr lang="te-IN" sz="2000" b="1" dirty="0">
                <a:highlight>
                  <a:srgbClr val="8ABDEA"/>
                </a:highlight>
                <a:latin typeface="Sree Krushnadevaraya" pitchFamily="2" charset="0"/>
                <a:cs typeface="Sree Krushnadevaraya" pitchFamily="2" charset="0"/>
              </a:rPr>
              <a:t>ఆత్మీయ వరములు</a:t>
            </a:r>
            <a:r>
              <a:rPr lang="en" sz="2000" b="1" dirty="0">
                <a:highlight>
                  <a:srgbClr val="8ABDEA"/>
                </a:highlight>
                <a:latin typeface="Sree Krushnadevaraya" pitchFamily="2" charset="0"/>
                <a:cs typeface="Sree Krushnadevaraya" pitchFamily="2" charset="0"/>
              </a:rPr>
              <a:t>:</a:t>
            </a:r>
          </a:p>
          <a:p>
            <a:pPr lvl="1">
              <a:spcBef>
                <a:spcPts val="600"/>
              </a:spcBef>
            </a:pPr>
            <a:r>
              <a:rPr lang="te-IN" sz="2000" b="1" dirty="0">
                <a:latin typeface="Sree Krushnadevaraya" pitchFamily="2" charset="0"/>
                <a:cs typeface="Sree Krushnadevaraya" pitchFamily="2" charset="0"/>
              </a:rPr>
              <a:t>అన్యభాషల వరం</a:t>
            </a:r>
            <a:r>
              <a:rPr lang="en" sz="2000" b="1" dirty="0">
                <a:latin typeface="Sree Krushnadevaraya" pitchFamily="2" charset="0"/>
                <a:cs typeface="Sree Krushnadevaraya" pitchFamily="2" charset="0"/>
              </a:rPr>
              <a:t>.</a:t>
            </a:r>
          </a:p>
          <a:p>
            <a:pPr lvl="1">
              <a:spcBef>
                <a:spcPts val="600"/>
              </a:spcBef>
            </a:pPr>
            <a:r>
              <a:rPr lang="te-IN" sz="2000" b="1" dirty="0">
                <a:latin typeface="Sree Krushnadevaraya" pitchFamily="2" charset="0"/>
                <a:cs typeface="Sree Krushnadevaraya" pitchFamily="2" charset="0"/>
              </a:rPr>
              <a:t>ప్రవచన వరము</a:t>
            </a:r>
            <a:r>
              <a:rPr lang="es-ES" sz="2000" b="1" dirty="0">
                <a:latin typeface="Sree Krushnadevaraya" pitchFamily="2" charset="0"/>
                <a:cs typeface="Sree Krushnadevaraya" pitchFamily="2" charset="0"/>
              </a:rPr>
              <a:t>.</a:t>
            </a:r>
            <a:endParaRPr lang="en" sz="2000" b="1" dirty="0">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కొరింథులోని సంఘం వివిధ సమస్యలపై విభజించబడిందని స్పష్టమైంది. వారు బోధకుల గురించి విభేదించారు; ఎలా తినాలో గురించి; వివాహం చేసుకోవాలా లేదా ఒంటరిగా ఉండాలా అనే దాని గురించి; మరియు ఆధ్యాత్మిక బహుమతుల్లో ఏది ఎక్కువగా గౌరవించబడాలి.</a:t>
            </a:r>
            <a:endParaRPr lang="en" sz="2000" b="1" dirty="0">
              <a:latin typeface="Sree Krushnadevaraya" pitchFamily="2" charset="0"/>
              <a:cs typeface="Sree Krushnadevaraya" pitchFamily="2" charset="0"/>
            </a:endParaRP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ఏ బహుమతి ఉత్తమమైనది? ఏదీ లేదు! ఎందుకు?</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అతను ప్రారంభ సమస్యలకు సమాధానమిచ్చిన తర్వాత, పాల్ ఆధ్యాత్మిక బహుమతులు ఒక సమస్య నుండి ఐక్యత యొక్క సాధనంగా ఎలా మారతాయో చూపించాడు (1 కొరి. 12-14).</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554545"/>
          </a:xfrm>
          <a:prstGeom prst="rect">
            <a:avLst/>
          </a:prstGeom>
          <a:noFill/>
        </p:spPr>
        <p:txBody>
          <a:bodyPr wrap="square">
            <a:spAutoFit/>
          </a:bodyPr>
          <a:lstStyle/>
          <a:p>
            <a:pPr algn="ctr"/>
            <a:r>
              <a:rPr lang="te-IN" sz="80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Sree Krushnadevaraya" pitchFamily="2" charset="0"/>
                <a:cs typeface="Sree Krushnadevaraya" pitchFamily="2" charset="0"/>
              </a:rPr>
              <a:t>ఆధ్యాత్మిక బహుమతులు</a:t>
            </a:r>
            <a:endParaRPr lang="en" sz="80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68240" y="109184"/>
            <a:ext cx="10067923" cy="830997"/>
          </a:xfrm>
          <a:prstGeom prst="rect">
            <a:avLst/>
          </a:prstGeom>
          <a:noFill/>
        </p:spPr>
        <p:txBody>
          <a:bodyPr wrap="square">
            <a:spAutoFit/>
          </a:bodyPr>
          <a:lstStyle/>
          <a:p>
            <a:pPr algn="ctr"/>
            <a:r>
              <a:rPr lang="te-IN" sz="48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Sree Krushnadevaraya" pitchFamily="2" charset="0"/>
                <a:cs typeface="Sree Krushnadevaraya" pitchFamily="2" charset="0"/>
              </a:rPr>
              <a:t>అనేక బహుమతులు, ఒకే దాత</a:t>
            </a:r>
            <a:endParaRPr lang="en" sz="48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461665"/>
          </a:xfrm>
          <a:prstGeom prst="rect">
            <a:avLst/>
          </a:prstGeom>
          <a:noFill/>
        </p:spPr>
        <p:txBody>
          <a:bodyPr wrap="square">
            <a:spAutoFit/>
          </a:bodyPr>
          <a:lstStyle/>
          <a:p>
            <a:pPr algn="ctr"/>
            <a:r>
              <a:rPr lang="en" sz="2400" b="1" dirty="0">
                <a:solidFill>
                  <a:schemeClr val="accent5">
                    <a:lumMod val="50000"/>
                  </a:schemeClr>
                </a:solidFill>
                <a:latin typeface="Sree Krushnadevaraya" pitchFamily="2" charset="0"/>
                <a:cs typeface="Sree Krushnadevaraya" pitchFamily="2" charset="0"/>
              </a:rPr>
              <a:t>“</a:t>
            </a:r>
            <a:r>
              <a:rPr lang="te-IN" sz="2400" b="1" dirty="0">
                <a:solidFill>
                  <a:schemeClr val="accent5">
                    <a:lumMod val="50000"/>
                  </a:schemeClr>
                </a:solidFill>
                <a:latin typeface="Sree Krushnadevaraya" pitchFamily="2" charset="0"/>
                <a:cs typeface="Sree Krushnadevaraya" pitchFamily="2" charset="0"/>
              </a:rPr>
              <a:t>కృపావరములు నానావిధములుగా ఉన్నవి గాని ఆత్మ యొక్కడే.</a:t>
            </a:r>
            <a:r>
              <a:rPr lang="en" sz="2400" b="1" dirty="0">
                <a:solidFill>
                  <a:schemeClr val="accent5">
                    <a:lumMod val="50000"/>
                  </a:schemeClr>
                </a:solidFill>
                <a:latin typeface="Sree Krushnadevaraya" pitchFamily="2" charset="0"/>
                <a:cs typeface="Sree Krushnadevaraya" pitchFamily="2" charset="0"/>
              </a:rPr>
              <a:t>” </a:t>
            </a:r>
            <a:r>
              <a:rPr lang="en" b="1" dirty="0">
                <a:solidFill>
                  <a:schemeClr val="accent5">
                    <a:lumMod val="50000"/>
                  </a:schemeClr>
                </a:solidFill>
                <a:latin typeface="Sree Krushnadevaraya" pitchFamily="2" charset="0"/>
                <a:cs typeface="Sree Krushnadevaraya" pitchFamily="2" charset="0"/>
              </a:rPr>
              <a:t>(</a:t>
            </a:r>
            <a:r>
              <a:rPr lang="te-IN" b="1" dirty="0">
                <a:solidFill>
                  <a:schemeClr val="accent5">
                    <a:lumMod val="50000"/>
                  </a:schemeClr>
                </a:solidFill>
                <a:latin typeface="Sree Krushnadevaraya" pitchFamily="2" charset="0"/>
                <a:cs typeface="Sree Krushnadevaraya" pitchFamily="2" charset="0"/>
              </a:rPr>
              <a:t>1 కోరింథీయులకు 12:4</a:t>
            </a:r>
            <a:r>
              <a:rPr lang="en" b="1" dirty="0">
                <a:solidFill>
                  <a:schemeClr val="accent5">
                    <a:lumMod val="50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te-IN" sz="2000" b="1" dirty="0">
                <a:latin typeface="Sree Krushnadevaraya" pitchFamily="2" charset="0"/>
                <a:cs typeface="Sree Krushnadevaraya" pitchFamily="2" charset="0"/>
              </a:rPr>
              <a:t>ఆధ్యాత్మిక వరాలను ఎవరు ఇస్తారు? (1 కొరింథీయులకు 12:4-6)</a:t>
            </a:r>
            <a:endParaRPr lang="en" sz="2000" b="1" dirty="0">
              <a:latin typeface="Sree Krushnadevaraya" pitchFamily="2" charset="0"/>
              <a:cs typeface="Sree Krushnadevaraya" pitchFamily="2" charset="0"/>
            </a:endParaRP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3296416621"/>
              </p:ext>
            </p:extLst>
          </p:nvPr>
        </p:nvGraphicFramePr>
        <p:xfrm>
          <a:off x="114299" y="1517538"/>
          <a:ext cx="9563100" cy="145044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pPr>
                        <a:lnSpc>
                          <a:spcPct val="100000"/>
                        </a:lnSpc>
                      </a:pPr>
                      <a:r>
                        <a:rPr lang="en" sz="1600" b="1" dirty="0">
                          <a:latin typeface="Sree Krushnadevaraya" pitchFamily="2" charset="0"/>
                          <a:cs typeface="Sree Krushnadevaraya" pitchFamily="2" charset="0"/>
                        </a:rPr>
                        <a:t>1 </a:t>
                      </a:r>
                      <a:r>
                        <a:rPr lang="te-IN" sz="1600" b="1" dirty="0">
                          <a:latin typeface="Sree Krushnadevaraya" pitchFamily="2" charset="0"/>
                          <a:cs typeface="Sree Krushnadevaraya" pitchFamily="2" charset="0"/>
                        </a:rPr>
                        <a:t>కొరింథీ</a:t>
                      </a:r>
                      <a:r>
                        <a:rPr lang="en" sz="1600" b="1" dirty="0">
                          <a:latin typeface="Sree Krushnadevaraya" pitchFamily="2" charset="0"/>
                          <a:cs typeface="Sree Krushnadevaraya" pitchFamily="2" charset="0"/>
                        </a:rPr>
                        <a:t>. 12:4</a:t>
                      </a:r>
                    </a:p>
                  </a:txBody>
                  <a:tcPr marT="72000">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nSpc>
                          <a:spcPct val="100000"/>
                        </a:lnSpc>
                      </a:pPr>
                      <a:r>
                        <a:rPr lang="te-IN" sz="1800" b="1" dirty="0">
                          <a:latin typeface="Sree Krushnadevaraya" pitchFamily="2" charset="0"/>
                          <a:cs typeface="Sree Krushnadevaraya" pitchFamily="2" charset="0"/>
                        </a:rPr>
                        <a:t>...లో తేడాలు ఉన్నాయి</a:t>
                      </a:r>
                      <a:endParaRPr lang="en" sz="1800" b="1" dirty="0">
                        <a:latin typeface="Sree Krushnadevaraya" pitchFamily="2" charset="0"/>
                        <a:cs typeface="Sree Krushnadevaraya" pitchFamily="2" charset="0"/>
                      </a:endParaRPr>
                    </a:p>
                  </a:txBody>
                  <a:tcPr marT="72000"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nSpc>
                          <a:spcPct val="100000"/>
                        </a:lnSpc>
                      </a:pPr>
                      <a:r>
                        <a:rPr lang="te-IN" sz="1800" b="1" dirty="0">
                          <a:latin typeface="Sree Krushnadevaraya" pitchFamily="2" charset="0"/>
                          <a:cs typeface="Sree Krushnadevaraya" pitchFamily="2" charset="0"/>
                        </a:rPr>
                        <a:t>బహుమతులు</a:t>
                      </a:r>
                      <a:endParaRPr lang="en" sz="1800" b="1" dirty="0">
                        <a:latin typeface="Sree Krushnadevaraya" pitchFamily="2" charset="0"/>
                        <a:cs typeface="Sree Krushnadevaraya" pitchFamily="2" charset="0"/>
                      </a:endParaRPr>
                    </a:p>
                  </a:txBody>
                  <a:tcPr marT="72000"/>
                </a:tc>
                <a:tc rowSpan="3">
                  <a:txBody>
                    <a:bodyPr/>
                    <a:lstStyle/>
                    <a:p>
                      <a:pPr>
                        <a:lnSpc>
                          <a:spcPct val="100000"/>
                        </a:lnSpc>
                      </a:pPr>
                      <a:r>
                        <a:rPr lang="te-IN" sz="1800" b="1" dirty="0">
                          <a:latin typeface="Sree Krushnadevaraya" pitchFamily="2" charset="0"/>
                          <a:cs typeface="Sree Krushnadevaraya" pitchFamily="2" charset="0"/>
                        </a:rPr>
                        <a:t>కానీ అదే</a:t>
                      </a:r>
                      <a:endParaRPr lang="en" sz="1800" b="1" dirty="0">
                        <a:latin typeface="Sree Krushnadevaraya" pitchFamily="2" charset="0"/>
                        <a:cs typeface="Sree Krushnadevaraya" pitchFamily="2" charset="0"/>
                      </a:endParaRPr>
                    </a:p>
                  </a:txBody>
                  <a:tcPr marT="72000"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nSpc>
                          <a:spcPct val="100000"/>
                        </a:lnSpc>
                      </a:pPr>
                      <a:r>
                        <a:rPr lang="te-IN" sz="1800" b="1" dirty="0">
                          <a:latin typeface="Sree Krushnadevaraya" pitchFamily="2" charset="0"/>
                          <a:cs typeface="Sree Krushnadevaraya" pitchFamily="2" charset="0"/>
                        </a:rPr>
                        <a:t>ఆత్మ</a:t>
                      </a:r>
                      <a:endParaRPr lang="en" sz="1800" b="1" dirty="0">
                        <a:latin typeface="Sree Krushnadevaraya" pitchFamily="2" charset="0"/>
                        <a:cs typeface="Sree Krushnadevaraya" pitchFamily="2" charset="0"/>
                      </a:endParaRPr>
                    </a:p>
                  </a:txBody>
                  <a:tcPr marT="72000">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pPr>
                        <a:lnSpc>
                          <a:spcPct val="100000"/>
                        </a:lnSpc>
                      </a:pPr>
                      <a:r>
                        <a:rPr lang="en" sz="1600" b="1" dirty="0">
                          <a:latin typeface="Sree Krushnadevaraya" pitchFamily="2" charset="0"/>
                          <a:cs typeface="Sree Krushnadevaraya" pitchFamily="2" charset="0"/>
                        </a:rPr>
                        <a:t>1 </a:t>
                      </a:r>
                      <a:r>
                        <a:rPr lang="te-IN" sz="1600" b="1" dirty="0">
                          <a:latin typeface="Sree Krushnadevaraya" pitchFamily="2" charset="0"/>
                          <a:cs typeface="Sree Krushnadevaraya" pitchFamily="2" charset="0"/>
                        </a:rPr>
                        <a:t>కొరింథీ</a:t>
                      </a:r>
                      <a:r>
                        <a:rPr lang="en" sz="1600" b="1" dirty="0">
                          <a:latin typeface="Sree Krushnadevaraya" pitchFamily="2" charset="0"/>
                          <a:cs typeface="Sree Krushnadevaraya" pitchFamily="2" charset="0"/>
                        </a:rPr>
                        <a:t>.12:5</a:t>
                      </a:r>
                    </a:p>
                  </a:txBody>
                  <a:tcPr marT="72000" anchor="b">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pPr>
                        <a:lnSpc>
                          <a:spcPct val="100000"/>
                        </a:lnSpc>
                      </a:pPr>
                      <a:r>
                        <a:rPr lang="te-IN" sz="1800" b="1" dirty="0">
                          <a:latin typeface="Sree Krushnadevaraya" pitchFamily="2" charset="0"/>
                          <a:cs typeface="Sree Krushnadevaraya" pitchFamily="2" charset="0"/>
                        </a:rPr>
                        <a:t>పరిచర్యలు</a:t>
                      </a:r>
                      <a:endParaRPr lang="en" sz="1800" b="1" dirty="0">
                        <a:latin typeface="Sree Krushnadevaraya" pitchFamily="2" charset="0"/>
                        <a:cs typeface="Sree Krushnadevaraya" pitchFamily="2" charset="0"/>
                      </a:endParaRPr>
                    </a:p>
                  </a:txBody>
                  <a:tcPr marT="72000"/>
                </a:tc>
                <a:tc vMerge="1">
                  <a:txBody>
                    <a:bodyPr/>
                    <a:lstStyle/>
                    <a:p>
                      <a:endParaRPr lang="es-ES" dirty="0"/>
                    </a:p>
                  </a:txBody>
                  <a:tcPr/>
                </a:tc>
                <a:tc>
                  <a:txBody>
                    <a:bodyPr/>
                    <a:lstStyle/>
                    <a:p>
                      <a:pPr>
                        <a:lnSpc>
                          <a:spcPct val="100000"/>
                        </a:lnSpc>
                      </a:pPr>
                      <a:endParaRPr lang="te-IN" sz="1800" b="1" dirty="0">
                        <a:latin typeface="Sree Krushnadevaraya" pitchFamily="2" charset="0"/>
                        <a:cs typeface="Sree Krushnadevaraya" pitchFamily="2" charset="0"/>
                      </a:endParaRPr>
                    </a:p>
                    <a:p>
                      <a:pPr>
                        <a:lnSpc>
                          <a:spcPct val="100000"/>
                        </a:lnSpc>
                      </a:pPr>
                      <a:r>
                        <a:rPr lang="te-IN" sz="1800" b="1" dirty="0">
                          <a:latin typeface="Sree Krushnadevaraya" pitchFamily="2" charset="0"/>
                          <a:cs typeface="Sree Krushnadevaraya" pitchFamily="2" charset="0"/>
                        </a:rPr>
                        <a:t>ప్రభువు</a:t>
                      </a:r>
                      <a:endParaRPr lang="en" sz="1800" b="1" dirty="0">
                        <a:latin typeface="Sree Krushnadevaraya" pitchFamily="2" charset="0"/>
                        <a:cs typeface="Sree Krushnadevaraya" pitchFamily="2" charset="0"/>
                      </a:endParaRPr>
                    </a:p>
                  </a:txBody>
                  <a:tcPr marT="72000">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pPr>
                        <a:lnSpc>
                          <a:spcPct val="100000"/>
                        </a:lnSpc>
                      </a:pPr>
                      <a:r>
                        <a:rPr lang="en" sz="1600" b="1" dirty="0">
                          <a:latin typeface="Sree Krushnadevaraya" pitchFamily="2" charset="0"/>
                          <a:cs typeface="Sree Krushnadevaraya" pitchFamily="2" charset="0"/>
                        </a:rPr>
                        <a:t>1 </a:t>
                      </a:r>
                      <a:r>
                        <a:rPr lang="te-IN" sz="1600" b="1" dirty="0">
                          <a:latin typeface="Sree Krushnadevaraya" pitchFamily="2" charset="0"/>
                          <a:cs typeface="Sree Krushnadevaraya" pitchFamily="2" charset="0"/>
                        </a:rPr>
                        <a:t>కొరింథీ</a:t>
                      </a:r>
                      <a:r>
                        <a:rPr lang="en" sz="1600" b="1" dirty="0">
                          <a:latin typeface="Sree Krushnadevaraya" pitchFamily="2" charset="0"/>
                          <a:cs typeface="Sree Krushnadevaraya" pitchFamily="2" charset="0"/>
                        </a:rPr>
                        <a:t>.12:6</a:t>
                      </a:r>
                    </a:p>
                  </a:txBody>
                  <a:tcPr marT="72000">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pPr>
                        <a:lnSpc>
                          <a:spcPct val="100000"/>
                        </a:lnSpc>
                      </a:pPr>
                      <a:r>
                        <a:rPr lang="te-IN" sz="1800" b="1" dirty="0">
                          <a:latin typeface="Sree Krushnadevaraya" pitchFamily="2" charset="0"/>
                          <a:cs typeface="Sree Krushnadevaraya" pitchFamily="2" charset="0"/>
                        </a:rPr>
                        <a:t>పనిచేస్తోంది</a:t>
                      </a:r>
                      <a:endParaRPr lang="en" sz="1800" b="1" dirty="0">
                        <a:latin typeface="Sree Krushnadevaraya" pitchFamily="2" charset="0"/>
                        <a:cs typeface="Sree Krushnadevaraya" pitchFamily="2" charset="0"/>
                      </a:endParaRPr>
                    </a:p>
                  </a:txBody>
                  <a:tcPr marT="72000"/>
                </a:tc>
                <a:tc vMerge="1">
                  <a:txBody>
                    <a:bodyPr/>
                    <a:lstStyle/>
                    <a:p>
                      <a:endParaRPr lang="es-ES" dirty="0"/>
                    </a:p>
                  </a:txBody>
                  <a:tcPr/>
                </a:tc>
                <a:tc>
                  <a:txBody>
                    <a:bodyPr/>
                    <a:lstStyle/>
                    <a:p>
                      <a:pPr>
                        <a:lnSpc>
                          <a:spcPct val="100000"/>
                        </a:lnSpc>
                      </a:pPr>
                      <a:r>
                        <a:rPr lang="te-IN" sz="1800" b="1" dirty="0">
                          <a:latin typeface="Sree Krushnadevaraya" pitchFamily="2" charset="0"/>
                          <a:cs typeface="Sree Krushnadevaraya" pitchFamily="2" charset="0"/>
                        </a:rPr>
                        <a:t>దేవుడు</a:t>
                      </a:r>
                      <a:endParaRPr lang="en" sz="1800" b="1" dirty="0">
                        <a:latin typeface="Sree Krushnadevaraya" pitchFamily="2" charset="0"/>
                        <a:cs typeface="Sree Krushnadevaraya" pitchFamily="2" charset="0"/>
                      </a:endParaRPr>
                    </a:p>
                  </a:txBody>
                  <a:tcPr marT="72000">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301308"/>
            <a:ext cx="8896350"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ఆత్మీయ వరాలకు, వాటిని ఇచ్చేవానికి మధ్య ఉన్న సంబంధాన్ని మనం అర్థం చేసుకోవడానికి సహాయపడటానికి, పౌలు వాటి వైవిధ్యాన్ని నొక్కిచెబుతూ, వాటిని గుర్తించడానికి మూడు పదాలను ఉపయోగిస్తాడు: వరాలు; పరిచర్యలు; మరియు కార్యకలాపాలు.</a:t>
            </a:r>
            <a:endParaRPr lang="en" sz="2000" b="1" dirty="0">
              <a:latin typeface="Sree Krushnadevaraya" pitchFamily="2" charset="0"/>
              <a:cs typeface="Sree Krushnadevaraya" pitchFamily="2" charset="0"/>
            </a:endParaRP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32276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3105072"/>
            <a:ext cx="2381250" cy="369332"/>
          </a:xfrm>
          <a:prstGeom prst="rect">
            <a:avLst/>
          </a:prstGeom>
          <a:noFill/>
        </p:spPr>
        <p:txBody>
          <a:bodyPr wrap="square" rtlCol="0">
            <a:spAutoFit/>
          </a:bodyPr>
          <a:lstStyle/>
          <a:p>
            <a:pPr algn="ctr"/>
            <a:r>
              <a:rPr lang="te-IN" b="1" dirty="0">
                <a:solidFill>
                  <a:schemeClr val="accent2">
                    <a:lumMod val="50000"/>
                  </a:schemeClr>
                </a:solidFill>
                <a:latin typeface="Sree Krushnadevaraya" pitchFamily="2" charset="0"/>
                <a:cs typeface="Sree Krushnadevaraya" pitchFamily="2" charset="0"/>
              </a:rPr>
              <a:t>ఆధ్యాత్మిక వరాలు</a:t>
            </a:r>
            <a:endParaRPr lang="en" b="1" dirty="0">
              <a:solidFill>
                <a:schemeClr val="accent2">
                  <a:lumMod val="50000"/>
                </a:schemeClr>
              </a:solidFill>
              <a:latin typeface="Sree Krushnadevaraya" pitchFamily="2" charset="0"/>
              <a:cs typeface="Sree Krushnadevaraya" pitchFamily="2" charset="0"/>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2000653"/>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latin typeface="Sree Krushnadevaraya" pitchFamily="2" charset="0"/>
              <a:cs typeface="Sree Krushnadevaraya" pitchFamily="2" charset="0"/>
            </a:endParaRPr>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3093635"/>
            <a:ext cx="1581150" cy="369332"/>
          </a:xfrm>
          <a:prstGeom prst="rect">
            <a:avLst/>
          </a:prstGeom>
          <a:noFill/>
        </p:spPr>
        <p:txBody>
          <a:bodyPr wrap="square" rtlCol="0">
            <a:spAutoFit/>
          </a:bodyPr>
          <a:lstStyle/>
          <a:p>
            <a:pPr algn="ctr"/>
            <a:r>
              <a:rPr lang="te-IN" b="1" dirty="0">
                <a:solidFill>
                  <a:schemeClr val="accent4">
                    <a:lumMod val="50000"/>
                  </a:schemeClr>
                </a:solidFill>
                <a:latin typeface="Sree Krushnadevaraya" pitchFamily="2" charset="0"/>
                <a:cs typeface="Sree Krushnadevaraya" pitchFamily="2" charset="0"/>
              </a:rPr>
              <a:t>యిచ్చేవాడు</a:t>
            </a:r>
            <a:endParaRPr lang="en" b="1" dirty="0">
              <a:solidFill>
                <a:schemeClr val="accent4">
                  <a:lumMod val="50000"/>
                </a:schemeClr>
              </a:solidFill>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308672"/>
            <a:ext cx="5551843" cy="163121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అయితే, గ్రీకో-రోమన్ "దేవతలు" అనుగ్రహించినట్లుగా దేవుడు వరాలను ప్రసాదించడు (1 కొరింథీయులకు 12:2). ఇందులో పరవశ స్థితి గానీ, లేదా వరాలు పొందే వారిని ఒక సోపానక్రమ పద్ధతిలో (ఉదాహరణకు, స్త్రీ పూజారిణులు వంటి వారిని) ఎంపిక చేయడం గానీ ఉండవు.</a:t>
            </a:r>
            <a:endParaRPr lang="en" sz="2000" b="1" dirty="0">
              <a:latin typeface="Sree Krushnadevaraya" pitchFamily="2" charset="0"/>
              <a:cs typeface="Sree Krushnadevaraya" pitchFamily="2" charset="0"/>
            </a:endParaRP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303725"/>
            <a:ext cx="8896350"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అయితే, దానం చేసేవారు ఒక్కరే: ఆ [పరిశుద్ధ] ఆత్మ, ప్రభువు [యేసు] మరియు దేవుడు [తండ్రి]. అంటే, ఏకత్వంతో కార్యము జరిగించే దైవత్వం అని అర్థం (యోహాను 14:16).</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401610"/>
            <a:ext cx="4461694"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దేవుడు వేర్వేరు వ్యక్తులకు వేర్వేరు వరాలను ఎందుకు ఇస్తాడు? (1 కొరింథీయులకు 12:7)</a:t>
            </a:r>
            <a:endParaRPr lang="en" sz="2000" b="1" dirty="0">
              <a:latin typeface="Sree Krushnadevaraya" pitchFamily="2" charset="0"/>
              <a:cs typeface="Sree Krushnadevaraya" pitchFamily="2" charset="0"/>
            </a:endParaRP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4246558699"/>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81888"/>
            <a:ext cx="12192000" cy="769441"/>
          </a:xfrm>
          <a:prstGeom prst="rect">
            <a:avLst/>
          </a:prstGeom>
          <a:noFill/>
        </p:spPr>
        <p:txBody>
          <a:bodyPr wrap="square">
            <a:spAutoFit/>
          </a:bodyPr>
          <a:lstStyle/>
          <a:p>
            <a:pPr algn="ctr"/>
            <a:r>
              <a:rPr lang="te-I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Sree Krushnadevaraya" pitchFamily="2" charset="0"/>
                <a:cs typeface="Sree Krushnadevaraya" pitchFamily="2" charset="0"/>
              </a:rPr>
              <a:t>అనేక బహుమతులు, ఇచ్చేది ఒక్కరే</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Sree Krushnadevaraya" pitchFamily="2" charset="0"/>
              <a:cs typeface="Sree Krushnadevaraya" pitchFamily="2" charset="0"/>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791571" y="718125"/>
            <a:ext cx="10338392" cy="584775"/>
          </a:xfrm>
          <a:prstGeom prst="rect">
            <a:avLst/>
          </a:prstGeom>
          <a:noFill/>
        </p:spPr>
        <p:txBody>
          <a:bodyPr wrap="square">
            <a:spAutoFit/>
          </a:bodyPr>
          <a:lstStyle/>
          <a:p>
            <a:pPr algn="ctr"/>
            <a:r>
              <a:rPr lang="en" sz="3200" b="1" dirty="0">
                <a:solidFill>
                  <a:schemeClr val="accent5">
                    <a:lumMod val="50000"/>
                  </a:schemeClr>
                </a:solidFill>
                <a:latin typeface="Sree Krushnadevaraya" pitchFamily="2" charset="0"/>
                <a:cs typeface="Sree Krushnadevaraya" pitchFamily="2" charset="0"/>
              </a:rPr>
              <a:t>“</a:t>
            </a:r>
            <a:r>
              <a:rPr lang="te-IN" sz="2800" b="1" dirty="0">
                <a:solidFill>
                  <a:schemeClr val="accent5">
                    <a:lumMod val="50000"/>
                  </a:schemeClr>
                </a:solidFill>
                <a:latin typeface="Sree Krushnadevaraya" pitchFamily="2" charset="0"/>
                <a:cs typeface="Sree Krushnadevaraya" pitchFamily="2" charset="0"/>
              </a:rPr>
              <a:t>కృపావరములు నానావిధములుగా ఉన్నవి గాని ఆత్మ యొక్కడే.</a:t>
            </a:r>
            <a:r>
              <a:rPr lang="en" sz="2800" b="1" dirty="0">
                <a:solidFill>
                  <a:schemeClr val="accent5">
                    <a:lumMod val="50000"/>
                  </a:schemeClr>
                </a:solidFill>
                <a:latin typeface="Sree Krushnadevaraya" pitchFamily="2" charset="0"/>
                <a:cs typeface="Sree Krushnadevaraya" pitchFamily="2" charset="0"/>
              </a:rPr>
              <a:t>” </a:t>
            </a:r>
            <a:r>
              <a:rPr lang="en" sz="2000" b="1" dirty="0">
                <a:solidFill>
                  <a:schemeClr val="accent5">
                    <a:lumMod val="50000"/>
                  </a:schemeClr>
                </a:solidFill>
                <a:latin typeface="Sree Krushnadevaraya" pitchFamily="2" charset="0"/>
                <a:cs typeface="Sree Krushnadevaraya" pitchFamily="2" charset="0"/>
              </a:rPr>
              <a:t>(</a:t>
            </a:r>
            <a:r>
              <a:rPr lang="te-IN" sz="2000" b="1" dirty="0">
                <a:solidFill>
                  <a:schemeClr val="accent5">
                    <a:lumMod val="50000"/>
                  </a:schemeClr>
                </a:solidFill>
                <a:latin typeface="Sree Krushnadevaraya" pitchFamily="2" charset="0"/>
                <a:cs typeface="Sree Krushnadevaraya" pitchFamily="2" charset="0"/>
              </a:rPr>
              <a:t>1 కోరింథీయులకు</a:t>
            </a:r>
            <a:r>
              <a:rPr lang="en-US" sz="2000" b="1" dirty="0">
                <a:solidFill>
                  <a:schemeClr val="accent5">
                    <a:lumMod val="50000"/>
                  </a:schemeClr>
                </a:solidFill>
                <a:latin typeface="Sree Krushnadevaraya" pitchFamily="2" charset="0"/>
                <a:cs typeface="Sree Krushnadevaraya" pitchFamily="2" charset="0"/>
              </a:rPr>
              <a:t> </a:t>
            </a:r>
            <a:r>
              <a:rPr lang="en" sz="2000" b="1" dirty="0">
                <a:solidFill>
                  <a:schemeClr val="accent5">
                    <a:lumMod val="50000"/>
                  </a:schemeClr>
                </a:solidFill>
                <a:latin typeface="Sree Krushnadevaraya" pitchFamily="2" charset="0"/>
                <a:cs typeface="Sree Krushnadevaraya" pitchFamily="2" charset="0"/>
              </a:rPr>
              <a:t>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93240"/>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483973"/>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847410"/>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238143"/>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615228"/>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9923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38935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80172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96757"/>
            <a:ext cx="4543476"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ఆధ్యాత్మిక వరాలు సంఘం యొక్క "ప్రయోజనం" కోసం ఉపయోగించబడతాయి. ఆ లక్ష్యాన్ని సాధించడానికి ఏ వ్యక్తులు ఒక నిర్దిష్ట వరాన్ని ఉపయోగించగలరో దేవునికి మాత్రమే తెలుసు.</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6824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te-I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rPr>
              <a:t>అనేక అవయవాలు, ఒకే శరీరం</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a:t>
            </a:r>
            <a:r>
              <a:rPr lang="te-IN"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ఏలాగు శరీరము ఏకమైయున్నను అనేకమైన అవయవములు కలిగియున్నదో, యేలాగు శరీరముయొక్క అవయవములన్నియు అనేకములైయున్నను ఒక్కశరీరమై యున్నవో, ఆలాగే క్రీస్తు ఉన్నాడు.</a:t>
            </a:r>
            <a:r>
              <a:rPr lang="en"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a:t>
            </a:r>
            <a:r>
              <a:rPr lang="te-IN" sz="1400"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1 కోరింథీయులకు 12:12</a:t>
            </a:r>
            <a:r>
              <a:rPr lang="en" sz="1400" b="1" dirty="0">
                <a:solidFill>
                  <a:schemeClr val="bg1"/>
                </a:solidFill>
                <a:effectLst>
                  <a:glow rad="101600">
                    <a:srgbClr val="B84600"/>
                  </a:glow>
                  <a:outerShdw blurRad="38100" dist="38100" dir="2700000" algn="tl">
                    <a:srgbClr val="000000">
                      <a:alpha val="43137"/>
                    </a:srgbClr>
                  </a:outerShdw>
                </a:effectLst>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5" y="1481732"/>
            <a:ext cx="6577780"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దేవుడు ఒక్కడే, కానీ దైవత్వంలోని ప్రతి వ్యక్తికి తనదైన ప్రత్యేకమైన కార్యభారం ఉంది. అలాగే, సంఘం కూడా ఒక్కటే; అయితే భూమిమీద క్రీస్తు శరీరంలో భాగంగా ఉన్న ఆ సంఘంలోని ప్రతి భాగానికి తనదైన ప్రత్యేకమైన కార్యభారం ఉంది (1 కొరింథీయులకు 12:12-13).</a:t>
            </a:r>
            <a:endParaRPr lang="en" sz="2000" b="1" dirty="0">
              <a:latin typeface="Sree Krushnadevaraya" pitchFamily="2" charset="0"/>
              <a:cs typeface="Sree Krushnadevaraya" pitchFamily="2" charset="0"/>
            </a:endParaRP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దీని అర్థం ఏమిటంటే, ప్రతి ఒక్కరూ అవసరం; ఎవరూ మరొకరి కంటే గొప్పవారు కాదు; ప్రతి ఒక్కరూ ఇతరుల క్షేమం గురించి శ్రద్ధ వహించాలి; మరియు ప్రతి ఒక్కరూ సంఘ ఐక్యత కోసం కృషి చేయాలి (1 కొరింథీయులకు 12:15-27).</a:t>
            </a:r>
            <a:endParaRPr lang="en" sz="2000" b="1" dirty="0">
              <a:latin typeface="Sree Krushnadevaraya" pitchFamily="2" charset="0"/>
              <a:cs typeface="Sree Krushnadevaraya" pitchFamily="2" charset="0"/>
            </a:endParaRP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426883" y="4385098"/>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742071"/>
            <a:ext cx="6652161" cy="163121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వైవిధ్యంలో ఏకత్వాన్ని నొక్కిచెప్పడానికి పౌలు సంఘాన్ని మానవ శరీరంతో పోల్చాడు. కంటికి చూసే "వరం" ఉంది, కానీ చెవికి ఆ వరం లేదు; అయినప్పటికీ, అవి రెండూ కలిసి పనిచేస్తూ ఒకదానికొకటి తోడ్పడతాయి. అదేవిధంగా, సంఘంలో కూడా ప్రతి ఒక్కరూ తమకు లభించిన వరాల ప్రకారం తమ బాధ్యతలను నిర్వర్తిస్తారు (1 కొరింథీయులకు 12:28-30).</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407966"/>
            <a:ext cx="5951622" cy="3046988"/>
          </a:xfrm>
          <a:prstGeom prst="rect">
            <a:avLst/>
          </a:prstGeom>
          <a:noFill/>
        </p:spPr>
        <p:txBody>
          <a:bodyPr wrap="square">
            <a:spAutoFit/>
          </a:bodyPr>
          <a:lstStyle/>
          <a:p>
            <a:pPr algn="ctr"/>
            <a:r>
              <a:rPr lang="te-IN" sz="9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Sree Krushnadevaraya" pitchFamily="2" charset="0"/>
                <a:cs typeface="Sree Krushnadevaraya" pitchFamily="2" charset="0"/>
              </a:rPr>
              <a:t>ఏకీకృత అంశం</a:t>
            </a:r>
            <a:endParaRPr lang="en" sz="9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654</TotalTime>
  <Words>1246</Words>
  <Application>Microsoft Office PowerPoint</Application>
  <PresentationFormat>Panorámica</PresentationFormat>
  <Paragraphs>114</Paragraphs>
  <Slides>14</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14</vt:i4>
      </vt:variant>
    </vt:vector>
  </HeadingPairs>
  <TitlesOfParts>
    <vt:vector size="21" baseType="lpstr">
      <vt:lpstr>Aptos</vt:lpstr>
      <vt:lpstr>Sree Krushnadevaraya</vt:lpstr>
      <vt:lpstr>Aptos Display</vt:lpstr>
      <vt:lpstr>Arial</vt:lpstr>
      <vt:lpstr>Gidugu</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Sergio</cp:lastModifiedBy>
  <cp:revision>111</cp:revision>
  <dcterms:created xsi:type="dcterms:W3CDTF">2026-07-08T13:31:31Z</dcterms:created>
  <dcterms:modified xsi:type="dcterms:W3CDTF">2026-08-08T03:31:34Z</dcterms:modified>
</cp:coreProperties>
</file>