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7"/>
  </p:notesMasterIdLst>
  <p:sldIdLst>
    <p:sldId id="281" r:id="rId3"/>
    <p:sldId id="276" r:id="rId4"/>
    <p:sldId id="264" r:id="rId5"/>
    <p:sldId id="270" r:id="rId6"/>
    <p:sldId id="258" r:id="rId7"/>
    <p:sldId id="267" r:id="rId8"/>
    <p:sldId id="259" r:id="rId9"/>
    <p:sldId id="277" r:id="rId10"/>
    <p:sldId id="278" r:id="rId11"/>
    <p:sldId id="279" r:id="rId12"/>
    <p:sldId id="280" r:id="rId13"/>
    <p:sldId id="263" r:id="rId14"/>
    <p:sldId id="268" r:id="rId15"/>
    <p:sldId id="274" r:id="rId16"/>
  </p:sldIdLst>
  <p:sldSz cx="12192000" cy="6858000"/>
  <p:notesSz cx="6858000" cy="9144000"/>
  <p:embeddedFontLst>
    <p:embeddedFont>
      <p:font typeface="Gidugu" panose="020B0604020202020204" charset="0"/>
      <p:regular r:id="rId18"/>
    </p:embeddedFont>
    <p:embeddedFont>
      <p:font typeface="Sree Krushnadevaraya" panose="02000600000000000000" pitchFamily="2" charset="0"/>
      <p:regular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18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image" Target="../media/image22.jpeg"/><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diagrams/_rels/data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image" Target="../media/image30.jpeg"/><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image" Target="../media/image22.jpeg"/><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image" Target="../media/image30.jpeg"/><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tIns="0" bIns="0" anchor="t"/>
        <a:lstStyle/>
        <a:p>
          <a:pPr>
            <a:lnSpc>
              <a:spcPct val="100000"/>
            </a:lnSpc>
          </a:pPr>
          <a:r>
            <a:rPr lang="te-IN" sz="2800" b="1" noProof="0" dirty="0">
              <a:effectLst>
                <a:outerShdw blurRad="38100" dist="38100" dir="2700000" algn="tl">
                  <a:srgbClr val="000000">
                    <a:alpha val="43137"/>
                  </a:srgbClr>
                </a:outerShdw>
              </a:effectLst>
              <a:latin typeface="Sree Krushnadevaraya" pitchFamily="2" charset="0"/>
              <a:cs typeface="Sree Krushnadevaraya" pitchFamily="2" charset="0"/>
            </a:rPr>
            <a:t>ప్రేమ చిత్రం</a:t>
          </a:r>
          <a:endParaRPr lang="en" sz="28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0FE84161-2212-4CAD-9350-68BEAC717AC0}" type="parTrans" cxnId="{716466F8-2716-4033-9313-A1E55BED3786}">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934BD4B0-2DB9-45BF-A2D3-08E5795586CC}" type="sibTrans" cxnId="{716466F8-2716-4033-9313-A1E55BED3786}">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184AE25A-4754-441A-99A7-63D9A54EA5A5}">
      <dgm:prSet phldrT="[Texto]" phldr="0" custT="1"/>
      <dgm:spPr>
        <a:solidFill>
          <a:schemeClr val="accent6">
            <a:lumMod val="50000"/>
          </a:schemeClr>
        </a:solidFill>
      </dgm:spPr>
      <dgm:t>
        <a:bodyPr/>
        <a:lstStyle/>
        <a:p>
          <a:pPr>
            <a:lnSpc>
              <a:spcPct val="10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ప్రేమ యొక్క ఆధిపత్యం</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1331DF5-4FE5-44CE-9B1A-5BE41E3DF29D}" type="parTrans" cxnId="{AE09AF27-38FD-46D5-A00E-AB83F87EE53A}">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C01B046-6249-4E51-AE12-41CAC2A7D59E}" type="sibTrans" cxnId="{AE09AF27-38FD-46D5-A00E-AB83F87EE53A}">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9C15604D-8626-4D26-BAC8-3A18D67783E8}">
      <dgm:prSet phldrT="[Texto]" phldr="0" custT="1"/>
      <dgm:spPr>
        <a:solidFill>
          <a:schemeClr val="accent6">
            <a:lumMod val="75000"/>
          </a:schemeClr>
        </a:solidFill>
      </dgm:spPr>
      <dgm:t>
        <a:bodyPr/>
        <a:lstStyle/>
        <a:p>
          <a:pPr>
            <a:lnSpc>
              <a:spcPct val="6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అత్యుత్తమ మార్గం</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01A30BB-5431-4366-A909-FF7C6B60E7B5}" type="parTrans" cxnId="{B4E7230A-A3A0-445D-A30F-D8B3AE5D0DCC}">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B3971C8B-4901-44DB-A0AB-97F35DE21840}" type="sibTrans" cxnId="{B4E7230A-A3A0-445D-A30F-D8B3AE5D0DCC}">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81B2814-151B-40A3-A35F-CB585DE3778A}">
      <dgm:prSet phldrT="[Texto]" phldr="0" custT="1"/>
      <dgm:spPr>
        <a:solidFill>
          <a:schemeClr val="accent3">
            <a:lumMod val="50000"/>
          </a:schemeClr>
        </a:solidFill>
      </dgm:spPr>
      <dgm:t>
        <a:bodyPr/>
        <a:lstStyle/>
        <a:p>
          <a:pPr>
            <a:lnSpc>
              <a:spcPct val="10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ప్రేమ లక్షణాలు</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C1C027D5-7815-44D6-923B-06B16AA07F37}" type="parTrans" cxnId="{4E240E83-FA67-4A1E-AD8A-F46C071B98C1}">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FB8DEF87-6D87-4735-92BF-40D104ADAABB}" type="sibTrans" cxnId="{4E240E83-FA67-4A1E-AD8A-F46C071B98C1}">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8A55E6C3-84AE-4A37-A207-3703296713C0}">
      <dgm:prSet phldrT="[Texto]" phldr="0" custT="1"/>
      <dgm:spPr>
        <a:solidFill>
          <a:schemeClr val="accent3">
            <a:lumMod val="75000"/>
          </a:schemeClr>
        </a:solidFill>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ప్రేమ ఏమి చేస్తుంది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1E73D5F2-48A9-4201-81BB-787D9351FBE1}" type="parTrans" cxnId="{2BDC751C-7040-4328-83B8-09CCA4EF671C}">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C5A08BE-953B-48FF-A208-DE9C31427BA1}" type="sibTrans" cxnId="{2BDC751C-7040-4328-83B8-09CCA4EF671C}">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B0F60C77-F43D-4EE5-AC12-BC08A3BBA1B1}">
      <dgm:prSet phldrT="[Texto]" phldr="0" custT="1"/>
      <dgm:spPr>
        <a:solidFill>
          <a:schemeClr val="accent3">
            <a:lumMod val="75000"/>
          </a:schemeClr>
        </a:solidFill>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ప్రేమ చేయని పనులు</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3348069E-B4E8-42C2-A73E-9F2807FC09A8}" type="parTrans" cxnId="{818B0974-3C7E-4891-A83A-EC9CF7C8FDC1}">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00D46A6-5BD1-42ED-AC36-226C338EEC56}" type="sibTrans" cxnId="{818B0974-3C7E-4891-A83A-EC9CF7C8FDC1}">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789CFA0-32E7-4822-82CA-043FFB22C6CC}">
      <dgm:prSet phldrT="[Texto]" phldr="0" custT="1"/>
      <dgm:spPr>
        <a:solidFill>
          <a:schemeClr val="accent3">
            <a:lumMod val="75000"/>
          </a:schemeClr>
        </a:solidFill>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యేసు చిత్రం</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14DF190D-7223-4D5D-8272-6BCFA1FB2A8D}" type="parTrans" cxnId="{1976778E-155A-4B6D-A155-D00155D2FB13}">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8F5DC8F-8DE4-4BE4-BF64-D04146A8049A}" type="sibTrans" cxnId="{1976778E-155A-4B6D-A155-D00155D2FB13}">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E7ECB8D-7E8F-4A82-A52A-2A8C20D509E5}">
      <dgm:prSet phldrT="[Texto]" phldr="0" custT="1"/>
      <dgm:spPr>
        <a:solidFill>
          <a:schemeClr val="accent1">
            <a:lumMod val="50000"/>
          </a:schemeClr>
        </a:solidFill>
      </dgm:spPr>
      <dgm:t>
        <a:bodyPr/>
        <a:lstStyle/>
        <a:p>
          <a:pPr>
            <a:lnSpc>
              <a:spcPct val="10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ప్రేమ యొక్క పట్టుదల</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60529F17-1EB3-43DE-9895-059C7CFA4D77}" type="parTrans" cxnId="{A5B59E93-1765-4091-B175-556F91E2B2A9}">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1C931BB-C55F-4763-BC8B-D2BB6F92119B}" type="sibTrans" cxnId="{A5B59E93-1765-4091-B175-556F91E2B2A9}">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15063AE-2266-40F6-8AD6-EB0F4DA26D9A}">
      <dgm:prSet phldrT="[Texto]" phldr="0" custT="1"/>
      <dgm:spPr>
        <a:solidFill>
          <a:schemeClr val="accent1">
            <a:lumMod val="75000"/>
          </a:schemeClr>
        </a:solidFill>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అత్యున్నతమైన గుణం</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50906A3-1D96-424D-B0CE-D1A45BEBCCEC}" type="parTrans" cxnId="{E56930B4-467A-45F0-9C90-62EE5EEBDA36}">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11A88F4-D6F2-4E48-ADD1-38650CCEBCA9}" type="sibTrans" cxnId="{E56930B4-467A-45F0-9C90-62EE5EEBDA36}">
      <dgm:prSet/>
      <dgm:spPr/>
      <dgm:t>
        <a:bodyPr/>
        <a:lstStyle/>
        <a:p>
          <a:pPr>
            <a:lnSpc>
              <a:spcPct val="100000"/>
            </a:lnSpc>
          </a:pPr>
          <a:endParaRPr lang="es-ES" sz="2000" b="1">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దీర్ఘకాలం సహిస్తుంది.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4B4D10FF-9C38-472F-886E-D34CDFC492AF}" type="parTrans" cxnId="{2A01C986-3FEC-4E9B-B7AE-35AEDB096F89}">
      <dgm:prSet/>
      <dgm:spPr/>
      <dgm:t>
        <a:bodyPr/>
        <a:lstStyle/>
        <a:p>
          <a:pPr>
            <a:lnSpc>
              <a:spcPct val="50000"/>
            </a:lnSpc>
          </a:pPr>
          <a:endParaRPr lang="es-ES" sz="2000" b="1">
            <a:latin typeface="Sree Krushnadevaraya" pitchFamily="2" charset="0"/>
            <a:cs typeface="Sree Krushnadevaraya" pitchFamily="2" charset="0"/>
          </a:endParaRPr>
        </a:p>
      </dgm:t>
    </dgm:pt>
    <dgm:pt modelId="{F8FFDAE3-38B0-401C-A575-0D710C709974}" type="sibTrans" cxnId="{2A01C986-3FEC-4E9B-B7AE-35AEDB096F89}">
      <dgm:prSet/>
      <dgm:spPr/>
      <dgm:t>
        <a:bodyPr/>
        <a:lstStyle/>
        <a:p>
          <a:pPr>
            <a:lnSpc>
              <a:spcPct val="50000"/>
            </a:lnSpc>
          </a:pPr>
          <a:endParaRPr lang="es-ES" sz="2000" b="1">
            <a:latin typeface="Sree Krushnadevaraya" pitchFamily="2" charset="0"/>
            <a:cs typeface="Sree Krushnadevaraya" pitchFamily="2" charset="0"/>
          </a:endParaRPr>
        </a:p>
      </dgm:t>
    </dgm:pt>
    <dgm:pt modelId="{A8D3A768-B0F6-4856-BDF7-5EEFDCB1A8F1}">
      <dgm:prSet phldrT="[Texto]" phldr="0" custT="1"/>
      <dgm:spPr>
        <a:effectLst>
          <a:outerShdw blurRad="50800" dist="38100" dir="2700000" algn="tl" rotWithShape="0">
            <a:prstClr val="black">
              <a:alpha val="40000"/>
            </a:prstClr>
          </a:outerShdw>
        </a:effectLst>
      </dgm:spPr>
      <dgm:t>
        <a:bodyPr anchor="b"/>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ఇది దయతో కూడుకున్నది.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31CA670E-2AB6-435D-A73E-DB0BA3B27D7D}" type="parTrans" cxnId="{CDF20902-2F28-4908-AF50-BCF9BBA704B3}">
      <dgm:prSet/>
      <dgm:spPr/>
      <dgm:t>
        <a:bodyPr/>
        <a:lstStyle/>
        <a:p>
          <a:pPr>
            <a:lnSpc>
              <a:spcPct val="50000"/>
            </a:lnSpc>
          </a:pPr>
          <a:endParaRPr lang="es-ES" sz="2000" b="1">
            <a:latin typeface="Sree Krushnadevaraya" pitchFamily="2" charset="0"/>
            <a:cs typeface="Sree Krushnadevaraya" pitchFamily="2" charset="0"/>
          </a:endParaRPr>
        </a:p>
      </dgm:t>
    </dgm:pt>
    <dgm:pt modelId="{9DE70CB5-C458-44EC-BB2A-4EA4CB56F055}" type="sibTrans" cxnId="{CDF20902-2F28-4908-AF50-BCF9BBA704B3}">
      <dgm:prSet/>
      <dgm:spPr/>
      <dgm:t>
        <a:bodyPr/>
        <a:lstStyle/>
        <a:p>
          <a:pPr>
            <a:lnSpc>
              <a:spcPct val="50000"/>
            </a:lnSpc>
          </a:pPr>
          <a:endParaRPr lang="es-ES" sz="2000" b="1">
            <a:latin typeface="Sree Krushnadevaraya" pitchFamily="2" charset="0"/>
            <a:cs typeface="Sree Krushnadevaraya" pitchFamily="2" charset="0"/>
          </a:endParaRPr>
        </a:p>
      </dgm:t>
    </dgm:pt>
    <dgm:pt modelId="{ACEBB8F9-47DF-4C68-8213-41E384F3BE89}">
      <dgm:prSet phldrT="[Texto]" phldr="0" custT="1"/>
      <dgm:spPr>
        <a:effectLst>
          <a:outerShdw blurRad="50800" dist="38100" dir="2700000" algn="tl" rotWithShape="0">
            <a:prstClr val="black">
              <a:alpha val="40000"/>
            </a:prstClr>
          </a:outerShdw>
        </a:effectLst>
      </dgm:spPr>
      <dgm:t>
        <a:bodyPr tIns="864000" anchor="b"/>
        <a:lstStyle/>
        <a:p>
          <a:pPr>
            <a:lnSpc>
              <a:spcPct val="50000"/>
            </a:lnSpc>
          </a:pPr>
          <a:r>
            <a:rPr lang="te-IN" sz="18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సత్యం విషయంలో ఆనందిస్తుంది.</a:t>
          </a:r>
          <a:endParaRPr lang="en" sz="18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E7B9546-EF13-44E4-AEFE-46660A81A67C}" type="parTrans" cxnId="{A4DA1672-227F-4D96-BEFB-18424AD60318}">
      <dgm:prSet/>
      <dgm:spPr/>
      <dgm:t>
        <a:bodyPr/>
        <a:lstStyle/>
        <a:p>
          <a:pPr>
            <a:lnSpc>
              <a:spcPct val="50000"/>
            </a:lnSpc>
          </a:pPr>
          <a:endParaRPr lang="es-ES" sz="2000" b="1">
            <a:latin typeface="Sree Krushnadevaraya" pitchFamily="2" charset="0"/>
            <a:cs typeface="Sree Krushnadevaraya" pitchFamily="2" charset="0"/>
          </a:endParaRPr>
        </a:p>
      </dgm:t>
    </dgm:pt>
    <dgm:pt modelId="{D7373E43-4FF5-462A-8049-D77A705064EF}" type="sibTrans" cxnId="{A4DA1672-227F-4D96-BEFB-18424AD60318}">
      <dgm:prSet/>
      <dgm:spPr/>
      <dgm:t>
        <a:bodyPr/>
        <a:lstStyle/>
        <a:p>
          <a:pPr>
            <a:lnSpc>
              <a:spcPct val="50000"/>
            </a:lnSpc>
          </a:pPr>
          <a:endParaRPr lang="es-ES" sz="2000" b="1">
            <a:latin typeface="Sree Krushnadevaraya" pitchFamily="2" charset="0"/>
            <a:cs typeface="Sree Krushnadevaraya" pitchFamily="2" charset="0"/>
          </a:endParaRPr>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tIns="900000" anchor="b"/>
        <a:lstStyle/>
        <a:p>
          <a:pPr>
            <a:lnSpc>
              <a:spcPct val="50000"/>
            </a:lnSpc>
          </a:pP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మాక్రోథైమియో (</a:t>
          </a:r>
          <a:r>
            <a:rPr lang="en-IN" sz="1800" b="0" i="1" noProof="0" dirty="0" err="1">
              <a:effectLst>
                <a:outerShdw blurRad="38100" dist="38100" dir="2700000" algn="tl">
                  <a:srgbClr val="000000">
                    <a:alpha val="43137"/>
                  </a:srgbClr>
                </a:outerShdw>
              </a:effectLst>
              <a:latin typeface="Sree Krushnadevaraya" pitchFamily="2" charset="0"/>
              <a:cs typeface="Sree Krushnadevaraya" pitchFamily="2" charset="0"/>
            </a:rPr>
            <a:t>makrothymeō</a:t>
          </a:r>
          <a:r>
            <a:rPr lang="en-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దీర్ఘచిత్తం కలిగి ఉండటం, సహించడం, ఓర్పు వహించడం.</a:t>
          </a:r>
          <a:endParaRPr lang="en" sz="1800" b="1" noProof="0" dirty="0">
            <a:latin typeface="Sree Krushnadevaraya" pitchFamily="2" charset="0"/>
            <a:cs typeface="Sree Krushnadevaraya" pitchFamily="2" charset="0"/>
          </a:endParaRPr>
        </a:p>
      </dgm:t>
    </dgm:pt>
    <dgm:pt modelId="{23D378B4-EDC2-43C3-AEE6-8B743095D99E}" type="parTrans" cxnId="{BD14536C-06EA-423B-A23A-77E83773D69F}">
      <dgm:prSet/>
      <dgm:spPr/>
      <dgm:t>
        <a:bodyPr/>
        <a:lstStyle/>
        <a:p>
          <a:pPr>
            <a:lnSpc>
              <a:spcPct val="50000"/>
            </a:lnSpc>
          </a:pPr>
          <a:endParaRPr lang="es-ES" sz="2000" b="1">
            <a:latin typeface="Sree Krushnadevaraya" pitchFamily="2" charset="0"/>
            <a:cs typeface="Sree Krushnadevaraya" pitchFamily="2" charset="0"/>
          </a:endParaRPr>
        </a:p>
      </dgm:t>
    </dgm:pt>
    <dgm:pt modelId="{ED43F78F-2E7A-4F1D-AFAD-52EC4502894C}" type="sibTrans" cxnId="{BD14536C-06EA-423B-A23A-77E83773D69F}">
      <dgm:prSet/>
      <dgm:spPr/>
      <dgm:t>
        <a:bodyPr/>
        <a:lstStyle/>
        <a:p>
          <a:pPr>
            <a:lnSpc>
              <a:spcPct val="50000"/>
            </a:lnSpc>
          </a:pPr>
          <a:endParaRPr lang="es-ES" sz="2000" b="1">
            <a:latin typeface="Sree Krushnadevaraya" pitchFamily="2" charset="0"/>
            <a:cs typeface="Sree Krushnadevaraya" pitchFamily="2" charset="0"/>
          </a:endParaRPr>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pPr>
            <a:lnSpc>
              <a:spcPct val="50000"/>
            </a:lnSpc>
          </a:pPr>
          <a:r>
            <a:rPr lang="te-IN" sz="1800" b="1" noProof="0" dirty="0">
              <a:latin typeface="Sree Krushnadevaraya" pitchFamily="2" charset="0"/>
              <a:cs typeface="Sree Krushnadevaraya" pitchFamily="2" charset="0"/>
            </a:rPr>
            <a:t>ఓర్పు వహించండి మరియు ఇతరుల తప్పులను సహించండి.</a:t>
          </a:r>
          <a:endParaRPr lang="en" sz="1800" b="1" noProof="0" dirty="0">
            <a:latin typeface="Sree Krushnadevaraya" pitchFamily="2" charset="0"/>
            <a:cs typeface="Sree Krushnadevaraya" pitchFamily="2" charset="0"/>
          </a:endParaRPr>
        </a:p>
      </dgm:t>
    </dgm:pt>
    <dgm:pt modelId="{5A04D7A1-99DB-4453-8BC5-33B8767814EC}" type="parTrans" cxnId="{0B47F65B-8CCD-4978-8B85-BBFEFAAA3092}">
      <dgm:prSet/>
      <dgm:spPr/>
      <dgm:t>
        <a:bodyPr/>
        <a:lstStyle/>
        <a:p>
          <a:pPr>
            <a:lnSpc>
              <a:spcPct val="50000"/>
            </a:lnSpc>
          </a:pPr>
          <a:endParaRPr lang="es-ES" sz="2000" b="1">
            <a:latin typeface="Sree Krushnadevaraya" pitchFamily="2" charset="0"/>
            <a:cs typeface="Sree Krushnadevaraya" pitchFamily="2" charset="0"/>
          </a:endParaRPr>
        </a:p>
      </dgm:t>
    </dgm:pt>
    <dgm:pt modelId="{C749F1FA-9E0E-4A57-857A-3853AB72ACFF}" type="sibTrans" cxnId="{0B47F65B-8CCD-4978-8B85-BBFEFAAA3092}">
      <dgm:prSet/>
      <dgm:spPr/>
      <dgm:t>
        <a:bodyPr/>
        <a:lstStyle/>
        <a:p>
          <a:pPr>
            <a:lnSpc>
              <a:spcPct val="50000"/>
            </a:lnSpc>
          </a:pPr>
          <a:endParaRPr lang="es-ES" sz="2000" b="1">
            <a:latin typeface="Sree Krushnadevaraya" pitchFamily="2" charset="0"/>
            <a:cs typeface="Sree Krushnadevaraya" pitchFamily="2" charset="0"/>
          </a:endParaRPr>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tIns="144000"/>
        <a:lstStyle/>
        <a:p>
          <a:pPr>
            <a:lnSpc>
              <a:spcPct val="50000"/>
            </a:lnSpc>
          </a:pPr>
          <a:r>
            <a:rPr lang="en-IN" sz="1800" b="0" i="1" noProof="0" dirty="0" err="1">
              <a:effectLst>
                <a:outerShdw blurRad="38100" dist="38100" dir="2700000" algn="tl">
                  <a:srgbClr val="000000">
                    <a:alpha val="43137"/>
                  </a:srgbClr>
                </a:outerShdw>
              </a:effectLst>
              <a:latin typeface="Sree Krushnadevaraya" pitchFamily="2" charset="0"/>
              <a:cs typeface="Sree Krushnadevaraya" pitchFamily="2" charset="0"/>
            </a:rPr>
            <a:t>jrēsteuomai</a:t>
          </a:r>
          <a:r>
            <a:rPr lang="en-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 </a:t>
          </a: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దయతో వ్యవహరించు</a:t>
          </a:r>
          <a:endParaRPr lang="en" sz="1800" b="1" noProof="0" dirty="0">
            <a:latin typeface="Sree Krushnadevaraya" pitchFamily="2" charset="0"/>
            <a:cs typeface="Sree Krushnadevaraya" pitchFamily="2" charset="0"/>
          </a:endParaRPr>
        </a:p>
      </dgm:t>
    </dgm:pt>
    <dgm:pt modelId="{1C6DA167-DBE2-47FE-B614-20E4F525721B}" type="parTrans" cxnId="{22AB3804-CA07-4A54-818A-6723825DBB0D}">
      <dgm:prSet/>
      <dgm:spPr/>
      <dgm:t>
        <a:bodyPr/>
        <a:lstStyle/>
        <a:p>
          <a:pPr>
            <a:lnSpc>
              <a:spcPct val="50000"/>
            </a:lnSpc>
          </a:pPr>
          <a:endParaRPr lang="es-ES" sz="2000" b="1">
            <a:latin typeface="Sree Krushnadevaraya" pitchFamily="2" charset="0"/>
            <a:cs typeface="Sree Krushnadevaraya" pitchFamily="2" charset="0"/>
          </a:endParaRPr>
        </a:p>
      </dgm:t>
    </dgm:pt>
    <dgm:pt modelId="{B0FAD730-C1AF-4500-899E-40E0CB0BAAE3}" type="sibTrans" cxnId="{22AB3804-CA07-4A54-818A-6723825DBB0D}">
      <dgm:prSet/>
      <dgm:spPr/>
      <dgm:t>
        <a:bodyPr/>
        <a:lstStyle/>
        <a:p>
          <a:pPr>
            <a:lnSpc>
              <a:spcPct val="50000"/>
            </a:lnSpc>
          </a:pPr>
          <a:endParaRPr lang="es-ES" sz="2000" b="1">
            <a:latin typeface="Sree Krushnadevaraya" pitchFamily="2" charset="0"/>
            <a:cs typeface="Sree Krushnadevaraya" pitchFamily="2" charset="0"/>
          </a:endParaRPr>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pPr>
            <a:lnSpc>
              <a:spcPct val="50000"/>
            </a:lnSpc>
          </a:pPr>
          <a:r>
            <a:rPr lang="te-IN" sz="1800" b="1" noProof="0" dirty="0">
              <a:latin typeface="Sree Krushnadevaraya" pitchFamily="2" charset="0"/>
              <a:cs typeface="Sree Krushnadevaraya" pitchFamily="2" charset="0"/>
            </a:rPr>
            <a:t>అది దయగలది మరియు కరుణామయమైనది</a:t>
          </a:r>
          <a:endParaRPr lang="en" sz="1800" b="1" noProof="0" dirty="0">
            <a:latin typeface="Sree Krushnadevaraya" pitchFamily="2" charset="0"/>
            <a:cs typeface="Sree Krushnadevaraya" pitchFamily="2" charset="0"/>
          </a:endParaRPr>
        </a:p>
      </dgm:t>
    </dgm:pt>
    <dgm:pt modelId="{3BC3E595-FCCB-4EC1-9728-5A028A779DE7}" type="parTrans" cxnId="{78058AD0-BC46-495B-8E38-E2CE99F4B9AD}">
      <dgm:prSet/>
      <dgm:spPr/>
      <dgm:t>
        <a:bodyPr/>
        <a:lstStyle/>
        <a:p>
          <a:pPr>
            <a:lnSpc>
              <a:spcPct val="50000"/>
            </a:lnSpc>
          </a:pPr>
          <a:endParaRPr lang="es-ES" sz="2000" b="1">
            <a:latin typeface="Sree Krushnadevaraya" pitchFamily="2" charset="0"/>
            <a:cs typeface="Sree Krushnadevaraya" pitchFamily="2" charset="0"/>
          </a:endParaRPr>
        </a:p>
      </dgm:t>
    </dgm:pt>
    <dgm:pt modelId="{9F47F5F0-4D6E-4DDA-9577-B923E9CA613F}" type="sibTrans" cxnId="{78058AD0-BC46-495B-8E38-E2CE99F4B9AD}">
      <dgm:prSet/>
      <dgm:spPr/>
      <dgm:t>
        <a:bodyPr/>
        <a:lstStyle/>
        <a:p>
          <a:pPr>
            <a:lnSpc>
              <a:spcPct val="50000"/>
            </a:lnSpc>
          </a:pPr>
          <a:endParaRPr lang="es-ES" sz="2000" b="1">
            <a:latin typeface="Sree Krushnadevaraya" pitchFamily="2" charset="0"/>
            <a:cs typeface="Sree Krushnadevaraya" pitchFamily="2" charset="0"/>
          </a:endParaRPr>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tIns="216000"/>
        <a:lstStyle/>
        <a:p>
          <a:pPr>
            <a:lnSpc>
              <a:spcPct val="50000"/>
            </a:lnSpc>
          </a:pP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సింజైరో</a:t>
          </a:r>
          <a:r>
            <a:rPr lang="en-US"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en-IN" sz="1800" b="0" i="1" noProof="0" dirty="0" err="1">
              <a:effectLst>
                <a:outerShdw blurRad="38100" dist="38100" dir="2700000" algn="tl">
                  <a:srgbClr val="000000">
                    <a:alpha val="43137"/>
                  </a:srgbClr>
                </a:outerShdw>
              </a:effectLst>
              <a:latin typeface="Sree Krushnadevaraya" pitchFamily="2" charset="0"/>
              <a:cs typeface="Sree Krushnadevaraya" pitchFamily="2" charset="0"/>
            </a:rPr>
            <a:t>synjairō</a:t>
          </a: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సానుభూతి తెలపడం, అభినందించడం</a:t>
          </a:r>
          <a:endParaRPr lang="en" sz="1800" b="1" noProof="0" dirty="0">
            <a:latin typeface="Sree Krushnadevaraya" pitchFamily="2" charset="0"/>
            <a:cs typeface="Sree Krushnadevaraya" pitchFamily="2" charset="0"/>
          </a:endParaRPr>
        </a:p>
      </dgm:t>
    </dgm:pt>
    <dgm:pt modelId="{0312A7DD-5E69-49F0-821A-5C548EC196FC}" type="parTrans" cxnId="{02394FFD-8D92-4369-8AC0-67F1C4C220BB}">
      <dgm:prSet/>
      <dgm:spPr/>
      <dgm:t>
        <a:bodyPr/>
        <a:lstStyle/>
        <a:p>
          <a:pPr>
            <a:lnSpc>
              <a:spcPct val="50000"/>
            </a:lnSpc>
          </a:pPr>
          <a:endParaRPr lang="es-ES" sz="2000" b="1">
            <a:latin typeface="Sree Krushnadevaraya" pitchFamily="2" charset="0"/>
            <a:cs typeface="Sree Krushnadevaraya" pitchFamily="2" charset="0"/>
          </a:endParaRPr>
        </a:p>
      </dgm:t>
    </dgm:pt>
    <dgm:pt modelId="{F63216B8-9D5C-4384-8757-1B574E7E350D}" type="sibTrans" cxnId="{02394FFD-8D92-4369-8AC0-67F1C4C220BB}">
      <dgm:prSet/>
      <dgm:spPr/>
      <dgm:t>
        <a:bodyPr/>
        <a:lstStyle/>
        <a:p>
          <a:pPr>
            <a:lnSpc>
              <a:spcPct val="50000"/>
            </a:lnSpc>
          </a:pPr>
          <a:endParaRPr lang="es-ES" sz="2000" b="1">
            <a:latin typeface="Sree Krushnadevaraya" pitchFamily="2" charset="0"/>
            <a:cs typeface="Sree Krushnadevaraya" pitchFamily="2" charset="0"/>
          </a:endParaRPr>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pPr>
            <a:lnSpc>
              <a:spcPct val="50000"/>
            </a:lnSpc>
          </a:pPr>
          <a:r>
            <a:rPr lang="te-IN" sz="1800" b="1" noProof="0" dirty="0">
              <a:latin typeface="Sree Krushnadevaraya" pitchFamily="2" charset="0"/>
              <a:cs typeface="Sree Krushnadevaraya" pitchFamily="2" charset="0"/>
            </a:rPr>
            <a:t>సత్యాన్ని సమర్థించేవారితో అది ఆనందిస్తుంది.</a:t>
          </a:r>
          <a:endParaRPr lang="en" sz="1800" b="1" noProof="0" dirty="0">
            <a:latin typeface="Sree Krushnadevaraya" pitchFamily="2" charset="0"/>
            <a:cs typeface="Sree Krushnadevaraya" pitchFamily="2" charset="0"/>
          </a:endParaRPr>
        </a:p>
      </dgm:t>
    </dgm:pt>
    <dgm:pt modelId="{686CBA59-7F5B-4721-BB81-4C7B8C1761B3}" type="parTrans" cxnId="{4148A858-5D71-45D6-9A34-347AA7FE7B3B}">
      <dgm:prSet/>
      <dgm:spPr/>
      <dgm:t>
        <a:bodyPr/>
        <a:lstStyle/>
        <a:p>
          <a:pPr>
            <a:lnSpc>
              <a:spcPct val="50000"/>
            </a:lnSpc>
          </a:pPr>
          <a:endParaRPr lang="es-ES" sz="2000" b="1">
            <a:latin typeface="Sree Krushnadevaraya" pitchFamily="2" charset="0"/>
            <a:cs typeface="Sree Krushnadevaraya" pitchFamily="2" charset="0"/>
          </a:endParaRPr>
        </a:p>
      </dgm:t>
    </dgm:pt>
    <dgm:pt modelId="{EA7E7EA5-00C7-4E70-BF84-68E271868BED}" type="sibTrans" cxnId="{4148A858-5D71-45D6-9A34-347AA7FE7B3B}">
      <dgm:prSet/>
      <dgm:spPr/>
      <dgm:t>
        <a:bodyPr/>
        <a:lstStyle/>
        <a:p>
          <a:pPr>
            <a:lnSpc>
              <a:spcPct val="50000"/>
            </a:lnSpc>
          </a:pPr>
          <a:endParaRPr lang="es-ES" sz="2000" b="1">
            <a:latin typeface="Sree Krushnadevaraya" pitchFamily="2" charset="0"/>
            <a:cs typeface="Sree Krushnadevaraya" pitchFamily="2" charset="0"/>
          </a:endParaRPr>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సమస్తమును సహిస్తుంది.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5E24AB57-DCAB-4238-857A-25CCE004871D}" type="parTrans" cxnId="{965B1EAD-4834-4100-8C80-62746A7A157D}">
      <dgm:prSet/>
      <dgm:spPr/>
      <dgm:t>
        <a:bodyPr/>
        <a:lstStyle/>
        <a:p>
          <a:pPr>
            <a:lnSpc>
              <a:spcPct val="50000"/>
            </a:lnSpc>
          </a:pPr>
          <a:endParaRPr lang="es-ES" sz="2000" b="1">
            <a:latin typeface="Sree Krushnadevaraya" pitchFamily="2" charset="0"/>
            <a:cs typeface="Sree Krushnadevaraya" pitchFamily="2" charset="0"/>
          </a:endParaRPr>
        </a:p>
      </dgm:t>
    </dgm:pt>
    <dgm:pt modelId="{5C55E662-B0AE-4FC6-8A04-F9C1B1380689}" type="sibTrans" cxnId="{965B1EAD-4834-4100-8C80-62746A7A157D}">
      <dgm:prSet/>
      <dgm:spPr/>
      <dgm:t>
        <a:bodyPr/>
        <a:lstStyle/>
        <a:p>
          <a:pPr>
            <a:lnSpc>
              <a:spcPct val="50000"/>
            </a:lnSpc>
          </a:pPr>
          <a:endParaRPr lang="es-ES" sz="2000" b="1">
            <a:latin typeface="Sree Krushnadevaraya" pitchFamily="2" charset="0"/>
            <a:cs typeface="Sree Krushnadevaraya" pitchFamily="2" charset="0"/>
          </a:endParaRPr>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tIns="324000"/>
        <a:lstStyle/>
        <a:p>
          <a:pPr>
            <a:lnSpc>
              <a:spcPct val="50000"/>
            </a:lnSpc>
          </a:pPr>
          <a:r>
            <a:rPr lang="en-IN" sz="1800" b="0" i="1" noProof="0" dirty="0" err="1">
              <a:effectLst>
                <a:outerShdw blurRad="38100" dist="38100" dir="2700000" algn="tl">
                  <a:srgbClr val="000000">
                    <a:alpha val="43137"/>
                  </a:srgbClr>
                </a:outerShdw>
              </a:effectLst>
              <a:latin typeface="Sree Krushnadevaraya" pitchFamily="2" charset="0"/>
              <a:cs typeface="Sree Krushnadevaraya" pitchFamily="2" charset="0"/>
            </a:rPr>
            <a:t>stegō</a:t>
          </a:r>
          <a:r>
            <a:rPr lang="en-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మౌనంతో కప్పిపుచ్చడం (ఓర్పుతో భరించడం)</a:t>
          </a:r>
          <a:endParaRPr lang="en" sz="1800" b="1" noProof="0" dirty="0">
            <a:latin typeface="Sree Krushnadevaraya" pitchFamily="2" charset="0"/>
            <a:cs typeface="Sree Krushnadevaraya" pitchFamily="2" charset="0"/>
          </a:endParaRPr>
        </a:p>
      </dgm:t>
    </dgm:pt>
    <dgm:pt modelId="{393F4D72-5CC8-45E5-96FC-534D34C4B642}" type="parTrans" cxnId="{CFDB0C9C-1F3D-41F5-85CB-FF1F14EF5D39}">
      <dgm:prSet/>
      <dgm:spPr/>
      <dgm:t>
        <a:bodyPr/>
        <a:lstStyle/>
        <a:p>
          <a:pPr>
            <a:lnSpc>
              <a:spcPct val="50000"/>
            </a:lnSpc>
          </a:pPr>
          <a:endParaRPr lang="es-ES" sz="2000" b="1">
            <a:latin typeface="Sree Krushnadevaraya" pitchFamily="2" charset="0"/>
            <a:cs typeface="Sree Krushnadevaraya" pitchFamily="2" charset="0"/>
          </a:endParaRPr>
        </a:p>
      </dgm:t>
    </dgm:pt>
    <dgm:pt modelId="{F800CD1D-6EA6-410A-9620-11B78093981E}" type="sibTrans" cxnId="{CFDB0C9C-1F3D-41F5-85CB-FF1F14EF5D39}">
      <dgm:prSet/>
      <dgm:spPr/>
      <dgm:t>
        <a:bodyPr/>
        <a:lstStyle/>
        <a:p>
          <a:pPr>
            <a:lnSpc>
              <a:spcPct val="50000"/>
            </a:lnSpc>
          </a:pPr>
          <a:endParaRPr lang="es-ES" sz="2000" b="1">
            <a:latin typeface="Sree Krushnadevaraya" pitchFamily="2" charset="0"/>
            <a:cs typeface="Sree Krushnadevaraya" pitchFamily="2" charset="0"/>
          </a:endParaRPr>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pPr>
            <a:lnSpc>
              <a:spcPct val="50000"/>
            </a:lnSpc>
          </a:pPr>
          <a:r>
            <a:rPr lang="te-IN" sz="1600" b="1" noProof="0" dirty="0">
              <a:latin typeface="Sree Krushnadevaraya" pitchFamily="2" charset="0"/>
              <a:cs typeface="Sree Krushnadevaraya" pitchFamily="2" charset="0"/>
            </a:rPr>
            <a:t>ఇతరుల లోపాలను బయటపెట్టకుండా దాచిపెట్టి, మౌనంగా ఉండండి.</a:t>
          </a:r>
          <a:endParaRPr lang="en" sz="1600" b="1" noProof="0" dirty="0">
            <a:latin typeface="Sree Krushnadevaraya" pitchFamily="2" charset="0"/>
            <a:cs typeface="Sree Krushnadevaraya" pitchFamily="2" charset="0"/>
          </a:endParaRPr>
        </a:p>
      </dgm:t>
    </dgm:pt>
    <dgm:pt modelId="{61584F2C-3D3E-4EB8-A30B-82528F7186A4}" type="parTrans" cxnId="{5FB52A31-44F3-4F7B-A7E7-E3AFB2A4567A}">
      <dgm:prSet/>
      <dgm:spPr/>
      <dgm:t>
        <a:bodyPr/>
        <a:lstStyle/>
        <a:p>
          <a:pPr>
            <a:lnSpc>
              <a:spcPct val="50000"/>
            </a:lnSpc>
          </a:pPr>
          <a:endParaRPr lang="es-ES" sz="2000" b="1">
            <a:latin typeface="Sree Krushnadevaraya" pitchFamily="2" charset="0"/>
            <a:cs typeface="Sree Krushnadevaraya" pitchFamily="2" charset="0"/>
          </a:endParaRPr>
        </a:p>
      </dgm:t>
    </dgm:pt>
    <dgm:pt modelId="{92D96F4B-ECF1-4302-BB95-07BEB30C9EDF}" type="sibTrans" cxnId="{5FB52A31-44F3-4F7B-A7E7-E3AFB2A4567A}">
      <dgm:prSet/>
      <dgm:spPr/>
      <dgm:t>
        <a:bodyPr/>
        <a:lstStyle/>
        <a:p>
          <a:pPr>
            <a:lnSpc>
              <a:spcPct val="50000"/>
            </a:lnSpc>
          </a:pPr>
          <a:endParaRPr lang="es-ES" sz="2000" b="1">
            <a:latin typeface="Sree Krushnadevaraya" pitchFamily="2" charset="0"/>
            <a:cs typeface="Sree Krushnadevaraya" pitchFamily="2" charset="0"/>
          </a:endParaRPr>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సమస్తమును నమ్ముతుంది.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3DD3BB37-970E-4A07-B5A2-97FC01E284EC}" type="parTrans" cxnId="{38792E7B-3957-483C-ACC0-CAC490A7CBA8}">
      <dgm:prSet/>
      <dgm:spPr/>
      <dgm:t>
        <a:bodyPr/>
        <a:lstStyle/>
        <a:p>
          <a:pPr>
            <a:lnSpc>
              <a:spcPct val="50000"/>
            </a:lnSpc>
          </a:pPr>
          <a:endParaRPr lang="es-ES" sz="2000" b="1">
            <a:latin typeface="Sree Krushnadevaraya" pitchFamily="2" charset="0"/>
            <a:cs typeface="Sree Krushnadevaraya" pitchFamily="2" charset="0"/>
          </a:endParaRPr>
        </a:p>
      </dgm:t>
    </dgm:pt>
    <dgm:pt modelId="{CC465D01-300B-4C8E-865F-FB06662D5B5B}" type="sibTrans" cxnId="{38792E7B-3957-483C-ACC0-CAC490A7CBA8}">
      <dgm:prSet/>
      <dgm:spPr/>
      <dgm:t>
        <a:bodyPr/>
        <a:lstStyle/>
        <a:p>
          <a:pPr>
            <a:lnSpc>
              <a:spcPct val="50000"/>
            </a:lnSpc>
          </a:pPr>
          <a:endParaRPr lang="es-ES" sz="2000" b="1">
            <a:latin typeface="Sree Krushnadevaraya" pitchFamily="2" charset="0"/>
            <a:cs typeface="Sree Krushnadevaraya" pitchFamily="2" charset="0"/>
          </a:endParaRPr>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tIns="468000" anchor="b"/>
        <a:lstStyle/>
        <a:p>
          <a:pPr>
            <a:lnSpc>
              <a:spcPct val="50000"/>
            </a:lnSpc>
          </a:pPr>
          <a:r>
            <a:rPr lang="en-IN" sz="1800" b="0" i="1" noProof="0" dirty="0" err="1">
              <a:effectLst>
                <a:outerShdw blurRad="38100" dist="38100" dir="2700000" algn="tl">
                  <a:srgbClr val="000000">
                    <a:alpha val="43137"/>
                  </a:srgbClr>
                </a:outerShdw>
              </a:effectLst>
              <a:latin typeface="Sree Krushnadevaraya" pitchFamily="2" charset="0"/>
              <a:cs typeface="Sree Krushnadevaraya" pitchFamily="2" charset="0"/>
            </a:rPr>
            <a:t>pisteuō</a:t>
          </a:r>
          <a:r>
            <a:rPr lang="en-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విశ్వాసం కలిగి ఉండటం, నమ్మకం ఉంచడం, విశ్వసించడం</a:t>
          </a:r>
          <a:endParaRPr lang="en" sz="1800" b="1" noProof="0" dirty="0">
            <a:latin typeface="Sree Krushnadevaraya" pitchFamily="2" charset="0"/>
            <a:cs typeface="Sree Krushnadevaraya" pitchFamily="2" charset="0"/>
          </a:endParaRPr>
        </a:p>
      </dgm:t>
    </dgm:pt>
    <dgm:pt modelId="{0ECF9AA5-F416-453A-8D37-3B9E5FD1E304}" type="parTrans" cxnId="{65FD92BD-50F5-45C0-B530-26EBB1559DE1}">
      <dgm:prSet/>
      <dgm:spPr/>
      <dgm:t>
        <a:bodyPr/>
        <a:lstStyle/>
        <a:p>
          <a:pPr>
            <a:lnSpc>
              <a:spcPct val="50000"/>
            </a:lnSpc>
          </a:pPr>
          <a:endParaRPr lang="es-ES" sz="2000" b="1">
            <a:latin typeface="Sree Krushnadevaraya" pitchFamily="2" charset="0"/>
            <a:cs typeface="Sree Krushnadevaraya" pitchFamily="2" charset="0"/>
          </a:endParaRPr>
        </a:p>
      </dgm:t>
    </dgm:pt>
    <dgm:pt modelId="{F1D1C0A8-F3DA-49D0-AA0A-446989E481D3}" type="sibTrans" cxnId="{65FD92BD-50F5-45C0-B530-26EBB1559DE1}">
      <dgm:prSet/>
      <dgm:spPr/>
      <dgm:t>
        <a:bodyPr/>
        <a:lstStyle/>
        <a:p>
          <a:pPr>
            <a:lnSpc>
              <a:spcPct val="50000"/>
            </a:lnSpc>
          </a:pPr>
          <a:endParaRPr lang="es-ES" sz="2000" b="1">
            <a:latin typeface="Sree Krushnadevaraya" pitchFamily="2" charset="0"/>
            <a:cs typeface="Sree Krushnadevaraya" pitchFamily="2" charset="0"/>
          </a:endParaRPr>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pPr>
            <a:lnSpc>
              <a:spcPct val="50000"/>
            </a:lnSpc>
          </a:pPr>
          <a:r>
            <a:rPr lang="te-IN" sz="1800" b="1" noProof="0" dirty="0">
              <a:latin typeface="Sree Krushnadevaraya" pitchFamily="2" charset="0"/>
              <a:cs typeface="Sree Krushnadevaraya" pitchFamily="2" charset="0"/>
            </a:rPr>
            <a:t>ఇది నిందించదు, పైగా అనుకూల దృక్పథంతో వ్యవహరిస్తుంది.</a:t>
          </a:r>
          <a:endParaRPr lang="en" sz="1800" b="1" noProof="0" dirty="0">
            <a:latin typeface="Sree Krushnadevaraya" pitchFamily="2" charset="0"/>
            <a:cs typeface="Sree Krushnadevaraya" pitchFamily="2" charset="0"/>
          </a:endParaRPr>
        </a:p>
      </dgm:t>
    </dgm:pt>
    <dgm:pt modelId="{0F9D408F-4835-42CB-BADD-9C646AD73317}" type="parTrans" cxnId="{2C810283-51E8-4F48-9587-4A2AA4219915}">
      <dgm:prSet/>
      <dgm:spPr/>
      <dgm:t>
        <a:bodyPr/>
        <a:lstStyle/>
        <a:p>
          <a:pPr>
            <a:lnSpc>
              <a:spcPct val="50000"/>
            </a:lnSpc>
          </a:pPr>
          <a:endParaRPr lang="es-ES" sz="2000" b="1">
            <a:latin typeface="Sree Krushnadevaraya" pitchFamily="2" charset="0"/>
            <a:cs typeface="Sree Krushnadevaraya" pitchFamily="2" charset="0"/>
          </a:endParaRPr>
        </a:p>
      </dgm:t>
    </dgm:pt>
    <dgm:pt modelId="{C839A8DC-9AB4-4421-B3C9-83EDDF187ACB}" type="sibTrans" cxnId="{2C810283-51E8-4F48-9587-4A2AA4219915}">
      <dgm:prSet/>
      <dgm:spPr/>
      <dgm:t>
        <a:bodyPr/>
        <a:lstStyle/>
        <a:p>
          <a:pPr>
            <a:lnSpc>
              <a:spcPct val="50000"/>
            </a:lnSpc>
          </a:pPr>
          <a:endParaRPr lang="es-ES" sz="2000" b="1">
            <a:latin typeface="Sree Krushnadevaraya" pitchFamily="2" charset="0"/>
            <a:cs typeface="Sree Krushnadevaraya" pitchFamily="2" charset="0"/>
          </a:endParaRPr>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సమస్తమును నిరీక్షించును.</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B4E0DCCB-5861-4FA1-B893-597239A85229}" type="parTrans" cxnId="{57FB3B09-0E73-447F-8369-503C90ECB6F0}">
      <dgm:prSet/>
      <dgm:spPr/>
      <dgm:t>
        <a:bodyPr/>
        <a:lstStyle/>
        <a:p>
          <a:pPr>
            <a:lnSpc>
              <a:spcPct val="50000"/>
            </a:lnSpc>
          </a:pPr>
          <a:endParaRPr lang="es-ES" sz="2000" b="1">
            <a:latin typeface="Sree Krushnadevaraya" pitchFamily="2" charset="0"/>
            <a:cs typeface="Sree Krushnadevaraya" pitchFamily="2" charset="0"/>
          </a:endParaRPr>
        </a:p>
      </dgm:t>
    </dgm:pt>
    <dgm:pt modelId="{97585217-C6BD-4C08-A4DD-6E42144D1D84}" type="sibTrans" cxnId="{57FB3B09-0E73-447F-8369-503C90ECB6F0}">
      <dgm:prSet/>
      <dgm:spPr/>
      <dgm:t>
        <a:bodyPr/>
        <a:lstStyle/>
        <a:p>
          <a:pPr>
            <a:lnSpc>
              <a:spcPct val="50000"/>
            </a:lnSpc>
          </a:pPr>
          <a:endParaRPr lang="es-ES" sz="2000" b="1">
            <a:latin typeface="Sree Krushnadevaraya" pitchFamily="2" charset="0"/>
            <a:cs typeface="Sree Krushnadevaraya" pitchFamily="2" charset="0"/>
          </a:endParaRPr>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tIns="108000"/>
        <a:lstStyle/>
        <a:p>
          <a:pPr>
            <a:lnSpc>
              <a:spcPct val="50000"/>
            </a:lnSpc>
          </a:pP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ఎల్పిజో: నిరీక్షించడం లేదా విశ్వసించడం</a:t>
          </a:r>
          <a:endParaRPr lang="en" sz="1800" b="1" noProof="0" dirty="0">
            <a:latin typeface="Sree Krushnadevaraya" pitchFamily="2" charset="0"/>
            <a:cs typeface="Sree Krushnadevaraya" pitchFamily="2" charset="0"/>
          </a:endParaRPr>
        </a:p>
      </dgm:t>
    </dgm:pt>
    <dgm:pt modelId="{9D15E31C-93C2-4B9A-91F6-E5718C0EFEFF}" type="parTrans" cxnId="{96E1B994-D926-4882-A4D3-632D736A8A2B}">
      <dgm:prSet/>
      <dgm:spPr/>
      <dgm:t>
        <a:bodyPr/>
        <a:lstStyle/>
        <a:p>
          <a:pPr>
            <a:lnSpc>
              <a:spcPct val="50000"/>
            </a:lnSpc>
          </a:pPr>
          <a:endParaRPr lang="es-ES" sz="2000" b="1">
            <a:latin typeface="Sree Krushnadevaraya" pitchFamily="2" charset="0"/>
            <a:cs typeface="Sree Krushnadevaraya" pitchFamily="2" charset="0"/>
          </a:endParaRPr>
        </a:p>
      </dgm:t>
    </dgm:pt>
    <dgm:pt modelId="{B8B05C18-6454-401F-832E-3F919EE7C9BD}" type="sibTrans" cxnId="{96E1B994-D926-4882-A4D3-632D736A8A2B}">
      <dgm:prSet/>
      <dgm:spPr/>
      <dgm:t>
        <a:bodyPr/>
        <a:lstStyle/>
        <a:p>
          <a:pPr>
            <a:lnSpc>
              <a:spcPct val="50000"/>
            </a:lnSpc>
          </a:pPr>
          <a:endParaRPr lang="es-ES" sz="2000" b="1">
            <a:latin typeface="Sree Krushnadevaraya" pitchFamily="2" charset="0"/>
            <a:cs typeface="Sree Krushnadevaraya" pitchFamily="2" charset="0"/>
          </a:endParaRPr>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pPr>
            <a:lnSpc>
              <a:spcPct val="50000"/>
            </a:lnSpc>
          </a:pPr>
          <a:r>
            <a:rPr lang="te-IN" sz="1800" b="1" noProof="0" dirty="0">
              <a:latin typeface="Sree Krushnadevaraya" pitchFamily="2" charset="0"/>
              <a:cs typeface="Sree Krushnadevaraya" pitchFamily="2" charset="0"/>
            </a:rPr>
            <a:t>ఎల్లప్పుడూ ఏదైనా మంచి జరుగుతుందని ఆశించండి.</a:t>
          </a:r>
          <a:endParaRPr lang="en" sz="1800" b="1" noProof="0" dirty="0">
            <a:latin typeface="Sree Krushnadevaraya" pitchFamily="2" charset="0"/>
            <a:cs typeface="Sree Krushnadevaraya" pitchFamily="2" charset="0"/>
          </a:endParaRPr>
        </a:p>
      </dgm:t>
    </dgm:pt>
    <dgm:pt modelId="{6E731625-8C62-4890-92BF-2B3D616C1465}" type="parTrans" cxnId="{7BE67DFE-01D1-41EF-87BD-47D9676932A0}">
      <dgm:prSet/>
      <dgm:spPr/>
      <dgm:t>
        <a:bodyPr/>
        <a:lstStyle/>
        <a:p>
          <a:pPr>
            <a:lnSpc>
              <a:spcPct val="50000"/>
            </a:lnSpc>
          </a:pPr>
          <a:endParaRPr lang="es-ES" sz="2000" b="1">
            <a:latin typeface="Sree Krushnadevaraya" pitchFamily="2" charset="0"/>
            <a:cs typeface="Sree Krushnadevaraya" pitchFamily="2" charset="0"/>
          </a:endParaRPr>
        </a:p>
      </dgm:t>
    </dgm:pt>
    <dgm:pt modelId="{3B90BCEF-92D9-449D-9827-0346F8686D9E}" type="sibTrans" cxnId="{7BE67DFE-01D1-41EF-87BD-47D9676932A0}">
      <dgm:prSet/>
      <dgm:spPr/>
      <dgm:t>
        <a:bodyPr/>
        <a:lstStyle/>
        <a:p>
          <a:pPr>
            <a:lnSpc>
              <a:spcPct val="50000"/>
            </a:lnSpc>
          </a:pPr>
          <a:endParaRPr lang="es-ES" sz="2000" b="1">
            <a:latin typeface="Sree Krushnadevaraya" pitchFamily="2" charset="0"/>
            <a:cs typeface="Sree Krushnadevaraya" pitchFamily="2" charset="0"/>
          </a:endParaRPr>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సమస్తమును సహిస్తుంది.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8F48B70-560A-42D6-B57E-86B2F557FCAD}" type="parTrans" cxnId="{E7318EE6-0491-4134-9FE9-9775DE1B40EF}">
      <dgm:prSet/>
      <dgm:spPr/>
      <dgm:t>
        <a:bodyPr/>
        <a:lstStyle/>
        <a:p>
          <a:pPr>
            <a:lnSpc>
              <a:spcPct val="50000"/>
            </a:lnSpc>
          </a:pPr>
          <a:endParaRPr lang="es-ES" sz="2000" b="1">
            <a:latin typeface="Sree Krushnadevaraya" pitchFamily="2" charset="0"/>
            <a:cs typeface="Sree Krushnadevaraya" pitchFamily="2" charset="0"/>
          </a:endParaRPr>
        </a:p>
      </dgm:t>
    </dgm:pt>
    <dgm:pt modelId="{6493D44F-A578-443D-A4CB-5C94C494619E}" type="sibTrans" cxnId="{E7318EE6-0491-4134-9FE9-9775DE1B40EF}">
      <dgm:prSet/>
      <dgm:spPr/>
      <dgm:t>
        <a:bodyPr/>
        <a:lstStyle/>
        <a:p>
          <a:pPr>
            <a:lnSpc>
              <a:spcPct val="50000"/>
            </a:lnSpc>
          </a:pPr>
          <a:endParaRPr lang="es-ES" sz="2000" b="1">
            <a:latin typeface="Sree Krushnadevaraya" pitchFamily="2" charset="0"/>
            <a:cs typeface="Sree Krushnadevaraya" pitchFamily="2" charset="0"/>
          </a:endParaRPr>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tIns="144000"/>
        <a:lstStyle/>
        <a:p>
          <a:pPr>
            <a:lnSpc>
              <a:spcPct val="50000"/>
            </a:lnSpc>
          </a:pPr>
          <a:r>
            <a:rPr lang="te-IN" sz="1600" b="0" i="1" noProof="0" dirty="0">
              <a:effectLst>
                <a:outerShdw blurRad="38100" dist="38100" dir="2700000" algn="tl">
                  <a:srgbClr val="000000">
                    <a:alpha val="43137"/>
                  </a:srgbClr>
                </a:outerShdw>
              </a:effectLst>
              <a:latin typeface="Sree Krushnadevaraya" pitchFamily="2" charset="0"/>
              <a:cs typeface="Sree Krushnadevaraya" pitchFamily="2" charset="0"/>
            </a:rPr>
            <a:t>హైపోమెనో: ప్రతిఘటించడం, సహించడం, ధైర్యస్థైర్యాలు కలిగి ఉండటం, పట్టుదలతో కొనసాగించడం.</a:t>
          </a:r>
          <a:endParaRPr lang="en" sz="1600" b="1" noProof="0" dirty="0">
            <a:latin typeface="Sree Krushnadevaraya" pitchFamily="2" charset="0"/>
            <a:cs typeface="Sree Krushnadevaraya" pitchFamily="2" charset="0"/>
          </a:endParaRPr>
        </a:p>
      </dgm:t>
    </dgm:pt>
    <dgm:pt modelId="{7C0F2DC2-03C1-42F6-8DBB-F11B2DB8CB98}" type="parTrans" cxnId="{34E2EDC4-650B-46F9-BC83-5278ADC1DF10}">
      <dgm:prSet/>
      <dgm:spPr/>
      <dgm:t>
        <a:bodyPr/>
        <a:lstStyle/>
        <a:p>
          <a:pPr>
            <a:lnSpc>
              <a:spcPct val="50000"/>
            </a:lnSpc>
          </a:pPr>
          <a:endParaRPr lang="es-ES" sz="2000" b="1">
            <a:latin typeface="Sree Krushnadevaraya" pitchFamily="2" charset="0"/>
            <a:cs typeface="Sree Krushnadevaraya" pitchFamily="2" charset="0"/>
          </a:endParaRPr>
        </a:p>
      </dgm:t>
    </dgm:pt>
    <dgm:pt modelId="{ED7B98A7-50B2-46F0-96E8-D973FA141F0F}" type="sibTrans" cxnId="{34E2EDC4-650B-46F9-BC83-5278ADC1DF10}">
      <dgm:prSet/>
      <dgm:spPr/>
      <dgm:t>
        <a:bodyPr/>
        <a:lstStyle/>
        <a:p>
          <a:pPr>
            <a:lnSpc>
              <a:spcPct val="50000"/>
            </a:lnSpc>
          </a:pPr>
          <a:endParaRPr lang="es-ES" sz="2000" b="1">
            <a:latin typeface="Sree Krushnadevaraya" pitchFamily="2" charset="0"/>
            <a:cs typeface="Sree Krushnadevaraya" pitchFamily="2" charset="0"/>
          </a:endParaRPr>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pPr>
            <a:lnSpc>
              <a:spcPct val="50000"/>
            </a:lnSpc>
          </a:pPr>
          <a:r>
            <a:rPr lang="te-IN" sz="1800" b="1" noProof="0" dirty="0">
              <a:latin typeface="Sree Krushnadevaraya" pitchFamily="2" charset="0"/>
              <a:cs typeface="Sree Krushnadevaraya" pitchFamily="2" charset="0"/>
            </a:rPr>
            <a:t>కష్టాలు, శోధనలు మరియు హింసను సహించండి.</a:t>
          </a:r>
          <a:endParaRPr lang="en" sz="1800" b="1" noProof="0" dirty="0">
            <a:latin typeface="Sree Krushnadevaraya" pitchFamily="2" charset="0"/>
            <a:cs typeface="Sree Krushnadevaraya" pitchFamily="2" charset="0"/>
          </a:endParaRPr>
        </a:p>
      </dgm:t>
    </dgm:pt>
    <dgm:pt modelId="{3F335EFC-D49F-403A-9997-A6A476DF7EE7}" type="parTrans" cxnId="{A3EA4215-BB03-4BA6-81ED-8F9C60DA8DF5}">
      <dgm:prSet/>
      <dgm:spPr/>
      <dgm:t>
        <a:bodyPr/>
        <a:lstStyle/>
        <a:p>
          <a:pPr>
            <a:lnSpc>
              <a:spcPct val="50000"/>
            </a:lnSpc>
          </a:pPr>
          <a:endParaRPr lang="es-ES" sz="2000" b="1">
            <a:latin typeface="Sree Krushnadevaraya" pitchFamily="2" charset="0"/>
            <a:cs typeface="Sree Krushnadevaraya" pitchFamily="2" charset="0"/>
          </a:endParaRPr>
        </a:p>
      </dgm:t>
    </dgm:pt>
    <dgm:pt modelId="{4BD6A442-5434-452F-A083-7384EAB06BB2}" type="sibTrans" cxnId="{A3EA4215-BB03-4BA6-81ED-8F9C60DA8DF5}">
      <dgm:prSet/>
      <dgm:spPr/>
      <dgm:t>
        <a:bodyPr/>
        <a:lstStyle/>
        <a:p>
          <a:pPr>
            <a:lnSpc>
              <a:spcPct val="50000"/>
            </a:lnSpc>
          </a:pPr>
          <a:endParaRPr lang="es-ES" sz="2000" b="1">
            <a:latin typeface="Sree Krushnadevaraya" pitchFamily="2" charset="0"/>
            <a:cs typeface="Sree Krushnadevaraya" pitchFamily="2" charset="0"/>
          </a:endParaRPr>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custLinFactNeighborX="-14154" custLinFactNeighborY="2477">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అసూయపడదు.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736C5F72-758F-4822-BF36-B5F0FE422470}" type="parTrans" cxnId="{62342928-6987-4E79-829E-3C7BFE933A27}">
      <dgm:prSet/>
      <dgm:spPr/>
      <dgm:t>
        <a:bodyPr/>
        <a:lstStyle/>
        <a:p>
          <a:pPr>
            <a:lnSpc>
              <a:spcPct val="50000"/>
            </a:lnSpc>
          </a:pPr>
          <a:endParaRPr lang="es-ES" sz="1800" b="1">
            <a:latin typeface="Sree Krushnadevaraya" pitchFamily="2" charset="0"/>
            <a:cs typeface="Sree Krushnadevaraya" pitchFamily="2" charset="0"/>
          </a:endParaRPr>
        </a:p>
      </dgm:t>
    </dgm:pt>
    <dgm:pt modelId="{E8E629B2-CC47-4611-BD99-B87CD05DFE13}" type="sibTrans" cxnId="{62342928-6987-4E79-829E-3C7BFE933A27}">
      <dgm:prSet/>
      <dgm:spPr/>
      <dgm:t>
        <a:bodyPr/>
        <a:lstStyle/>
        <a:p>
          <a:pPr>
            <a:lnSpc>
              <a:spcPct val="50000"/>
            </a:lnSpc>
          </a:pPr>
          <a:endParaRPr lang="es-ES" sz="1800" b="1">
            <a:latin typeface="Sree Krushnadevaraya" pitchFamily="2" charset="0"/>
            <a:cs typeface="Sree Krushnadevaraya" pitchFamily="2" charset="0"/>
          </a:endParaRPr>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nchor="b"/>
        <a:lstStyle/>
        <a:p>
          <a:pPr>
            <a:lnSpc>
              <a:spcPct val="50000"/>
            </a:lnSpc>
          </a:pP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జెలోఓ (</a:t>
          </a:r>
          <a:r>
            <a:rPr lang="en-IN" sz="1800" b="0" i="1" noProof="0" dirty="0" err="1">
              <a:effectLst>
                <a:outerShdw blurRad="38100" dist="38100" dir="2700000" algn="tl">
                  <a:srgbClr val="000000">
                    <a:alpha val="43137"/>
                  </a:srgbClr>
                </a:outerShdw>
              </a:effectLst>
              <a:latin typeface="Sree Krushnadevaraya" pitchFamily="2" charset="0"/>
              <a:cs typeface="Sree Krushnadevaraya" pitchFamily="2" charset="0"/>
            </a:rPr>
            <a:t>zeloō</a:t>
          </a:r>
          <a:r>
            <a:rPr lang="en-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తీవ్రమైన భావనను కలిగి ఉండటం</a:t>
          </a:r>
          <a:endParaRPr lang="en" sz="1800" b="1" noProof="0" dirty="0">
            <a:latin typeface="Sree Krushnadevaraya" pitchFamily="2" charset="0"/>
            <a:cs typeface="Sree Krushnadevaraya" pitchFamily="2" charset="0"/>
          </a:endParaRPr>
        </a:p>
      </dgm:t>
    </dgm:pt>
    <dgm:pt modelId="{AEFFF3BE-4936-41D9-871A-A0ED69E45E4E}" type="parTrans" cxnId="{9777260D-2ED6-4E38-B874-F5FB179EFA78}">
      <dgm:prSet/>
      <dgm:spPr/>
      <dgm:t>
        <a:bodyPr/>
        <a:lstStyle/>
        <a:p>
          <a:pPr>
            <a:lnSpc>
              <a:spcPct val="50000"/>
            </a:lnSpc>
          </a:pPr>
          <a:endParaRPr lang="es-ES" sz="1800" b="1">
            <a:latin typeface="Sree Krushnadevaraya" pitchFamily="2" charset="0"/>
            <a:cs typeface="Sree Krushnadevaraya" pitchFamily="2" charset="0"/>
          </a:endParaRPr>
        </a:p>
      </dgm:t>
    </dgm:pt>
    <dgm:pt modelId="{059E25F0-B712-4C5C-B36A-ED9621A4991B}" type="sibTrans" cxnId="{9777260D-2ED6-4E38-B874-F5FB179EFA78}">
      <dgm:prSet/>
      <dgm:spPr/>
      <dgm:t>
        <a:bodyPr/>
        <a:lstStyle/>
        <a:p>
          <a:pPr>
            <a:lnSpc>
              <a:spcPct val="50000"/>
            </a:lnSpc>
          </a:pPr>
          <a:endParaRPr lang="es-ES" sz="1800" b="1">
            <a:latin typeface="Sree Krushnadevaraya" pitchFamily="2" charset="0"/>
            <a:cs typeface="Sree Krushnadevaraya" pitchFamily="2" charset="0"/>
          </a:endParaRPr>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nchor="b"/>
        <a:lstStyle/>
        <a:p>
          <a:pPr>
            <a:lnSpc>
              <a:spcPct val="50000"/>
            </a:lnSpc>
          </a:pPr>
          <a:r>
            <a:rPr lang="te-IN" sz="1800" b="1" noProof="0" dirty="0">
              <a:latin typeface="Sree Krushnadevaraya" pitchFamily="2" charset="0"/>
              <a:cs typeface="Sree Krushnadevaraya" pitchFamily="2" charset="0"/>
            </a:rPr>
            <a:t>ఇతర వరాలు లేదా సద్గుణాలు కలిగిన వారిని అది అసూయపడదు.</a:t>
          </a:r>
          <a:endParaRPr lang="en" sz="1800" b="1" noProof="0" dirty="0">
            <a:latin typeface="Sree Krushnadevaraya" pitchFamily="2" charset="0"/>
            <a:cs typeface="Sree Krushnadevaraya" pitchFamily="2" charset="0"/>
          </a:endParaRPr>
        </a:p>
      </dgm:t>
    </dgm:pt>
    <dgm:pt modelId="{F04C67B4-13EF-4C0A-9590-E727C8E9EC3F}" type="parTrans" cxnId="{EBEB4552-E1AE-411C-9236-9AB17119EE49}">
      <dgm:prSet/>
      <dgm:spPr/>
      <dgm:t>
        <a:bodyPr/>
        <a:lstStyle/>
        <a:p>
          <a:pPr>
            <a:lnSpc>
              <a:spcPct val="50000"/>
            </a:lnSpc>
          </a:pPr>
          <a:endParaRPr lang="es-ES" sz="1800" b="1">
            <a:latin typeface="Sree Krushnadevaraya" pitchFamily="2" charset="0"/>
            <a:cs typeface="Sree Krushnadevaraya" pitchFamily="2" charset="0"/>
          </a:endParaRPr>
        </a:p>
      </dgm:t>
    </dgm:pt>
    <dgm:pt modelId="{B61EE740-52BA-41D2-9B5B-7B3A04305F1A}" type="sibTrans" cxnId="{EBEB4552-E1AE-411C-9236-9AB17119EE49}">
      <dgm:prSet/>
      <dgm:spPr/>
      <dgm:t>
        <a:bodyPr/>
        <a:lstStyle/>
        <a:p>
          <a:pPr>
            <a:lnSpc>
              <a:spcPct val="50000"/>
            </a:lnSpc>
          </a:pPr>
          <a:endParaRPr lang="es-ES" sz="1800" b="1">
            <a:latin typeface="Sree Krushnadevaraya" pitchFamily="2" charset="0"/>
            <a:cs typeface="Sree Krushnadevaraya" pitchFamily="2" charset="0"/>
          </a:endParaRPr>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తనను తాను ప్రదర్శించుకోదు.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B184B59-4758-454B-9999-4CD409DB27BE}" type="parTrans" cxnId="{02FF4F8C-209E-46CF-9670-02D17A1A379F}">
      <dgm:prSet/>
      <dgm:spPr/>
      <dgm:t>
        <a:bodyPr/>
        <a:lstStyle/>
        <a:p>
          <a:pPr>
            <a:lnSpc>
              <a:spcPct val="50000"/>
            </a:lnSpc>
          </a:pPr>
          <a:endParaRPr lang="es-ES" sz="1800" b="1">
            <a:latin typeface="Sree Krushnadevaraya" pitchFamily="2" charset="0"/>
            <a:cs typeface="Sree Krushnadevaraya" pitchFamily="2" charset="0"/>
          </a:endParaRPr>
        </a:p>
      </dgm:t>
    </dgm:pt>
    <dgm:pt modelId="{47518AC6-6D44-479A-8F5C-5A6E4E987B5B}" type="sibTrans" cxnId="{02FF4F8C-209E-46CF-9670-02D17A1A379F}">
      <dgm:prSet/>
      <dgm:spPr/>
      <dgm:t>
        <a:bodyPr/>
        <a:lstStyle/>
        <a:p>
          <a:pPr>
            <a:lnSpc>
              <a:spcPct val="50000"/>
            </a:lnSpc>
          </a:pPr>
          <a:endParaRPr lang="es-ES" sz="1800" b="1">
            <a:latin typeface="Sree Krushnadevaraya" pitchFamily="2" charset="0"/>
            <a:cs typeface="Sree Krushnadevaraya" pitchFamily="2" charset="0"/>
          </a:endParaRPr>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nchor="b"/>
        <a:lstStyle/>
        <a:p>
          <a:pPr>
            <a:lnSpc>
              <a:spcPct val="50000"/>
            </a:lnSpc>
          </a:pPr>
          <a:r>
            <a:rPr lang="en-IN" sz="1600" b="0" i="1" noProof="0" dirty="0" err="1">
              <a:effectLst>
                <a:outerShdw blurRad="38100" dist="38100" dir="2700000" algn="tl">
                  <a:srgbClr val="000000">
                    <a:alpha val="43137"/>
                  </a:srgbClr>
                </a:outerShdw>
              </a:effectLst>
              <a:latin typeface="Sree Krushnadevaraya" pitchFamily="2" charset="0"/>
              <a:cs typeface="Sree Krushnadevaraya" pitchFamily="2" charset="0"/>
            </a:rPr>
            <a:t>perpereuomai</a:t>
          </a:r>
          <a:r>
            <a:rPr lang="en-IN" sz="1600" b="0" i="1" noProof="0" dirty="0">
              <a:effectLst>
                <a:outerShdw blurRad="38100" dist="38100" dir="2700000" algn="tl">
                  <a:srgbClr val="000000">
                    <a:alpha val="43137"/>
                  </a:srgbClr>
                </a:outerShdw>
              </a:effectLst>
              <a:latin typeface="Sree Krushnadevaraya" pitchFamily="2" charset="0"/>
              <a:cs typeface="Sree Krushnadevaraya" pitchFamily="2" charset="0"/>
            </a:rPr>
            <a:t> : </a:t>
          </a:r>
          <a:r>
            <a:rPr lang="te-IN" sz="1600" b="0" i="1" noProof="0" dirty="0">
              <a:effectLst>
                <a:outerShdw blurRad="38100" dist="38100" dir="2700000" algn="tl">
                  <a:srgbClr val="000000">
                    <a:alpha val="43137"/>
                  </a:srgbClr>
                </a:outerShdw>
              </a:effectLst>
              <a:latin typeface="Sree Krushnadevaraya" pitchFamily="2" charset="0"/>
              <a:cs typeface="Sree Krushnadevaraya" pitchFamily="2" charset="0"/>
            </a:rPr>
            <a:t>గొప్పగా చెప్పుకోవడం, గొప్పగా చెప్పుకోవడం</a:t>
          </a:r>
          <a:endParaRPr lang="en" sz="1600" b="1" noProof="0" dirty="0">
            <a:latin typeface="Sree Krushnadevaraya" pitchFamily="2" charset="0"/>
            <a:cs typeface="Sree Krushnadevaraya" pitchFamily="2" charset="0"/>
          </a:endParaRPr>
        </a:p>
      </dgm:t>
    </dgm:pt>
    <dgm:pt modelId="{B675AFB0-A008-49DE-9138-D6FFAC31C097}" type="parTrans" cxnId="{69779B02-8BC3-4947-BF7B-EA36A8E5B80F}">
      <dgm:prSet/>
      <dgm:spPr/>
      <dgm:t>
        <a:bodyPr/>
        <a:lstStyle/>
        <a:p>
          <a:pPr>
            <a:lnSpc>
              <a:spcPct val="50000"/>
            </a:lnSpc>
          </a:pPr>
          <a:endParaRPr lang="es-ES" sz="1800" b="1">
            <a:latin typeface="Sree Krushnadevaraya" pitchFamily="2" charset="0"/>
            <a:cs typeface="Sree Krushnadevaraya" pitchFamily="2" charset="0"/>
          </a:endParaRPr>
        </a:p>
      </dgm:t>
    </dgm:pt>
    <dgm:pt modelId="{79A59145-7D93-428B-BD51-2E3F55712881}" type="sibTrans" cxnId="{69779B02-8BC3-4947-BF7B-EA36A8E5B80F}">
      <dgm:prSet/>
      <dgm:spPr/>
      <dgm:t>
        <a:bodyPr/>
        <a:lstStyle/>
        <a:p>
          <a:pPr>
            <a:lnSpc>
              <a:spcPct val="50000"/>
            </a:lnSpc>
          </a:pPr>
          <a:endParaRPr lang="es-ES" sz="1800" b="1">
            <a:latin typeface="Sree Krushnadevaraya" pitchFamily="2" charset="0"/>
            <a:cs typeface="Sree Krushnadevaraya" pitchFamily="2" charset="0"/>
          </a:endParaRPr>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nchor="b"/>
        <a:lstStyle/>
        <a:p>
          <a:pPr>
            <a:lnSpc>
              <a:spcPct val="50000"/>
            </a:lnSpc>
          </a:pPr>
          <a:r>
            <a:rPr lang="te-IN" sz="1800" b="1" noProof="0" dirty="0">
              <a:latin typeface="Sree Krushnadevaraya" pitchFamily="2" charset="0"/>
              <a:cs typeface="Sree Krushnadevaraya" pitchFamily="2" charset="0"/>
            </a:rPr>
            <a:t>అది ఇతరులచే ప్రశంసించబడాలని కోరుకోదు.</a:t>
          </a:r>
          <a:endParaRPr lang="en" sz="1800" b="1" noProof="0" dirty="0">
            <a:latin typeface="Sree Krushnadevaraya" pitchFamily="2" charset="0"/>
            <a:cs typeface="Sree Krushnadevaraya" pitchFamily="2" charset="0"/>
          </a:endParaRPr>
        </a:p>
      </dgm:t>
    </dgm:pt>
    <dgm:pt modelId="{883DCCBF-C3DD-4588-886F-0FBE0737D4B3}" type="parTrans" cxnId="{FA3CBBA8-E288-4AB8-A870-14B0BEF83AAB}">
      <dgm:prSet/>
      <dgm:spPr/>
      <dgm:t>
        <a:bodyPr/>
        <a:lstStyle/>
        <a:p>
          <a:pPr>
            <a:lnSpc>
              <a:spcPct val="50000"/>
            </a:lnSpc>
          </a:pPr>
          <a:endParaRPr lang="es-ES" sz="1800" b="1">
            <a:latin typeface="Sree Krushnadevaraya" pitchFamily="2" charset="0"/>
            <a:cs typeface="Sree Krushnadevaraya" pitchFamily="2" charset="0"/>
          </a:endParaRPr>
        </a:p>
      </dgm:t>
    </dgm:pt>
    <dgm:pt modelId="{195D63AF-FF5D-4A5A-86A5-10F1534D5369}" type="sibTrans" cxnId="{FA3CBBA8-E288-4AB8-A870-14B0BEF83AAB}">
      <dgm:prSet/>
      <dgm:spPr/>
      <dgm:t>
        <a:bodyPr/>
        <a:lstStyle/>
        <a:p>
          <a:pPr>
            <a:lnSpc>
              <a:spcPct val="50000"/>
            </a:lnSpc>
          </a:pPr>
          <a:endParaRPr lang="es-ES" sz="1800" b="1">
            <a:latin typeface="Sree Krushnadevaraya" pitchFamily="2" charset="0"/>
            <a:cs typeface="Sree Krushnadevaraya" pitchFamily="2" charset="0"/>
          </a:endParaRPr>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ఉప్పొంగిపోదు.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DFC4FC3-60B8-4564-8121-0F17536FDFBA}" type="parTrans" cxnId="{126DAFDD-54E3-40EA-8A8A-750D6BDA3C0A}">
      <dgm:prSet/>
      <dgm:spPr/>
      <dgm:t>
        <a:bodyPr/>
        <a:lstStyle/>
        <a:p>
          <a:pPr>
            <a:lnSpc>
              <a:spcPct val="50000"/>
            </a:lnSpc>
          </a:pPr>
          <a:endParaRPr lang="es-ES" sz="1800" b="1">
            <a:latin typeface="Sree Krushnadevaraya" pitchFamily="2" charset="0"/>
            <a:cs typeface="Sree Krushnadevaraya" pitchFamily="2" charset="0"/>
          </a:endParaRPr>
        </a:p>
      </dgm:t>
    </dgm:pt>
    <dgm:pt modelId="{291849A7-8B31-49B6-BCB9-7D0537CCE0CD}" type="sibTrans" cxnId="{126DAFDD-54E3-40EA-8A8A-750D6BDA3C0A}">
      <dgm:prSet/>
      <dgm:spPr/>
      <dgm:t>
        <a:bodyPr/>
        <a:lstStyle/>
        <a:p>
          <a:pPr>
            <a:lnSpc>
              <a:spcPct val="50000"/>
            </a:lnSpc>
          </a:pPr>
          <a:endParaRPr lang="es-ES" sz="1800" b="1">
            <a:latin typeface="Sree Krushnadevaraya" pitchFamily="2" charset="0"/>
            <a:cs typeface="Sree Krushnadevaraya" pitchFamily="2" charset="0"/>
          </a:endParaRPr>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pPr>
            <a:lnSpc>
              <a:spcPct val="50000"/>
            </a:lnSpc>
          </a:pPr>
          <a:r>
            <a:rPr lang="en-IN" sz="1800" b="0" i="1" noProof="0" dirty="0" err="1">
              <a:effectLst>
                <a:outerShdw blurRad="38100" dist="38100" dir="2700000" algn="tl">
                  <a:srgbClr val="000000">
                    <a:alpha val="43137"/>
                  </a:srgbClr>
                </a:outerShdw>
              </a:effectLst>
              <a:latin typeface="Sree Krushnadevaraya" pitchFamily="2" charset="0"/>
              <a:cs typeface="Sree Krushnadevaraya" pitchFamily="2" charset="0"/>
            </a:rPr>
            <a:t>fysioō</a:t>
          </a:r>
          <a:r>
            <a:rPr lang="en-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ఉబ్బడం, గర్వపడటం</a:t>
          </a:r>
          <a:endParaRPr lang="en" sz="1800" b="1" noProof="0" dirty="0">
            <a:latin typeface="Sree Krushnadevaraya" pitchFamily="2" charset="0"/>
            <a:cs typeface="Sree Krushnadevaraya" pitchFamily="2" charset="0"/>
          </a:endParaRPr>
        </a:p>
      </dgm:t>
    </dgm:pt>
    <dgm:pt modelId="{2D82D953-8C45-42AF-9127-EE77BDCB1322}" type="parTrans" cxnId="{370A10F2-2802-4B87-A909-BBB050D7E06E}">
      <dgm:prSet/>
      <dgm:spPr/>
      <dgm:t>
        <a:bodyPr/>
        <a:lstStyle/>
        <a:p>
          <a:pPr>
            <a:lnSpc>
              <a:spcPct val="50000"/>
            </a:lnSpc>
          </a:pPr>
          <a:endParaRPr lang="es-ES" sz="1800" b="1">
            <a:latin typeface="Sree Krushnadevaraya" pitchFamily="2" charset="0"/>
            <a:cs typeface="Sree Krushnadevaraya" pitchFamily="2" charset="0"/>
          </a:endParaRPr>
        </a:p>
      </dgm:t>
    </dgm:pt>
    <dgm:pt modelId="{2CFF8E9C-D9CF-4DA3-B3E4-8D193F5354AB}" type="sibTrans" cxnId="{370A10F2-2802-4B87-A909-BBB050D7E06E}">
      <dgm:prSet/>
      <dgm:spPr/>
      <dgm:t>
        <a:bodyPr/>
        <a:lstStyle/>
        <a:p>
          <a:pPr>
            <a:lnSpc>
              <a:spcPct val="50000"/>
            </a:lnSpc>
          </a:pPr>
          <a:endParaRPr lang="es-ES" sz="1800" b="1">
            <a:latin typeface="Sree Krushnadevaraya" pitchFamily="2" charset="0"/>
            <a:cs typeface="Sree Krushnadevaraya" pitchFamily="2" charset="0"/>
          </a:endParaRPr>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nchor="b"/>
        <a:lstStyle/>
        <a:p>
          <a:pPr>
            <a:lnSpc>
              <a:spcPct val="50000"/>
            </a:lnSpc>
          </a:pPr>
          <a:r>
            <a:rPr lang="te-IN" sz="1700" b="1" noProof="0" dirty="0">
              <a:latin typeface="Sree Krushnadevaraya" pitchFamily="2" charset="0"/>
              <a:cs typeface="Sree Krushnadevaraya" pitchFamily="2" charset="0"/>
            </a:rPr>
            <a:t>అతను తన గురించి అతిశయోక్తితో కూడిన అభిప్రాయాన్ని కలిగి లేడు.</a:t>
          </a:r>
          <a:endParaRPr lang="en" sz="1700" b="1" noProof="0" dirty="0">
            <a:latin typeface="Sree Krushnadevaraya" pitchFamily="2" charset="0"/>
            <a:cs typeface="Sree Krushnadevaraya" pitchFamily="2" charset="0"/>
          </a:endParaRPr>
        </a:p>
      </dgm:t>
    </dgm:pt>
    <dgm:pt modelId="{261EB9D0-C6CA-4D71-A8B2-D8B041A584F0}" type="parTrans" cxnId="{01FDA16A-0148-45A4-B110-ED81C21CC745}">
      <dgm:prSet/>
      <dgm:spPr/>
      <dgm:t>
        <a:bodyPr/>
        <a:lstStyle/>
        <a:p>
          <a:pPr>
            <a:lnSpc>
              <a:spcPct val="50000"/>
            </a:lnSpc>
          </a:pPr>
          <a:endParaRPr lang="es-ES" sz="1800" b="1">
            <a:latin typeface="Sree Krushnadevaraya" pitchFamily="2" charset="0"/>
            <a:cs typeface="Sree Krushnadevaraya" pitchFamily="2" charset="0"/>
          </a:endParaRPr>
        </a:p>
      </dgm:t>
    </dgm:pt>
    <dgm:pt modelId="{3877E839-557B-44C3-A5A0-C5E6B70F3AEE}" type="sibTrans" cxnId="{01FDA16A-0148-45A4-B110-ED81C21CC745}">
      <dgm:prSet/>
      <dgm:spPr/>
      <dgm:t>
        <a:bodyPr/>
        <a:lstStyle/>
        <a:p>
          <a:pPr>
            <a:lnSpc>
              <a:spcPct val="50000"/>
            </a:lnSpc>
          </a:pPr>
          <a:endParaRPr lang="es-ES" sz="1800" b="1">
            <a:latin typeface="Sree Krushnadevaraya" pitchFamily="2" charset="0"/>
            <a:cs typeface="Sree Krushnadevaraya" pitchFamily="2" charset="0"/>
          </a:endParaRPr>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అసభ్యంగా ప్రవర్తించదు.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F31032B0-0CAC-4977-B747-A56396FD30AF}" type="parTrans" cxnId="{41168BD7-8931-4892-81E4-74C5E18EA58C}">
      <dgm:prSet/>
      <dgm:spPr/>
      <dgm:t>
        <a:bodyPr/>
        <a:lstStyle/>
        <a:p>
          <a:pPr>
            <a:lnSpc>
              <a:spcPct val="50000"/>
            </a:lnSpc>
          </a:pPr>
          <a:endParaRPr lang="es-ES" sz="1800" b="1">
            <a:latin typeface="Sree Krushnadevaraya" pitchFamily="2" charset="0"/>
            <a:cs typeface="Sree Krushnadevaraya" pitchFamily="2" charset="0"/>
          </a:endParaRPr>
        </a:p>
      </dgm:t>
    </dgm:pt>
    <dgm:pt modelId="{9C87A002-3E7B-4B97-8E2A-D6AE96970E92}" type="sibTrans" cxnId="{41168BD7-8931-4892-81E4-74C5E18EA58C}">
      <dgm:prSet/>
      <dgm:spPr/>
      <dgm:t>
        <a:bodyPr/>
        <a:lstStyle/>
        <a:p>
          <a:pPr>
            <a:lnSpc>
              <a:spcPct val="50000"/>
            </a:lnSpc>
          </a:pPr>
          <a:endParaRPr lang="es-ES" sz="1800" b="1">
            <a:latin typeface="Sree Krushnadevaraya" pitchFamily="2" charset="0"/>
            <a:cs typeface="Sree Krushnadevaraya" pitchFamily="2" charset="0"/>
          </a:endParaRPr>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pPr>
            <a:lnSpc>
              <a:spcPct val="50000"/>
            </a:lnSpc>
          </a:pPr>
          <a:r>
            <a:rPr lang="en-IN" sz="1800" b="0" i="1" noProof="0" dirty="0" err="1">
              <a:effectLst>
                <a:outerShdw blurRad="38100" dist="38100" dir="2700000" algn="tl">
                  <a:srgbClr val="000000">
                    <a:alpha val="43137"/>
                  </a:srgbClr>
                </a:outerShdw>
              </a:effectLst>
              <a:latin typeface="Sree Krushnadevaraya" pitchFamily="2" charset="0"/>
              <a:cs typeface="Sree Krushnadevaraya" pitchFamily="2" charset="0"/>
            </a:rPr>
            <a:t>asjēmoneō</a:t>
          </a:r>
          <a:r>
            <a:rPr lang="en-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అనుచితంగా ప్రవర్తించడం</a:t>
          </a:r>
          <a:endParaRPr lang="en" sz="1800" b="1" noProof="0" dirty="0">
            <a:latin typeface="Sree Krushnadevaraya" pitchFamily="2" charset="0"/>
            <a:cs typeface="Sree Krushnadevaraya" pitchFamily="2" charset="0"/>
          </a:endParaRPr>
        </a:p>
      </dgm:t>
    </dgm:pt>
    <dgm:pt modelId="{06E184A3-E136-4303-AD6F-2F97E37EDB84}" type="parTrans" cxnId="{A7F54E7A-1156-4B60-8661-3ECFE69A9513}">
      <dgm:prSet/>
      <dgm:spPr/>
      <dgm:t>
        <a:bodyPr/>
        <a:lstStyle/>
        <a:p>
          <a:pPr>
            <a:lnSpc>
              <a:spcPct val="50000"/>
            </a:lnSpc>
          </a:pPr>
          <a:endParaRPr lang="es-ES" sz="1800" b="1">
            <a:latin typeface="Sree Krushnadevaraya" pitchFamily="2" charset="0"/>
            <a:cs typeface="Sree Krushnadevaraya" pitchFamily="2" charset="0"/>
          </a:endParaRPr>
        </a:p>
      </dgm:t>
    </dgm:pt>
    <dgm:pt modelId="{23509C06-C601-4ABD-B320-7B1421D3323D}" type="sibTrans" cxnId="{A7F54E7A-1156-4B60-8661-3ECFE69A9513}">
      <dgm:prSet/>
      <dgm:spPr/>
      <dgm:t>
        <a:bodyPr/>
        <a:lstStyle/>
        <a:p>
          <a:pPr>
            <a:lnSpc>
              <a:spcPct val="50000"/>
            </a:lnSpc>
          </a:pPr>
          <a:endParaRPr lang="es-ES" sz="1800" b="1">
            <a:latin typeface="Sree Krushnadevaraya" pitchFamily="2" charset="0"/>
            <a:cs typeface="Sree Krushnadevaraya" pitchFamily="2" charset="0"/>
          </a:endParaRPr>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tIns="936000" anchor="b"/>
        <a:lstStyle/>
        <a:p>
          <a:pPr>
            <a:lnSpc>
              <a:spcPct val="50000"/>
            </a:lnSpc>
          </a:pPr>
          <a:r>
            <a:rPr lang="te-IN" sz="1800" b="1" noProof="0" dirty="0">
              <a:latin typeface="Sree Krushnadevaraya" pitchFamily="2" charset="0"/>
              <a:cs typeface="Sree Krushnadevaraya" pitchFamily="2" charset="0"/>
            </a:rPr>
            <a:t>ఇది సామాజిక మరియు నైతిక ప్రమాణాలకు విరుద్ధంగా వ్యవహరించదు.</a:t>
          </a:r>
          <a:endParaRPr lang="en" sz="1800" b="1" noProof="0" dirty="0">
            <a:latin typeface="Sree Krushnadevaraya" pitchFamily="2" charset="0"/>
            <a:cs typeface="Sree Krushnadevaraya" pitchFamily="2" charset="0"/>
          </a:endParaRPr>
        </a:p>
      </dgm:t>
    </dgm:pt>
    <dgm:pt modelId="{046FB0D2-A9F9-43E5-B9D2-784CDCFC1897}" type="parTrans" cxnId="{82F5ADE1-9DEF-4C55-9DA1-5FD343AE10E5}">
      <dgm:prSet/>
      <dgm:spPr/>
      <dgm:t>
        <a:bodyPr/>
        <a:lstStyle/>
        <a:p>
          <a:pPr>
            <a:lnSpc>
              <a:spcPct val="50000"/>
            </a:lnSpc>
          </a:pPr>
          <a:endParaRPr lang="es-ES" sz="1800" b="1">
            <a:latin typeface="Sree Krushnadevaraya" pitchFamily="2" charset="0"/>
            <a:cs typeface="Sree Krushnadevaraya" pitchFamily="2" charset="0"/>
          </a:endParaRPr>
        </a:p>
      </dgm:t>
    </dgm:pt>
    <dgm:pt modelId="{FDCACD7A-D4EA-44C6-BF35-F0DC93D7A1F9}" type="sibTrans" cxnId="{82F5ADE1-9DEF-4C55-9DA1-5FD343AE10E5}">
      <dgm:prSet/>
      <dgm:spPr/>
      <dgm:t>
        <a:bodyPr/>
        <a:lstStyle/>
        <a:p>
          <a:pPr>
            <a:lnSpc>
              <a:spcPct val="50000"/>
            </a:lnSpc>
          </a:pPr>
          <a:endParaRPr lang="es-ES" sz="1800" b="1">
            <a:latin typeface="Sree Krushnadevaraya" pitchFamily="2" charset="0"/>
            <a:cs typeface="Sree Krushnadevaraya" pitchFamily="2" charset="0"/>
          </a:endParaRPr>
        </a:p>
      </dgm:t>
    </dgm:pt>
    <dgm:pt modelId="{3E2869A9-BE08-449F-81CB-7F062D70C08F}">
      <dgm:prSet phldrT="[Texto]" phldr="0" custT="1"/>
      <dgm:spPr>
        <a:effectLst>
          <a:outerShdw blurRad="50800" dist="38100" dir="2700000" algn="tl" rotWithShape="0">
            <a:prstClr val="black">
              <a:alpha val="40000"/>
            </a:prstClr>
          </a:outerShdw>
        </a:effectLst>
      </dgm:spPr>
      <dgm:t>
        <a:bodyPr tIns="216000"/>
        <a:lstStyle/>
        <a:p>
          <a:pPr>
            <a:lnSpc>
              <a:spcPct val="50000"/>
            </a:lnSpc>
          </a:pPr>
          <a:r>
            <a:rPr lang="te-IN" sz="19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తన సొంత ప్రయోజనాన్ని కోరుకోదు.</a:t>
          </a:r>
          <a:endParaRPr lang="en" sz="19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B06CD84-E559-4039-88A4-685D0A381AFF}" type="parTrans" cxnId="{2C0BB250-E970-4800-A431-BB33D2174C14}">
      <dgm:prSet/>
      <dgm:spPr/>
      <dgm:t>
        <a:bodyPr/>
        <a:lstStyle/>
        <a:p>
          <a:pPr>
            <a:lnSpc>
              <a:spcPct val="50000"/>
            </a:lnSpc>
          </a:pPr>
          <a:endParaRPr lang="es-ES" sz="1800" b="1">
            <a:latin typeface="Sree Krushnadevaraya" pitchFamily="2" charset="0"/>
            <a:cs typeface="Sree Krushnadevaraya" pitchFamily="2" charset="0"/>
          </a:endParaRPr>
        </a:p>
      </dgm:t>
    </dgm:pt>
    <dgm:pt modelId="{6A81D463-58DC-4601-9A03-5AC2B5445D39}" type="sibTrans" cxnId="{2C0BB250-E970-4800-A431-BB33D2174C14}">
      <dgm:prSet/>
      <dgm:spPr/>
      <dgm:t>
        <a:bodyPr/>
        <a:lstStyle/>
        <a:p>
          <a:pPr>
            <a:lnSpc>
              <a:spcPct val="50000"/>
            </a:lnSpc>
          </a:pPr>
          <a:endParaRPr lang="es-ES" sz="1800" b="1">
            <a:latin typeface="Sree Krushnadevaraya" pitchFamily="2" charset="0"/>
            <a:cs typeface="Sree Krushnadevaraya" pitchFamily="2" charset="0"/>
          </a:endParaRPr>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pPr>
            <a:lnSpc>
              <a:spcPct val="50000"/>
            </a:lnSpc>
          </a:pPr>
          <a:r>
            <a:rPr lang="en-IN" sz="1800" b="0" i="1" noProof="0" dirty="0" err="1">
              <a:effectLst>
                <a:outerShdw blurRad="38100" dist="38100" dir="2700000" algn="tl">
                  <a:srgbClr val="000000">
                    <a:alpha val="43137"/>
                  </a:srgbClr>
                </a:outerShdw>
              </a:effectLst>
              <a:latin typeface="Sree Krushnadevaraya" pitchFamily="2" charset="0"/>
              <a:cs typeface="Sree Krushnadevaraya" pitchFamily="2" charset="0"/>
            </a:rPr>
            <a:t>zēteō</a:t>
          </a:r>
          <a:r>
            <a:rPr lang="en-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వెతకడం</a:t>
          </a:r>
          <a:endParaRPr lang="en" sz="1800" b="1" noProof="0" dirty="0">
            <a:latin typeface="Sree Krushnadevaraya" pitchFamily="2" charset="0"/>
            <a:cs typeface="Sree Krushnadevaraya" pitchFamily="2" charset="0"/>
          </a:endParaRPr>
        </a:p>
      </dgm:t>
    </dgm:pt>
    <dgm:pt modelId="{DA4ED965-6568-4724-A7A4-A73A139F503B}" type="parTrans" cxnId="{D24FB2F7-A894-4716-8FB0-10BAFFDBF001}">
      <dgm:prSet/>
      <dgm:spPr/>
      <dgm:t>
        <a:bodyPr/>
        <a:lstStyle/>
        <a:p>
          <a:pPr>
            <a:lnSpc>
              <a:spcPct val="50000"/>
            </a:lnSpc>
          </a:pPr>
          <a:endParaRPr lang="es-ES" sz="1800" b="1">
            <a:latin typeface="Sree Krushnadevaraya" pitchFamily="2" charset="0"/>
            <a:cs typeface="Sree Krushnadevaraya" pitchFamily="2" charset="0"/>
          </a:endParaRPr>
        </a:p>
      </dgm:t>
    </dgm:pt>
    <dgm:pt modelId="{91F14E6A-729C-4566-A6E0-BD41EEB4161D}" type="sibTrans" cxnId="{D24FB2F7-A894-4716-8FB0-10BAFFDBF001}">
      <dgm:prSet/>
      <dgm:spPr/>
      <dgm:t>
        <a:bodyPr/>
        <a:lstStyle/>
        <a:p>
          <a:pPr>
            <a:lnSpc>
              <a:spcPct val="50000"/>
            </a:lnSpc>
          </a:pPr>
          <a:endParaRPr lang="es-ES" sz="1800" b="1">
            <a:latin typeface="Sree Krushnadevaraya" pitchFamily="2" charset="0"/>
            <a:cs typeface="Sree Krushnadevaraya" pitchFamily="2" charset="0"/>
          </a:endParaRPr>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tIns="144000"/>
        <a:lstStyle/>
        <a:p>
          <a:pPr>
            <a:lnSpc>
              <a:spcPct val="50000"/>
            </a:lnSpc>
          </a:pPr>
          <a:r>
            <a:rPr lang="te-IN" sz="1800" b="1" noProof="0" dirty="0">
              <a:latin typeface="Sree Krushnadevaraya" pitchFamily="2" charset="0"/>
              <a:cs typeface="Sree Krushnadevaraya" pitchFamily="2" charset="0"/>
            </a:rPr>
            <a:t>ఇది ఇతరుల మేలు కోసం తన హక్కులను వదులుకుంటుంది.</a:t>
          </a:r>
          <a:endParaRPr lang="en" sz="1800" b="1" noProof="0" dirty="0">
            <a:latin typeface="Sree Krushnadevaraya" pitchFamily="2" charset="0"/>
            <a:cs typeface="Sree Krushnadevaraya" pitchFamily="2" charset="0"/>
          </a:endParaRPr>
        </a:p>
      </dgm:t>
    </dgm:pt>
    <dgm:pt modelId="{60F17614-92D6-42B2-8080-5DAD947C90A3}" type="parTrans" cxnId="{B6BDF2C5-1DC3-4D69-8385-00729F76D8A7}">
      <dgm:prSet/>
      <dgm:spPr/>
      <dgm:t>
        <a:bodyPr/>
        <a:lstStyle/>
        <a:p>
          <a:pPr>
            <a:lnSpc>
              <a:spcPct val="50000"/>
            </a:lnSpc>
          </a:pPr>
          <a:endParaRPr lang="es-ES" sz="1800" b="1">
            <a:latin typeface="Sree Krushnadevaraya" pitchFamily="2" charset="0"/>
            <a:cs typeface="Sree Krushnadevaraya" pitchFamily="2" charset="0"/>
          </a:endParaRPr>
        </a:p>
      </dgm:t>
    </dgm:pt>
    <dgm:pt modelId="{AF28CB57-F575-4061-B389-902EED1AFE3F}" type="sibTrans" cxnId="{B6BDF2C5-1DC3-4D69-8385-00729F76D8A7}">
      <dgm:prSet/>
      <dgm:spPr/>
      <dgm:t>
        <a:bodyPr/>
        <a:lstStyle/>
        <a:p>
          <a:pPr>
            <a:lnSpc>
              <a:spcPct val="50000"/>
            </a:lnSpc>
          </a:pPr>
          <a:endParaRPr lang="es-ES" sz="1800" b="1">
            <a:latin typeface="Sree Krushnadevaraya" pitchFamily="2" charset="0"/>
            <a:cs typeface="Sree Krushnadevaraya" pitchFamily="2" charset="0"/>
          </a:endParaRPr>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ఇది రెచ్చగొట్టబడలేదు.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DE75C63C-49F0-4F18-AE0B-DA553E2E5EE8}" type="parTrans" cxnId="{B894D5F5-A0DF-402B-89AB-93D3D95FA255}">
      <dgm:prSet/>
      <dgm:spPr/>
      <dgm:t>
        <a:bodyPr/>
        <a:lstStyle/>
        <a:p>
          <a:pPr>
            <a:lnSpc>
              <a:spcPct val="50000"/>
            </a:lnSpc>
          </a:pPr>
          <a:endParaRPr lang="es-ES" sz="1800" b="1">
            <a:latin typeface="Sree Krushnadevaraya" pitchFamily="2" charset="0"/>
            <a:cs typeface="Sree Krushnadevaraya" pitchFamily="2" charset="0"/>
          </a:endParaRPr>
        </a:p>
      </dgm:t>
    </dgm:pt>
    <dgm:pt modelId="{14950942-F5EF-4E69-9DA1-4A79363BBCA1}" type="sibTrans" cxnId="{B894D5F5-A0DF-402B-89AB-93D3D95FA255}">
      <dgm:prSet/>
      <dgm:spPr/>
      <dgm:t>
        <a:bodyPr/>
        <a:lstStyle/>
        <a:p>
          <a:pPr>
            <a:lnSpc>
              <a:spcPct val="50000"/>
            </a:lnSpc>
          </a:pPr>
          <a:endParaRPr lang="es-ES" sz="1800" b="1">
            <a:latin typeface="Sree Krushnadevaraya" pitchFamily="2" charset="0"/>
            <a:cs typeface="Sree Krushnadevaraya" pitchFamily="2" charset="0"/>
          </a:endParaRPr>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tIns="144000" anchor="t"/>
        <a:lstStyle/>
        <a:p>
          <a:pPr>
            <a:lnSpc>
              <a:spcPct val="50000"/>
            </a:lnSpc>
          </a:pPr>
          <a:r>
            <a:rPr lang="en-IN" sz="1600" b="0" i="1" noProof="0" dirty="0" err="1">
              <a:effectLst>
                <a:outerShdw blurRad="38100" dist="38100" dir="2700000" algn="tl">
                  <a:srgbClr val="000000">
                    <a:alpha val="43137"/>
                  </a:srgbClr>
                </a:outerShdw>
              </a:effectLst>
              <a:latin typeface="Sree Krushnadevaraya" pitchFamily="2" charset="0"/>
              <a:cs typeface="Sree Krushnadevaraya" pitchFamily="2" charset="0"/>
            </a:rPr>
            <a:t>paroxynō</a:t>
          </a:r>
          <a:r>
            <a:rPr lang="en-IN" sz="1600" b="0" i="1" noProof="0" dirty="0">
              <a:effectLst>
                <a:outerShdw blurRad="38100" dist="38100" dir="2700000" algn="tl">
                  <a:srgbClr val="000000">
                    <a:alpha val="43137"/>
                  </a:srgbClr>
                </a:outerShdw>
              </a:effectLst>
              <a:latin typeface="Sree Krushnadevaraya" pitchFamily="2" charset="0"/>
              <a:cs typeface="Sree Krushnadevaraya" pitchFamily="2" charset="0"/>
            </a:rPr>
            <a:t> : </a:t>
          </a:r>
          <a:r>
            <a:rPr lang="te-IN" sz="1600" b="0" i="1" noProof="0" dirty="0">
              <a:effectLst>
                <a:outerShdw blurRad="38100" dist="38100" dir="2700000" algn="tl">
                  <a:srgbClr val="000000">
                    <a:alpha val="43137"/>
                  </a:srgbClr>
                </a:outerShdw>
              </a:effectLst>
              <a:latin typeface="Sree Krushnadevaraya" pitchFamily="2" charset="0"/>
              <a:cs typeface="Sree Krushnadevaraya" pitchFamily="2" charset="0"/>
            </a:rPr>
            <a:t>చికాకు పెట్టడానికి, రెచ్చగొట్టడానికి లేదా కోపం తెప్పించడానికి దేనినైనా పదును పెట్టడం</a:t>
          </a:r>
          <a:endParaRPr lang="en" sz="1600" b="1" noProof="0" dirty="0">
            <a:latin typeface="Sree Krushnadevaraya" pitchFamily="2" charset="0"/>
            <a:cs typeface="Sree Krushnadevaraya" pitchFamily="2" charset="0"/>
          </a:endParaRPr>
        </a:p>
      </dgm:t>
    </dgm:pt>
    <dgm:pt modelId="{030C7D44-9281-4182-82FC-74A9DC8026F7}" type="parTrans" cxnId="{D7E7877B-2EB2-4DFE-90A5-D981D235EC39}">
      <dgm:prSet/>
      <dgm:spPr/>
      <dgm:t>
        <a:bodyPr/>
        <a:lstStyle/>
        <a:p>
          <a:pPr>
            <a:lnSpc>
              <a:spcPct val="50000"/>
            </a:lnSpc>
          </a:pPr>
          <a:endParaRPr lang="es-ES" sz="1800" b="1">
            <a:latin typeface="Sree Krushnadevaraya" pitchFamily="2" charset="0"/>
            <a:cs typeface="Sree Krushnadevaraya" pitchFamily="2" charset="0"/>
          </a:endParaRPr>
        </a:p>
      </dgm:t>
    </dgm:pt>
    <dgm:pt modelId="{23FE37A2-0E7F-4101-B197-4968B4A3BF4D}" type="sibTrans" cxnId="{D7E7877B-2EB2-4DFE-90A5-D981D235EC39}">
      <dgm:prSet/>
      <dgm:spPr/>
      <dgm:t>
        <a:bodyPr/>
        <a:lstStyle/>
        <a:p>
          <a:pPr>
            <a:lnSpc>
              <a:spcPct val="50000"/>
            </a:lnSpc>
          </a:pPr>
          <a:endParaRPr lang="es-ES" sz="1800" b="1">
            <a:latin typeface="Sree Krushnadevaraya" pitchFamily="2" charset="0"/>
            <a:cs typeface="Sree Krushnadevaraya" pitchFamily="2" charset="0"/>
          </a:endParaRPr>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pPr>
            <a:lnSpc>
              <a:spcPct val="50000"/>
            </a:lnSpc>
          </a:pPr>
          <a:r>
            <a:rPr lang="te-IN" sz="1800" b="1" noProof="0" dirty="0">
              <a:latin typeface="Sree Krushnadevaraya" pitchFamily="2" charset="0"/>
              <a:cs typeface="Sree Krushnadevaraya" pitchFamily="2" charset="0"/>
            </a:rPr>
            <a:t>ఇది చిరాకుపడేది కాదు, అతి సున్నితమైనది కూడా కాదు.</a:t>
          </a:r>
          <a:endParaRPr lang="en" sz="1800" b="1" noProof="0" dirty="0">
            <a:latin typeface="Sree Krushnadevaraya" pitchFamily="2" charset="0"/>
            <a:cs typeface="Sree Krushnadevaraya" pitchFamily="2" charset="0"/>
          </a:endParaRPr>
        </a:p>
      </dgm:t>
    </dgm:pt>
    <dgm:pt modelId="{7B404075-2EC0-4B1E-807D-E0E50426E4A6}" type="parTrans" cxnId="{9FA5955F-390A-46A1-BA0C-537AE4D3B44E}">
      <dgm:prSet/>
      <dgm:spPr/>
      <dgm:t>
        <a:bodyPr/>
        <a:lstStyle/>
        <a:p>
          <a:pPr>
            <a:lnSpc>
              <a:spcPct val="50000"/>
            </a:lnSpc>
          </a:pPr>
          <a:endParaRPr lang="es-ES" sz="1800" b="1">
            <a:latin typeface="Sree Krushnadevaraya" pitchFamily="2" charset="0"/>
            <a:cs typeface="Sree Krushnadevaraya" pitchFamily="2" charset="0"/>
          </a:endParaRPr>
        </a:p>
      </dgm:t>
    </dgm:pt>
    <dgm:pt modelId="{27C80AD5-E2FC-49D9-A4F6-41E7755E4CCC}" type="sibTrans" cxnId="{9FA5955F-390A-46A1-BA0C-537AE4D3B44E}">
      <dgm:prSet/>
      <dgm:spPr/>
      <dgm:t>
        <a:bodyPr/>
        <a:lstStyle/>
        <a:p>
          <a:pPr>
            <a:lnSpc>
              <a:spcPct val="50000"/>
            </a:lnSpc>
          </a:pPr>
          <a:endParaRPr lang="es-ES" sz="1800" b="1">
            <a:latin typeface="Sree Krushnadevaraya" pitchFamily="2" charset="0"/>
            <a:cs typeface="Sree Krushnadevaraya" pitchFamily="2" charset="0"/>
          </a:endParaRPr>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ఏ చెడునూ తలంచదు.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73D73F36-33BD-445F-94F6-2BF3422A3145}" type="parTrans" cxnId="{32D799BA-0B37-4CC2-A382-CF0477CA70C7}">
      <dgm:prSet/>
      <dgm:spPr/>
      <dgm:t>
        <a:bodyPr/>
        <a:lstStyle/>
        <a:p>
          <a:pPr>
            <a:lnSpc>
              <a:spcPct val="50000"/>
            </a:lnSpc>
          </a:pPr>
          <a:endParaRPr lang="es-ES" sz="1800" b="1">
            <a:latin typeface="Sree Krushnadevaraya" pitchFamily="2" charset="0"/>
            <a:cs typeface="Sree Krushnadevaraya" pitchFamily="2" charset="0"/>
          </a:endParaRPr>
        </a:p>
      </dgm:t>
    </dgm:pt>
    <dgm:pt modelId="{D7591E3C-46A3-4FFB-A301-A7D82736F366}" type="sibTrans" cxnId="{32D799BA-0B37-4CC2-A382-CF0477CA70C7}">
      <dgm:prSet/>
      <dgm:spPr/>
      <dgm:t>
        <a:bodyPr/>
        <a:lstStyle/>
        <a:p>
          <a:pPr>
            <a:lnSpc>
              <a:spcPct val="50000"/>
            </a:lnSpc>
          </a:pPr>
          <a:endParaRPr lang="es-ES" sz="1800" b="1">
            <a:latin typeface="Sree Krushnadevaraya" pitchFamily="2" charset="0"/>
            <a:cs typeface="Sree Krushnadevaraya" pitchFamily="2" charset="0"/>
          </a:endParaRPr>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pPr>
            <a:lnSpc>
              <a:spcPct val="50000"/>
            </a:lnSpc>
          </a:pPr>
          <a:r>
            <a:rPr lang="te-IN" sz="1800" b="0" i="1" noProof="0" dirty="0">
              <a:effectLst>
                <a:outerShdw blurRad="38100" dist="38100" dir="2700000" algn="tl">
                  <a:srgbClr val="000000">
                    <a:alpha val="43137"/>
                  </a:srgbClr>
                </a:outerShdw>
              </a:effectLst>
              <a:latin typeface="Sree Krushnadevaraya" pitchFamily="2" charset="0"/>
              <a:cs typeface="Sree Krushnadevaraya" pitchFamily="2" charset="0"/>
            </a:rPr>
            <a:t>లాగిజోమై : నిల్వను లెక్కించడం</a:t>
          </a:r>
          <a:endParaRPr lang="en" sz="1800" b="1" noProof="0" dirty="0">
            <a:latin typeface="Sree Krushnadevaraya" pitchFamily="2" charset="0"/>
            <a:cs typeface="Sree Krushnadevaraya" pitchFamily="2" charset="0"/>
          </a:endParaRPr>
        </a:p>
      </dgm:t>
    </dgm:pt>
    <dgm:pt modelId="{45F42019-F1CA-475E-BC83-17C7FE13D9DB}" type="parTrans" cxnId="{54E7AE14-5BB8-43A5-889E-1323AABB7EA9}">
      <dgm:prSet/>
      <dgm:spPr/>
      <dgm:t>
        <a:bodyPr/>
        <a:lstStyle/>
        <a:p>
          <a:pPr>
            <a:lnSpc>
              <a:spcPct val="50000"/>
            </a:lnSpc>
          </a:pPr>
          <a:endParaRPr lang="es-ES" sz="1800" b="1">
            <a:latin typeface="Sree Krushnadevaraya" pitchFamily="2" charset="0"/>
            <a:cs typeface="Sree Krushnadevaraya" pitchFamily="2" charset="0"/>
          </a:endParaRPr>
        </a:p>
      </dgm:t>
    </dgm:pt>
    <dgm:pt modelId="{D12A41F2-7A31-4255-9251-3796683DDDE8}" type="sibTrans" cxnId="{54E7AE14-5BB8-43A5-889E-1323AABB7EA9}">
      <dgm:prSet/>
      <dgm:spPr/>
      <dgm:t>
        <a:bodyPr/>
        <a:lstStyle/>
        <a:p>
          <a:pPr>
            <a:lnSpc>
              <a:spcPct val="50000"/>
            </a:lnSpc>
          </a:pPr>
          <a:endParaRPr lang="es-ES" sz="1800" b="1">
            <a:latin typeface="Sree Krushnadevaraya" pitchFamily="2" charset="0"/>
            <a:cs typeface="Sree Krushnadevaraya" pitchFamily="2" charset="0"/>
          </a:endParaRPr>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tIns="324000"/>
        <a:lstStyle/>
        <a:p>
          <a:pPr>
            <a:lnSpc>
              <a:spcPct val="50000"/>
            </a:lnSpc>
          </a:pPr>
          <a:r>
            <a:rPr lang="te-IN" sz="1800" b="1" noProof="0" dirty="0">
              <a:latin typeface="Sree Krushnadevaraya" pitchFamily="2" charset="0"/>
              <a:cs typeface="Sree Krushnadevaraya" pitchFamily="2" charset="0"/>
            </a:rPr>
            <a:t>ఇది తనకు జరిగిన అపరాధాలను క్షమిస్తుంది మరియు వాటిని పట్టించుకోదు.</a:t>
          </a:r>
          <a:endParaRPr lang="en" sz="1800" b="1" noProof="0" dirty="0">
            <a:latin typeface="Sree Krushnadevaraya" pitchFamily="2" charset="0"/>
            <a:cs typeface="Sree Krushnadevaraya" pitchFamily="2" charset="0"/>
          </a:endParaRPr>
        </a:p>
      </dgm:t>
    </dgm:pt>
    <dgm:pt modelId="{535F8B3F-BD36-47D7-B111-7B3E8F06279F}" type="parTrans" cxnId="{11D15860-94D0-4CA2-B980-A86F4FED8280}">
      <dgm:prSet/>
      <dgm:spPr/>
      <dgm:t>
        <a:bodyPr/>
        <a:lstStyle/>
        <a:p>
          <a:pPr>
            <a:lnSpc>
              <a:spcPct val="50000"/>
            </a:lnSpc>
          </a:pPr>
          <a:endParaRPr lang="es-ES" sz="1800" b="1">
            <a:latin typeface="Sree Krushnadevaraya" pitchFamily="2" charset="0"/>
            <a:cs typeface="Sree Krushnadevaraya" pitchFamily="2" charset="0"/>
          </a:endParaRPr>
        </a:p>
      </dgm:t>
    </dgm:pt>
    <dgm:pt modelId="{C40069B3-A4EE-48C3-817B-0C1A067AFEB8}" type="sibTrans" cxnId="{11D15860-94D0-4CA2-B980-A86F4FED8280}">
      <dgm:prSet/>
      <dgm:spPr/>
      <dgm:t>
        <a:bodyPr/>
        <a:lstStyle/>
        <a:p>
          <a:pPr>
            <a:lnSpc>
              <a:spcPct val="50000"/>
            </a:lnSpc>
          </a:pPr>
          <a:endParaRPr lang="es-ES" sz="1800" b="1">
            <a:latin typeface="Sree Krushnadevaraya" pitchFamily="2" charset="0"/>
            <a:cs typeface="Sree Krushnadevaraya" pitchFamily="2" charset="0"/>
          </a:endParaRPr>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pPr>
            <a:lnSpc>
              <a:spcPct val="50000"/>
            </a:lnSpc>
          </a:pPr>
          <a:r>
            <a:rPr lang="te-IN" sz="2000" b="1" noProof="0" dirty="0">
              <a:effectLst>
                <a:outerShdw blurRad="38100" dist="38100" dir="2700000" algn="tl">
                  <a:srgbClr val="000000">
                    <a:alpha val="43137"/>
                  </a:srgbClr>
                </a:outerShdw>
              </a:effectLst>
              <a:latin typeface="Sree Krushnadevaraya" pitchFamily="2" charset="0"/>
              <a:cs typeface="Sree Krushnadevaraya" pitchFamily="2" charset="0"/>
            </a:rPr>
            <a:t>అది దుర్నీతియందు సంతోషించదు.</a:t>
          </a:r>
          <a:endParaRPr lang="en" sz="20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FB1FD57-7110-4FC1-8A96-6EE8BD843175}" type="parTrans" cxnId="{D00EB80A-9E9C-4C83-8BE2-EB6CB2540D21}">
      <dgm:prSet/>
      <dgm:spPr/>
      <dgm:t>
        <a:bodyPr/>
        <a:lstStyle/>
        <a:p>
          <a:pPr>
            <a:lnSpc>
              <a:spcPct val="50000"/>
            </a:lnSpc>
          </a:pPr>
          <a:endParaRPr lang="es-ES" sz="1800" b="1">
            <a:latin typeface="Sree Krushnadevaraya" pitchFamily="2" charset="0"/>
            <a:cs typeface="Sree Krushnadevaraya" pitchFamily="2" charset="0"/>
          </a:endParaRPr>
        </a:p>
      </dgm:t>
    </dgm:pt>
    <dgm:pt modelId="{2D750A44-0652-4F0E-9BD8-F593BDE84C37}" type="sibTrans" cxnId="{D00EB80A-9E9C-4C83-8BE2-EB6CB2540D21}">
      <dgm:prSet/>
      <dgm:spPr/>
      <dgm:t>
        <a:bodyPr/>
        <a:lstStyle/>
        <a:p>
          <a:pPr>
            <a:lnSpc>
              <a:spcPct val="50000"/>
            </a:lnSpc>
          </a:pPr>
          <a:endParaRPr lang="es-ES" sz="1800" b="1">
            <a:latin typeface="Sree Krushnadevaraya" pitchFamily="2" charset="0"/>
            <a:cs typeface="Sree Krushnadevaraya" pitchFamily="2" charset="0"/>
          </a:endParaRPr>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pPr>
            <a:lnSpc>
              <a:spcPct val="50000"/>
            </a:lnSpc>
          </a:pPr>
          <a:r>
            <a:rPr lang="te-IN" sz="1600" b="0" i="1" noProof="0" dirty="0">
              <a:effectLst>
                <a:outerShdw blurRad="38100" dist="38100" dir="2700000" algn="tl">
                  <a:srgbClr val="000000">
                    <a:alpha val="43137"/>
                  </a:srgbClr>
                </a:outerShdw>
              </a:effectLst>
              <a:latin typeface="Sree Krushnadevaraya" pitchFamily="2" charset="0"/>
              <a:cs typeface="Sree Krushnadevaraya" pitchFamily="2" charset="0"/>
            </a:rPr>
            <a:t>జైరో (</a:t>
          </a:r>
          <a:r>
            <a:rPr lang="en-IN" sz="1600" b="0" i="1" noProof="0" dirty="0" err="1">
              <a:effectLst>
                <a:outerShdw blurRad="38100" dist="38100" dir="2700000" algn="tl">
                  <a:srgbClr val="000000">
                    <a:alpha val="43137"/>
                  </a:srgbClr>
                </a:outerShdw>
              </a:effectLst>
              <a:latin typeface="Sree Krushnadevaraya" pitchFamily="2" charset="0"/>
              <a:cs typeface="Sree Krushnadevaraya" pitchFamily="2" charset="0"/>
            </a:rPr>
            <a:t>jairō</a:t>
          </a:r>
          <a:r>
            <a:rPr lang="en-IN" sz="1600" b="0" i="1"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600" b="0" i="1" noProof="0" dirty="0">
              <a:effectLst>
                <a:outerShdw blurRad="38100" dist="38100" dir="2700000" algn="tl">
                  <a:srgbClr val="000000">
                    <a:alpha val="43137"/>
                  </a:srgbClr>
                </a:outerShdw>
              </a:effectLst>
              <a:latin typeface="Sree Krushnadevaraya" pitchFamily="2" charset="0"/>
              <a:cs typeface="Sree Krushnadevaraya" pitchFamily="2" charset="0"/>
            </a:rPr>
            <a:t>ఉల్లాసంగా లేదా సంతోషంగా ఉండటం, లేదా క్షేమంగా అనిపించడం.</a:t>
          </a:r>
          <a:endParaRPr lang="en" sz="1600" b="1" noProof="0" dirty="0">
            <a:latin typeface="Sree Krushnadevaraya" pitchFamily="2" charset="0"/>
            <a:cs typeface="Sree Krushnadevaraya" pitchFamily="2" charset="0"/>
          </a:endParaRPr>
        </a:p>
      </dgm:t>
    </dgm:pt>
    <dgm:pt modelId="{7B4FAC3B-528F-4BDE-9517-B28A22BBFD7B}" type="parTrans" cxnId="{5A1F85D5-1CE0-47F7-97AF-1FD106F5D84B}">
      <dgm:prSet/>
      <dgm:spPr/>
      <dgm:t>
        <a:bodyPr/>
        <a:lstStyle/>
        <a:p>
          <a:pPr>
            <a:lnSpc>
              <a:spcPct val="50000"/>
            </a:lnSpc>
          </a:pPr>
          <a:endParaRPr lang="es-ES" sz="1800" b="1">
            <a:latin typeface="Sree Krushnadevaraya" pitchFamily="2" charset="0"/>
            <a:cs typeface="Sree Krushnadevaraya" pitchFamily="2" charset="0"/>
          </a:endParaRPr>
        </a:p>
      </dgm:t>
    </dgm:pt>
    <dgm:pt modelId="{B19F6D65-C458-46F4-8293-F486AF9FC1AD}" type="sibTrans" cxnId="{5A1F85D5-1CE0-47F7-97AF-1FD106F5D84B}">
      <dgm:prSet/>
      <dgm:spPr/>
      <dgm:t>
        <a:bodyPr/>
        <a:lstStyle/>
        <a:p>
          <a:pPr>
            <a:lnSpc>
              <a:spcPct val="50000"/>
            </a:lnSpc>
          </a:pPr>
          <a:endParaRPr lang="es-ES" sz="1800" b="1">
            <a:latin typeface="Sree Krushnadevaraya" pitchFamily="2" charset="0"/>
            <a:cs typeface="Sree Krushnadevaraya" pitchFamily="2" charset="0"/>
          </a:endParaRPr>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tIns="252000"/>
        <a:lstStyle/>
        <a:p>
          <a:pPr>
            <a:lnSpc>
              <a:spcPct val="50000"/>
            </a:lnSpc>
          </a:pPr>
          <a:r>
            <a:rPr lang="te-IN" sz="1800" b="1" noProof="0" dirty="0">
              <a:latin typeface="Sree Krushnadevaraya" pitchFamily="2" charset="0"/>
              <a:cs typeface="Sree Krushnadevaraya" pitchFamily="2" charset="0"/>
            </a:rPr>
            <a:t>అది తప్పులను చూసి సంతోషించదు, కానీ వాటిని సరిదిద్దడానికి ప్రయత్నిస్తుంది.</a:t>
          </a:r>
          <a:endParaRPr lang="en" sz="1800" b="1" noProof="0" dirty="0">
            <a:latin typeface="Sree Krushnadevaraya" pitchFamily="2" charset="0"/>
            <a:cs typeface="Sree Krushnadevaraya" pitchFamily="2" charset="0"/>
          </a:endParaRPr>
        </a:p>
      </dgm:t>
    </dgm:pt>
    <dgm:pt modelId="{252DABEE-6469-418C-B142-C7DABCDAB62A}" type="parTrans" cxnId="{B5E0CFFD-1E20-456F-8FE6-EFEEA78CE69D}">
      <dgm:prSet/>
      <dgm:spPr/>
      <dgm:t>
        <a:bodyPr/>
        <a:lstStyle/>
        <a:p>
          <a:pPr>
            <a:lnSpc>
              <a:spcPct val="50000"/>
            </a:lnSpc>
          </a:pPr>
          <a:endParaRPr lang="es-ES" sz="1800" b="1">
            <a:latin typeface="Sree Krushnadevaraya" pitchFamily="2" charset="0"/>
            <a:cs typeface="Sree Krushnadevaraya" pitchFamily="2" charset="0"/>
          </a:endParaRPr>
        </a:p>
      </dgm:t>
    </dgm:pt>
    <dgm:pt modelId="{CBC079B9-2261-478A-82C1-4A2B93B5A7AF}" type="sibTrans" cxnId="{B5E0CFFD-1E20-456F-8FE6-EFEEA78CE69D}">
      <dgm:prSet/>
      <dgm:spPr/>
      <dgm:t>
        <a:bodyPr/>
        <a:lstStyle/>
        <a:p>
          <a:pPr>
            <a:lnSpc>
              <a:spcPct val="50000"/>
            </a:lnSpc>
          </a:pPr>
          <a:endParaRPr lang="es-ES" sz="1800" b="1">
            <a:latin typeface="Sree Krushnadevaraya" pitchFamily="2" charset="0"/>
            <a:cs typeface="Sree Krushnadevaraya" pitchFamily="2" charset="0"/>
          </a:endParaRPr>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custLinFactNeighborY="-1271"/>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lnSpc>
              <a:spcPct val="60000"/>
            </a:lnSpc>
            <a:buNone/>
          </a:pPr>
          <a:r>
            <a:rPr lang="te-IN" sz="2000" b="1" noProof="0" dirty="0">
              <a:latin typeface="Sree Krushnadevaraya" pitchFamily="2" charset="0"/>
              <a:cs typeface="Sree Krushnadevaraya" pitchFamily="2" charset="0"/>
            </a:rPr>
            <a:t>ఆయన దెబ్బలు, అవమానాలు మరియు తిరస్కారాన్ని భరించారు</a:t>
          </a:r>
          <a:endParaRPr lang="en" sz="2000" b="1" noProof="0" dirty="0">
            <a:latin typeface="Sree Krushnadevaraya" pitchFamily="2" charset="0"/>
            <a:cs typeface="Sree Krushnadevaraya" pitchFamily="2" charset="0"/>
          </a:endParaRPr>
        </a:p>
      </dgm:t>
    </dgm:pt>
    <dgm:pt modelId="{3B4E1F69-946D-4A09-9212-E01A6C8A9AB5}" type="parTrans" cxnId="{C0EBAF9C-4D0B-4AC6-8AC9-EC2950A00C2F}">
      <dgm:prSet/>
      <dgm:spPr/>
      <dgm:t>
        <a:bodyPr/>
        <a:lstStyle/>
        <a:p>
          <a:pPr>
            <a:lnSpc>
              <a:spcPct val="60000"/>
            </a:lnSpc>
          </a:pPr>
          <a:endParaRPr lang="es-ES" sz="1800" b="1">
            <a:latin typeface="Sree Krushnadevaraya" pitchFamily="2" charset="0"/>
            <a:cs typeface="Sree Krushnadevaraya" pitchFamily="2" charset="0"/>
          </a:endParaRPr>
        </a:p>
      </dgm:t>
    </dgm:pt>
    <dgm:pt modelId="{80892822-2D8B-4FD4-8630-38D5A0881039}" type="sibTrans" cxnId="{C0EBAF9C-4D0B-4AC6-8AC9-EC2950A00C2F}">
      <dgm:prSet/>
      <dgm:spPr/>
      <dgm:t>
        <a:bodyPr/>
        <a:lstStyle/>
        <a:p>
          <a:pPr>
            <a:lnSpc>
              <a:spcPct val="60000"/>
            </a:lnSpc>
          </a:pPr>
          <a:endParaRPr lang="es-ES" sz="1800" b="1">
            <a:latin typeface="Sree Krushnadevaraya" pitchFamily="2" charset="0"/>
            <a:cs typeface="Sree Krushnadevaraya" pitchFamily="2" charset="0"/>
          </a:endParaRPr>
        </a:p>
      </dgm:t>
    </dgm:pt>
    <dgm:pt modelId="{275B2929-E593-40FA-B862-9A545C10F334}">
      <dgm:prSet phldrT="[Texto]" phldr="0" custT="1"/>
      <dgm:spPr>
        <a:solidFill>
          <a:schemeClr val="tx2">
            <a:lumMod val="75000"/>
          </a:schemeClr>
        </a:solidFill>
        <a:ln w="28575">
          <a:solidFill>
            <a:schemeClr val="tx1"/>
          </a:solidFill>
        </a:ln>
      </dgm:spPr>
      <dgm:t>
        <a:bodyPr/>
        <a:lstStyle/>
        <a:p>
          <a:pPr>
            <a:lnSpc>
              <a:spcPct val="60000"/>
            </a:lnSpc>
          </a:pPr>
          <a:r>
            <a:rPr lang="te-IN" sz="1800" b="1" noProof="0" dirty="0">
              <a:effectLst>
                <a:outerShdw blurRad="38100" dist="38100" dir="2700000" algn="tl">
                  <a:srgbClr val="000000">
                    <a:alpha val="43137"/>
                  </a:srgbClr>
                </a:outerShdw>
              </a:effectLst>
              <a:latin typeface="Sree Krushnadevaraya" pitchFamily="2" charset="0"/>
              <a:cs typeface="Sree Krushnadevaraya" pitchFamily="2" charset="0"/>
            </a:rPr>
            <a:t>అతను దయగలవాడు.</a:t>
          </a:r>
          <a:endParaRPr lang="en" sz="18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194A067A-1902-4E9E-B0B4-50CE106A03A5}" type="parTrans" cxnId="{ED710C5E-5E1A-48B3-AB5C-7239CDA5C50A}">
      <dgm:prSet/>
      <dgm:spPr/>
      <dgm:t>
        <a:bodyPr/>
        <a:lstStyle/>
        <a:p>
          <a:pPr>
            <a:lnSpc>
              <a:spcPct val="60000"/>
            </a:lnSpc>
          </a:pPr>
          <a:endParaRPr lang="es-ES" sz="1800" b="1">
            <a:latin typeface="Sree Krushnadevaraya" pitchFamily="2" charset="0"/>
            <a:cs typeface="Sree Krushnadevaraya" pitchFamily="2" charset="0"/>
          </a:endParaRPr>
        </a:p>
      </dgm:t>
    </dgm:pt>
    <dgm:pt modelId="{B8F2E2E3-BE27-4BF8-A49B-FEDE9F8E3E26}" type="sibTrans" cxnId="{ED710C5E-5E1A-48B3-AB5C-7239CDA5C50A}">
      <dgm:prSet/>
      <dgm:spPr/>
      <dgm:t>
        <a:bodyPr/>
        <a:lstStyle/>
        <a:p>
          <a:pPr>
            <a:lnSpc>
              <a:spcPct val="60000"/>
            </a:lnSpc>
          </a:pPr>
          <a:endParaRPr lang="es-ES" sz="1800" b="1">
            <a:latin typeface="Sree Krushnadevaraya" pitchFamily="2" charset="0"/>
            <a:cs typeface="Sree Krushnadevaraya" pitchFamily="2" charset="0"/>
          </a:endParaRPr>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lnSpc>
              <a:spcPct val="60000"/>
            </a:lnSpc>
            <a:buNone/>
          </a:pPr>
          <a:r>
            <a:rPr lang="te-IN" sz="2000" b="1" noProof="0" dirty="0">
              <a:latin typeface="Sree Krushnadevaraya" pitchFamily="2" charset="0"/>
              <a:cs typeface="Sree Krushnadevaraya" pitchFamily="2" charset="0"/>
            </a:rPr>
            <a:t>బాధపడుతున్న ఎవరి గురించైనా ఆయనకు శ్రద్ధ ఉండేది.</a:t>
          </a:r>
          <a:endParaRPr lang="en" sz="2000" b="1" noProof="0" dirty="0">
            <a:latin typeface="Sree Krushnadevaraya" pitchFamily="2" charset="0"/>
            <a:cs typeface="Sree Krushnadevaraya" pitchFamily="2" charset="0"/>
          </a:endParaRPr>
        </a:p>
      </dgm:t>
    </dgm:pt>
    <dgm:pt modelId="{B7566DC5-73ED-46DA-A190-B04400BBC164}" type="parTrans" cxnId="{FBDF33DE-272A-4431-9142-950A6FF31CF8}">
      <dgm:prSet/>
      <dgm:spPr/>
      <dgm:t>
        <a:bodyPr/>
        <a:lstStyle/>
        <a:p>
          <a:pPr>
            <a:lnSpc>
              <a:spcPct val="60000"/>
            </a:lnSpc>
          </a:pPr>
          <a:endParaRPr lang="es-ES" sz="1800" b="1">
            <a:latin typeface="Sree Krushnadevaraya" pitchFamily="2" charset="0"/>
            <a:cs typeface="Sree Krushnadevaraya" pitchFamily="2" charset="0"/>
          </a:endParaRPr>
        </a:p>
      </dgm:t>
    </dgm:pt>
    <dgm:pt modelId="{D037BC59-31AC-4721-905C-9BBC73337AE1}" type="sibTrans" cxnId="{FBDF33DE-272A-4431-9142-950A6FF31CF8}">
      <dgm:prSet/>
      <dgm:spPr/>
      <dgm:t>
        <a:bodyPr/>
        <a:lstStyle/>
        <a:p>
          <a:pPr>
            <a:lnSpc>
              <a:spcPct val="60000"/>
            </a:lnSpc>
          </a:pPr>
          <a:endParaRPr lang="es-ES" sz="1800" b="1">
            <a:latin typeface="Sree Krushnadevaraya" pitchFamily="2" charset="0"/>
            <a:cs typeface="Sree Krushnadevaraya" pitchFamily="2" charset="0"/>
          </a:endParaRPr>
        </a:p>
      </dgm:t>
    </dgm:pt>
    <dgm:pt modelId="{02996000-93A7-40BF-A600-FFEBB62DBB1D}">
      <dgm:prSet phldrT="[Texto]" phldr="0" custT="1"/>
      <dgm:spPr>
        <a:solidFill>
          <a:schemeClr val="accent2">
            <a:lumMod val="75000"/>
          </a:schemeClr>
        </a:solidFill>
        <a:ln w="28575">
          <a:solidFill>
            <a:schemeClr val="tx1"/>
          </a:solidFill>
        </a:ln>
      </dgm:spPr>
      <dgm:t>
        <a:bodyPr/>
        <a:lstStyle/>
        <a:p>
          <a:pPr>
            <a:lnSpc>
              <a:spcPct val="60000"/>
            </a:lnSpc>
          </a:pPr>
          <a:r>
            <a:rPr lang="te-IN" sz="1800" b="1" noProof="0" dirty="0">
              <a:effectLst>
                <a:outerShdw blurRad="38100" dist="38100" dir="2700000" algn="tl">
                  <a:srgbClr val="000000">
                    <a:alpha val="43137"/>
                  </a:srgbClr>
                </a:outerShdw>
              </a:effectLst>
              <a:latin typeface="Sree Krushnadevaraya" pitchFamily="2" charset="0"/>
              <a:cs typeface="Sree Krushnadevaraya" pitchFamily="2" charset="0"/>
            </a:rPr>
            <a:t>అతను చాలా కాలం బాధపడుతున్నాడు</a:t>
          </a:r>
          <a:endParaRPr lang="en" sz="18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67180EBA-FED0-4213-BFC0-486B6F61F3D5}" type="parTrans" cxnId="{19B64F26-8E56-4600-BFB2-E9122DBE6ECC}">
      <dgm:prSet/>
      <dgm:spPr/>
      <dgm:t>
        <a:bodyPr/>
        <a:lstStyle/>
        <a:p>
          <a:pPr>
            <a:lnSpc>
              <a:spcPct val="60000"/>
            </a:lnSpc>
          </a:pPr>
          <a:endParaRPr lang="es-ES" sz="1800" b="1">
            <a:latin typeface="Sree Krushnadevaraya" pitchFamily="2" charset="0"/>
            <a:cs typeface="Sree Krushnadevaraya" pitchFamily="2" charset="0"/>
          </a:endParaRPr>
        </a:p>
      </dgm:t>
    </dgm:pt>
    <dgm:pt modelId="{E140AC9F-F6E6-4790-BDF4-1AE5788CF9DF}" type="sibTrans" cxnId="{19B64F26-8E56-4600-BFB2-E9122DBE6ECC}">
      <dgm:prSet/>
      <dgm:spPr/>
      <dgm:t>
        <a:bodyPr/>
        <a:lstStyle/>
        <a:p>
          <a:pPr>
            <a:lnSpc>
              <a:spcPct val="60000"/>
            </a:lnSpc>
          </a:pPr>
          <a:endParaRPr lang="es-ES" sz="1800" b="1">
            <a:latin typeface="Sree Krushnadevaraya" pitchFamily="2" charset="0"/>
            <a:cs typeface="Sree Krushnadevaraya" pitchFamily="2" charset="0"/>
          </a:endParaRPr>
        </a:p>
      </dgm:t>
    </dgm:pt>
    <dgm:pt modelId="{F779CF18-B742-4B78-B721-EAC11365D8FF}">
      <dgm:prSet phldrT="[Texto]" phldr="0" custT="1"/>
      <dgm:spPr>
        <a:solidFill>
          <a:schemeClr val="accent4">
            <a:lumMod val="75000"/>
          </a:schemeClr>
        </a:solidFill>
        <a:ln w="28575">
          <a:solidFill>
            <a:schemeClr val="tx1"/>
          </a:solidFill>
        </a:ln>
      </dgm:spPr>
      <dgm:t>
        <a:bodyPr tIns="216000" bIns="0" anchor="b"/>
        <a:lstStyle/>
        <a:p>
          <a:pPr>
            <a:lnSpc>
              <a:spcPct val="50000"/>
            </a:lnSpc>
            <a:spcAft>
              <a:spcPts val="0"/>
            </a:spcAft>
          </a:pPr>
          <a:r>
            <a:rPr lang="te-IN" sz="1800" b="1" noProof="0" dirty="0">
              <a:effectLst>
                <a:outerShdw blurRad="38100" dist="38100" dir="2700000" algn="tl">
                  <a:srgbClr val="000000">
                    <a:alpha val="43137"/>
                  </a:srgbClr>
                </a:outerShdw>
              </a:effectLst>
              <a:latin typeface="Sree Krushnadevaraya" pitchFamily="2" charset="0"/>
              <a:cs typeface="Sree Krushnadevaraya" pitchFamily="2" charset="0"/>
            </a:rPr>
            <a:t>అతను సత్యం విషయంలో ఆనందిస్తాడు.</a:t>
          </a:r>
          <a:endParaRPr lang="en" sz="18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0974A457-B1B4-4D60-9584-BFB82BEA6B3A}" type="parTrans" cxnId="{81DDEAC8-96AE-4B75-9722-CBB9F2573A26}">
      <dgm:prSet/>
      <dgm:spPr/>
      <dgm:t>
        <a:bodyPr/>
        <a:lstStyle/>
        <a:p>
          <a:pPr>
            <a:lnSpc>
              <a:spcPct val="60000"/>
            </a:lnSpc>
          </a:pPr>
          <a:endParaRPr lang="es-ES" sz="1800" b="1">
            <a:latin typeface="Sree Krushnadevaraya" pitchFamily="2" charset="0"/>
            <a:cs typeface="Sree Krushnadevaraya" pitchFamily="2" charset="0"/>
          </a:endParaRPr>
        </a:p>
      </dgm:t>
    </dgm:pt>
    <dgm:pt modelId="{B6916EFB-5A2B-4BF9-8641-DBDB6C1149AB}" type="sibTrans" cxnId="{81DDEAC8-96AE-4B75-9722-CBB9F2573A26}">
      <dgm:prSet/>
      <dgm:spPr/>
      <dgm:t>
        <a:bodyPr/>
        <a:lstStyle/>
        <a:p>
          <a:pPr>
            <a:lnSpc>
              <a:spcPct val="60000"/>
            </a:lnSpc>
          </a:pPr>
          <a:endParaRPr lang="es-ES" sz="1800" b="1">
            <a:latin typeface="Sree Krushnadevaraya" pitchFamily="2" charset="0"/>
            <a:cs typeface="Sree Krushnadevaraya" pitchFamily="2" charset="0"/>
          </a:endParaRPr>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lnSpc>
              <a:spcPct val="60000"/>
            </a:lnSpc>
            <a:buNone/>
          </a:pPr>
          <a:r>
            <a:rPr lang="te-IN" sz="2000" b="1" noProof="0" dirty="0">
              <a:latin typeface="Sree Krushnadevaraya" pitchFamily="2" charset="0"/>
              <a:cs typeface="Sree Krushnadevaraya" pitchFamily="2" charset="0"/>
            </a:rPr>
            <a:t>అతను స్పష్టతతో మరియు దృఢ విశ్వాసంతో సత్యాన్ని బోధించాడు.</a:t>
          </a:r>
          <a:endParaRPr lang="en" sz="2000" b="1" noProof="0" dirty="0">
            <a:latin typeface="Sree Krushnadevaraya" pitchFamily="2" charset="0"/>
            <a:cs typeface="Sree Krushnadevaraya" pitchFamily="2" charset="0"/>
          </a:endParaRPr>
        </a:p>
      </dgm:t>
    </dgm:pt>
    <dgm:pt modelId="{BDBD8C22-D7EF-4E21-A881-F6A77D654BBC}" type="parTrans" cxnId="{C2DBCF2E-0779-48C0-9739-3559643E9BA8}">
      <dgm:prSet/>
      <dgm:spPr/>
      <dgm:t>
        <a:bodyPr/>
        <a:lstStyle/>
        <a:p>
          <a:pPr>
            <a:lnSpc>
              <a:spcPct val="60000"/>
            </a:lnSpc>
          </a:pPr>
          <a:endParaRPr lang="es-ES" sz="1800" b="1">
            <a:latin typeface="Sree Krushnadevaraya" pitchFamily="2" charset="0"/>
            <a:cs typeface="Sree Krushnadevaraya" pitchFamily="2" charset="0"/>
          </a:endParaRPr>
        </a:p>
      </dgm:t>
    </dgm:pt>
    <dgm:pt modelId="{56D690F0-262E-4716-84F1-224B167F9B22}" type="sibTrans" cxnId="{C2DBCF2E-0779-48C0-9739-3559643E9BA8}">
      <dgm:prSet/>
      <dgm:spPr/>
      <dgm:t>
        <a:bodyPr/>
        <a:lstStyle/>
        <a:p>
          <a:pPr>
            <a:lnSpc>
              <a:spcPct val="60000"/>
            </a:lnSpc>
          </a:pPr>
          <a:endParaRPr lang="es-ES" sz="1800" b="1">
            <a:latin typeface="Sree Krushnadevaraya" pitchFamily="2" charset="0"/>
            <a:cs typeface="Sree Krushnadevaraya" pitchFamily="2" charset="0"/>
          </a:endParaRPr>
        </a:p>
      </dgm:t>
    </dgm:pt>
    <dgm:pt modelId="{4D320F51-2278-4A26-9DFD-4541B30E185A}">
      <dgm:prSet phldrT="[Texto]" phldr="0" custT="1"/>
      <dgm:spPr>
        <a:solidFill>
          <a:schemeClr val="accent5">
            <a:lumMod val="75000"/>
          </a:schemeClr>
        </a:solidFill>
        <a:ln w="28575">
          <a:solidFill>
            <a:schemeClr val="tx1"/>
          </a:solidFill>
        </a:ln>
      </dgm:spPr>
      <dgm:t>
        <a:bodyPr/>
        <a:lstStyle/>
        <a:p>
          <a:pPr>
            <a:lnSpc>
              <a:spcPct val="60000"/>
            </a:lnSpc>
          </a:pPr>
          <a:r>
            <a:rPr lang="te-IN" sz="1800" b="1" noProof="0" dirty="0">
              <a:effectLst>
                <a:outerShdw blurRad="38100" dist="38100" dir="2700000" algn="tl">
                  <a:srgbClr val="000000">
                    <a:alpha val="43137"/>
                  </a:srgbClr>
                </a:outerShdw>
              </a:effectLst>
              <a:latin typeface="Sree Krushnadevaraya" pitchFamily="2" charset="0"/>
              <a:cs typeface="Sree Krushnadevaraya" pitchFamily="2" charset="0"/>
            </a:rPr>
            <a:t>అతడు సమస్తమును సహిస్తాడు.</a:t>
          </a:r>
          <a:endParaRPr lang="en" sz="18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E32778B-FF4D-4244-8031-CF173104E147}" type="parTrans" cxnId="{27D34B18-D6E4-4B2D-BD9D-A7B199107C53}">
      <dgm:prSet/>
      <dgm:spPr/>
      <dgm:t>
        <a:bodyPr/>
        <a:lstStyle/>
        <a:p>
          <a:pPr>
            <a:lnSpc>
              <a:spcPct val="60000"/>
            </a:lnSpc>
          </a:pPr>
          <a:endParaRPr lang="es-ES" sz="1800" b="1">
            <a:latin typeface="Sree Krushnadevaraya" pitchFamily="2" charset="0"/>
            <a:cs typeface="Sree Krushnadevaraya" pitchFamily="2" charset="0"/>
          </a:endParaRPr>
        </a:p>
      </dgm:t>
    </dgm:pt>
    <dgm:pt modelId="{AEC677ED-BE2F-46CC-B4A9-ACAF6E7882A2}" type="sibTrans" cxnId="{27D34B18-D6E4-4B2D-BD9D-A7B199107C53}">
      <dgm:prSet/>
      <dgm:spPr/>
      <dgm:t>
        <a:bodyPr/>
        <a:lstStyle/>
        <a:p>
          <a:pPr>
            <a:lnSpc>
              <a:spcPct val="60000"/>
            </a:lnSpc>
          </a:pPr>
          <a:endParaRPr lang="es-ES" sz="1800" b="1">
            <a:latin typeface="Sree Krushnadevaraya" pitchFamily="2" charset="0"/>
            <a:cs typeface="Sree Krushnadevaraya" pitchFamily="2" charset="0"/>
          </a:endParaRPr>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lnSpc>
              <a:spcPct val="60000"/>
            </a:lnSpc>
            <a:buNone/>
          </a:pPr>
          <a:r>
            <a:rPr lang="te-IN" sz="2000" b="1" noProof="0" dirty="0">
              <a:latin typeface="Sree Krushnadevaraya" pitchFamily="2" charset="0"/>
              <a:cs typeface="Sree Krushnadevaraya" pitchFamily="2" charset="0"/>
            </a:rPr>
            <a:t>అతను స్పష్టతతో మరియు దృఢ విశ్వాసంతో సత్యాన్ని బోధించాడు.</a:t>
          </a:r>
          <a:endParaRPr lang="en" sz="2000" b="1" noProof="0" dirty="0">
            <a:latin typeface="Sree Krushnadevaraya" pitchFamily="2" charset="0"/>
            <a:cs typeface="Sree Krushnadevaraya" pitchFamily="2" charset="0"/>
          </a:endParaRPr>
        </a:p>
      </dgm:t>
    </dgm:pt>
    <dgm:pt modelId="{8B73C250-0D27-4253-A8A3-1CF039931439}" type="parTrans" cxnId="{783CCE3B-C7BD-4941-A2F1-6642CAFA9B90}">
      <dgm:prSet/>
      <dgm:spPr/>
      <dgm:t>
        <a:bodyPr/>
        <a:lstStyle/>
        <a:p>
          <a:pPr>
            <a:lnSpc>
              <a:spcPct val="60000"/>
            </a:lnSpc>
          </a:pPr>
          <a:endParaRPr lang="es-ES" sz="1800" b="1">
            <a:latin typeface="Sree Krushnadevaraya" pitchFamily="2" charset="0"/>
            <a:cs typeface="Sree Krushnadevaraya" pitchFamily="2" charset="0"/>
          </a:endParaRPr>
        </a:p>
      </dgm:t>
    </dgm:pt>
    <dgm:pt modelId="{7D7AD55F-58EA-404E-8BA0-11A24CB2F5AA}" type="sibTrans" cxnId="{783CCE3B-C7BD-4941-A2F1-6642CAFA9B90}">
      <dgm:prSet/>
      <dgm:spPr/>
      <dgm:t>
        <a:bodyPr/>
        <a:lstStyle/>
        <a:p>
          <a:pPr>
            <a:lnSpc>
              <a:spcPct val="60000"/>
            </a:lnSpc>
          </a:pPr>
          <a:endParaRPr lang="es-ES" sz="1800" b="1">
            <a:latin typeface="Sree Krushnadevaraya" pitchFamily="2" charset="0"/>
            <a:cs typeface="Sree Krushnadevaraya" pitchFamily="2" charset="0"/>
          </a:endParaRPr>
        </a:p>
      </dgm:t>
    </dgm:pt>
    <dgm:pt modelId="{18F5BF88-27F2-45BA-BEDC-7F8B6F430018}">
      <dgm:prSet phldrT="[Texto]" phldr="0" custT="1"/>
      <dgm:spPr>
        <a:solidFill>
          <a:schemeClr val="accent6">
            <a:lumMod val="75000"/>
          </a:schemeClr>
        </a:solidFill>
        <a:ln w="28575">
          <a:solidFill>
            <a:schemeClr val="tx1"/>
          </a:solidFill>
        </a:ln>
      </dgm:spPr>
      <dgm:t>
        <a:bodyPr/>
        <a:lstStyle/>
        <a:p>
          <a:pPr>
            <a:lnSpc>
              <a:spcPct val="60000"/>
            </a:lnSpc>
          </a:pPr>
          <a:r>
            <a:rPr lang="te-IN" sz="1800" b="1" noProof="0" dirty="0">
              <a:effectLst>
                <a:outerShdw blurRad="38100" dist="38100" dir="2700000" algn="tl">
                  <a:srgbClr val="000000">
                    <a:alpha val="43137"/>
                  </a:srgbClr>
                </a:outerShdw>
              </a:effectLst>
              <a:latin typeface="Sree Krushnadevaraya" pitchFamily="2" charset="0"/>
              <a:cs typeface="Sree Krushnadevaraya" pitchFamily="2" charset="0"/>
            </a:rPr>
            <a:t>అతను సమస్తాన్నీ నమ్ముతాడు.</a:t>
          </a:r>
          <a:endParaRPr lang="en" sz="18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05862D9-AE2A-4AC8-BFE4-6A4B84F6D2E2}" type="parTrans" cxnId="{83F9973E-831A-4C91-8C00-FAEA6AE2908E}">
      <dgm:prSet/>
      <dgm:spPr/>
      <dgm:t>
        <a:bodyPr/>
        <a:lstStyle/>
        <a:p>
          <a:pPr>
            <a:lnSpc>
              <a:spcPct val="60000"/>
            </a:lnSpc>
          </a:pPr>
          <a:endParaRPr lang="es-ES" sz="1800" b="1">
            <a:latin typeface="Sree Krushnadevaraya" pitchFamily="2" charset="0"/>
            <a:cs typeface="Sree Krushnadevaraya" pitchFamily="2" charset="0"/>
          </a:endParaRPr>
        </a:p>
      </dgm:t>
    </dgm:pt>
    <dgm:pt modelId="{B79CA19F-159C-454F-8825-173D294D84D8}" type="sibTrans" cxnId="{83F9973E-831A-4C91-8C00-FAEA6AE2908E}">
      <dgm:prSet/>
      <dgm:spPr/>
      <dgm:t>
        <a:bodyPr/>
        <a:lstStyle/>
        <a:p>
          <a:pPr>
            <a:lnSpc>
              <a:spcPct val="60000"/>
            </a:lnSpc>
          </a:pPr>
          <a:endParaRPr lang="es-ES" sz="1800" b="1">
            <a:latin typeface="Sree Krushnadevaraya" pitchFamily="2" charset="0"/>
            <a:cs typeface="Sree Krushnadevaraya" pitchFamily="2" charset="0"/>
          </a:endParaRPr>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lnSpc>
              <a:spcPct val="60000"/>
            </a:lnSpc>
            <a:buNone/>
          </a:pPr>
          <a:r>
            <a:rPr lang="te-IN" sz="2000" b="1" noProof="0" dirty="0">
              <a:latin typeface="Sree Krushnadevaraya" pitchFamily="2" charset="0"/>
              <a:cs typeface="Sree Krushnadevaraya" pitchFamily="2" charset="0"/>
            </a:rPr>
            <a:t>అది జక్కయ్య నిజాయితీని విశ్వసించింది</a:t>
          </a:r>
          <a:endParaRPr lang="en" sz="2000" b="1" noProof="0" dirty="0">
            <a:latin typeface="Sree Krushnadevaraya" pitchFamily="2" charset="0"/>
            <a:cs typeface="Sree Krushnadevaraya" pitchFamily="2" charset="0"/>
          </a:endParaRPr>
        </a:p>
      </dgm:t>
    </dgm:pt>
    <dgm:pt modelId="{E0A99A6F-F797-4E34-B5A0-5B5303207C81}" type="parTrans" cxnId="{F999610A-E422-4A30-8B01-B163CCA62223}">
      <dgm:prSet/>
      <dgm:spPr/>
      <dgm:t>
        <a:bodyPr/>
        <a:lstStyle/>
        <a:p>
          <a:pPr>
            <a:lnSpc>
              <a:spcPct val="60000"/>
            </a:lnSpc>
          </a:pPr>
          <a:endParaRPr lang="es-ES" sz="1800" b="1">
            <a:latin typeface="Sree Krushnadevaraya" pitchFamily="2" charset="0"/>
            <a:cs typeface="Sree Krushnadevaraya" pitchFamily="2" charset="0"/>
          </a:endParaRPr>
        </a:p>
      </dgm:t>
    </dgm:pt>
    <dgm:pt modelId="{A08F0624-8720-4B9A-926A-6EF23ACE71B0}" type="sibTrans" cxnId="{F999610A-E422-4A30-8B01-B163CCA62223}">
      <dgm:prSet/>
      <dgm:spPr/>
      <dgm:t>
        <a:bodyPr/>
        <a:lstStyle/>
        <a:p>
          <a:pPr>
            <a:lnSpc>
              <a:spcPct val="60000"/>
            </a:lnSpc>
          </a:pPr>
          <a:endParaRPr lang="es-ES" sz="1800" b="1">
            <a:latin typeface="Sree Krushnadevaraya" pitchFamily="2" charset="0"/>
            <a:cs typeface="Sree Krushnadevaraya" pitchFamily="2" charset="0"/>
          </a:endParaRPr>
        </a:p>
      </dgm:t>
    </dgm:pt>
    <dgm:pt modelId="{11E48E72-8706-430E-8872-0DE5A9A978AA}">
      <dgm:prSet phldrT="[Texto]" phldr="0" custT="1"/>
      <dgm:spPr>
        <a:solidFill>
          <a:schemeClr val="accent1">
            <a:lumMod val="75000"/>
          </a:schemeClr>
        </a:solidFill>
        <a:ln w="28575">
          <a:solidFill>
            <a:schemeClr val="tx1"/>
          </a:solidFill>
        </a:ln>
      </dgm:spPr>
      <dgm:t>
        <a:bodyPr/>
        <a:lstStyle/>
        <a:p>
          <a:pPr>
            <a:lnSpc>
              <a:spcPct val="60000"/>
            </a:lnSpc>
          </a:pPr>
          <a:r>
            <a:rPr lang="te-IN" sz="1800" b="1" noProof="0" dirty="0">
              <a:effectLst>
                <a:outerShdw blurRad="38100" dist="38100" dir="2700000" algn="tl">
                  <a:srgbClr val="000000">
                    <a:alpha val="43137"/>
                  </a:srgbClr>
                </a:outerShdw>
              </a:effectLst>
              <a:latin typeface="Sree Krushnadevaraya" pitchFamily="2" charset="0"/>
              <a:cs typeface="Sree Krushnadevaraya" pitchFamily="2" charset="0"/>
            </a:rPr>
            <a:t>అతడు సమస్తమును ఆశిస్తాడు.</a:t>
          </a:r>
          <a:endParaRPr lang="en" sz="18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8499E506-A7D6-4522-A235-57FAD56FF1DE}" type="parTrans" cxnId="{959968BA-ACD8-44D2-98A6-4ED086C5D84F}">
      <dgm:prSet/>
      <dgm:spPr/>
      <dgm:t>
        <a:bodyPr/>
        <a:lstStyle/>
        <a:p>
          <a:pPr>
            <a:lnSpc>
              <a:spcPct val="60000"/>
            </a:lnSpc>
          </a:pPr>
          <a:endParaRPr lang="es-ES" sz="1800" b="1">
            <a:latin typeface="Sree Krushnadevaraya" pitchFamily="2" charset="0"/>
            <a:cs typeface="Sree Krushnadevaraya" pitchFamily="2" charset="0"/>
          </a:endParaRPr>
        </a:p>
      </dgm:t>
    </dgm:pt>
    <dgm:pt modelId="{D92DA86D-90EE-4DD3-8E73-8811F46D5486}" type="sibTrans" cxnId="{959968BA-ACD8-44D2-98A6-4ED086C5D84F}">
      <dgm:prSet/>
      <dgm:spPr/>
      <dgm:t>
        <a:bodyPr/>
        <a:lstStyle/>
        <a:p>
          <a:pPr>
            <a:lnSpc>
              <a:spcPct val="60000"/>
            </a:lnSpc>
          </a:pPr>
          <a:endParaRPr lang="es-ES" sz="1800" b="1">
            <a:latin typeface="Sree Krushnadevaraya" pitchFamily="2" charset="0"/>
            <a:cs typeface="Sree Krushnadevaraya" pitchFamily="2" charset="0"/>
          </a:endParaRPr>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lnSpc>
              <a:spcPct val="60000"/>
            </a:lnSpc>
            <a:buNone/>
          </a:pPr>
          <a:r>
            <a:rPr lang="te-IN" sz="2000" b="1" noProof="0" dirty="0">
              <a:latin typeface="Sree Krushnadevaraya" pitchFamily="2" charset="0"/>
              <a:cs typeface="Sree Krushnadevaraya" pitchFamily="2" charset="0"/>
            </a:rPr>
            <a:t>అతను ఒక "అసాధ్యమైన" మిషన్ కోసం 12 మందిని సిద్ధం చేశాడు.</a:t>
          </a:r>
          <a:endParaRPr lang="en" sz="2000" b="1" noProof="0" dirty="0">
            <a:latin typeface="Sree Krushnadevaraya" pitchFamily="2" charset="0"/>
            <a:cs typeface="Sree Krushnadevaraya" pitchFamily="2" charset="0"/>
          </a:endParaRPr>
        </a:p>
      </dgm:t>
    </dgm:pt>
    <dgm:pt modelId="{6DFF0952-F25B-4DFE-BCEF-9E234FE60B77}" type="parTrans" cxnId="{E16BA83A-1511-4CB9-AEB6-FD2D3D16D73B}">
      <dgm:prSet/>
      <dgm:spPr/>
      <dgm:t>
        <a:bodyPr/>
        <a:lstStyle/>
        <a:p>
          <a:pPr>
            <a:lnSpc>
              <a:spcPct val="60000"/>
            </a:lnSpc>
          </a:pPr>
          <a:endParaRPr lang="es-ES" sz="1800" b="1">
            <a:latin typeface="Sree Krushnadevaraya" pitchFamily="2" charset="0"/>
            <a:cs typeface="Sree Krushnadevaraya" pitchFamily="2" charset="0"/>
          </a:endParaRPr>
        </a:p>
      </dgm:t>
    </dgm:pt>
    <dgm:pt modelId="{6A61523E-B5E9-4CB6-BD62-6354CF7BCA60}" type="sibTrans" cxnId="{E16BA83A-1511-4CB9-AEB6-FD2D3D16D73B}">
      <dgm:prSet/>
      <dgm:spPr/>
      <dgm:t>
        <a:bodyPr/>
        <a:lstStyle/>
        <a:p>
          <a:pPr>
            <a:lnSpc>
              <a:spcPct val="60000"/>
            </a:lnSpc>
          </a:pPr>
          <a:endParaRPr lang="es-ES" sz="1800" b="1">
            <a:latin typeface="Sree Krushnadevaraya" pitchFamily="2" charset="0"/>
            <a:cs typeface="Sree Krushnadevaraya" pitchFamily="2" charset="0"/>
          </a:endParaRPr>
        </a:p>
      </dgm:t>
    </dgm:pt>
    <dgm:pt modelId="{ECDD9E6E-B1D7-4F54-AD86-BC04CBCC7020}">
      <dgm:prSet phldrT="[Texto]" phldr="0" custT="1"/>
      <dgm:spPr>
        <a:solidFill>
          <a:schemeClr val="accent3">
            <a:lumMod val="75000"/>
          </a:schemeClr>
        </a:solidFill>
        <a:ln w="28575">
          <a:solidFill>
            <a:schemeClr val="tx1"/>
          </a:solidFill>
        </a:ln>
      </dgm:spPr>
      <dgm:t>
        <a:bodyPr/>
        <a:lstStyle/>
        <a:p>
          <a:pPr>
            <a:lnSpc>
              <a:spcPct val="60000"/>
            </a:lnSpc>
          </a:pPr>
          <a:r>
            <a:rPr lang="te-IN" sz="1800" b="1" noProof="0" dirty="0">
              <a:effectLst>
                <a:outerShdw blurRad="38100" dist="38100" dir="2700000" algn="tl">
                  <a:srgbClr val="000000">
                    <a:alpha val="43137"/>
                  </a:srgbClr>
                </a:outerShdw>
              </a:effectLst>
              <a:latin typeface="Sree Krushnadevaraya" pitchFamily="2" charset="0"/>
              <a:cs typeface="Sree Krushnadevaraya" pitchFamily="2" charset="0"/>
            </a:rPr>
            <a:t>అతను సమస్తాన్నీ సహిస్తాడు.</a:t>
          </a:r>
          <a:endParaRPr lang="en" sz="1800" b="1" noProof="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37129263-C9DA-4F4F-B351-91F66F506E69}" type="parTrans" cxnId="{E96D6A34-92E6-4325-83C5-D59244F5A406}">
      <dgm:prSet/>
      <dgm:spPr/>
      <dgm:t>
        <a:bodyPr/>
        <a:lstStyle/>
        <a:p>
          <a:pPr>
            <a:lnSpc>
              <a:spcPct val="60000"/>
            </a:lnSpc>
          </a:pPr>
          <a:endParaRPr lang="es-ES" sz="1800" b="1">
            <a:latin typeface="Sree Krushnadevaraya" pitchFamily="2" charset="0"/>
            <a:cs typeface="Sree Krushnadevaraya" pitchFamily="2" charset="0"/>
          </a:endParaRPr>
        </a:p>
      </dgm:t>
    </dgm:pt>
    <dgm:pt modelId="{40B2BBFD-6FBC-43C2-A37F-F63CFFAAC72C}" type="sibTrans" cxnId="{E96D6A34-92E6-4325-83C5-D59244F5A406}">
      <dgm:prSet/>
      <dgm:spPr/>
      <dgm:t>
        <a:bodyPr/>
        <a:lstStyle/>
        <a:p>
          <a:pPr>
            <a:lnSpc>
              <a:spcPct val="60000"/>
            </a:lnSpc>
          </a:pPr>
          <a:endParaRPr lang="es-ES" sz="1800" b="1">
            <a:latin typeface="Sree Krushnadevaraya" pitchFamily="2" charset="0"/>
            <a:cs typeface="Sree Krushnadevaraya" pitchFamily="2" charset="0"/>
          </a:endParaRPr>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lnSpc>
              <a:spcPct val="60000"/>
            </a:lnSpc>
            <a:buNone/>
          </a:pPr>
          <a:r>
            <a:rPr lang="te-IN" sz="2000" b="1" noProof="0" dirty="0">
              <a:latin typeface="Sree Krushnadevaraya" pitchFamily="2" charset="0"/>
              <a:cs typeface="Sree Krushnadevaraya" pitchFamily="2" charset="0"/>
            </a:rPr>
            <a:t>అతను ఆకలి, తిరస్కారం, బాధ మరియు హింసలను భరించాడు.</a:t>
          </a:r>
          <a:endParaRPr lang="en" sz="2000" b="1" noProof="0" dirty="0">
            <a:latin typeface="Sree Krushnadevaraya" pitchFamily="2" charset="0"/>
            <a:cs typeface="Sree Krushnadevaraya" pitchFamily="2" charset="0"/>
          </a:endParaRPr>
        </a:p>
      </dgm:t>
    </dgm:pt>
    <dgm:pt modelId="{683F08A1-AAC6-48C9-BC23-FE721814EB72}" type="parTrans" cxnId="{FB792E00-4155-49B6-996E-6E7C69B36207}">
      <dgm:prSet/>
      <dgm:spPr/>
      <dgm:t>
        <a:bodyPr/>
        <a:lstStyle/>
        <a:p>
          <a:pPr>
            <a:lnSpc>
              <a:spcPct val="60000"/>
            </a:lnSpc>
          </a:pPr>
          <a:endParaRPr lang="es-ES" sz="1800" b="1">
            <a:latin typeface="Sree Krushnadevaraya" pitchFamily="2" charset="0"/>
            <a:cs typeface="Sree Krushnadevaraya" pitchFamily="2" charset="0"/>
          </a:endParaRPr>
        </a:p>
      </dgm:t>
    </dgm:pt>
    <dgm:pt modelId="{505F7B6B-A46D-4298-B963-4CB45033E2BE}" type="sibTrans" cxnId="{FB792E00-4155-49B6-996E-6E7C69B36207}">
      <dgm:prSet/>
      <dgm:spPr/>
      <dgm:t>
        <a:bodyPr/>
        <a:lstStyle/>
        <a:p>
          <a:pPr>
            <a:lnSpc>
              <a:spcPct val="60000"/>
            </a:lnSpc>
          </a:pPr>
          <a:endParaRPr lang="es-ES" sz="1800" b="1">
            <a:latin typeface="Sree Krushnadevaraya" pitchFamily="2" charset="0"/>
            <a:cs typeface="Sree Krushnadevaraya" pitchFamily="2" charset="0"/>
          </a:endParaRPr>
        </a:p>
      </dgm:t>
    </dgm:pt>
    <dgm:pt modelId="{8B517454-6923-4541-A661-458781215CC0}">
      <dgm:prSet custT="1"/>
      <dgm:spPr/>
      <dgm:t>
        <a:bodyPr/>
        <a:lstStyle/>
        <a:p>
          <a:pPr>
            <a:lnSpc>
              <a:spcPct val="60000"/>
            </a:lnSpc>
          </a:pPr>
          <a:r>
            <a:rPr lang="te-IN" sz="2000" b="1" noProof="0" dirty="0">
              <a:latin typeface="Sree Krushnadevaraya" pitchFamily="2" charset="0"/>
              <a:cs typeface="Sree Krushnadevaraya" pitchFamily="2" charset="0"/>
            </a:rPr>
            <a:t>(మత్తయి 27:27-31)</a:t>
          </a:r>
          <a:endParaRPr lang="en-IN" sz="2000" b="1" noProof="0" dirty="0">
            <a:latin typeface="Sree Krushnadevaraya" pitchFamily="2" charset="0"/>
            <a:cs typeface="Sree Krushnadevaraya" pitchFamily="2" charset="0"/>
          </a:endParaRPr>
        </a:p>
      </dgm:t>
    </dgm:pt>
    <dgm:pt modelId="{5F580358-8FE8-4DD7-A3ED-092ECEB5B051}" type="parTrans" cxnId="{48BCA480-DF24-4400-AB04-C83BC26C9919}">
      <dgm:prSet/>
      <dgm:spPr/>
      <dgm:t>
        <a:bodyPr/>
        <a:lstStyle/>
        <a:p>
          <a:pPr>
            <a:lnSpc>
              <a:spcPct val="60000"/>
            </a:lnSpc>
          </a:pPr>
          <a:endParaRPr lang="en-IN" sz="1800">
            <a:latin typeface="Sree Krushnadevaraya" pitchFamily="2" charset="0"/>
            <a:cs typeface="Sree Krushnadevaraya" pitchFamily="2" charset="0"/>
          </a:endParaRPr>
        </a:p>
      </dgm:t>
    </dgm:pt>
    <dgm:pt modelId="{948B6FB0-445F-4048-90C5-F06DF93520F1}" type="sibTrans" cxnId="{48BCA480-DF24-4400-AB04-C83BC26C9919}">
      <dgm:prSet/>
      <dgm:spPr/>
      <dgm:t>
        <a:bodyPr/>
        <a:lstStyle/>
        <a:p>
          <a:pPr>
            <a:lnSpc>
              <a:spcPct val="60000"/>
            </a:lnSpc>
          </a:pPr>
          <a:endParaRPr lang="en-IN" sz="1800">
            <a:latin typeface="Sree Krushnadevaraya" pitchFamily="2" charset="0"/>
            <a:cs typeface="Sree Krushnadevaraya" pitchFamily="2" charset="0"/>
          </a:endParaRPr>
        </a:p>
      </dgm:t>
    </dgm:pt>
    <dgm:pt modelId="{80459F96-55D4-4DAE-B81F-FE37DFC5D2F0}">
      <dgm:prSet custT="1"/>
      <dgm:spPr/>
      <dgm:t>
        <a:bodyPr/>
        <a:lstStyle/>
        <a:p>
          <a:pPr>
            <a:lnSpc>
              <a:spcPct val="60000"/>
            </a:lnSpc>
          </a:pPr>
          <a:r>
            <a:rPr lang="te-IN" sz="2000" b="1" noProof="0" dirty="0">
              <a:latin typeface="Sree Krushnadevaraya" pitchFamily="2" charset="0"/>
              <a:cs typeface="Sree Krushnadevaraya" pitchFamily="2" charset="0"/>
            </a:rPr>
            <a:t>(లూకా 19:8-9)</a:t>
          </a:r>
          <a:endParaRPr lang="en-IN" sz="2000" b="1" noProof="0" dirty="0">
            <a:latin typeface="Sree Krushnadevaraya" pitchFamily="2" charset="0"/>
            <a:cs typeface="Sree Krushnadevaraya" pitchFamily="2" charset="0"/>
          </a:endParaRPr>
        </a:p>
      </dgm:t>
    </dgm:pt>
    <dgm:pt modelId="{0D435099-C7E8-43BD-A5C8-AE47F50F5F2B}" type="parTrans" cxnId="{8DCFE5C6-6900-4EA5-AE23-B406C28EBF1D}">
      <dgm:prSet/>
      <dgm:spPr/>
      <dgm:t>
        <a:bodyPr/>
        <a:lstStyle/>
        <a:p>
          <a:pPr>
            <a:lnSpc>
              <a:spcPct val="60000"/>
            </a:lnSpc>
          </a:pPr>
          <a:endParaRPr lang="en-IN" sz="1800">
            <a:latin typeface="Sree Krushnadevaraya" pitchFamily="2" charset="0"/>
            <a:cs typeface="Sree Krushnadevaraya" pitchFamily="2" charset="0"/>
          </a:endParaRPr>
        </a:p>
      </dgm:t>
    </dgm:pt>
    <dgm:pt modelId="{3FE0F9B8-6F2A-4E2E-9070-1DA2538F5130}" type="sibTrans" cxnId="{8DCFE5C6-6900-4EA5-AE23-B406C28EBF1D}">
      <dgm:prSet/>
      <dgm:spPr/>
      <dgm:t>
        <a:bodyPr/>
        <a:lstStyle/>
        <a:p>
          <a:pPr>
            <a:lnSpc>
              <a:spcPct val="60000"/>
            </a:lnSpc>
          </a:pPr>
          <a:endParaRPr lang="en-IN" sz="1800">
            <a:latin typeface="Sree Krushnadevaraya" pitchFamily="2" charset="0"/>
            <a:cs typeface="Sree Krushnadevaraya" pitchFamily="2" charset="0"/>
          </a:endParaRPr>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BF4BA480-4018-4837-8A1E-026BC88AD662}" type="presOf" srcId="{80459F96-55D4-4DAE-B81F-FE37DFC5D2F0}" destId="{22DEF795-DD42-42AC-8FC3-60BD676E9449}" srcOrd="0" destOrd="1" presId="urn:microsoft.com/office/officeart/2005/8/layout/bList2"/>
    <dgm:cxn modelId="{48BCA480-DF24-4400-AB04-C83BC26C9919}" srcId="{02996000-93A7-40BF-A600-FFEBB62DBB1D}" destId="{8B517454-6923-4541-A661-458781215CC0}" srcOrd="1" destOrd="0" parTransId="{5F580358-8FE8-4DD7-A3ED-092ECEB5B051}" sibTransId="{948B6FB0-445F-4048-90C5-F06DF93520F1}"/>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7ECD0C4-A54F-42A5-A5EE-2F0FCC571A66}" type="presOf" srcId="{8B517454-6923-4541-A661-458781215CC0}" destId="{D4237A3E-5571-4EE4-9B20-86DFEDA13A0A}" srcOrd="0" destOrd="1"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8DCFE5C6-6900-4EA5-AE23-B406C28EBF1D}" srcId="{18F5BF88-27F2-45BA-BEDC-7F8B6F430018}" destId="{80459F96-55D4-4DAE-B81F-FE37DFC5D2F0}" srcOrd="1" destOrd="0" parTransId="{0D435099-C7E8-43BD-A5C8-AE47F50F5F2B}" sibTransId="{3FE0F9B8-6F2A-4E2E-9070-1DA2538F5130}"/>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pPr>
            <a:lnSpc>
              <a:spcPct val="60000"/>
            </a:lnSpc>
          </a:pPr>
          <a:r>
            <a:rPr lang="te-IN" sz="2000" b="1" noProof="0" dirty="0">
              <a:solidFill>
                <a:schemeClr val="tx1"/>
              </a:solidFill>
              <a:latin typeface="Sree Krushnadevaraya" pitchFamily="2" charset="0"/>
              <a:cs typeface="Sree Krushnadevaraya" pitchFamily="2" charset="0"/>
            </a:rPr>
            <a:t>అతను అసూయపడడు.</a:t>
          </a:r>
          <a:endParaRPr lang="en" sz="2000" b="1" noProof="0" dirty="0">
            <a:solidFill>
              <a:schemeClr val="tx1"/>
            </a:solidFill>
            <a:latin typeface="Sree Krushnadevaraya" pitchFamily="2" charset="0"/>
            <a:cs typeface="Sree Krushnadevaraya" pitchFamily="2" charset="0"/>
          </a:endParaRPr>
        </a:p>
      </dgm:t>
    </dgm:pt>
    <dgm:pt modelId="{89B91A3C-3E98-4F9E-9BD7-D3134D0E73FE}" type="parTrans" cxnId="{212F4C72-81EF-40D9-9E86-3E0C902B0AAF}">
      <dgm:prSet/>
      <dgm:spPr/>
      <dgm:t>
        <a:bodyPr/>
        <a:lstStyle/>
        <a:p>
          <a:pPr>
            <a:lnSpc>
              <a:spcPct val="60000"/>
            </a:lnSpc>
          </a:pPr>
          <a:endParaRPr lang="es-ES" sz="2000" b="1">
            <a:latin typeface="Sree Krushnadevaraya" pitchFamily="2" charset="0"/>
            <a:cs typeface="Sree Krushnadevaraya" pitchFamily="2" charset="0"/>
          </a:endParaRPr>
        </a:p>
      </dgm:t>
    </dgm:pt>
    <dgm:pt modelId="{0F749FDA-CCDE-467D-9E61-FA58F2EBA380}" type="sibTrans" cxnId="{212F4C72-81EF-40D9-9E86-3E0C902B0AAF}">
      <dgm:prSet/>
      <dgm:spPr/>
      <dgm:t>
        <a:bodyPr/>
        <a:lstStyle/>
        <a:p>
          <a:pPr>
            <a:lnSpc>
              <a:spcPct val="60000"/>
            </a:lnSpc>
          </a:pPr>
          <a:endParaRPr lang="es-ES" sz="2000" b="1">
            <a:latin typeface="Sree Krushnadevaraya" pitchFamily="2" charset="0"/>
            <a:cs typeface="Sree Krushnadevaraya" pitchFamily="2" charset="0"/>
          </a:endParaRPr>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lnSpc>
              <a:spcPct val="60000"/>
            </a:lnSpc>
            <a:buNone/>
          </a:pP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అతను సన్మానాలను ఆశించలేదు, అలాగే సామాన్యులతో కలిసి మెలిసి ఉండేవాడు.</a:t>
          </a:r>
          <a:endParaRPr lang="e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3F88408-8623-4F4B-A9FA-94A815938416}" type="parTrans" cxnId="{5C3A98A3-4DE3-476E-8BB0-720A1515A0CD}">
      <dgm:prSet/>
      <dgm:spPr/>
      <dgm:t>
        <a:bodyPr/>
        <a:lstStyle/>
        <a:p>
          <a:pPr>
            <a:lnSpc>
              <a:spcPct val="60000"/>
            </a:lnSpc>
          </a:pPr>
          <a:endParaRPr lang="es-ES" sz="2000" b="1">
            <a:latin typeface="Sree Krushnadevaraya" pitchFamily="2" charset="0"/>
            <a:cs typeface="Sree Krushnadevaraya" pitchFamily="2" charset="0"/>
          </a:endParaRPr>
        </a:p>
      </dgm:t>
    </dgm:pt>
    <dgm:pt modelId="{62FBA7F7-5542-4577-94D0-DABBEC54E963}" type="sibTrans" cxnId="{5C3A98A3-4DE3-476E-8BB0-720A1515A0CD}">
      <dgm:prSet/>
      <dgm:spPr/>
      <dgm:t>
        <a:bodyPr/>
        <a:lstStyle/>
        <a:p>
          <a:pPr>
            <a:lnSpc>
              <a:spcPct val="60000"/>
            </a:lnSpc>
          </a:pPr>
          <a:endParaRPr lang="es-ES" sz="2000" b="1">
            <a:latin typeface="Sree Krushnadevaraya" pitchFamily="2" charset="0"/>
            <a:cs typeface="Sree Krushnadevaraya" pitchFamily="2" charset="0"/>
          </a:endParaRPr>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pPr>
            <a:lnSpc>
              <a:spcPct val="60000"/>
            </a:lnSpc>
          </a:pPr>
          <a:r>
            <a:rPr lang="te-IN" sz="1800" b="1" noProof="0" dirty="0">
              <a:solidFill>
                <a:schemeClr val="tx1"/>
              </a:solidFill>
              <a:latin typeface="Sree Krushnadevaraya" pitchFamily="2" charset="0"/>
              <a:cs typeface="Sree Krushnadevaraya" pitchFamily="2" charset="0"/>
            </a:rPr>
            <a:t>అది తనను తాను ప్రదర్శించుకోదు.</a:t>
          </a:r>
          <a:endParaRPr lang="en" sz="1800" b="1" noProof="0" dirty="0">
            <a:solidFill>
              <a:schemeClr val="tx1"/>
            </a:solidFill>
            <a:latin typeface="Sree Krushnadevaraya" pitchFamily="2" charset="0"/>
            <a:cs typeface="Sree Krushnadevaraya" pitchFamily="2" charset="0"/>
          </a:endParaRPr>
        </a:p>
      </dgm:t>
    </dgm:pt>
    <dgm:pt modelId="{48ECE42B-C372-47A9-9A71-5AD2BE05606C}" type="parTrans" cxnId="{CA9CF9F5-412E-43EC-9477-A057F7BCC4F9}">
      <dgm:prSet/>
      <dgm:spPr/>
      <dgm:t>
        <a:bodyPr/>
        <a:lstStyle/>
        <a:p>
          <a:pPr>
            <a:lnSpc>
              <a:spcPct val="60000"/>
            </a:lnSpc>
          </a:pPr>
          <a:endParaRPr lang="es-ES" sz="2000" b="1">
            <a:latin typeface="Sree Krushnadevaraya" pitchFamily="2" charset="0"/>
            <a:cs typeface="Sree Krushnadevaraya" pitchFamily="2" charset="0"/>
          </a:endParaRPr>
        </a:p>
      </dgm:t>
    </dgm:pt>
    <dgm:pt modelId="{FD4F7252-8A93-4FC6-97CF-72F6CAA7987A}" type="sibTrans" cxnId="{CA9CF9F5-412E-43EC-9477-A057F7BCC4F9}">
      <dgm:prSet/>
      <dgm:spPr/>
      <dgm:t>
        <a:bodyPr/>
        <a:lstStyle/>
        <a:p>
          <a:pPr>
            <a:lnSpc>
              <a:spcPct val="60000"/>
            </a:lnSpc>
          </a:pPr>
          <a:endParaRPr lang="es-ES" sz="2000" b="1">
            <a:latin typeface="Sree Krushnadevaraya" pitchFamily="2" charset="0"/>
            <a:cs typeface="Sree Krushnadevaraya" pitchFamily="2" charset="0"/>
          </a:endParaRPr>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lnSpc>
              <a:spcPct val="60000"/>
            </a:lnSpc>
            <a:buNone/>
          </a:pP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అతను విశ్వానికి రాజైనప్పటికీ, దాని గురించి గర్వపడలేదు.</a:t>
          </a:r>
          <a:endParaRPr lang="e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FA8CD53A-D7A5-4B1C-860F-E8745B1B781E}" type="parTrans" cxnId="{0E9A414D-2EF2-4A73-A983-1474756A9CBD}">
      <dgm:prSet/>
      <dgm:spPr/>
      <dgm:t>
        <a:bodyPr/>
        <a:lstStyle/>
        <a:p>
          <a:pPr>
            <a:lnSpc>
              <a:spcPct val="60000"/>
            </a:lnSpc>
          </a:pPr>
          <a:endParaRPr lang="es-ES" sz="2000" b="1">
            <a:latin typeface="Sree Krushnadevaraya" pitchFamily="2" charset="0"/>
            <a:cs typeface="Sree Krushnadevaraya" pitchFamily="2" charset="0"/>
          </a:endParaRPr>
        </a:p>
      </dgm:t>
    </dgm:pt>
    <dgm:pt modelId="{954766CF-7D25-4ACA-934C-5FE4C9538D09}" type="sibTrans" cxnId="{0E9A414D-2EF2-4A73-A983-1474756A9CBD}">
      <dgm:prSet/>
      <dgm:spPr/>
      <dgm:t>
        <a:bodyPr/>
        <a:lstStyle/>
        <a:p>
          <a:pPr>
            <a:lnSpc>
              <a:spcPct val="60000"/>
            </a:lnSpc>
          </a:pPr>
          <a:endParaRPr lang="es-ES" sz="2000" b="1">
            <a:latin typeface="Sree Krushnadevaraya" pitchFamily="2" charset="0"/>
            <a:cs typeface="Sree Krushnadevaraya" pitchFamily="2" charset="0"/>
          </a:endParaRPr>
        </a:p>
      </dgm:t>
    </dgm:pt>
    <dgm:pt modelId="{5ADD452C-F4FD-4061-A446-80C3CBDE6ACE}">
      <dgm:prSet phldrT="[Texto]" phldr="0" custT="1"/>
      <dgm:spPr>
        <a:solidFill>
          <a:schemeClr val="accent3">
            <a:lumMod val="40000"/>
            <a:lumOff val="60000"/>
          </a:schemeClr>
        </a:solidFill>
        <a:ln w="28575">
          <a:solidFill>
            <a:schemeClr val="tx1"/>
          </a:solidFill>
        </a:ln>
      </dgm:spPr>
      <dgm:t>
        <a:bodyPr anchor="b"/>
        <a:lstStyle/>
        <a:p>
          <a:pPr>
            <a:lnSpc>
              <a:spcPct val="40000"/>
            </a:lnSpc>
          </a:pPr>
          <a:r>
            <a:rPr lang="te-IN" sz="1800" b="1" noProof="0" dirty="0">
              <a:solidFill>
                <a:schemeClr val="tx1"/>
              </a:solidFill>
              <a:latin typeface="Sree Krushnadevaraya" pitchFamily="2" charset="0"/>
              <a:cs typeface="Sree Krushnadevaraya" pitchFamily="2" charset="0"/>
            </a:rPr>
            <a:t>అతను అహంకారంతో ఉప్పొంగిపోలేదు.</a:t>
          </a:r>
          <a:endParaRPr lang="en" sz="1800" b="1" noProof="0" dirty="0">
            <a:solidFill>
              <a:schemeClr val="tx1"/>
            </a:solidFill>
            <a:latin typeface="Sree Krushnadevaraya" pitchFamily="2" charset="0"/>
            <a:cs typeface="Sree Krushnadevaraya" pitchFamily="2" charset="0"/>
          </a:endParaRPr>
        </a:p>
      </dgm:t>
    </dgm:pt>
    <dgm:pt modelId="{C274DBE3-18BE-458A-8464-8E5E1FF82C72}" type="parTrans" cxnId="{AEF1F5EF-6AB5-48D7-ABAE-2F8560746B28}">
      <dgm:prSet/>
      <dgm:spPr/>
      <dgm:t>
        <a:bodyPr/>
        <a:lstStyle/>
        <a:p>
          <a:pPr>
            <a:lnSpc>
              <a:spcPct val="60000"/>
            </a:lnSpc>
          </a:pPr>
          <a:endParaRPr lang="es-ES" sz="2000" b="1">
            <a:latin typeface="Sree Krushnadevaraya" pitchFamily="2" charset="0"/>
            <a:cs typeface="Sree Krushnadevaraya" pitchFamily="2" charset="0"/>
          </a:endParaRPr>
        </a:p>
      </dgm:t>
    </dgm:pt>
    <dgm:pt modelId="{891622FD-FBFB-4C19-B15C-57C29A91E4F8}" type="sibTrans" cxnId="{AEF1F5EF-6AB5-48D7-ABAE-2F8560746B28}">
      <dgm:prSet/>
      <dgm:spPr/>
      <dgm:t>
        <a:bodyPr/>
        <a:lstStyle/>
        <a:p>
          <a:pPr>
            <a:lnSpc>
              <a:spcPct val="60000"/>
            </a:lnSpc>
          </a:pPr>
          <a:endParaRPr lang="es-ES" sz="2000" b="1">
            <a:latin typeface="Sree Krushnadevaraya" pitchFamily="2" charset="0"/>
            <a:cs typeface="Sree Krushnadevaraya" pitchFamily="2" charset="0"/>
          </a:endParaRPr>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lnSpc>
              <a:spcPct val="60000"/>
            </a:lnSpc>
            <a:buNone/>
          </a:pP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అతను అత్యంత సామాన్యమైన పనులు చేయడానికి కూడా సిద్ధంగా ఉండేవాడు.</a:t>
          </a:r>
          <a:endParaRPr lang="e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F8012B03-F029-43B4-8CC8-430B764A3346}" type="parTrans" cxnId="{6BE163B3-BF0E-4D7D-8C6F-34134C853CF5}">
      <dgm:prSet/>
      <dgm:spPr/>
      <dgm:t>
        <a:bodyPr/>
        <a:lstStyle/>
        <a:p>
          <a:pPr>
            <a:lnSpc>
              <a:spcPct val="60000"/>
            </a:lnSpc>
          </a:pPr>
          <a:endParaRPr lang="es-ES" sz="2000" b="1">
            <a:latin typeface="Sree Krushnadevaraya" pitchFamily="2" charset="0"/>
            <a:cs typeface="Sree Krushnadevaraya" pitchFamily="2" charset="0"/>
          </a:endParaRPr>
        </a:p>
      </dgm:t>
    </dgm:pt>
    <dgm:pt modelId="{0D763342-9D68-4784-AAC6-5C239CC580AE}" type="sibTrans" cxnId="{6BE163B3-BF0E-4D7D-8C6F-34134C853CF5}">
      <dgm:prSet/>
      <dgm:spPr/>
      <dgm:t>
        <a:bodyPr/>
        <a:lstStyle/>
        <a:p>
          <a:pPr>
            <a:lnSpc>
              <a:spcPct val="60000"/>
            </a:lnSpc>
          </a:pPr>
          <a:endParaRPr lang="es-ES" sz="2000" b="1">
            <a:latin typeface="Sree Krushnadevaraya" pitchFamily="2" charset="0"/>
            <a:cs typeface="Sree Krushnadevaraya" pitchFamily="2" charset="0"/>
          </a:endParaRPr>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pPr>
            <a:lnSpc>
              <a:spcPct val="60000"/>
            </a:lnSpc>
          </a:pPr>
          <a:r>
            <a:rPr lang="te-IN" sz="1800" b="1" noProof="0" dirty="0">
              <a:solidFill>
                <a:schemeClr val="tx1"/>
              </a:solidFill>
              <a:latin typeface="Sree Krushnadevaraya" pitchFamily="2" charset="0"/>
              <a:cs typeface="Sree Krushnadevaraya" pitchFamily="2" charset="0"/>
            </a:rPr>
            <a:t>అతను అసభ్యంగా ప్రవర్తించడు.</a:t>
          </a:r>
          <a:endParaRPr lang="en" sz="1800" b="1" noProof="0" dirty="0">
            <a:solidFill>
              <a:schemeClr val="tx1"/>
            </a:solidFill>
            <a:latin typeface="Sree Krushnadevaraya" pitchFamily="2" charset="0"/>
            <a:cs typeface="Sree Krushnadevaraya" pitchFamily="2" charset="0"/>
          </a:endParaRPr>
        </a:p>
      </dgm:t>
    </dgm:pt>
    <dgm:pt modelId="{170CA150-680D-44DC-8BE6-B4DD7DE0762A}" type="parTrans" cxnId="{0DF5EB30-313F-43E2-A5C5-C6ABF2978495}">
      <dgm:prSet/>
      <dgm:spPr/>
      <dgm:t>
        <a:bodyPr/>
        <a:lstStyle/>
        <a:p>
          <a:pPr>
            <a:lnSpc>
              <a:spcPct val="60000"/>
            </a:lnSpc>
          </a:pPr>
          <a:endParaRPr lang="es-ES" sz="2000" b="1">
            <a:latin typeface="Sree Krushnadevaraya" pitchFamily="2" charset="0"/>
            <a:cs typeface="Sree Krushnadevaraya" pitchFamily="2" charset="0"/>
          </a:endParaRPr>
        </a:p>
      </dgm:t>
    </dgm:pt>
    <dgm:pt modelId="{36712F08-BD1A-49B3-A57A-7EDC75D5B354}" type="sibTrans" cxnId="{0DF5EB30-313F-43E2-A5C5-C6ABF2978495}">
      <dgm:prSet/>
      <dgm:spPr/>
      <dgm:t>
        <a:bodyPr/>
        <a:lstStyle/>
        <a:p>
          <a:pPr>
            <a:lnSpc>
              <a:spcPct val="60000"/>
            </a:lnSpc>
          </a:pPr>
          <a:endParaRPr lang="es-ES" sz="2000" b="1">
            <a:latin typeface="Sree Krushnadevaraya" pitchFamily="2" charset="0"/>
            <a:cs typeface="Sree Krushnadevaraya" pitchFamily="2" charset="0"/>
          </a:endParaRPr>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lnSpc>
              <a:spcPct val="60000"/>
            </a:lnSpc>
            <a:buNone/>
          </a:pP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అతను అందరితో మర్యాదగా, సభ్యతగా ప్రవర్తించాడు.</a:t>
          </a:r>
          <a:endParaRPr lang="e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9A869A61-CA7F-429C-95AD-3FCADC032613}" type="parTrans" cxnId="{E5C1EE5A-2C5E-451D-AB39-E6E4F4DF372A}">
      <dgm:prSet/>
      <dgm:spPr/>
      <dgm:t>
        <a:bodyPr/>
        <a:lstStyle/>
        <a:p>
          <a:pPr>
            <a:lnSpc>
              <a:spcPct val="60000"/>
            </a:lnSpc>
          </a:pPr>
          <a:endParaRPr lang="es-ES" sz="2000" b="1">
            <a:latin typeface="Sree Krushnadevaraya" pitchFamily="2" charset="0"/>
            <a:cs typeface="Sree Krushnadevaraya" pitchFamily="2" charset="0"/>
          </a:endParaRPr>
        </a:p>
      </dgm:t>
    </dgm:pt>
    <dgm:pt modelId="{B755A66B-DB9B-42C1-A3A9-8E66058A57D2}" type="sibTrans" cxnId="{E5C1EE5A-2C5E-451D-AB39-E6E4F4DF372A}">
      <dgm:prSet/>
      <dgm:spPr/>
      <dgm:t>
        <a:bodyPr/>
        <a:lstStyle/>
        <a:p>
          <a:pPr>
            <a:lnSpc>
              <a:spcPct val="60000"/>
            </a:lnSpc>
          </a:pPr>
          <a:endParaRPr lang="es-ES" sz="2000" b="1">
            <a:latin typeface="Sree Krushnadevaraya" pitchFamily="2" charset="0"/>
            <a:cs typeface="Sree Krushnadevaraya" pitchFamily="2" charset="0"/>
          </a:endParaRPr>
        </a:p>
      </dgm:t>
    </dgm:pt>
    <dgm:pt modelId="{99B4ABF0-DF4B-438F-BC0B-76C82A4B4B93}">
      <dgm:prSet phldrT="[Texto]" phldr="0" custT="1"/>
      <dgm:spPr>
        <a:solidFill>
          <a:schemeClr val="tx2">
            <a:lumMod val="20000"/>
            <a:lumOff val="80000"/>
          </a:schemeClr>
        </a:solidFill>
        <a:ln w="28575">
          <a:solidFill>
            <a:schemeClr val="tx1"/>
          </a:solidFill>
        </a:ln>
      </dgm:spPr>
      <dgm:t>
        <a:bodyPr anchor="b"/>
        <a:lstStyle/>
        <a:p>
          <a:pPr>
            <a:lnSpc>
              <a:spcPct val="40000"/>
            </a:lnSpc>
          </a:pPr>
          <a:r>
            <a:rPr lang="te-IN" sz="1800" b="1" noProof="0" dirty="0">
              <a:solidFill>
                <a:schemeClr val="tx1"/>
              </a:solidFill>
              <a:latin typeface="Sree Krushnadevaraya" pitchFamily="2" charset="0"/>
              <a:cs typeface="Sree Krushnadevaraya" pitchFamily="2" charset="0"/>
            </a:rPr>
            <a:t>అతను తన సొంత ప్రయోజనాన్ని కోరుకోడు.</a:t>
          </a:r>
          <a:endParaRPr lang="en" sz="1800" b="1" noProof="0" dirty="0">
            <a:solidFill>
              <a:schemeClr val="tx1"/>
            </a:solidFill>
            <a:latin typeface="Sree Krushnadevaraya" pitchFamily="2" charset="0"/>
            <a:cs typeface="Sree Krushnadevaraya" pitchFamily="2" charset="0"/>
          </a:endParaRPr>
        </a:p>
      </dgm:t>
    </dgm:pt>
    <dgm:pt modelId="{BE77D425-C630-4DB8-820D-9246FEA7E904}" type="parTrans" cxnId="{7011B63C-03F6-42A4-90F0-C0BB18E80FC1}">
      <dgm:prSet/>
      <dgm:spPr/>
      <dgm:t>
        <a:bodyPr/>
        <a:lstStyle/>
        <a:p>
          <a:pPr>
            <a:lnSpc>
              <a:spcPct val="60000"/>
            </a:lnSpc>
          </a:pPr>
          <a:endParaRPr lang="es-ES" sz="2000" b="1">
            <a:latin typeface="Sree Krushnadevaraya" pitchFamily="2" charset="0"/>
            <a:cs typeface="Sree Krushnadevaraya" pitchFamily="2" charset="0"/>
          </a:endParaRPr>
        </a:p>
      </dgm:t>
    </dgm:pt>
    <dgm:pt modelId="{433DC574-5589-4B18-B39B-AC4A5EA83F89}" type="sibTrans" cxnId="{7011B63C-03F6-42A4-90F0-C0BB18E80FC1}">
      <dgm:prSet/>
      <dgm:spPr/>
      <dgm:t>
        <a:bodyPr/>
        <a:lstStyle/>
        <a:p>
          <a:pPr>
            <a:lnSpc>
              <a:spcPct val="60000"/>
            </a:lnSpc>
          </a:pPr>
          <a:endParaRPr lang="es-ES" sz="2000" b="1">
            <a:latin typeface="Sree Krushnadevaraya" pitchFamily="2" charset="0"/>
            <a:cs typeface="Sree Krushnadevaraya" pitchFamily="2" charset="0"/>
          </a:endParaRPr>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lnSpc>
              <a:spcPct val="60000"/>
            </a:lnSpc>
            <a:buNone/>
          </a:pP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ఆయన ఎల్లప్పుడూ తన తండ్రి చిత్తాన్నే జరిగించేవాడు</a:t>
          </a:r>
          <a:r>
            <a:rPr lang="es-ES"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a:t>
          </a:r>
          <a:br>
            <a:rPr lang="es-ES"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b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(యోహాను 6:38)</a:t>
          </a:r>
          <a:endParaRPr lang="e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045B45EE-0FD1-4DE6-85CD-AD8DA4D35469}" type="parTrans" cxnId="{1ED6CF5A-9F57-4C82-A3BA-8FD0BFFE7F48}">
      <dgm:prSet/>
      <dgm:spPr/>
      <dgm:t>
        <a:bodyPr/>
        <a:lstStyle/>
        <a:p>
          <a:pPr>
            <a:lnSpc>
              <a:spcPct val="60000"/>
            </a:lnSpc>
          </a:pPr>
          <a:endParaRPr lang="es-ES" sz="2000" b="1">
            <a:latin typeface="Sree Krushnadevaraya" pitchFamily="2" charset="0"/>
            <a:cs typeface="Sree Krushnadevaraya" pitchFamily="2" charset="0"/>
          </a:endParaRPr>
        </a:p>
      </dgm:t>
    </dgm:pt>
    <dgm:pt modelId="{CA45497E-211D-42D3-A977-F2E0575C90AA}" type="sibTrans" cxnId="{1ED6CF5A-9F57-4C82-A3BA-8FD0BFFE7F48}">
      <dgm:prSet/>
      <dgm:spPr/>
      <dgm:t>
        <a:bodyPr/>
        <a:lstStyle/>
        <a:p>
          <a:pPr>
            <a:lnSpc>
              <a:spcPct val="60000"/>
            </a:lnSpc>
          </a:pPr>
          <a:endParaRPr lang="es-ES" sz="2000" b="1">
            <a:latin typeface="Sree Krushnadevaraya" pitchFamily="2" charset="0"/>
            <a:cs typeface="Sree Krushnadevaraya" pitchFamily="2" charset="0"/>
          </a:endParaRPr>
        </a:p>
      </dgm:t>
    </dgm:pt>
    <dgm:pt modelId="{45D77F10-4BC7-49E3-B1E7-A0FE9A12B08A}">
      <dgm:prSet phldrT="[Texto]" phldr="0" custT="1"/>
      <dgm:spPr>
        <a:solidFill>
          <a:schemeClr val="accent6">
            <a:lumMod val="40000"/>
            <a:lumOff val="60000"/>
          </a:schemeClr>
        </a:solidFill>
        <a:ln w="28575">
          <a:solidFill>
            <a:schemeClr val="tx1"/>
          </a:solidFill>
        </a:ln>
      </dgm:spPr>
      <dgm:t>
        <a:bodyPr anchor="b"/>
        <a:lstStyle/>
        <a:p>
          <a:pPr>
            <a:lnSpc>
              <a:spcPct val="60000"/>
            </a:lnSpc>
          </a:pPr>
          <a:r>
            <a:rPr lang="te-IN" sz="2000" b="1" noProof="0" dirty="0">
              <a:solidFill>
                <a:schemeClr val="tx1"/>
              </a:solidFill>
              <a:latin typeface="Sree Krushnadevaraya" pitchFamily="2" charset="0"/>
              <a:cs typeface="Sree Krushnadevaraya" pitchFamily="2" charset="0"/>
            </a:rPr>
            <a:t>అతను రెచ్చగొట్టబడడు.</a:t>
          </a:r>
          <a:endParaRPr lang="en" sz="2000" b="1" noProof="0" dirty="0">
            <a:solidFill>
              <a:schemeClr val="tx1"/>
            </a:solidFill>
            <a:latin typeface="Sree Krushnadevaraya" pitchFamily="2" charset="0"/>
            <a:cs typeface="Sree Krushnadevaraya" pitchFamily="2" charset="0"/>
          </a:endParaRPr>
        </a:p>
      </dgm:t>
    </dgm:pt>
    <dgm:pt modelId="{CC554726-AA39-4EA3-AB98-EBC547D4C1C1}" type="parTrans" cxnId="{06BF25FC-180D-41CE-B9D1-8D3176DE8E56}">
      <dgm:prSet/>
      <dgm:spPr/>
      <dgm:t>
        <a:bodyPr/>
        <a:lstStyle/>
        <a:p>
          <a:pPr>
            <a:lnSpc>
              <a:spcPct val="60000"/>
            </a:lnSpc>
          </a:pPr>
          <a:endParaRPr lang="es-ES" sz="2000" b="1">
            <a:latin typeface="Sree Krushnadevaraya" pitchFamily="2" charset="0"/>
            <a:cs typeface="Sree Krushnadevaraya" pitchFamily="2" charset="0"/>
          </a:endParaRPr>
        </a:p>
      </dgm:t>
    </dgm:pt>
    <dgm:pt modelId="{040FBE29-E303-4834-A3DC-6F7F3ECEB3B7}" type="sibTrans" cxnId="{06BF25FC-180D-41CE-B9D1-8D3176DE8E56}">
      <dgm:prSet/>
      <dgm:spPr/>
      <dgm:t>
        <a:bodyPr/>
        <a:lstStyle/>
        <a:p>
          <a:pPr>
            <a:lnSpc>
              <a:spcPct val="60000"/>
            </a:lnSpc>
          </a:pPr>
          <a:endParaRPr lang="es-ES" sz="2000" b="1">
            <a:latin typeface="Sree Krushnadevaraya" pitchFamily="2" charset="0"/>
            <a:cs typeface="Sree Krushnadevaraya" pitchFamily="2" charset="0"/>
          </a:endParaRPr>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lnSpc>
              <a:spcPct val="60000"/>
            </a:lnSpc>
            <a:buNone/>
          </a:pPr>
          <a:r>
            <a:rPr lang="te-IN" sz="19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వారు ఆయనను కొట్టినప్పుడు కూడా, ఆయన మర్యాదపూర్వకంగానే స్పందించారు</a:t>
          </a:r>
          <a:r>
            <a:rPr lang="es-ES" sz="19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a:t>
          </a:r>
          <a:br>
            <a:rPr lang="es-ES" sz="19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br>
          <a:r>
            <a:rPr lang="te-IN" sz="19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(యోహాను 18:22-23)</a:t>
          </a:r>
          <a:endParaRPr lang="en" sz="19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7E3B9A6-B1CC-46F7-A92A-D886ACDDB516}" type="parTrans" cxnId="{1D99DB10-BD28-44FC-A29E-BF078AA58548}">
      <dgm:prSet/>
      <dgm:spPr/>
      <dgm:t>
        <a:bodyPr/>
        <a:lstStyle/>
        <a:p>
          <a:pPr>
            <a:lnSpc>
              <a:spcPct val="60000"/>
            </a:lnSpc>
          </a:pPr>
          <a:endParaRPr lang="es-ES" sz="2000" b="1">
            <a:latin typeface="Sree Krushnadevaraya" pitchFamily="2" charset="0"/>
            <a:cs typeface="Sree Krushnadevaraya" pitchFamily="2" charset="0"/>
          </a:endParaRPr>
        </a:p>
      </dgm:t>
    </dgm:pt>
    <dgm:pt modelId="{084F2969-E383-4E26-AC90-ACCBEADE2E4D}" type="sibTrans" cxnId="{1D99DB10-BD28-44FC-A29E-BF078AA58548}">
      <dgm:prSet/>
      <dgm:spPr/>
      <dgm:t>
        <a:bodyPr/>
        <a:lstStyle/>
        <a:p>
          <a:pPr>
            <a:lnSpc>
              <a:spcPct val="60000"/>
            </a:lnSpc>
          </a:pPr>
          <a:endParaRPr lang="es-ES" sz="2000" b="1">
            <a:latin typeface="Sree Krushnadevaraya" pitchFamily="2" charset="0"/>
            <a:cs typeface="Sree Krushnadevaraya" pitchFamily="2" charset="0"/>
          </a:endParaRPr>
        </a:p>
      </dgm:t>
    </dgm:pt>
    <dgm:pt modelId="{1CF44936-7FA2-460B-B6A7-ECEC0BD26FE2}">
      <dgm:prSet phldrT="[Texto]" phldr="0" custT="1"/>
      <dgm:spPr>
        <a:solidFill>
          <a:schemeClr val="accent5">
            <a:lumMod val="40000"/>
            <a:lumOff val="60000"/>
          </a:schemeClr>
        </a:solidFill>
        <a:ln w="28575">
          <a:solidFill>
            <a:schemeClr val="tx1"/>
          </a:solidFill>
        </a:ln>
      </dgm:spPr>
      <dgm:t>
        <a:bodyPr anchor="ctr"/>
        <a:lstStyle/>
        <a:p>
          <a:pPr>
            <a:lnSpc>
              <a:spcPct val="40000"/>
            </a:lnSpc>
          </a:pPr>
          <a:r>
            <a:rPr lang="te-IN" sz="1800" b="1" noProof="0" dirty="0">
              <a:solidFill>
                <a:schemeClr val="tx1"/>
              </a:solidFill>
              <a:latin typeface="Sree Krushnadevaraya" pitchFamily="2" charset="0"/>
              <a:cs typeface="Sree Krushnadevaraya" pitchFamily="2" charset="0"/>
            </a:rPr>
            <a:t>అతను ఏ చెడునూ తలంచడు.</a:t>
          </a:r>
          <a:endParaRPr lang="en" sz="1800" b="1" noProof="0" dirty="0">
            <a:solidFill>
              <a:schemeClr val="tx1"/>
            </a:solidFill>
            <a:latin typeface="Sree Krushnadevaraya" pitchFamily="2" charset="0"/>
            <a:cs typeface="Sree Krushnadevaraya" pitchFamily="2" charset="0"/>
          </a:endParaRPr>
        </a:p>
      </dgm:t>
    </dgm:pt>
    <dgm:pt modelId="{CE3E9C9F-7AA9-417A-A116-A52B02B5E043}" type="parTrans" cxnId="{89B241DA-570F-425B-BBDD-8CCD2CF7FDA5}">
      <dgm:prSet/>
      <dgm:spPr/>
      <dgm:t>
        <a:bodyPr/>
        <a:lstStyle/>
        <a:p>
          <a:pPr>
            <a:lnSpc>
              <a:spcPct val="60000"/>
            </a:lnSpc>
          </a:pPr>
          <a:endParaRPr lang="es-ES" sz="2000" b="1">
            <a:latin typeface="Sree Krushnadevaraya" pitchFamily="2" charset="0"/>
            <a:cs typeface="Sree Krushnadevaraya" pitchFamily="2" charset="0"/>
          </a:endParaRPr>
        </a:p>
      </dgm:t>
    </dgm:pt>
    <dgm:pt modelId="{0789F0BD-C207-4AA5-AA5F-0BDB40465541}" type="sibTrans" cxnId="{89B241DA-570F-425B-BBDD-8CCD2CF7FDA5}">
      <dgm:prSet/>
      <dgm:spPr/>
      <dgm:t>
        <a:bodyPr/>
        <a:lstStyle/>
        <a:p>
          <a:pPr>
            <a:lnSpc>
              <a:spcPct val="60000"/>
            </a:lnSpc>
          </a:pPr>
          <a:endParaRPr lang="es-ES" sz="2000" b="1">
            <a:latin typeface="Sree Krushnadevaraya" pitchFamily="2" charset="0"/>
            <a:cs typeface="Sree Krushnadevaraya" pitchFamily="2" charset="0"/>
          </a:endParaRPr>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lnSpc>
              <a:spcPct val="60000"/>
            </a:lnSpc>
            <a:buNone/>
          </a:pP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తనను సిలువ వేసిన వారి కోసం ఆయన క్షమాపణ కోరాడు.</a:t>
          </a:r>
          <a:br>
            <a:rPr lang="es-ES"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b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(లూకా 23:34)</a:t>
          </a:r>
          <a:endParaRPr lang="e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6C8912A7-7A4A-4C83-A10B-3A2EDB5896ED}" type="parTrans" cxnId="{64B94F6E-D027-43B8-8953-563A3CA78AC1}">
      <dgm:prSet/>
      <dgm:spPr/>
      <dgm:t>
        <a:bodyPr/>
        <a:lstStyle/>
        <a:p>
          <a:pPr>
            <a:lnSpc>
              <a:spcPct val="60000"/>
            </a:lnSpc>
          </a:pPr>
          <a:endParaRPr lang="es-ES" sz="2000" b="1">
            <a:latin typeface="Sree Krushnadevaraya" pitchFamily="2" charset="0"/>
            <a:cs typeface="Sree Krushnadevaraya" pitchFamily="2" charset="0"/>
          </a:endParaRPr>
        </a:p>
      </dgm:t>
    </dgm:pt>
    <dgm:pt modelId="{EF8B9C34-2C1A-4E2B-8246-AE103FB19809}" type="sibTrans" cxnId="{64B94F6E-D027-43B8-8953-563A3CA78AC1}">
      <dgm:prSet/>
      <dgm:spPr/>
      <dgm:t>
        <a:bodyPr/>
        <a:lstStyle/>
        <a:p>
          <a:pPr>
            <a:lnSpc>
              <a:spcPct val="60000"/>
            </a:lnSpc>
          </a:pPr>
          <a:endParaRPr lang="es-ES" sz="2000" b="1">
            <a:latin typeface="Sree Krushnadevaraya" pitchFamily="2" charset="0"/>
            <a:cs typeface="Sree Krushnadevaraya" pitchFamily="2" charset="0"/>
          </a:endParaRPr>
        </a:p>
      </dgm:t>
    </dgm:pt>
    <dgm:pt modelId="{60C8526D-DDA4-4594-AC2A-777ACAE2A2CC}">
      <dgm:prSet phldrT="[Texto]" phldr="0" custT="1"/>
      <dgm:spPr>
        <a:solidFill>
          <a:schemeClr val="bg2">
            <a:lumMod val="40000"/>
            <a:lumOff val="60000"/>
          </a:schemeClr>
        </a:solidFill>
        <a:ln w="28575">
          <a:solidFill>
            <a:schemeClr val="tx1"/>
          </a:solidFill>
        </a:ln>
      </dgm:spPr>
      <dgm:t>
        <a:bodyPr anchor="b"/>
        <a:lstStyle/>
        <a:p>
          <a:pPr>
            <a:lnSpc>
              <a:spcPct val="40000"/>
            </a:lnSpc>
          </a:pPr>
          <a:r>
            <a:rPr lang="te-IN" sz="1800" b="1" noProof="0" dirty="0">
              <a:solidFill>
                <a:schemeClr val="tx1"/>
              </a:solidFill>
              <a:latin typeface="Sree Krushnadevaraya" pitchFamily="2" charset="0"/>
              <a:cs typeface="Sree Krushnadevaraya" pitchFamily="2" charset="0"/>
            </a:rPr>
            <a:t>అతడు దుర్నీతియందు సంతోషించడు.</a:t>
          </a:r>
          <a:endParaRPr lang="en" sz="1800" b="1" noProof="0" dirty="0">
            <a:solidFill>
              <a:schemeClr val="tx1"/>
            </a:solidFill>
            <a:latin typeface="Sree Krushnadevaraya" pitchFamily="2" charset="0"/>
            <a:cs typeface="Sree Krushnadevaraya" pitchFamily="2" charset="0"/>
          </a:endParaRPr>
        </a:p>
      </dgm:t>
    </dgm:pt>
    <dgm:pt modelId="{4E4DEC20-2342-42C1-8EA8-2B58D26FBDF4}" type="parTrans" cxnId="{48AC1F89-CC16-4EFE-BD8E-CBD5E06B20B9}">
      <dgm:prSet/>
      <dgm:spPr/>
      <dgm:t>
        <a:bodyPr/>
        <a:lstStyle/>
        <a:p>
          <a:pPr>
            <a:lnSpc>
              <a:spcPct val="60000"/>
            </a:lnSpc>
          </a:pPr>
          <a:endParaRPr lang="es-ES" sz="2000" b="1">
            <a:latin typeface="Sree Krushnadevaraya" pitchFamily="2" charset="0"/>
            <a:cs typeface="Sree Krushnadevaraya" pitchFamily="2" charset="0"/>
          </a:endParaRPr>
        </a:p>
      </dgm:t>
    </dgm:pt>
    <dgm:pt modelId="{F94A6510-6BD9-4AB1-B39E-5B11178D91B3}" type="sibTrans" cxnId="{48AC1F89-CC16-4EFE-BD8E-CBD5E06B20B9}">
      <dgm:prSet/>
      <dgm:spPr/>
      <dgm:t>
        <a:bodyPr/>
        <a:lstStyle/>
        <a:p>
          <a:pPr>
            <a:lnSpc>
              <a:spcPct val="60000"/>
            </a:lnSpc>
          </a:pPr>
          <a:endParaRPr lang="es-ES" sz="2000" b="1">
            <a:latin typeface="Sree Krushnadevaraya" pitchFamily="2" charset="0"/>
            <a:cs typeface="Sree Krushnadevaraya" pitchFamily="2" charset="0"/>
          </a:endParaRPr>
        </a:p>
      </dgm:t>
    </dgm:pt>
    <dgm:pt modelId="{3DA020AF-E2F2-482A-8277-AAB39B41E848}">
      <dgm:prSet phldrT="[Texto]" phldr="0" custT="1"/>
      <dgm:spPr>
        <a:solidFill>
          <a:srgbClr val="918E00"/>
        </a:solidFill>
        <a:ln w="28575">
          <a:solidFill>
            <a:schemeClr val="tx1"/>
          </a:solidFill>
        </a:ln>
      </dgm:spPr>
      <dgm:t>
        <a:bodyPr/>
        <a:lstStyle/>
        <a:p>
          <a:pPr marL="0" indent="0">
            <a:lnSpc>
              <a:spcPct val="60000"/>
            </a:lnSpc>
            <a:buNone/>
          </a:pP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అన్యాయస్థులైన పరిసయ్యులతో ఆయన కఠినంగా మాట్లాడారు</a:t>
          </a:r>
          <a:r>
            <a:rPr lang="es-ES"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a:t>
          </a:r>
          <a:br>
            <a:rPr lang="es-ES"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br>
          <a:r>
            <a:rPr lang="te-I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(మత్తయి 23:27-28)</a:t>
          </a:r>
          <a:endParaRPr lang="en" sz="20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641D65C2-5952-42E5-837C-649D6466D74A}" type="parTrans" cxnId="{6BD298C9-5CBE-4F5A-9D97-018A3FDA0FE2}">
      <dgm:prSet/>
      <dgm:spPr/>
      <dgm:t>
        <a:bodyPr/>
        <a:lstStyle/>
        <a:p>
          <a:pPr>
            <a:lnSpc>
              <a:spcPct val="60000"/>
            </a:lnSpc>
          </a:pPr>
          <a:endParaRPr lang="es-ES" sz="2000" b="1">
            <a:latin typeface="Sree Krushnadevaraya" pitchFamily="2" charset="0"/>
            <a:cs typeface="Sree Krushnadevaraya" pitchFamily="2" charset="0"/>
          </a:endParaRPr>
        </a:p>
      </dgm:t>
    </dgm:pt>
    <dgm:pt modelId="{620BA27B-2B81-404D-8A46-6A40A8AE6ED7}" type="sibTrans" cxnId="{6BD298C9-5CBE-4F5A-9D97-018A3FDA0FE2}">
      <dgm:prSet/>
      <dgm:spPr/>
      <dgm:t>
        <a:bodyPr/>
        <a:lstStyle/>
        <a:p>
          <a:pPr>
            <a:lnSpc>
              <a:spcPct val="60000"/>
            </a:lnSpc>
          </a:pPr>
          <a:endParaRPr lang="es-ES" sz="2000" b="1">
            <a:latin typeface="Sree Krushnadevaraya" pitchFamily="2" charset="0"/>
            <a:cs typeface="Sree Krushnadevaraya" pitchFamily="2" charset="0"/>
          </a:endParaRPr>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4346"/>
      <dgm:spPr/>
    </dgm:pt>
    <dgm:pt modelId="{5F65E06B-5066-4D62-986A-635F9C4B20CA}" type="pres">
      <dgm:prSet presAssocID="{5ADD452C-F4FD-4061-A446-80C3CBDE6ACE}" presName="adorn" presStyleLbl="fgAccFollowNode1" presStyleIdx="2" presStyleCnt="8" custScaleX="121098" custScaleY="98672" custLinFactNeighborY="13273"/>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custLinFactNeighborY="0"/>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0" rIns="106680" bIns="0" numCol="1" spcCol="1270" anchor="t" anchorCtr="0">
          <a:noAutofit/>
        </a:bodyPr>
        <a:lstStyle/>
        <a:p>
          <a:pPr marL="0" lvl="0" indent="0" algn="ctr" defTabSz="1244600">
            <a:lnSpc>
              <a:spcPct val="100000"/>
            </a:lnSpc>
            <a:spcBef>
              <a:spcPct val="0"/>
            </a:spcBef>
            <a:spcAft>
              <a:spcPct val="35000"/>
            </a:spcAft>
            <a:buNone/>
          </a:pPr>
          <a:r>
            <a:rPr lang="te-IN" sz="28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ప్రేమ చిత్రం</a:t>
          </a:r>
          <a:endParaRPr lang="en" sz="28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0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ప్రేమ యొక్క ఆధిపత్యం</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6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అత్యుత్తమ మార్గం</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0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ప్రేమ లక్షణాలు</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ప్రేమ ఏమి చేస్తుంది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ప్రేమ చేయని పనులు</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యేసు చిత్రం</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0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ప్రేమ యొక్క పట్టుదల</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అత్యున్నతమైన గుణం</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దీర్ఘకాలం సహిస్తుంది.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900000" rIns="0" bIns="11430" numCol="1" spcCol="1270" anchor="b" anchorCtr="0">
          <a:noAutofit/>
        </a:bodyPr>
        <a:lstStyle/>
        <a:p>
          <a:pPr marL="0" lvl="0" indent="0" algn="ctr" defTabSz="800100">
            <a:lnSpc>
              <a:spcPct val="50000"/>
            </a:lnSpc>
            <a:spcBef>
              <a:spcPct val="0"/>
            </a:spcBef>
            <a:spcAft>
              <a:spcPct val="35000"/>
            </a:spcAft>
            <a:buNone/>
          </a:pP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మాక్రోథైమియో (</a:t>
          </a:r>
          <a:r>
            <a:rPr lang="en-IN" sz="18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makrothymeō</a:t>
          </a:r>
          <a:r>
            <a:rPr lang="en-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దీర్ఘచిత్తం కలిగి ఉండటం, సహించడం, ఓర్పు వహించడం.</a:t>
          </a:r>
          <a:endParaRPr lang="en" sz="1800" b="1" kern="1200" noProof="0" dirty="0">
            <a:latin typeface="Sree Krushnadevaraya" pitchFamily="2" charset="0"/>
            <a:cs typeface="Sree Krushnadevaraya" pitchFamily="2" charset="0"/>
          </a:endParaRP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ఓర్పు వహించండి మరియు ఇతరుల తప్పులను సహించండి.</a:t>
          </a:r>
          <a:endParaRPr lang="en" sz="1800" b="1" kern="1200" noProof="0" dirty="0">
            <a:latin typeface="Sree Krushnadevaraya" pitchFamily="2" charset="0"/>
            <a:cs typeface="Sree Krushnadevaraya" pitchFamily="2" charset="0"/>
          </a:endParaRP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b"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ఇది దయతో కూడుకున్నది.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44000" rIns="0" bIns="11430" numCol="1" spcCol="1270" anchor="ctr" anchorCtr="0">
          <a:noAutofit/>
        </a:bodyPr>
        <a:lstStyle/>
        <a:p>
          <a:pPr marL="0" lvl="0" indent="0" algn="ctr" defTabSz="800100">
            <a:lnSpc>
              <a:spcPct val="50000"/>
            </a:lnSpc>
            <a:spcBef>
              <a:spcPct val="0"/>
            </a:spcBef>
            <a:spcAft>
              <a:spcPct val="35000"/>
            </a:spcAft>
            <a:buNone/>
          </a:pPr>
          <a:r>
            <a:rPr lang="en-IN" sz="18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jrēsteuomai</a:t>
          </a:r>
          <a:r>
            <a:rPr lang="en-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 </a:t>
          </a: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దయతో వ్యవహరించు</a:t>
          </a:r>
          <a:endParaRPr lang="en" sz="1800" b="1" kern="1200" noProof="0" dirty="0">
            <a:latin typeface="Sree Krushnadevaraya" pitchFamily="2" charset="0"/>
            <a:cs typeface="Sree Krushnadevaraya" pitchFamily="2" charset="0"/>
          </a:endParaRPr>
        </a:p>
      </dsp:txBody>
      <dsp:txXfrm>
        <a:off x="2169763" y="855411"/>
        <a:ext cx="2701206" cy="754793"/>
      </dsp:txXfrm>
    </dsp:sp>
    <dsp:sp modelId="{4F61D132-B696-4905-ACD5-7C3C0A645750}">
      <dsp:nvSpPr>
        <dsp:cNvPr id="0" name=""/>
        <dsp:cNvSpPr/>
      </dsp:nvSpPr>
      <dsp:spPr>
        <a:xfrm>
          <a:off x="5014244" y="869926"/>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అది దయగలది మరియు కరుణామయమైనది</a:t>
          </a:r>
          <a:endParaRPr lang="en" sz="1800" b="1" kern="1200" noProof="0" dirty="0">
            <a:latin typeface="Sree Krushnadevaraya" pitchFamily="2" charset="0"/>
            <a:cs typeface="Sree Krushnadevaraya" pitchFamily="2" charset="0"/>
          </a:endParaRPr>
        </a:p>
      </dsp:txBody>
      <dsp:txXfrm>
        <a:off x="5391641" y="869926"/>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864000" rIns="0" bIns="11430" numCol="1" spcCol="1270" anchor="b" anchorCtr="0">
          <a:noAutofit/>
        </a:bodyPr>
        <a:lstStyle/>
        <a:p>
          <a:pPr marL="0" lvl="0" indent="0" algn="ctr" defTabSz="800100">
            <a:lnSpc>
              <a:spcPct val="50000"/>
            </a:lnSpc>
            <a:spcBef>
              <a:spcPct val="0"/>
            </a:spcBef>
            <a:spcAft>
              <a:spcPct val="35000"/>
            </a:spcAft>
            <a:buNone/>
          </a:pPr>
          <a:r>
            <a:rPr lang="te-I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సత్యం విషయంలో ఆనందిస్తుంది.</a:t>
          </a:r>
          <a:endParaRPr lang="e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216000" rIns="0" bIns="11430" numCol="1" spcCol="1270" anchor="ctr" anchorCtr="0">
          <a:noAutofit/>
        </a:bodyPr>
        <a:lstStyle/>
        <a:p>
          <a:pPr marL="0" lvl="0" indent="0" algn="ctr" defTabSz="800100">
            <a:lnSpc>
              <a:spcPct val="50000"/>
            </a:lnSpc>
            <a:spcBef>
              <a:spcPct val="0"/>
            </a:spcBef>
            <a:spcAft>
              <a:spcPct val="35000"/>
            </a:spcAft>
            <a:buNone/>
          </a:pP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సింజైరో</a:t>
          </a:r>
          <a:r>
            <a:rPr lang="en-US"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en-IN" sz="18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synjairō</a:t>
          </a: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సానుభూతి తెలపడం, అభినందించడం</a:t>
          </a:r>
          <a:endParaRPr lang="en" sz="1800" b="1" kern="1200" noProof="0" dirty="0">
            <a:latin typeface="Sree Krushnadevaraya" pitchFamily="2" charset="0"/>
            <a:cs typeface="Sree Krushnadevaraya" pitchFamily="2" charset="0"/>
          </a:endParaRP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సత్యాన్ని సమర్థించేవారితో అది ఆనందిస్తుంది.</a:t>
          </a:r>
          <a:endParaRPr lang="en" sz="1800" b="1" kern="1200" noProof="0" dirty="0">
            <a:latin typeface="Sree Krushnadevaraya" pitchFamily="2" charset="0"/>
            <a:cs typeface="Sree Krushnadevaraya" pitchFamily="2" charset="0"/>
          </a:endParaRP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సమస్తమును సహిస్తుంది.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324000" rIns="0" bIns="11430" numCol="1" spcCol="1270" anchor="ctr" anchorCtr="0">
          <a:noAutofit/>
        </a:bodyPr>
        <a:lstStyle/>
        <a:p>
          <a:pPr marL="0" lvl="0" indent="0" algn="ctr" defTabSz="800100">
            <a:lnSpc>
              <a:spcPct val="50000"/>
            </a:lnSpc>
            <a:spcBef>
              <a:spcPct val="0"/>
            </a:spcBef>
            <a:spcAft>
              <a:spcPct val="35000"/>
            </a:spcAft>
            <a:buNone/>
          </a:pPr>
          <a:r>
            <a:rPr lang="en-IN" sz="18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stegō</a:t>
          </a:r>
          <a:r>
            <a:rPr lang="en-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మౌనంతో కప్పిపుచ్చడం (ఓర్పుతో భరించడం)</a:t>
          </a:r>
          <a:endParaRPr lang="en" sz="1800" b="1" kern="1200" noProof="0" dirty="0">
            <a:latin typeface="Sree Krushnadevaraya" pitchFamily="2" charset="0"/>
            <a:cs typeface="Sree Krushnadevaraya" pitchFamily="2" charset="0"/>
          </a:endParaRP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50000"/>
            </a:lnSpc>
            <a:spcBef>
              <a:spcPct val="0"/>
            </a:spcBef>
            <a:spcAft>
              <a:spcPct val="35000"/>
            </a:spcAft>
            <a:buNone/>
          </a:pPr>
          <a:r>
            <a:rPr lang="te-IN" sz="1600" b="1" kern="1200" noProof="0" dirty="0">
              <a:latin typeface="Sree Krushnadevaraya" pitchFamily="2" charset="0"/>
              <a:cs typeface="Sree Krushnadevaraya" pitchFamily="2" charset="0"/>
            </a:rPr>
            <a:t>ఇతరుల లోపాలను బయటపెట్టకుండా దాచిపెట్టి, మౌనంగా ఉండండి.</a:t>
          </a:r>
          <a:endParaRPr lang="en" sz="1600" b="1" kern="1200" noProof="0" dirty="0">
            <a:latin typeface="Sree Krushnadevaraya" pitchFamily="2" charset="0"/>
            <a:cs typeface="Sree Krushnadevaraya" pitchFamily="2" charset="0"/>
          </a:endParaRP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సమస్తమును నమ్ముతుంది.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468000" rIns="0" bIns="11430" numCol="1" spcCol="1270" anchor="b" anchorCtr="0">
          <a:noAutofit/>
        </a:bodyPr>
        <a:lstStyle/>
        <a:p>
          <a:pPr marL="0" lvl="0" indent="0" algn="ctr" defTabSz="800100">
            <a:lnSpc>
              <a:spcPct val="50000"/>
            </a:lnSpc>
            <a:spcBef>
              <a:spcPct val="0"/>
            </a:spcBef>
            <a:spcAft>
              <a:spcPct val="35000"/>
            </a:spcAft>
            <a:buNone/>
          </a:pPr>
          <a:r>
            <a:rPr lang="en-IN" sz="18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pisteuō</a:t>
          </a:r>
          <a:r>
            <a:rPr lang="en-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విశ్వాసం కలిగి ఉండటం, నమ్మకం ఉంచడం, విశ్వసించడం</a:t>
          </a:r>
          <a:endParaRPr lang="en" sz="1800" b="1" kern="1200" noProof="0" dirty="0">
            <a:latin typeface="Sree Krushnadevaraya" pitchFamily="2" charset="0"/>
            <a:cs typeface="Sree Krushnadevaraya" pitchFamily="2" charset="0"/>
          </a:endParaRP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ఇది నిందించదు, పైగా అనుకూల దృక్పథంతో వ్యవహరిస్తుంది.</a:t>
          </a:r>
          <a:endParaRPr lang="en" sz="1800" b="1" kern="1200" noProof="0" dirty="0">
            <a:latin typeface="Sree Krushnadevaraya" pitchFamily="2" charset="0"/>
            <a:cs typeface="Sree Krushnadevaraya" pitchFamily="2" charset="0"/>
          </a:endParaRP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సమస్తమును నిరీక్షించును.</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08000" rIns="0" bIns="11430" numCol="1" spcCol="1270" anchor="ctr" anchorCtr="0">
          <a:noAutofit/>
        </a:bodyPr>
        <a:lstStyle/>
        <a:p>
          <a:pPr marL="0" lvl="0" indent="0" algn="ctr" defTabSz="800100">
            <a:lnSpc>
              <a:spcPct val="50000"/>
            </a:lnSpc>
            <a:spcBef>
              <a:spcPct val="0"/>
            </a:spcBef>
            <a:spcAft>
              <a:spcPct val="35000"/>
            </a:spcAft>
            <a:buNone/>
          </a:pP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ఎల్పిజో: నిరీక్షించడం లేదా విశ్వసించడం</a:t>
          </a:r>
          <a:endParaRPr lang="en" sz="1800" b="1" kern="1200" noProof="0" dirty="0">
            <a:latin typeface="Sree Krushnadevaraya" pitchFamily="2" charset="0"/>
            <a:cs typeface="Sree Krushnadevaraya" pitchFamily="2" charset="0"/>
          </a:endParaRP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ఎల్లప్పుడూ ఏదైనా మంచి జరుగుతుందని ఆశించండి.</a:t>
          </a:r>
          <a:endParaRPr lang="en" sz="1800" b="1" kern="1200" noProof="0" dirty="0">
            <a:latin typeface="Sree Krushnadevaraya" pitchFamily="2" charset="0"/>
            <a:cs typeface="Sree Krushnadevaraya" pitchFamily="2" charset="0"/>
          </a:endParaRP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సమస్తమును సహిస్తుంది.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44000" rIns="0" bIns="10160" numCol="1" spcCol="1270" anchor="ctr" anchorCtr="0">
          <a:noAutofit/>
        </a:bodyPr>
        <a:lstStyle/>
        <a:p>
          <a:pPr marL="0" lvl="0" indent="0" algn="ctr" defTabSz="711200">
            <a:lnSpc>
              <a:spcPct val="50000"/>
            </a:lnSpc>
            <a:spcBef>
              <a:spcPct val="0"/>
            </a:spcBef>
            <a:spcAft>
              <a:spcPct val="35000"/>
            </a:spcAft>
            <a:buNone/>
          </a:pPr>
          <a:r>
            <a:rPr lang="te-IN" sz="16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హైపోమెనో: ప్రతిఘటించడం, సహించడం, ధైర్యస్థైర్యాలు కలిగి ఉండటం, పట్టుదలతో కొనసాగించడం.</a:t>
          </a:r>
          <a:endParaRPr lang="en" sz="1600" b="1" kern="1200" noProof="0" dirty="0">
            <a:latin typeface="Sree Krushnadevaraya" pitchFamily="2" charset="0"/>
            <a:cs typeface="Sree Krushnadevaraya" pitchFamily="2" charset="0"/>
          </a:endParaRP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కష్టాలు, శోధనలు మరియు హింసను సహించండి.</a:t>
          </a:r>
          <a:endParaRPr lang="en" sz="1800" b="1" kern="1200" noProof="0" dirty="0">
            <a:latin typeface="Sree Krushnadevaraya" pitchFamily="2" charset="0"/>
            <a:cs typeface="Sree Krushnadevaraya" pitchFamily="2" charset="0"/>
          </a:endParaRP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అసూయపడదు.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b" anchorCtr="0">
          <a:noAutofit/>
        </a:bodyPr>
        <a:lstStyle/>
        <a:p>
          <a:pPr marL="0" lvl="0" indent="0" algn="ctr" defTabSz="800100">
            <a:lnSpc>
              <a:spcPct val="50000"/>
            </a:lnSpc>
            <a:spcBef>
              <a:spcPct val="0"/>
            </a:spcBef>
            <a:spcAft>
              <a:spcPct val="35000"/>
            </a:spcAft>
            <a:buNone/>
          </a:pP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జెలోఓ (</a:t>
          </a:r>
          <a:r>
            <a:rPr lang="en-IN" sz="18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zeloō</a:t>
          </a:r>
          <a:r>
            <a:rPr lang="en-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తీవ్రమైన భావనను కలిగి ఉండటం</a:t>
          </a:r>
          <a:endParaRPr lang="en" sz="1800" b="1" kern="1200" noProof="0" dirty="0">
            <a:latin typeface="Sree Krushnadevaraya" pitchFamily="2" charset="0"/>
            <a:cs typeface="Sree Krushnadevaraya" pitchFamily="2" charset="0"/>
          </a:endParaRP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b"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ఇతర వరాలు లేదా సద్గుణాలు కలిగిన వారిని అది అసూయపడదు.</a:t>
          </a:r>
          <a:endParaRPr lang="en" sz="1800" b="1" kern="1200" noProof="0" dirty="0">
            <a:latin typeface="Sree Krushnadevaraya" pitchFamily="2" charset="0"/>
            <a:cs typeface="Sree Krushnadevaraya" pitchFamily="2" charset="0"/>
          </a:endParaRP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తనను తాను ప్రదర్శించుకోదు.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b" anchorCtr="0">
          <a:noAutofit/>
        </a:bodyPr>
        <a:lstStyle/>
        <a:p>
          <a:pPr marL="0" lvl="0" indent="0" algn="ctr" defTabSz="711200">
            <a:lnSpc>
              <a:spcPct val="50000"/>
            </a:lnSpc>
            <a:spcBef>
              <a:spcPct val="0"/>
            </a:spcBef>
            <a:spcAft>
              <a:spcPct val="35000"/>
            </a:spcAft>
            <a:buNone/>
          </a:pPr>
          <a:r>
            <a:rPr lang="en-IN" sz="16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perpereuomai</a:t>
          </a:r>
          <a:r>
            <a:rPr lang="en-IN" sz="16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 </a:t>
          </a:r>
          <a:r>
            <a:rPr lang="te-IN" sz="16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గొప్పగా చెప్పుకోవడం, గొప్పగా చెప్పుకోవడం</a:t>
          </a:r>
          <a:endParaRPr lang="en" sz="1600" b="1" kern="1200" noProof="0" dirty="0">
            <a:latin typeface="Sree Krushnadevaraya" pitchFamily="2" charset="0"/>
            <a:cs typeface="Sree Krushnadevaraya" pitchFamily="2" charset="0"/>
          </a:endParaRP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b"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అది ఇతరులచే ప్రశంసించబడాలని కోరుకోదు.</a:t>
          </a:r>
          <a:endParaRPr lang="en" sz="1800" b="1" kern="1200" noProof="0" dirty="0">
            <a:latin typeface="Sree Krushnadevaraya" pitchFamily="2" charset="0"/>
            <a:cs typeface="Sree Krushnadevaraya" pitchFamily="2" charset="0"/>
          </a:endParaRP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ఉప్పొంగిపోదు.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en-IN" sz="18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fysioō</a:t>
          </a:r>
          <a:r>
            <a:rPr lang="en-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ఉబ్బడం, గర్వపడటం</a:t>
          </a:r>
          <a:endParaRPr lang="en" sz="1800" b="1" kern="1200" noProof="0" dirty="0">
            <a:latin typeface="Sree Krushnadevaraya" pitchFamily="2" charset="0"/>
            <a:cs typeface="Sree Krushnadevaraya" pitchFamily="2" charset="0"/>
          </a:endParaRP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b" anchorCtr="0">
          <a:noAutofit/>
        </a:bodyPr>
        <a:lstStyle/>
        <a:p>
          <a:pPr marL="0" lvl="0" indent="0" algn="ctr" defTabSz="755650">
            <a:lnSpc>
              <a:spcPct val="50000"/>
            </a:lnSpc>
            <a:spcBef>
              <a:spcPct val="0"/>
            </a:spcBef>
            <a:spcAft>
              <a:spcPct val="35000"/>
            </a:spcAft>
            <a:buNone/>
          </a:pPr>
          <a:r>
            <a:rPr lang="te-IN" sz="1700" b="1" kern="1200" noProof="0" dirty="0">
              <a:latin typeface="Sree Krushnadevaraya" pitchFamily="2" charset="0"/>
              <a:cs typeface="Sree Krushnadevaraya" pitchFamily="2" charset="0"/>
            </a:rPr>
            <a:t>అతను తన గురించి అతిశయోక్తితో కూడిన అభిప్రాయాన్ని కలిగి లేడు.</a:t>
          </a:r>
          <a:endParaRPr lang="en" sz="1700" b="1" kern="1200" noProof="0" dirty="0">
            <a:latin typeface="Sree Krushnadevaraya" pitchFamily="2" charset="0"/>
            <a:cs typeface="Sree Krushnadevaraya" pitchFamily="2" charset="0"/>
          </a:endParaRP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అసభ్యంగా ప్రవర్తించదు.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en-IN" sz="18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asjēmoneō</a:t>
          </a:r>
          <a:r>
            <a:rPr lang="en-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అనుచితంగా ప్రవర్తించడం</a:t>
          </a:r>
          <a:endParaRPr lang="en" sz="1800" b="1" kern="1200" noProof="0" dirty="0">
            <a:latin typeface="Sree Krushnadevaraya" pitchFamily="2" charset="0"/>
            <a:cs typeface="Sree Krushnadevaraya" pitchFamily="2" charset="0"/>
          </a:endParaRP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936000" rIns="0" bIns="11430" numCol="1" spcCol="1270" anchor="b"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ఇది సామాజిక మరియు నైతిక ప్రమాణాలకు విరుద్ధంగా వ్యవహరించదు.</a:t>
          </a:r>
          <a:endParaRPr lang="en" sz="1800" b="1" kern="1200" noProof="0" dirty="0">
            <a:latin typeface="Sree Krushnadevaraya" pitchFamily="2" charset="0"/>
            <a:cs typeface="Sree Krushnadevaraya" pitchFamily="2" charset="0"/>
          </a:endParaRPr>
        </a:p>
      </dsp:txBody>
      <dsp:txXfrm>
        <a:off x="5311210" y="2642362"/>
        <a:ext cx="2840428" cy="623204"/>
      </dsp:txXfrm>
    </dsp:sp>
    <dsp:sp modelId="{FEA9585B-2310-4252-B817-AAA4F9838368}">
      <dsp:nvSpPr>
        <dsp:cNvPr id="0" name=""/>
        <dsp:cNvSpPr/>
      </dsp:nvSpPr>
      <dsp:spPr>
        <a:xfrm>
          <a:off x="4486" y="3424964"/>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216000" rIns="0" bIns="12065" numCol="1" spcCol="1270" anchor="ctr" anchorCtr="0">
          <a:noAutofit/>
        </a:bodyPr>
        <a:lstStyle/>
        <a:p>
          <a:pPr marL="0" lvl="0" indent="0" algn="ctr" defTabSz="844550">
            <a:lnSpc>
              <a:spcPct val="50000"/>
            </a:lnSpc>
            <a:spcBef>
              <a:spcPct val="0"/>
            </a:spcBef>
            <a:spcAft>
              <a:spcPct val="35000"/>
            </a:spcAft>
            <a:buNone/>
          </a:pPr>
          <a:r>
            <a:rPr lang="te-IN" sz="19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తన సొంత ప్రయోజనాన్ని కోరుకోదు.</a:t>
          </a:r>
          <a:endParaRPr lang="en" sz="19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486" y="3424964"/>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en-IN" sz="18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zēteō</a:t>
          </a:r>
          <a:r>
            <a:rPr lang="en-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వెతకడం</a:t>
          </a:r>
          <a:endParaRPr lang="en" sz="1800" b="1" kern="1200" noProof="0" dirty="0">
            <a:latin typeface="Sree Krushnadevaraya" pitchFamily="2" charset="0"/>
            <a:cs typeface="Sree Krushnadevaraya" pitchFamily="2" charset="0"/>
          </a:endParaRP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4400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ఇది ఇతరుల మేలు కోసం తన హక్కులను వదులుకుంటుంది.</a:t>
          </a:r>
          <a:endParaRPr lang="en" sz="1800" b="1" kern="1200" noProof="0" dirty="0">
            <a:latin typeface="Sree Krushnadevaraya" pitchFamily="2" charset="0"/>
            <a:cs typeface="Sree Krushnadevaraya" pitchFamily="2" charset="0"/>
          </a:endParaRP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ఇది రెచ్చగొట్టబడలేదు.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44000" rIns="0" bIns="10160" numCol="1" spcCol="1270" anchor="t" anchorCtr="0">
          <a:noAutofit/>
        </a:bodyPr>
        <a:lstStyle/>
        <a:p>
          <a:pPr marL="0" lvl="0" indent="0" algn="ctr" defTabSz="711200">
            <a:lnSpc>
              <a:spcPct val="50000"/>
            </a:lnSpc>
            <a:spcBef>
              <a:spcPct val="0"/>
            </a:spcBef>
            <a:spcAft>
              <a:spcPct val="35000"/>
            </a:spcAft>
            <a:buNone/>
          </a:pPr>
          <a:r>
            <a:rPr lang="en-IN" sz="16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paroxynō</a:t>
          </a:r>
          <a:r>
            <a:rPr lang="en-IN" sz="16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 </a:t>
          </a:r>
          <a:r>
            <a:rPr lang="te-IN" sz="16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చికాకు పెట్టడానికి, రెచ్చగొట్టడానికి లేదా కోపం తెప్పించడానికి దేనినైనా పదును పెట్టడం</a:t>
          </a:r>
          <a:endParaRPr lang="en" sz="1600" b="1" kern="1200" noProof="0" dirty="0">
            <a:latin typeface="Sree Krushnadevaraya" pitchFamily="2" charset="0"/>
            <a:cs typeface="Sree Krushnadevaraya" pitchFamily="2" charset="0"/>
          </a:endParaRP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ఇది చిరాకుపడేది కాదు, అతి సున్నితమైనది కూడా కాదు.</a:t>
          </a:r>
          <a:endParaRPr lang="en" sz="1800" b="1" kern="1200" noProof="0" dirty="0">
            <a:latin typeface="Sree Krushnadevaraya" pitchFamily="2" charset="0"/>
            <a:cs typeface="Sree Krushnadevaraya" pitchFamily="2" charset="0"/>
          </a:endParaRP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ఏ చెడునూ తలంచదు.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50000"/>
            </a:lnSpc>
            <a:spcBef>
              <a:spcPct val="0"/>
            </a:spcBef>
            <a:spcAft>
              <a:spcPct val="35000"/>
            </a:spcAft>
            <a:buNone/>
          </a:pPr>
          <a:r>
            <a:rPr lang="te-IN" sz="18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లాగిజోమై : నిల్వను లెక్కించడం</a:t>
          </a:r>
          <a:endParaRPr lang="en" sz="1800" b="1" kern="1200" noProof="0" dirty="0">
            <a:latin typeface="Sree Krushnadevaraya" pitchFamily="2" charset="0"/>
            <a:cs typeface="Sree Krushnadevaraya" pitchFamily="2" charset="0"/>
          </a:endParaRP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32400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ఇది తనకు జరిగిన అపరాధాలను క్షమిస్తుంది మరియు వాటిని పట్టించుకోదు.</a:t>
          </a:r>
          <a:endParaRPr lang="en" sz="1800" b="1" kern="1200" noProof="0" dirty="0">
            <a:latin typeface="Sree Krushnadevaraya" pitchFamily="2" charset="0"/>
            <a:cs typeface="Sree Krushnadevaraya" pitchFamily="2" charset="0"/>
          </a:endParaRP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అది దుర్నీతియందు సంతోషించదు.</a:t>
          </a:r>
          <a:endParaRPr lang="en" sz="20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50000"/>
            </a:lnSpc>
            <a:spcBef>
              <a:spcPct val="0"/>
            </a:spcBef>
            <a:spcAft>
              <a:spcPct val="35000"/>
            </a:spcAft>
            <a:buNone/>
          </a:pPr>
          <a:r>
            <a:rPr lang="te-IN" sz="16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జైరో (</a:t>
          </a:r>
          <a:r>
            <a:rPr lang="en-IN" sz="1600" b="0" i="1" kern="1200" noProof="0" dirty="0" err="1">
              <a:effectLst>
                <a:outerShdw blurRad="38100" dist="38100" dir="2700000" algn="tl">
                  <a:srgbClr val="000000">
                    <a:alpha val="43137"/>
                  </a:srgbClr>
                </a:outerShdw>
              </a:effectLst>
              <a:latin typeface="Sree Krushnadevaraya" pitchFamily="2" charset="0"/>
              <a:cs typeface="Sree Krushnadevaraya" pitchFamily="2" charset="0"/>
            </a:rPr>
            <a:t>jairō</a:t>
          </a:r>
          <a:r>
            <a:rPr lang="en-IN" sz="16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1600" b="0" i="1" kern="1200" noProof="0" dirty="0">
              <a:effectLst>
                <a:outerShdw blurRad="38100" dist="38100" dir="2700000" algn="tl">
                  <a:srgbClr val="000000">
                    <a:alpha val="43137"/>
                  </a:srgbClr>
                </a:outerShdw>
              </a:effectLst>
              <a:latin typeface="Sree Krushnadevaraya" pitchFamily="2" charset="0"/>
              <a:cs typeface="Sree Krushnadevaraya" pitchFamily="2" charset="0"/>
            </a:rPr>
            <a:t>ఉల్లాసంగా లేదా సంతోషంగా ఉండటం, లేదా క్షేమంగా అనిపించడం.</a:t>
          </a:r>
          <a:endParaRPr lang="en" sz="1600" b="1" kern="1200" noProof="0" dirty="0">
            <a:latin typeface="Sree Krushnadevaraya" pitchFamily="2" charset="0"/>
            <a:cs typeface="Sree Krushnadevaraya" pitchFamily="2" charset="0"/>
          </a:endParaRP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252000" rIns="0" bIns="11430" numCol="1" spcCol="1270" anchor="ctr" anchorCtr="0">
          <a:noAutofit/>
        </a:bodyPr>
        <a:lstStyle/>
        <a:p>
          <a:pPr marL="0" lvl="0" indent="0" algn="ctr" defTabSz="800100">
            <a:lnSpc>
              <a:spcPct val="50000"/>
            </a:lnSpc>
            <a:spcBef>
              <a:spcPct val="0"/>
            </a:spcBef>
            <a:spcAft>
              <a:spcPct val="35000"/>
            </a:spcAft>
            <a:buNone/>
          </a:pPr>
          <a:r>
            <a:rPr lang="te-IN" sz="1800" b="1" kern="1200" noProof="0" dirty="0">
              <a:latin typeface="Sree Krushnadevaraya" pitchFamily="2" charset="0"/>
              <a:cs typeface="Sree Krushnadevaraya" pitchFamily="2" charset="0"/>
            </a:rPr>
            <a:t>అది తప్పులను చూసి సంతోషించదు, కానీ వాటిని సరిదిద్దడానికి ప్రయత్నిస్తుంది.</a:t>
          </a:r>
          <a:endParaRPr lang="en" sz="1800" b="1" kern="1200" noProof="0" dirty="0">
            <a:latin typeface="Sree Krushnadevaraya" pitchFamily="2" charset="0"/>
            <a:cs typeface="Sree Krushnadevaraya" pitchFamily="2" charset="0"/>
          </a:endParaRP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latin typeface="Sree Krushnadevaraya" pitchFamily="2" charset="0"/>
              <a:cs typeface="Sree Krushnadevaraya" pitchFamily="2" charset="0"/>
            </a:rPr>
            <a:t>ఆయన దెబ్బలు, అవమానాలు మరియు తిరస్కారాన్ని భరించారు</a:t>
          </a:r>
          <a:endParaRPr lang="en" sz="2000" b="1" kern="1200" noProof="0" dirty="0">
            <a:latin typeface="Sree Krushnadevaraya" pitchFamily="2" charset="0"/>
            <a:cs typeface="Sree Krushnadevaraya" pitchFamily="2" charset="0"/>
          </a:endParaRPr>
        </a:p>
        <a:p>
          <a:pPr marL="228600" lvl="1" indent="-228600" algn="l" defTabSz="889000">
            <a:lnSpc>
              <a:spcPct val="60000"/>
            </a:lnSpc>
            <a:spcBef>
              <a:spcPct val="0"/>
            </a:spcBef>
            <a:spcAft>
              <a:spcPct val="15000"/>
            </a:spcAft>
            <a:buChar char="•"/>
          </a:pPr>
          <a:r>
            <a:rPr lang="te-IN" sz="2000" b="1" kern="1200" noProof="0" dirty="0">
              <a:latin typeface="Sree Krushnadevaraya" pitchFamily="2" charset="0"/>
              <a:cs typeface="Sree Krushnadevaraya" pitchFamily="2" charset="0"/>
            </a:rPr>
            <a:t>(మత్తయి 27:27-31)</a:t>
          </a:r>
          <a:endParaRPr lang="en-IN" sz="2000" b="1" kern="1200" noProof="0" dirty="0">
            <a:latin typeface="Sree Krushnadevaraya" pitchFamily="2" charset="0"/>
            <a:cs typeface="Sree Krushnadevaraya" pitchFamily="2" charset="0"/>
          </a:endParaRP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60000"/>
            </a:lnSpc>
            <a:spcBef>
              <a:spcPct val="0"/>
            </a:spcBef>
            <a:spcAft>
              <a:spcPct val="35000"/>
            </a:spcAft>
            <a:buNone/>
          </a:pPr>
          <a:r>
            <a:rPr lang="te-I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అతను చాలా కాలం బాధపడుతున్నాడు</a:t>
          </a:r>
          <a:endParaRPr lang="e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latin typeface="Sree Krushnadevaraya" pitchFamily="2" charset="0"/>
              <a:cs typeface="Sree Krushnadevaraya" pitchFamily="2" charset="0"/>
            </a:rPr>
            <a:t>బాధపడుతున్న ఎవరి గురించైనా ఆయనకు శ్రద్ధ ఉండేది.</a:t>
          </a:r>
          <a:endParaRPr lang="en" sz="2000" b="1" kern="1200" noProof="0" dirty="0">
            <a:latin typeface="Sree Krushnadevaraya" pitchFamily="2" charset="0"/>
            <a:cs typeface="Sree Krushnadevaraya" pitchFamily="2" charset="0"/>
          </a:endParaRP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60000"/>
            </a:lnSpc>
            <a:spcBef>
              <a:spcPct val="0"/>
            </a:spcBef>
            <a:spcAft>
              <a:spcPct val="35000"/>
            </a:spcAft>
            <a:buNone/>
          </a:pPr>
          <a:r>
            <a:rPr lang="te-I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అతను దయగలవాడు.</a:t>
          </a:r>
          <a:endParaRPr lang="e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latin typeface="Sree Krushnadevaraya" pitchFamily="2" charset="0"/>
              <a:cs typeface="Sree Krushnadevaraya" pitchFamily="2" charset="0"/>
            </a:rPr>
            <a:t>అతను స్పష్టతతో మరియు దృఢ విశ్వాసంతో సత్యాన్ని బోధించాడు.</a:t>
          </a:r>
          <a:endParaRPr lang="en" sz="2000" b="1" kern="1200" noProof="0" dirty="0">
            <a:latin typeface="Sree Krushnadevaraya" pitchFamily="2" charset="0"/>
            <a:cs typeface="Sree Krushnadevaraya" pitchFamily="2" charset="0"/>
          </a:endParaRP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216000" rIns="22860" bIns="0" numCol="1" spcCol="1270" anchor="b" anchorCtr="0">
          <a:noAutofit/>
        </a:bodyPr>
        <a:lstStyle/>
        <a:p>
          <a:pPr marL="0" lvl="0" indent="0" algn="l" defTabSz="800100">
            <a:lnSpc>
              <a:spcPct val="50000"/>
            </a:lnSpc>
            <a:spcBef>
              <a:spcPct val="0"/>
            </a:spcBef>
            <a:spcAft>
              <a:spcPts val="0"/>
            </a:spcAft>
            <a:buNone/>
          </a:pPr>
          <a:r>
            <a:rPr lang="te-I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అతను సత్యం విషయంలో ఆనందిస్తాడు.</a:t>
          </a:r>
          <a:endParaRPr lang="e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latin typeface="Sree Krushnadevaraya" pitchFamily="2" charset="0"/>
              <a:cs typeface="Sree Krushnadevaraya" pitchFamily="2" charset="0"/>
            </a:rPr>
            <a:t>అతను స్పష్టతతో మరియు దృఢ విశ్వాసంతో సత్యాన్ని బోధించాడు.</a:t>
          </a:r>
          <a:endParaRPr lang="en" sz="2000" b="1" kern="1200" noProof="0" dirty="0">
            <a:latin typeface="Sree Krushnadevaraya" pitchFamily="2" charset="0"/>
            <a:cs typeface="Sree Krushnadevaraya" pitchFamily="2" charset="0"/>
          </a:endParaRP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60000"/>
            </a:lnSpc>
            <a:spcBef>
              <a:spcPct val="0"/>
            </a:spcBef>
            <a:spcAft>
              <a:spcPct val="35000"/>
            </a:spcAft>
            <a:buNone/>
          </a:pPr>
          <a:r>
            <a:rPr lang="te-I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అతడు సమస్తమును సహిస్తాడు.</a:t>
          </a:r>
          <a:endParaRPr lang="e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latin typeface="Sree Krushnadevaraya" pitchFamily="2" charset="0"/>
              <a:cs typeface="Sree Krushnadevaraya" pitchFamily="2" charset="0"/>
            </a:rPr>
            <a:t>అది జక్కయ్య నిజాయితీని విశ్వసించింది</a:t>
          </a:r>
          <a:endParaRPr lang="en" sz="2000" b="1" kern="1200" noProof="0" dirty="0">
            <a:latin typeface="Sree Krushnadevaraya" pitchFamily="2" charset="0"/>
            <a:cs typeface="Sree Krushnadevaraya" pitchFamily="2" charset="0"/>
          </a:endParaRPr>
        </a:p>
        <a:p>
          <a:pPr marL="228600" lvl="1" indent="-228600" algn="l" defTabSz="889000">
            <a:lnSpc>
              <a:spcPct val="60000"/>
            </a:lnSpc>
            <a:spcBef>
              <a:spcPct val="0"/>
            </a:spcBef>
            <a:spcAft>
              <a:spcPct val="15000"/>
            </a:spcAft>
            <a:buChar char="•"/>
          </a:pPr>
          <a:r>
            <a:rPr lang="te-IN" sz="2000" b="1" kern="1200" noProof="0" dirty="0">
              <a:latin typeface="Sree Krushnadevaraya" pitchFamily="2" charset="0"/>
              <a:cs typeface="Sree Krushnadevaraya" pitchFamily="2" charset="0"/>
            </a:rPr>
            <a:t>(లూకా 19:8-9)</a:t>
          </a:r>
          <a:endParaRPr lang="en-IN" sz="2000" b="1" kern="1200" noProof="0" dirty="0">
            <a:latin typeface="Sree Krushnadevaraya" pitchFamily="2" charset="0"/>
            <a:cs typeface="Sree Krushnadevaraya" pitchFamily="2" charset="0"/>
          </a:endParaRP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60000"/>
            </a:lnSpc>
            <a:spcBef>
              <a:spcPct val="0"/>
            </a:spcBef>
            <a:spcAft>
              <a:spcPct val="35000"/>
            </a:spcAft>
            <a:buNone/>
          </a:pPr>
          <a:r>
            <a:rPr lang="te-I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అతను సమస్తాన్నీ నమ్ముతాడు.</a:t>
          </a:r>
          <a:endParaRPr lang="e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latin typeface="Sree Krushnadevaraya" pitchFamily="2" charset="0"/>
              <a:cs typeface="Sree Krushnadevaraya" pitchFamily="2" charset="0"/>
            </a:rPr>
            <a:t>అతను ఒక "అసాధ్యమైన" మిషన్ కోసం 12 మందిని సిద్ధం చేశాడు.</a:t>
          </a:r>
          <a:endParaRPr lang="en" sz="2000" b="1" kern="1200" noProof="0" dirty="0">
            <a:latin typeface="Sree Krushnadevaraya" pitchFamily="2" charset="0"/>
            <a:cs typeface="Sree Krushnadevaraya" pitchFamily="2" charset="0"/>
          </a:endParaRP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60000"/>
            </a:lnSpc>
            <a:spcBef>
              <a:spcPct val="0"/>
            </a:spcBef>
            <a:spcAft>
              <a:spcPct val="35000"/>
            </a:spcAft>
            <a:buNone/>
          </a:pPr>
          <a:r>
            <a:rPr lang="te-I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అతడు సమస్తమును ఆశిస్తాడు.</a:t>
          </a:r>
          <a:endParaRPr lang="e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latin typeface="Sree Krushnadevaraya" pitchFamily="2" charset="0"/>
              <a:cs typeface="Sree Krushnadevaraya" pitchFamily="2" charset="0"/>
            </a:rPr>
            <a:t>అతను ఆకలి, తిరస్కారం, బాధ మరియు హింసలను భరించాడు.</a:t>
          </a:r>
          <a:endParaRPr lang="en" sz="2000" b="1" kern="1200" noProof="0" dirty="0">
            <a:latin typeface="Sree Krushnadevaraya" pitchFamily="2" charset="0"/>
            <a:cs typeface="Sree Krushnadevaraya" pitchFamily="2" charset="0"/>
          </a:endParaRP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60000"/>
            </a:lnSpc>
            <a:spcBef>
              <a:spcPct val="0"/>
            </a:spcBef>
            <a:spcAft>
              <a:spcPct val="35000"/>
            </a:spcAft>
            <a:buNone/>
          </a:pPr>
          <a:r>
            <a:rPr lang="te-I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rPr>
            <a:t>అతను సమస్తాన్నీ సహిస్తాడు.</a:t>
          </a:r>
          <a:endParaRPr lang="en" sz="1800" b="1" kern="1200" noProof="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అతను సన్మానాలను ఆశించలేదు, అలాగే సామాన్యులతో కలిసి మెలిసి ఉండేవాడు.</a:t>
          </a:r>
          <a:endParaRPr lang="e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60000"/>
            </a:lnSpc>
            <a:spcBef>
              <a:spcPct val="0"/>
            </a:spcBef>
            <a:spcAft>
              <a:spcPct val="35000"/>
            </a:spcAft>
            <a:buNone/>
          </a:pPr>
          <a:r>
            <a:rPr lang="te-IN" sz="2000" b="1" kern="1200" noProof="0" dirty="0">
              <a:solidFill>
                <a:schemeClr val="tx1"/>
              </a:solidFill>
              <a:latin typeface="Sree Krushnadevaraya" pitchFamily="2" charset="0"/>
              <a:cs typeface="Sree Krushnadevaraya" pitchFamily="2" charset="0"/>
            </a:rPr>
            <a:t>అతను అసూయపడడు.</a:t>
          </a:r>
          <a:endParaRPr lang="en" sz="2000" b="1" kern="1200" noProof="0" dirty="0">
            <a:solidFill>
              <a:schemeClr val="tx1"/>
            </a:solidFill>
            <a:latin typeface="Sree Krushnadevaraya" pitchFamily="2" charset="0"/>
            <a:cs typeface="Sree Krushnadevaraya" pitchFamily="2" charset="0"/>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అతను విశ్వానికి రాజైనప్పటికీ, దాని గురించి గర్వపడలేదు.</a:t>
          </a:r>
          <a:endParaRPr lang="e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60000"/>
            </a:lnSpc>
            <a:spcBef>
              <a:spcPct val="0"/>
            </a:spcBef>
            <a:spcAft>
              <a:spcPct val="35000"/>
            </a:spcAft>
            <a:buNone/>
          </a:pPr>
          <a:r>
            <a:rPr lang="te-IN" sz="1800" b="1" kern="1200" noProof="0" dirty="0">
              <a:solidFill>
                <a:schemeClr val="tx1"/>
              </a:solidFill>
              <a:latin typeface="Sree Krushnadevaraya" pitchFamily="2" charset="0"/>
              <a:cs typeface="Sree Krushnadevaraya" pitchFamily="2" charset="0"/>
            </a:rPr>
            <a:t>అది తనను తాను ప్రదర్శించుకోదు.</a:t>
          </a:r>
          <a:endParaRPr lang="en" sz="1800" b="1" kern="1200" noProof="0" dirty="0">
            <a:solidFill>
              <a:schemeClr val="tx1"/>
            </a:solidFill>
            <a:latin typeface="Sree Krushnadevaraya" pitchFamily="2" charset="0"/>
            <a:cs typeface="Sree Krushnadevaraya" pitchFamily="2" charset="0"/>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అతను అత్యంత సామాన్యమైన పనులు చేయడానికి కూడా సిద్ధంగా ఉండేవాడు.</a:t>
          </a:r>
          <a:endParaRPr lang="e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5964076" y="216480"/>
        <a:ext cx="2213083" cy="1671793"/>
      </dsp:txXfrm>
    </dsp:sp>
    <dsp:sp modelId="{A8E5CCCB-F422-4FCA-8F60-6A8E50C8358A}">
      <dsp:nvSpPr>
        <dsp:cNvPr id="0" name=""/>
        <dsp:cNvSpPr/>
      </dsp:nvSpPr>
      <dsp:spPr>
        <a:xfrm>
          <a:off x="5923964" y="1894313"/>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b" anchorCtr="0">
          <a:noAutofit/>
        </a:bodyPr>
        <a:lstStyle/>
        <a:p>
          <a:pPr marL="0" lvl="0" indent="0" algn="l" defTabSz="800100">
            <a:lnSpc>
              <a:spcPct val="40000"/>
            </a:lnSpc>
            <a:spcBef>
              <a:spcPct val="0"/>
            </a:spcBef>
            <a:spcAft>
              <a:spcPct val="35000"/>
            </a:spcAft>
            <a:buNone/>
          </a:pPr>
          <a:r>
            <a:rPr lang="te-IN" sz="1800" b="1" kern="1200" noProof="0" dirty="0">
              <a:solidFill>
                <a:schemeClr val="tx1"/>
              </a:solidFill>
              <a:latin typeface="Sree Krushnadevaraya" pitchFamily="2" charset="0"/>
              <a:cs typeface="Sree Krushnadevaraya" pitchFamily="2" charset="0"/>
            </a:rPr>
            <a:t>అతను అహంకారంతో ఉప్పొంగిపోలేదు.</a:t>
          </a:r>
          <a:endParaRPr lang="en" sz="1800" b="1" kern="1200" noProof="0" dirty="0">
            <a:solidFill>
              <a:schemeClr val="tx1"/>
            </a:solidFill>
            <a:latin typeface="Sree Krushnadevaraya" pitchFamily="2" charset="0"/>
            <a:cs typeface="Sree Krushnadevaraya" pitchFamily="2" charset="0"/>
          </a:endParaRPr>
        </a:p>
      </dsp:txBody>
      <dsp:txXfrm>
        <a:off x="5923964" y="1894313"/>
        <a:ext cx="1615005" cy="736119"/>
      </dsp:txXfrm>
    </dsp:sp>
    <dsp:sp modelId="{5F65E06B-5066-4D62-986A-635F9C4B20CA}">
      <dsp:nvSpPr>
        <dsp:cNvPr id="0" name=""/>
        <dsp:cNvSpPr/>
      </dsp:nvSpPr>
      <dsp:spPr>
        <a:xfrm>
          <a:off x="7519171" y="1943890"/>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అతను అందరితో మర్యాదగా, సభ్యతగా ప్రవర్తించాడు.</a:t>
          </a:r>
          <a:endParaRPr lang="e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60000"/>
            </a:lnSpc>
            <a:spcBef>
              <a:spcPct val="0"/>
            </a:spcBef>
            <a:spcAft>
              <a:spcPct val="35000"/>
            </a:spcAft>
            <a:buNone/>
          </a:pPr>
          <a:r>
            <a:rPr lang="te-IN" sz="1800" b="1" kern="1200" noProof="0" dirty="0">
              <a:solidFill>
                <a:schemeClr val="tx1"/>
              </a:solidFill>
              <a:latin typeface="Sree Krushnadevaraya" pitchFamily="2" charset="0"/>
              <a:cs typeface="Sree Krushnadevaraya" pitchFamily="2" charset="0"/>
            </a:rPr>
            <a:t>అతను అసభ్యంగా ప్రవర్తించడు.</a:t>
          </a:r>
          <a:endParaRPr lang="en" sz="1800" b="1" kern="1200" noProof="0" dirty="0">
            <a:solidFill>
              <a:schemeClr val="tx1"/>
            </a:solidFill>
            <a:latin typeface="Sree Krushnadevaraya" pitchFamily="2" charset="0"/>
            <a:cs typeface="Sree Krushnadevaraya" pitchFamily="2" charset="0"/>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ఆయన ఎల్లప్పుడూ తన తండ్రి చిత్తాన్నే జరిగించేవాడు</a:t>
          </a:r>
          <a:r>
            <a:rPr lang="es-ES"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a:t>
          </a:r>
          <a:br>
            <a:rPr lang="es-ES"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b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(యోహాను 6:38)</a:t>
          </a:r>
          <a:endParaRPr lang="e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b" anchorCtr="0">
          <a:noAutofit/>
        </a:bodyPr>
        <a:lstStyle/>
        <a:p>
          <a:pPr marL="0" lvl="0" indent="0" algn="l" defTabSz="800100">
            <a:lnSpc>
              <a:spcPct val="40000"/>
            </a:lnSpc>
            <a:spcBef>
              <a:spcPct val="0"/>
            </a:spcBef>
            <a:spcAft>
              <a:spcPct val="35000"/>
            </a:spcAft>
            <a:buNone/>
          </a:pPr>
          <a:r>
            <a:rPr lang="te-IN" sz="1800" b="1" kern="1200" noProof="0" dirty="0">
              <a:solidFill>
                <a:schemeClr val="tx1"/>
              </a:solidFill>
              <a:latin typeface="Sree Krushnadevaraya" pitchFamily="2" charset="0"/>
              <a:cs typeface="Sree Krushnadevaraya" pitchFamily="2" charset="0"/>
            </a:rPr>
            <a:t>అతను తన సొంత ప్రయోజనాన్ని కోరుకోడు.</a:t>
          </a:r>
          <a:endParaRPr lang="en" sz="1800" b="1" kern="1200" noProof="0" dirty="0">
            <a:solidFill>
              <a:schemeClr val="tx1"/>
            </a:solidFill>
            <a:latin typeface="Sree Krushnadevaraya" pitchFamily="2" charset="0"/>
            <a:cs typeface="Sree Krushnadevaraya" pitchFamily="2" charset="0"/>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130" tIns="72390" rIns="24130" bIns="24130" numCol="1" spcCol="1270" anchor="t" anchorCtr="0">
          <a:noAutofit/>
        </a:bodyPr>
        <a:lstStyle/>
        <a:p>
          <a:pPr marL="0" lvl="1" indent="0" algn="l" defTabSz="844550">
            <a:lnSpc>
              <a:spcPct val="60000"/>
            </a:lnSpc>
            <a:spcBef>
              <a:spcPct val="0"/>
            </a:spcBef>
            <a:spcAft>
              <a:spcPct val="15000"/>
            </a:spcAft>
            <a:buNone/>
          </a:pPr>
          <a:r>
            <a:rPr lang="te-IN" sz="19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వారు ఆయనను కొట్టినప్పుడు కూడా, ఆయన మర్యాదపూర్వకంగానే స్పందించారు</a:t>
          </a:r>
          <a:r>
            <a:rPr lang="es-ES" sz="19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a:t>
          </a:r>
          <a:br>
            <a:rPr lang="es-ES" sz="19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br>
          <a:r>
            <a:rPr lang="te-IN" sz="19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(యోహాను 18:22-23)</a:t>
          </a:r>
          <a:endParaRPr lang="en" sz="19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b" anchorCtr="0">
          <a:noAutofit/>
        </a:bodyPr>
        <a:lstStyle/>
        <a:p>
          <a:pPr marL="0" lvl="0" indent="0" algn="l" defTabSz="889000">
            <a:lnSpc>
              <a:spcPct val="60000"/>
            </a:lnSpc>
            <a:spcBef>
              <a:spcPct val="0"/>
            </a:spcBef>
            <a:spcAft>
              <a:spcPct val="35000"/>
            </a:spcAft>
            <a:buNone/>
          </a:pPr>
          <a:r>
            <a:rPr lang="te-IN" sz="2000" b="1" kern="1200" noProof="0" dirty="0">
              <a:solidFill>
                <a:schemeClr val="tx1"/>
              </a:solidFill>
              <a:latin typeface="Sree Krushnadevaraya" pitchFamily="2" charset="0"/>
              <a:cs typeface="Sree Krushnadevaraya" pitchFamily="2" charset="0"/>
            </a:rPr>
            <a:t>అతను రెచ్చగొట్టబడడు.</a:t>
          </a:r>
          <a:endParaRPr lang="en" sz="2000" b="1" kern="1200" noProof="0" dirty="0">
            <a:solidFill>
              <a:schemeClr val="tx1"/>
            </a:solidFill>
            <a:latin typeface="Sree Krushnadevaraya" pitchFamily="2" charset="0"/>
            <a:cs typeface="Sree Krushnadevaraya" pitchFamily="2" charset="0"/>
          </a:endParaRP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తనను సిలువ వేసిన వారి కోసం ఆయన క్షమాపణ కోరాడు.</a:t>
          </a:r>
          <a:br>
            <a:rPr lang="es-ES"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b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(లూకా 23:34)</a:t>
          </a:r>
          <a:endParaRPr lang="e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40000"/>
            </a:lnSpc>
            <a:spcBef>
              <a:spcPct val="0"/>
            </a:spcBef>
            <a:spcAft>
              <a:spcPct val="35000"/>
            </a:spcAft>
            <a:buNone/>
          </a:pPr>
          <a:r>
            <a:rPr lang="te-IN" sz="1800" b="1" kern="1200" noProof="0" dirty="0">
              <a:solidFill>
                <a:schemeClr val="tx1"/>
              </a:solidFill>
              <a:latin typeface="Sree Krushnadevaraya" pitchFamily="2" charset="0"/>
              <a:cs typeface="Sree Krushnadevaraya" pitchFamily="2" charset="0"/>
            </a:rPr>
            <a:t>అతను ఏ చెడునూ తలంచడు.</a:t>
          </a:r>
          <a:endParaRPr lang="en" sz="1800" b="1" kern="1200" noProof="0" dirty="0">
            <a:solidFill>
              <a:schemeClr val="tx1"/>
            </a:solidFill>
            <a:latin typeface="Sree Krushnadevaraya" pitchFamily="2" charset="0"/>
            <a:cs typeface="Sree Krushnadevaraya" pitchFamily="2" charset="0"/>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60000"/>
            </a:lnSpc>
            <a:spcBef>
              <a:spcPct val="0"/>
            </a:spcBef>
            <a:spcAft>
              <a:spcPct val="15000"/>
            </a:spcAft>
            <a:buNone/>
          </a:pP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అన్యాయస్థులైన పరిసయ్యులతో ఆయన కఠినంగా మాట్లాడారు</a:t>
          </a:r>
          <a:r>
            <a:rPr lang="es-ES"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a:t>
          </a:r>
          <a:br>
            <a:rPr lang="es-ES"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br>
          <a:r>
            <a:rPr lang="te-I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(మత్తయి 23:27-28)</a:t>
          </a:r>
          <a:endParaRPr lang="en" sz="2000" b="1" kern="1200"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b" anchorCtr="0">
          <a:noAutofit/>
        </a:bodyPr>
        <a:lstStyle/>
        <a:p>
          <a:pPr marL="0" lvl="0" indent="0" algn="l" defTabSz="800100">
            <a:lnSpc>
              <a:spcPct val="40000"/>
            </a:lnSpc>
            <a:spcBef>
              <a:spcPct val="0"/>
            </a:spcBef>
            <a:spcAft>
              <a:spcPct val="35000"/>
            </a:spcAft>
            <a:buNone/>
          </a:pPr>
          <a:r>
            <a:rPr lang="te-IN" sz="1800" b="1" kern="1200" noProof="0" dirty="0">
              <a:solidFill>
                <a:schemeClr val="tx1"/>
              </a:solidFill>
              <a:latin typeface="Sree Krushnadevaraya" pitchFamily="2" charset="0"/>
              <a:cs typeface="Sree Krushnadevaraya" pitchFamily="2" charset="0"/>
            </a:rPr>
            <a:t>అతడు దుర్నీతియందు సంతోషించడు.</a:t>
          </a:r>
          <a:endParaRPr lang="en" sz="1800" b="1" kern="1200" noProof="0" dirty="0">
            <a:solidFill>
              <a:schemeClr val="tx1"/>
            </a:solidFill>
            <a:latin typeface="Sree Krushnadevaraya" pitchFamily="2" charset="0"/>
            <a:cs typeface="Sree Krushnadevaraya" pitchFamily="2" charset="0"/>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09/08/2026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9</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1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5.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7.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8.jpe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9.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72075" y="0"/>
            <a:ext cx="7019925" cy="2264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tIns="72000" bIns="0" rtlCol="0" anchor="t"/>
          <a:lstStyle/>
          <a:p>
            <a:pPr algn="ctr"/>
            <a:r>
              <a:rPr lang="te-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rPr>
              <a:t>పెద్దల సబ్బాతుబడి పాఠములు కొరింథీయులకు వ్రాసిన 1, 2 పత్రికలు</a:t>
            </a:r>
            <a:endParaRPr lang="en-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4" name="Pentagon 3"/>
          <p:cNvSpPr/>
          <p:nvPr/>
        </p:nvSpPr>
        <p:spPr>
          <a:xfrm flipH="1">
            <a:off x="4630057" y="2358570"/>
            <a:ext cx="7561940" cy="3331029"/>
          </a:xfrm>
          <a:prstGeom prst="homePlate">
            <a:avLst>
              <a:gd name="adj" fmla="val 43464"/>
            </a:avLst>
          </a:prstGeom>
        </p:spPr>
        <p:style>
          <a:lnRef idx="2">
            <a:schemeClr val="accent6">
              <a:shade val="50000"/>
            </a:schemeClr>
          </a:lnRef>
          <a:fillRef idx="1">
            <a:schemeClr val="accent6"/>
          </a:fillRef>
          <a:effectRef idx="0">
            <a:schemeClr val="accent6"/>
          </a:effectRef>
          <a:fontRef idx="minor">
            <a:schemeClr val="lt1"/>
          </a:fontRef>
        </p:style>
        <p:txBody>
          <a:bodyPr tIns="396000" rtlCol="0" anchor="t"/>
          <a:lstStyle/>
          <a:p>
            <a:pPr algn="ctr"/>
            <a:r>
              <a:rPr lang="en-US" sz="80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7</a:t>
            </a:r>
            <a:r>
              <a:rPr lang="en-US"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 “</a:t>
            </a:r>
            <a:r>
              <a:rPr lang="te-IN" sz="6600" b="1" spc="300" dirty="0">
                <a:ln w="10160">
                  <a:solidFill>
                    <a:sysClr val="windowText" lastClr="000000"/>
                  </a:solidFill>
                  <a:prstDash val="solid"/>
                </a:ln>
                <a:solidFill>
                  <a:sysClr val="windowText" lastClr="000000"/>
                </a:solidFill>
                <a:effectLst>
                  <a:glow rad="101600">
                    <a:schemeClr val="accent4">
                      <a:satMod val="175000"/>
                      <a:alpha val="40000"/>
                    </a:schemeClr>
                  </a:glow>
                  <a:outerShdw blurRad="38100" dist="22860" dir="5400000" algn="tl" rotWithShape="0">
                    <a:srgbClr val="00B0F0"/>
                  </a:outerShdw>
                </a:effectLst>
                <a:latin typeface="Sree Krushnadevaraya" pitchFamily="2" charset="0"/>
                <a:cs typeface="Sree Krushnadevaraya" pitchFamily="2" charset="0"/>
              </a:rPr>
              <a:t>ప్రేమ యొక్క చిత్రణ</a:t>
            </a:r>
            <a:r>
              <a:rPr lang="en-US"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a:t>
            </a:r>
            <a:r>
              <a:rPr lang="te-IN"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 </a:t>
            </a:r>
          </a:p>
        </p:txBody>
      </p:sp>
      <p:sp>
        <p:nvSpPr>
          <p:cNvPr id="5" name="Snip Diagonal Corner Rectangle 4"/>
          <p:cNvSpPr/>
          <p:nvPr/>
        </p:nvSpPr>
        <p:spPr>
          <a:xfrm>
            <a:off x="5172074" y="5820229"/>
            <a:ext cx="7019925" cy="1037771"/>
          </a:xfrm>
          <a:prstGeom prst="snip2DiagRect">
            <a:avLst/>
          </a:prstGeom>
        </p:spPr>
        <p:style>
          <a:lnRef idx="0">
            <a:schemeClr val="accent2"/>
          </a:lnRef>
          <a:fillRef idx="3">
            <a:schemeClr val="accent2"/>
          </a:fillRef>
          <a:effectRef idx="3">
            <a:schemeClr val="accent2"/>
          </a:effectRef>
          <a:fontRef idx="minor">
            <a:schemeClr val="lt1"/>
          </a:fontRef>
        </p:style>
        <p:txBody>
          <a:bodyPr tIns="180000" rtlCol="0" anchor="b"/>
          <a:lstStyle/>
          <a:p>
            <a:pPr algn="ctr"/>
            <a:r>
              <a:rPr lang="te-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rPr>
              <a:t>జూలై  | ఆగస్టు | సెప్టెంబర్ 2026</a:t>
            </a:r>
            <a:endParaRPr lang="en-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51720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993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87084"/>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te-IN"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యేసు చిత్రణ</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478971" y="594300"/>
            <a:ext cx="11466286" cy="461665"/>
          </a:xfrm>
          <a:prstGeom prst="rect">
            <a:avLst/>
          </a:prstGeom>
          <a:noFill/>
        </p:spPr>
        <p:txBody>
          <a:bodyPr wrap="square">
            <a:spAutoFit/>
          </a:bodyPr>
          <a:lstStyle/>
          <a:p>
            <a:pPr algn="ctr"/>
            <a:r>
              <a:rPr lang="te-IN" sz="2400" b="1"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“నేను మిమ్మును ప్రేమించిన ప్రకారము, మీ రొకని నొకడు ప్రేమించవలెననుటయే నా ఆజ్ఞ.” (యోహాను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946870031"/>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2495227576"/>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101598"/>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te-IN"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యేసు చిత్రణ</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461665"/>
          </a:xfrm>
          <a:prstGeom prst="rect">
            <a:avLst/>
          </a:prstGeom>
          <a:noFill/>
        </p:spPr>
        <p:txBody>
          <a:bodyPr wrap="square">
            <a:spAutoFit/>
          </a:bodyPr>
          <a:lstStyle/>
          <a:p>
            <a:pPr algn="ctr"/>
            <a:r>
              <a:rPr lang="en" sz="24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400" b="1"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నేను మిమ్మును ప్రేమించిన ప్రకారము, మీ రొకని నొకడు ప్రేమించవలెననుటయే నా ఆజ్ఞ</a:t>
            </a:r>
            <a:r>
              <a:rPr lang="en" sz="2400"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en"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b="1"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యోహాను</a:t>
            </a:r>
            <a:r>
              <a:rPr lang="en-US" b="1"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en" b="1" noProof="0" dirty="0">
                <a:solidFill>
                  <a:schemeClr val="bg1"/>
                </a:solidFill>
                <a:effectLst>
                  <a:outerShdw blurRad="38100" dist="38100" dir="2700000" algn="tl">
                    <a:srgbClr val="000000">
                      <a:alpha val="43137"/>
                    </a:srgbClr>
                  </a:outerShdw>
                </a:effectLst>
                <a:latin typeface="Sree Krushnadevaraya" pitchFamily="2" charset="0"/>
                <a:cs typeface="Sree Krushnadevaraya" pitchFamily="2" charset="0"/>
              </a:rPr>
              <a:t>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4154984"/>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te-IN" sz="8800" b="1" dirty="0">
                <a:ln/>
                <a:solidFill>
                  <a:srgbClr val="F1CD7E"/>
                </a:solidFill>
                <a:effectLst>
                  <a:outerShdw blurRad="50800" dist="50800" dir="3000000" algn="ctr" rotWithShape="0">
                    <a:schemeClr val="accent5">
                      <a:lumMod val="50000"/>
                    </a:schemeClr>
                  </a:outerShdw>
                </a:effectLst>
                <a:latin typeface="Sree Krushnadevaraya" pitchFamily="2" charset="0"/>
                <a:cs typeface="Sree Krushnadevaraya" pitchFamily="2" charset="0"/>
              </a:rPr>
              <a:t>ప్రేమ యొక్క స్థిరత్వము</a:t>
            </a:r>
          </a:p>
          <a:p>
            <a:pPr algn="ctr"/>
            <a:r>
              <a:rPr lang="te-IN" sz="8800" b="1" dirty="0">
                <a:ln/>
                <a:solidFill>
                  <a:srgbClr val="F1CD7E"/>
                </a:solidFill>
                <a:effectLst>
                  <a:outerShdw blurRad="50800" dist="50800" dir="3000000" algn="ctr" rotWithShape="0">
                    <a:schemeClr val="accent5">
                      <a:lumMod val="50000"/>
                    </a:schemeClr>
                  </a:outerShdw>
                </a:effectLst>
                <a:latin typeface="Sree Krushnadevaraya" pitchFamily="2" charset="0"/>
                <a:cs typeface="Sree Krushnadevaraya" pitchFamily="2" charset="0"/>
              </a:rPr>
              <a:t>ప్రేమ</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72570"/>
            <a:ext cx="12192000" cy="769441"/>
          </a:xfrm>
          <a:prstGeom prst="rect">
            <a:avLst/>
          </a:prstGeom>
          <a:noFill/>
        </p:spPr>
        <p:txBody>
          <a:bodyPr wrap="square">
            <a:spAutoFit/>
          </a:bodyPr>
          <a:lstStyle/>
          <a:p>
            <a:pPr algn="ctr"/>
            <a:r>
              <a:rPr lang="te-IN"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latin typeface="Sree Krushnadevaraya" pitchFamily="2" charset="0"/>
                <a:cs typeface="Sree Krushnadevaraya" pitchFamily="2" charset="0"/>
              </a:rPr>
              <a:t>సద్గుణములలో శ్రేష్ఠమైనది</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738664"/>
          </a:xfrm>
          <a:prstGeom prst="rect">
            <a:avLst/>
          </a:prstGeom>
          <a:noFill/>
        </p:spPr>
        <p:txBody>
          <a:bodyPr wrap="square">
            <a:spAutoFit/>
            <a:scene3d>
              <a:camera prst="orthographicFront"/>
              <a:lightRig rig="threePt" dir="t"/>
            </a:scene3d>
            <a:sp3d extrusionH="57150">
              <a:bevelT w="38100" h="38100"/>
            </a:sp3d>
          </a:bodyPr>
          <a:lstStyle/>
          <a:p>
            <a:pPr algn="ctr"/>
            <a:r>
              <a:rPr lang="en" sz="2400" b="1" noProof="0" dirty="0">
                <a:solidFill>
                  <a:schemeClr val="accent1">
                    <a:lumMod val="75000"/>
                  </a:schemeClr>
                </a:solidFill>
                <a:latin typeface="Sree Krushnadevaraya" pitchFamily="2" charset="0"/>
                <a:cs typeface="Sree Krushnadevaraya" pitchFamily="2" charset="0"/>
              </a:rPr>
              <a:t>“</a:t>
            </a:r>
            <a:r>
              <a:rPr lang="te-IN" sz="2400" b="1" dirty="0">
                <a:solidFill>
                  <a:schemeClr val="accent1">
                    <a:lumMod val="75000"/>
                  </a:schemeClr>
                </a:solidFill>
                <a:latin typeface="Sree Krushnadevaraya" pitchFamily="2" charset="0"/>
                <a:cs typeface="Sree Krushnadevaraya" pitchFamily="2" charset="0"/>
              </a:rPr>
              <a:t>కాగా విశ్వాసము, నిరీక్షణ, ప్రేమ యీ మూడును నిలుచును; వీటిలో శ్రేష్ఠమైనది ప్రేమయే.</a:t>
            </a:r>
            <a:r>
              <a:rPr lang="en" sz="2400" b="1" noProof="0" dirty="0">
                <a:solidFill>
                  <a:schemeClr val="accent1">
                    <a:lumMod val="75000"/>
                  </a:schemeClr>
                </a:solidFill>
                <a:latin typeface="Sree Krushnadevaraya" pitchFamily="2" charset="0"/>
                <a:cs typeface="Sree Krushnadevaraya" pitchFamily="2" charset="0"/>
              </a:rPr>
              <a:t>.”</a:t>
            </a:r>
          </a:p>
          <a:p>
            <a:pPr algn="ctr"/>
            <a:r>
              <a:rPr lang="en" b="1" noProof="0" dirty="0">
                <a:solidFill>
                  <a:schemeClr val="accent1">
                    <a:lumMod val="75000"/>
                  </a:schemeClr>
                </a:solidFill>
                <a:latin typeface="Sree Krushnadevaraya" pitchFamily="2" charset="0"/>
                <a:cs typeface="Sree Krushnadevaraya" pitchFamily="2" charset="0"/>
              </a:rPr>
              <a:t>(</a:t>
            </a:r>
            <a:r>
              <a:rPr lang="te-IN" b="1" dirty="0">
                <a:solidFill>
                  <a:schemeClr val="accent1">
                    <a:lumMod val="75000"/>
                  </a:schemeClr>
                </a:solidFill>
                <a:latin typeface="Sree Krushnadevaraya" pitchFamily="2" charset="0"/>
                <a:cs typeface="Sree Krushnadevaraya" pitchFamily="2" charset="0"/>
              </a:rPr>
              <a:t>1 కోరింథీయులకు 13:13</a:t>
            </a:r>
            <a:r>
              <a:rPr lang="en" b="1" noProof="0" dirty="0">
                <a:solidFill>
                  <a:schemeClr val="accent1">
                    <a:lumMod val="75000"/>
                  </a:schemeClr>
                </a:solidFill>
                <a:latin typeface="Sree Krushnadevaraya" pitchFamily="2" charset="0"/>
                <a:cs typeface="Sree Krushnadevaraya" pitchFamily="2" charset="0"/>
              </a:rPr>
              <a:t>)</a:t>
            </a:r>
            <a:endParaRPr lang="en" sz="2400" b="1" noProof="0" dirty="0">
              <a:solidFill>
                <a:schemeClr val="accent1">
                  <a:lumMod val="75000"/>
                </a:schemeClr>
              </a:solidFill>
              <a:latin typeface="Sree Krushnadevaraya" pitchFamily="2" charset="0"/>
              <a:cs typeface="Sree Krushnadevaraya" pitchFamily="2"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68997" y="1477290"/>
            <a:ext cx="6547786" cy="1323439"/>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కొరింథీయులు తమ ప్రవర్తనచేత ప్రేమ చేయనిదానిని చూపించుచుండిరి: వారు అసూయపడిరి; గొప్పలు చెప్పుకొనిరి; వ్యర్థమైన గర్వము కలిగియుండిరి; అనుచితముగా ప్రవర్తించిరి; స్వార్థపరులై యుండిరి; సులభముగా కోపించిరి; ద్వేషభావముతో యుండిరి; పాపమును సహించిరి.</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815780"/>
            <a:ext cx="5342520" cy="1631216"/>
          </a:xfrm>
          <a:prstGeom prst="rect">
            <a:avLst/>
          </a:prstGeom>
          <a:noFill/>
        </p:spPr>
        <p:txBody>
          <a:bodyPr wrap="square">
            <a:spAutoFit/>
          </a:bodyPr>
          <a:lstStyle/>
          <a:p>
            <a:pPr>
              <a:spcBef>
                <a:spcPts val="600"/>
              </a:spcBef>
            </a:pPr>
            <a:r>
              <a:rPr lang="en" sz="2000" b="1" dirty="0">
                <a:latin typeface="Sree Krushnadevaraya" pitchFamily="2" charset="0"/>
                <a:cs typeface="Sree Krushnadevaraya" pitchFamily="2" charset="0"/>
              </a:rPr>
              <a:t>యేసు వచ్చినప్పుడు పాపము ఇక ఉండదు; ఆయనతో కూడ మనము నిత్యజీవమును ఆనందించెదము. అప్పుడు ప్రవచనము, భాషలు, ఇతర వరములు, అలాగే విశ్వాసము మరియు నిరీక్షణ ఇక అవసరము ఉండవు. అయితే ప్రేమ ఎప్పటికిని నిలిచియుండును(1 </a:t>
            </a:r>
            <a:r>
              <a:rPr lang="te-IN" sz="2000" b="1" dirty="0">
                <a:latin typeface="Sree Krushnadevaraya" pitchFamily="2" charset="0"/>
                <a:cs typeface="Sree Krushnadevaraya" pitchFamily="2" charset="0"/>
              </a:rPr>
              <a:t>కోరింథీయులకు</a:t>
            </a:r>
            <a:r>
              <a:rPr lang="en" sz="2000" b="1" dirty="0">
                <a:latin typeface="Sree Krushnadevaraya" pitchFamily="2" charset="0"/>
                <a:cs typeface="Sree Krushnadevaraya" pitchFamily="2" charset="0"/>
              </a:rPr>
              <a:t>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59922" y="2758719"/>
            <a:ext cx="6547786" cy="1631216"/>
          </a:xfrm>
          <a:prstGeom prst="rect">
            <a:avLst/>
          </a:prstGeom>
          <a:noFill/>
        </p:spPr>
        <p:txBody>
          <a:bodyPr wrap="square">
            <a:spAutoFit/>
          </a:bodyPr>
          <a:lstStyle/>
          <a:p>
            <a:pPr>
              <a:spcBef>
                <a:spcPts val="600"/>
              </a:spcBef>
            </a:pPr>
            <a:r>
              <a:rPr lang="en" sz="2000" b="1" dirty="0">
                <a:latin typeface="Sree Krushnadevaraya" pitchFamily="2" charset="0"/>
                <a:cs typeface="Sree Krushnadevaraya" pitchFamily="2" charset="0"/>
              </a:rPr>
              <a:t>వారివలె మనమును ఈ దోషములను విడిచిపెట్టి, పౌలు మనకు బోధించిన ప్రకారము ప్రేమ యొక్క సద్గుణములలో సమృద్ధిగా ఉండవలెను; అప్పుడు ఆత్మీయ వరములను సరిగ్గా ఉపయోగించగలము. విశ్వాసము మరియు నిరీక్షణ అనే మరి రెండు సద్గుణములలో నిలిచియుండమని కూడా ఆయన మనలను ఆహ్వానించుచున్నాడు.</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016758"/>
          </a:xfrm>
          <a:prstGeom prst="rect">
            <a:avLst/>
          </a:prstGeom>
          <a:noFill/>
        </p:spPr>
        <p:txBody>
          <a:bodyPr wrap="square">
            <a:spAutoFit/>
          </a:bodyPr>
          <a:lstStyle/>
          <a:p>
            <a:pPr>
              <a:spcBef>
                <a:spcPts val="600"/>
              </a:spcBef>
            </a:pPr>
            <a:r>
              <a:rPr lang="te-IN" sz="3200" b="1" dirty="0">
                <a:latin typeface="Sree Krushnadevaraya" pitchFamily="2" charset="0"/>
                <a:cs typeface="Sree Krushnadevaraya" pitchFamily="2" charset="0"/>
              </a:rPr>
              <a:t>“దేవుడు ప్రేమయై ఉన్నాడు. తండ్రి మరియు కుమారుని ప్రేమ ప్రతి విశ్వాసిలోని ఒక లక్షణము. దేవుని వాక్యము ద్వారా దైవిక ప్రేమ మనుష్యునికి తెలియజేయబడుతుంది. దేవుని సత్యము బుద్ధిని చేరుకొను సాధనము. దైవిక శక్తులతో సహకరించి పనిచేయు మానవునికి పరిశుద్ధాత్మ అనుగ్రహింపబడును. అది మనస్సును, స్వభావమును మార్చి, అదృశ్యుడైన ఆయనను చూచుచున్నట్టుగా మనుష్యుడు సహించునట్లు చేయును. సత్యమును విశ్వసించుటద్వారా మరియు పరిశుద్ధాత్మను స్వీకరించుటద్వారా మాత్రమే పరిపూర్ణ ప్రేమను అనుభవించగలము.”</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5693405" y="5982381"/>
            <a:ext cx="5505033" cy="461665"/>
          </a:xfrm>
          <a:prstGeom prst="rect">
            <a:avLst/>
          </a:prstGeom>
          <a:noFill/>
        </p:spPr>
        <p:txBody>
          <a:bodyPr wrap="none" rtlCol="0">
            <a:spAutoFit/>
          </a:bodyPr>
          <a:lstStyle/>
          <a:p>
            <a:pPr algn="r"/>
            <a:r>
              <a:rPr lang="te-IN" sz="2400" b="1" dirty="0">
                <a:latin typeface="Sree Krushnadevaraya" pitchFamily="2" charset="0"/>
                <a:cs typeface="Sree Krushnadevaraya" pitchFamily="2" charset="0"/>
              </a:rPr>
              <a:t>ఈ. జి. వైట్ (మన తండ్రి శ్రద్ధ వహిస్తారు, అక్టోబర్ 9)</a:t>
            </a:r>
            <a:endParaRPr lang="en" sz="2400" b="1" noProof="0" dirty="0">
              <a:latin typeface="Sree Krushnadevaraya" pitchFamily="2" charset="0"/>
              <a:cs typeface="Sree Krushnadevaraya" pitchFamily="2" charset="0"/>
            </a:endParaRP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518600" y="965470"/>
            <a:ext cx="9154800"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te-IN"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ప్రేమ యొక్క చిత్రణ</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8906845" y="3457480"/>
            <a:ext cx="3898823" cy="461665"/>
          </a:xfrm>
          <a:prstGeom prst="rect">
            <a:avLst/>
          </a:prstGeom>
          <a:noFill/>
        </p:spPr>
        <p:txBody>
          <a:bodyPr wrap="none" rtlCol="0">
            <a:spAutoFit/>
          </a:bodyPr>
          <a:lstStyle/>
          <a:p>
            <a:pPr algn="r"/>
            <a:r>
              <a:rPr lang="te-IN" sz="2400" b="1" dirty="0">
                <a:solidFill>
                  <a:srgbClr val="EDE4C9"/>
                </a:solidFill>
                <a:effectLst>
                  <a:outerShdw blurRad="38100" dist="38100" dir="2700000" algn="tl">
                    <a:srgbClr val="000000">
                      <a:alpha val="43137"/>
                    </a:srgbClr>
                  </a:outerShdw>
                </a:effectLst>
                <a:latin typeface="Sree Krushnadevaraya" pitchFamily="2" charset="0"/>
                <a:cs typeface="Sree Krushnadevaraya" pitchFamily="2" charset="0"/>
              </a:rPr>
              <a:t>ఆగస్టు 15, 2026 కొరకు పాఠము 7</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954107"/>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lvl="0" algn="ctr">
              <a:defRPr/>
            </a:pPr>
            <a:r>
              <a:rPr kumimoji="0" lang="en" sz="2800" b="1" i="0" u="none" strike="noStrike" kern="1200" cap="none" spc="0" normalizeH="0" baseline="0" noProof="0" dirty="0">
                <a:ln>
                  <a:noFill/>
                </a:ln>
                <a:solidFill>
                  <a:srgbClr val="C00000"/>
                </a:solidFill>
                <a:effectLst/>
                <a:uLnTx/>
                <a:uFillTx/>
                <a:latin typeface="Sree Krushnadevaraya" pitchFamily="2" charset="0"/>
                <a:cs typeface="Sree Krushnadevaraya" pitchFamily="2" charset="0"/>
              </a:rPr>
              <a:t>“</a:t>
            </a:r>
            <a:r>
              <a:rPr lang="te-IN" sz="2800" b="1" dirty="0">
                <a:solidFill>
                  <a:srgbClr val="C00000"/>
                </a:solidFill>
                <a:latin typeface="Sree Krushnadevaraya" pitchFamily="2" charset="0"/>
                <a:cs typeface="Sree Krushnadevaraya" pitchFamily="2" charset="0"/>
              </a:rPr>
              <a:t>కాగా విశ్వాసము, నిరీక్షణ, ప్రేమ యీ మూడును నిలుచును; వీటిలో శ్రేష్ఠమైనది ప్రేమయే.</a:t>
            </a:r>
            <a:r>
              <a:rPr kumimoji="0" lang="en" sz="2800" b="1" i="0" u="none" strike="noStrike" kern="1200" cap="none" spc="0" normalizeH="0" baseline="0" noProof="0" dirty="0">
                <a:ln>
                  <a:noFill/>
                </a:ln>
                <a:solidFill>
                  <a:srgbClr val="C00000"/>
                </a:solidFill>
                <a:effectLst/>
                <a:uLnTx/>
                <a:uFillTx/>
                <a:latin typeface="Sree Krushnadevaraya" pitchFamily="2" charset="0"/>
                <a:cs typeface="Sree Krushnadevaraya" pitchFamily="2" charset="0"/>
              </a:rPr>
              <a:t>”</a:t>
            </a:r>
          </a:p>
          <a:p>
            <a:pPr lvl="0" algn="ctr">
              <a:defRPr/>
            </a:pPr>
            <a:r>
              <a:rPr kumimoji="0" lang="en" sz="2800" b="1" i="0" u="none" strike="noStrike" kern="1200" cap="none" spc="0" normalizeH="0" baseline="0" noProof="0" dirty="0">
                <a:ln>
                  <a:noFill/>
                </a:ln>
                <a:solidFill>
                  <a:srgbClr val="C00000"/>
                </a:solidFill>
                <a:effectLst/>
                <a:uLnTx/>
                <a:uFillTx/>
                <a:latin typeface="Sree Krushnadevaraya" pitchFamily="2" charset="0"/>
                <a:cs typeface="Sree Krushnadevaraya" pitchFamily="2" charset="0"/>
              </a:rPr>
              <a:t>(</a:t>
            </a:r>
            <a:r>
              <a:rPr lang="te-IN" sz="2800" b="1" dirty="0">
                <a:solidFill>
                  <a:srgbClr val="C00000"/>
                </a:solidFill>
                <a:latin typeface="Sree Krushnadevaraya" pitchFamily="2" charset="0"/>
                <a:cs typeface="Sree Krushnadevaraya" pitchFamily="2" charset="0"/>
              </a:rPr>
              <a:t>1 కోరింథీయులకు 13:13</a:t>
            </a:r>
            <a:r>
              <a:rPr kumimoji="0" lang="en" sz="2800" b="1" i="0" u="none" strike="noStrike" kern="1200" cap="none" spc="0" normalizeH="0" baseline="0" noProof="0" dirty="0">
                <a:ln>
                  <a:noFill/>
                </a:ln>
                <a:solidFill>
                  <a:srgbClr val="C00000"/>
                </a:solidFill>
                <a:effectLst/>
                <a:uLnTx/>
                <a:uFillTx/>
                <a:latin typeface="Sree Krushnadevaraya" pitchFamily="2" charset="0"/>
                <a:cs typeface="Sree Krushnadevaraya" pitchFamily="2" charset="0"/>
              </a:rPr>
              <a:t>)</a:t>
            </a: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360776"/>
            <a:ext cx="7667624"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1 కొరింథీయులకు 13వ అధ్యాయము “ప్రేమ అధ్యాయము”గా ప్రసిద్ధి చెందింది. ఇది శృంగార ప్రేమను నిర్వచించదు, అయితే మరింత లోతైన ప్రేమను—దైవిక ప్రేమను—వివరిస్తుంది.</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949931413"/>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70788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మన క్రియలన్నిటి వెనుక ప్రేమే ప్రేరణాశక్తిగా ఉంది; మనతో సంబంధమున్నవారికి ప్రయోజనకరమైన కార్యములను మనము చేయుటకు కారణము ప్రేమే.</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434495"/>
            <a:ext cx="7667624" cy="70788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మన హృదయములలో కుమ్మరింపబడిన దేవుని ప్రేమను మన జీవితములలో ఏ విధముగా చూపవలెనో పౌలు అద్భుతముగా వివరిస్తున్నాడు (రోమా.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046988"/>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te-IN" sz="9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Sree Krushnadevaraya" pitchFamily="2" charset="0"/>
                <a:cs typeface="Sree Krushnadevaraya" pitchFamily="2" charset="0"/>
              </a:rPr>
              <a:t>ప్రేమ యొక్క శ్రేష్ఠత</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latin typeface="Sree Krushnadevaraya" pitchFamily="2" charset="0"/>
              <a:cs typeface="Sree Krushnadevaraya" pitchFamily="2" charset="0"/>
            </a:endParaRPr>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e-IN" sz="4400" b="1" dirty="0">
                <a:ln/>
                <a:solidFill>
                  <a:schemeClr val="accent3"/>
                </a:solidFill>
                <a:latin typeface="Sree Krushnadevaraya" pitchFamily="2" charset="0"/>
                <a:cs typeface="Sree Krushnadevaraya" pitchFamily="2" charset="0"/>
              </a:rPr>
              <a:t>అత్యుత్తమమైన మార్గము</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te-IN" b="1" dirty="0">
                <a:solidFill>
                  <a:schemeClr val="accent1">
                    <a:lumMod val="50000"/>
                  </a:schemeClr>
                </a:solidFill>
                <a:latin typeface="Sree Krushnadevaraya" pitchFamily="2" charset="0"/>
                <a:cs typeface="Sree Krushnadevaraya" pitchFamily="2" charset="0"/>
              </a:rPr>
              <a:t>“కృపావరములలో శ్రేష్ఠమైన వాటిని ఆసక్తితో అపేక్షించుడి. ఇదియుగాక సర్వోత్తమమైన మార్గమును మీకు చూపుచున్నాను..” (1 కొరింథీయులకు 12:31)</a:t>
            </a: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1 కొరింథీయులకు 13వ అధ్యాయములో పౌలు ఏ విధమైన ప్రేమను చూపించుచున్నాడు? అది ఏ ఆత్మీయ వరముకంటె ఎందుకు శ్రేష్ఠమైనది? (1 కొరింథీ.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901892"/>
            <a:ext cx="4184517" cy="1631216"/>
          </a:xfrm>
          <a:prstGeom prst="rect">
            <a:avLst/>
          </a:prstGeom>
          <a:noFill/>
        </p:spPr>
        <p:txBody>
          <a:bodyPr wrap="square">
            <a:spAutoFit/>
          </a:bodyPr>
          <a:lstStyle/>
          <a:p>
            <a:pPr>
              <a:spcBef>
                <a:spcPts val="600"/>
              </a:spcBef>
            </a:pPr>
            <a:r>
              <a:rPr lang="en" sz="2000" b="1" dirty="0">
                <a:latin typeface="Sree Krushnadevaraya" pitchFamily="2" charset="0"/>
                <a:cs typeface="Sree Krushnadevaraya" pitchFamily="2" charset="0"/>
              </a:rPr>
              <a:t>ఈ విధమైన ప్రేమచేత ప్రేరేపింపబడకుండా ఆచరించబడిన ఏ ఆత్మీయ వరమైనను ప్రయోజనకరము కాదు. నిజముగా, మన క్రియలన్నియు మన ఆలోచనలన్నియు అగాపే ప్రేమచేత నిండియుండవలెను.</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6075280"/>
            <a:ext cx="8713807" cy="70788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దుష్టత్వం కారణంగా ఈ ప్రేమ చల్లారిపోతుందని యేసు మనల్ని హెచ్చరించారు (మత్తయి 24:12). కానీ మనకు, మన ఇళ్లలో లేదా మన సంఘాలలో ఇలా జరగనివ్వకూడదు.</a:t>
            </a:r>
            <a:endParaRPr lang="en" sz="2000" b="1" noProof="0" dirty="0">
              <a:latin typeface="Sree Krushnadevaraya" pitchFamily="2" charset="0"/>
              <a:cs typeface="Sree Krushnadevaraya" pitchFamily="2" charset="0"/>
            </a:endParaRP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096585"/>
            <a:ext cx="7858933" cy="1323439"/>
          </a:xfrm>
          <a:prstGeom prst="rect">
            <a:avLst/>
          </a:prstGeom>
          <a:noFill/>
        </p:spPr>
        <p:txBody>
          <a:bodyPr wrap="square">
            <a:spAutoFit/>
          </a:bodyPr>
          <a:lstStyle/>
          <a:p>
            <a:pPr>
              <a:spcBef>
                <a:spcPts val="600"/>
              </a:spcBef>
            </a:pPr>
            <a:r>
              <a:rPr lang="en" sz="2000" b="1" dirty="0">
                <a:latin typeface="Sree Krushnadevaraya" pitchFamily="2" charset="0"/>
                <a:cs typeface="Sree Krushnadevaraya" pitchFamily="2" charset="0"/>
              </a:rPr>
              <a:t>గ్రీకు భాషలో ప్రేమను నిర్వచించుటకు అనేక పదములు ఉన్నాయి. పౌలు అగాపే అనే పదమును ఎంచుకొనెను (స్వార్థరహితమైన, నిబంధనలేని, ప్రియమైనవాని క్షేమమును మాత్రమే కోరుకొను ప్రేమ). “దేవుడు ప్రేమయై ఉన్నాడు” అని యోహాను చెప్పినప్పుడు ఉపయోగించిన పదము కూడా ఇదే (1 యోహాను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3785652"/>
          </a:xfrm>
          <a:prstGeom prst="rect">
            <a:avLst/>
          </a:prstGeom>
          <a:noFill/>
        </p:spPr>
        <p:txBody>
          <a:bodyPr wrap="square">
            <a:spAutoFit/>
            <a:scene3d>
              <a:camera prst="orthographicFront"/>
              <a:lightRig rig="threePt" dir="t"/>
            </a:scene3d>
            <a:sp3d extrusionH="57150">
              <a:bevelT w="50800" h="38100" prst="riblet"/>
            </a:sp3d>
          </a:bodyPr>
          <a:lstStyle/>
          <a:p>
            <a:pPr algn="ctr"/>
            <a:r>
              <a:rPr lang="te-IN" sz="8000" b="1"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Sree Krushnadevaraya" pitchFamily="2" charset="0"/>
                <a:cs typeface="Sree Krushnadevaraya" pitchFamily="2" charset="0"/>
              </a:rPr>
              <a:t>ప్రేమ యొక్క లక్షణములు</a:t>
            </a:r>
          </a:p>
          <a:p>
            <a:pPr algn="ctr"/>
            <a:r>
              <a:rPr lang="te-IN" sz="8000" b="1"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Sree Krushnadevaraya" pitchFamily="2" charset="0"/>
                <a:cs typeface="Sree Krushnadevaraya" pitchFamily="2" charset="0"/>
              </a:rPr>
              <a:t>ప్రేమ</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1345288" y="145143"/>
            <a:ext cx="6038853" cy="646331"/>
          </a:xfrm>
          <a:prstGeom prst="rect">
            <a:avLst/>
          </a:prstGeom>
          <a:noFill/>
        </p:spPr>
        <p:txBody>
          <a:bodyPr wrap="square">
            <a:spAutoFit/>
          </a:bodyPr>
          <a:lstStyle/>
          <a:p>
            <a:pPr algn="ctr"/>
            <a:r>
              <a:rPr lang="te-IN" sz="3600" b="1" dirty="0">
                <a:ln w="13462">
                  <a:solidFill>
                    <a:schemeClr val="bg1"/>
                  </a:solidFill>
                  <a:prstDash val="solid"/>
                </a:ln>
                <a:solidFill>
                  <a:schemeClr val="tx2">
                    <a:lumMod val="50000"/>
                  </a:schemeClr>
                </a:solidFill>
                <a:effectLst>
                  <a:outerShdw dist="38100" dir="2700000" algn="bl" rotWithShape="0">
                    <a:schemeClr val="accent5"/>
                  </a:outerShdw>
                </a:effectLst>
                <a:latin typeface="Sree Krushnadevaraya" pitchFamily="2" charset="0"/>
                <a:cs typeface="Sree Krushnadevaraya" pitchFamily="2" charset="0"/>
              </a:rPr>
              <a:t>ప్రేమ ఏమి చేస్తుంది</a:t>
            </a:r>
            <a:endParaRPr lang="en" sz="3600" b="1" noProof="0" dirty="0">
              <a:ln w="13462">
                <a:solidFill>
                  <a:schemeClr val="bg1"/>
                </a:solidFill>
                <a:prstDash val="solid"/>
              </a:ln>
              <a:solidFill>
                <a:schemeClr val="tx2">
                  <a:lumMod val="50000"/>
                </a:schemeClr>
              </a:solidFill>
              <a:effectLst>
                <a:outerShdw dist="38100" dir="2700000" algn="bl" rotWithShape="0">
                  <a:schemeClr val="accent5"/>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3164115" y="-9857"/>
            <a:ext cx="9027886" cy="1015663"/>
          </a:xfrm>
          <a:prstGeom prst="rect">
            <a:avLst/>
          </a:prstGeom>
          <a:noFill/>
        </p:spPr>
        <p:txBody>
          <a:bodyPr wrap="square">
            <a:spAutoFit/>
            <a:scene3d>
              <a:camera prst="orthographicFront"/>
              <a:lightRig rig="threePt" dir="t"/>
            </a:scene3d>
            <a:sp3d extrusionH="57150">
              <a:bevelT w="38100" h="38100"/>
            </a:sp3d>
          </a:bodyPr>
          <a:lstStyle/>
          <a:p>
            <a:pPr algn="ctr"/>
            <a:r>
              <a:rPr lang="te-IN" sz="1500" dirty="0">
                <a:solidFill>
                  <a:schemeClr val="accent5"/>
                </a:solidFill>
                <a:latin typeface="Sree Krushnadevaraya" pitchFamily="2" charset="0"/>
                <a:cs typeface="Sree Krushnadevaraya" pitchFamily="2" charset="0"/>
              </a:rPr>
              <a:t>4.ప్రేమ దీర్ఘకాలము సహించును, దయ చూపించును. ప్రేమ మత్సరపడదు; ప్రేమ డంబముగా ప్రవర్తింపదు; అది ఉప్పొంగదు;</a:t>
            </a:r>
            <a:r>
              <a:rPr lang="en-US" sz="1500" dirty="0">
                <a:solidFill>
                  <a:schemeClr val="accent5"/>
                </a:solidFill>
                <a:latin typeface="Sree Krushnadevaraya" pitchFamily="2" charset="0"/>
                <a:cs typeface="Sree Krushnadevaraya" pitchFamily="2" charset="0"/>
              </a:rPr>
              <a:t> </a:t>
            </a:r>
            <a:r>
              <a:rPr lang="en-IN" sz="1500" dirty="0">
                <a:solidFill>
                  <a:schemeClr val="accent5"/>
                </a:solidFill>
                <a:latin typeface="Sree Krushnadevaraya" pitchFamily="2" charset="0"/>
                <a:cs typeface="Sree Krushnadevaraya" pitchFamily="2" charset="0"/>
              </a:rPr>
              <a:t>5.</a:t>
            </a:r>
            <a:r>
              <a:rPr lang="te-IN" sz="1500" dirty="0">
                <a:solidFill>
                  <a:schemeClr val="accent5"/>
                </a:solidFill>
                <a:latin typeface="Sree Krushnadevaraya" pitchFamily="2" charset="0"/>
                <a:cs typeface="Sree Krushnadevaraya" pitchFamily="2" charset="0"/>
              </a:rPr>
              <a:t>అమర్యాదగా నడువదు; స్వప్రయోజనమును విచారించుకొనదు; త్వరగా కోపపడదు; అపకారమును మనస్సులో ఉంచుకొనదు.</a:t>
            </a:r>
            <a:r>
              <a:rPr lang="en-US" sz="1500" dirty="0">
                <a:solidFill>
                  <a:schemeClr val="accent5"/>
                </a:solidFill>
                <a:latin typeface="Sree Krushnadevaraya" pitchFamily="2" charset="0"/>
                <a:cs typeface="Sree Krushnadevaraya" pitchFamily="2" charset="0"/>
              </a:rPr>
              <a:t> </a:t>
            </a:r>
            <a:r>
              <a:rPr lang="en-IN" sz="1500" dirty="0">
                <a:solidFill>
                  <a:schemeClr val="accent5"/>
                </a:solidFill>
                <a:latin typeface="Sree Krushnadevaraya" pitchFamily="2" charset="0"/>
                <a:cs typeface="Sree Krushnadevaraya" pitchFamily="2" charset="0"/>
              </a:rPr>
              <a:t>6.</a:t>
            </a:r>
            <a:r>
              <a:rPr lang="te-IN" sz="1500" dirty="0">
                <a:solidFill>
                  <a:schemeClr val="accent5"/>
                </a:solidFill>
                <a:latin typeface="Sree Krushnadevaraya" pitchFamily="2" charset="0"/>
                <a:cs typeface="Sree Krushnadevaraya" pitchFamily="2" charset="0"/>
              </a:rPr>
              <a:t>దుర్నీతివిషయమై సంతోషపడక సత్యమునందు సంతోషించును.</a:t>
            </a:r>
            <a:r>
              <a:rPr lang="en-US" sz="1500" dirty="0">
                <a:solidFill>
                  <a:schemeClr val="accent5"/>
                </a:solidFill>
                <a:latin typeface="Sree Krushnadevaraya" pitchFamily="2" charset="0"/>
                <a:cs typeface="Sree Krushnadevaraya" pitchFamily="2" charset="0"/>
              </a:rPr>
              <a:t> </a:t>
            </a:r>
            <a:r>
              <a:rPr lang="en-IN" sz="1500" dirty="0">
                <a:solidFill>
                  <a:schemeClr val="accent5"/>
                </a:solidFill>
                <a:latin typeface="Sree Krushnadevaraya" pitchFamily="2" charset="0"/>
                <a:cs typeface="Sree Krushnadevaraya" pitchFamily="2" charset="0"/>
              </a:rPr>
              <a:t>7.</a:t>
            </a:r>
            <a:r>
              <a:rPr lang="te-IN" sz="1500" dirty="0">
                <a:solidFill>
                  <a:schemeClr val="accent5"/>
                </a:solidFill>
                <a:latin typeface="Sree Krushnadevaraya" pitchFamily="2" charset="0"/>
                <a:cs typeface="Sree Krushnadevaraya" pitchFamily="2" charset="0"/>
              </a:rPr>
              <a:t>అన్నిటికి తాళుకొనును, అన్నిటిని నమ్మును; అన్నిటిని నిరీక్షించును; అన్నిటిని ఓర్చును.</a:t>
            </a:r>
            <a:r>
              <a:rPr lang="en-US" sz="1500" dirty="0">
                <a:solidFill>
                  <a:schemeClr val="accent5"/>
                </a:solidFill>
                <a:latin typeface="Sree Krushnadevaraya" pitchFamily="2" charset="0"/>
                <a:cs typeface="Sree Krushnadevaraya" pitchFamily="2" charset="0"/>
              </a:rPr>
              <a:t> </a:t>
            </a:r>
          </a:p>
          <a:p>
            <a:pPr algn="ctr"/>
            <a:r>
              <a:rPr lang="te-IN" sz="1500" dirty="0">
                <a:solidFill>
                  <a:schemeClr val="accent5"/>
                </a:solidFill>
                <a:latin typeface="Sree Krushnadevaraya" pitchFamily="2" charset="0"/>
                <a:cs typeface="Sree Krushnadevaraya" pitchFamily="2" charset="0"/>
              </a:rPr>
              <a:t>1 కోరింథీయులకు 13</a:t>
            </a:r>
            <a:r>
              <a:rPr lang="en-US" sz="1500" dirty="0">
                <a:solidFill>
                  <a:schemeClr val="accent5"/>
                </a:solidFill>
                <a:latin typeface="Sree Krushnadevaraya" pitchFamily="2" charset="0"/>
                <a:cs typeface="Sree Krushnadevaraya" pitchFamily="2" charset="0"/>
              </a:rPr>
              <a:t> : 4 - 7 </a:t>
            </a:r>
            <a:endParaRPr lang="en" sz="1500" noProof="0" dirty="0">
              <a:solidFill>
                <a:schemeClr val="accent5"/>
              </a:solidFill>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2096300731"/>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123106"/>
            <a:ext cx="3581400" cy="584775"/>
          </a:xfrm>
          <a:prstGeom prst="rect">
            <a:avLst/>
          </a:prstGeom>
          <a:noFill/>
        </p:spPr>
        <p:txBody>
          <a:bodyPr wrap="square">
            <a:spAutoFit/>
          </a:bodyPr>
          <a:lstStyle/>
          <a:p>
            <a:pPr algn="ctr"/>
            <a:r>
              <a:rPr lang="te-IN" sz="3200" b="1" dirty="0">
                <a:ln w="13462">
                  <a:solidFill>
                    <a:schemeClr val="bg1"/>
                  </a:solidFill>
                  <a:prstDash val="solid"/>
                </a:ln>
                <a:solidFill>
                  <a:schemeClr val="accent5"/>
                </a:solidFill>
                <a:effectLst>
                  <a:outerShdw dist="38100" dir="2700000" algn="bl" rotWithShape="0">
                    <a:schemeClr val="accent3">
                      <a:lumMod val="75000"/>
                    </a:schemeClr>
                  </a:outerShdw>
                </a:effectLst>
                <a:latin typeface="Sree Krushnadevaraya" pitchFamily="2" charset="0"/>
                <a:cs typeface="Sree Krushnadevaraya" pitchFamily="2" charset="0"/>
              </a:rPr>
              <a:t>ప్రేమ చేయని పనులు</a:t>
            </a:r>
            <a:endParaRPr lang="en" sz="3200" b="1" noProof="0" dirty="0">
              <a:ln w="13462">
                <a:solidFill>
                  <a:schemeClr val="bg1"/>
                </a:solidFill>
                <a:prstDash val="solid"/>
              </a:ln>
              <a:solidFill>
                <a:schemeClr val="accent5"/>
              </a:solidFill>
              <a:effectLst>
                <a:outerShdw dist="38100" dir="2700000" algn="bl" rotWithShape="0">
                  <a:schemeClr val="accent3">
                    <a:lumMod val="75000"/>
                  </a:schemeClr>
                </a:outerShdw>
              </a:effectLst>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95248" y="513897"/>
            <a:ext cx="3581400" cy="2800767"/>
          </a:xfrm>
          <a:prstGeom prst="rect">
            <a:avLst/>
          </a:prstGeom>
          <a:noFill/>
        </p:spPr>
        <p:txBody>
          <a:bodyPr wrap="square">
            <a:spAutoFit/>
            <a:scene3d>
              <a:camera prst="orthographicFront"/>
              <a:lightRig rig="threePt" dir="t"/>
            </a:scene3d>
            <a:sp3d extrusionH="57150">
              <a:bevelT w="38100" h="38100"/>
            </a:sp3d>
          </a:bodyPr>
          <a:lstStyle/>
          <a:p>
            <a:pPr algn="ctr"/>
            <a:r>
              <a:rPr lang="te-IN" sz="1600" b="1" dirty="0">
                <a:solidFill>
                  <a:schemeClr val="accent3">
                    <a:lumMod val="75000"/>
                  </a:schemeClr>
                </a:solidFill>
                <a:latin typeface="Sree Krushnadevaraya" pitchFamily="2" charset="0"/>
                <a:cs typeface="Sree Krushnadevaraya" pitchFamily="2" charset="0"/>
              </a:rPr>
              <a:t>4.ప్రేమ దీర్ఘకాలము సహించును, దయ చూపించును. ప్రేమ మత్సరపడదు; ప్రేమ డంబముగా ప్రవర్తింపదు; అది ఉప్పొంగదు; 5.అమర్యాదగా నడువదు; స్వప్రయోజనమును విచారించుకొనదు; త్వరగా కోపపడదు; అపకారమును మనస్సులో ఉంచుకొనదు. 6.దుర్నీతివిషయమై సంతోషపడక సత్యమునందు సంతోషించును. 7.అన్నిటికి తాళుకొనును, అన్నిటిని నమ్మును; అన్నిటిని నిరీక్షించును; అన్నిటిని ఓర్చును. </a:t>
            </a:r>
          </a:p>
          <a:p>
            <a:pPr algn="ctr"/>
            <a:r>
              <a:rPr lang="te-IN" sz="1600" b="1" dirty="0">
                <a:solidFill>
                  <a:schemeClr val="accent3">
                    <a:lumMod val="75000"/>
                  </a:schemeClr>
                </a:solidFill>
                <a:latin typeface="Sree Krushnadevaraya" pitchFamily="2" charset="0"/>
                <a:cs typeface="Sree Krushnadevaraya" pitchFamily="2" charset="0"/>
              </a:rPr>
              <a:t>1 కోరింథీయులకు 13 : 4 - 7 </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2909566815"/>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729</TotalTime>
  <Words>1145</Words>
  <Application>Microsoft Office PowerPoint</Application>
  <PresentationFormat>Panorámica</PresentationFormat>
  <Paragraphs>127</Paragraphs>
  <Slides>14</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14</vt:i4>
      </vt:variant>
    </vt:vector>
  </HeadingPairs>
  <TitlesOfParts>
    <vt:vector size="21" baseType="lpstr">
      <vt:lpstr>Gidugu</vt:lpstr>
      <vt:lpstr>Aptos Display</vt:lpstr>
      <vt:lpstr>Arial</vt:lpstr>
      <vt:lpstr>Aptos</vt:lpstr>
      <vt:lpstr>Sree Krushnadevaraya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Samraj K</dc:creator>
  <cp:lastModifiedBy>Sergio</cp:lastModifiedBy>
  <cp:revision>152</cp:revision>
  <dcterms:created xsi:type="dcterms:W3CDTF">2026-07-11T14:17:46Z</dcterms:created>
  <dcterms:modified xsi:type="dcterms:W3CDTF">2026-08-09T07:05:06Z</dcterms:modified>
</cp:coreProperties>
</file>