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80" r:id="rId3"/>
    <p:sldId id="256" r:id="rId4"/>
    <p:sldId id="279" r:id="rId5"/>
    <p:sldId id="258" r:id="rId6"/>
    <p:sldId id="259" r:id="rId7"/>
    <p:sldId id="275" r:id="rId8"/>
    <p:sldId id="277" r:id="rId9"/>
    <p:sldId id="273" r:id="rId10"/>
    <p:sldId id="263" r:id="rId11"/>
    <p:sldId id="278" r:id="rId12"/>
    <p:sldId id="274" r:id="rId13"/>
    <p:sldId id="270" r:id="rId14"/>
    <p:sldId id="271" r:id="rId15"/>
  </p:sldIdLst>
  <p:sldSz cx="12192000" cy="6858000"/>
  <p:notesSz cx="6858000" cy="9144000"/>
  <p:embeddedFontLst>
    <p:embeddedFont>
      <p:font typeface="Gidugu" panose="020B0604020202020204" charset="0"/>
      <p:regular r:id="rId16"/>
    </p:embeddedFont>
    <p:embeddedFont>
      <p:font typeface="Sree Krushnadevaraya" panose="02000600000000000000" pitchFamily="2" charset="0"/>
      <p:regular r:id="rId17"/>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76" autoAdjust="0"/>
  </p:normalViewPr>
  <p:slideViewPr>
    <p:cSldViewPr snapToGrid="0">
      <p:cViewPr varScale="1">
        <p:scale>
          <a:sx n="101" d="100"/>
          <a:sy n="101" d="100"/>
        </p:scale>
        <p:origin x="348"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 Id="rId5" Type="http://schemas.openxmlformats.org/officeDocument/2006/relationships/image" Target="../media/image21.jpeg"/><Relationship Id="rId4" Type="http://schemas.openxmlformats.org/officeDocument/2006/relationships/image" Target="../media/image20.jpeg"/></Relationships>
</file>

<file path=ppt/diagrams/_rels/data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image" Target="../media/image37.jpeg"/><Relationship Id="rId4" Type="http://schemas.openxmlformats.org/officeDocument/2006/relationships/image" Target="../media/image4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 Id="rId5" Type="http://schemas.openxmlformats.org/officeDocument/2006/relationships/image" Target="../media/image21.jpeg"/><Relationship Id="rId4" Type="http://schemas.openxmlformats.org/officeDocument/2006/relationships/image" Target="../media/image20.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image" Target="../media/image37.jpeg"/><Relationship Id="rId4" Type="http://schemas.openxmlformats.org/officeDocument/2006/relationships/image" Target="../media/image40.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lnSpc>
              <a:spcPct val="50000"/>
            </a:lnSpc>
            <a:defRPr b="1"/>
          </a:pPr>
          <a:r>
            <a:rPr lang="te-IN" sz="2000" b="1" dirty="0">
              <a:solidFill>
                <a:srgbClr val="745E00"/>
              </a:solidFill>
              <a:latin typeface="Sree Krushnadevaraya" pitchFamily="2" charset="0"/>
              <a:cs typeface="Sree Krushnadevaraya" pitchFamily="2" charset="0"/>
            </a:rPr>
            <a:t>అతను ధనవంతుడు అయినప్పటికీ, అతను పేదవాడు అయ్యాడు (2 కొరింథీయులు 8:9)</a:t>
          </a:r>
          <a:endParaRPr lang="es-ES" sz="2000" dirty="0">
            <a:solidFill>
              <a:srgbClr val="745E00"/>
            </a:solidFill>
            <a:latin typeface="Sree Krushnadevaraya" pitchFamily="2" charset="0"/>
            <a:cs typeface="Sree Krushnadevaraya" pitchFamily="2" charset="0"/>
          </a:endParaRPr>
        </a:p>
      </dgm:t>
    </dgm:pt>
    <dgm:pt modelId="{5580B497-87CD-4D4A-831A-6383A2E9F55C}" type="parTrans" cxnId="{E1AE8541-33AC-41F1-B54F-2D9C3149879E}">
      <dgm:prSet/>
      <dgm:spPr/>
      <dgm:t>
        <a:bodyPr/>
        <a:lstStyle/>
        <a:p>
          <a:pPr>
            <a:lnSpc>
              <a:spcPct val="50000"/>
            </a:lnSpc>
          </a:pPr>
          <a:endParaRPr lang="es-ES" sz="2000">
            <a:latin typeface="Sree Krushnadevaraya" pitchFamily="2" charset="0"/>
            <a:cs typeface="Sree Krushnadevaraya" pitchFamily="2" charset="0"/>
          </a:endParaRPr>
        </a:p>
      </dgm:t>
    </dgm:pt>
    <dgm:pt modelId="{7771C08B-EE50-4BC8-8DA4-D6D0F52CBA3F}" type="sibTrans" cxnId="{E1AE8541-33AC-41F1-B54F-2D9C3149879E}">
      <dgm:prSet/>
      <dgm:spPr/>
      <dgm:t>
        <a:bodyPr/>
        <a:lstStyle/>
        <a:p>
          <a:pPr>
            <a:lnSpc>
              <a:spcPct val="50000"/>
            </a:lnSpc>
          </a:pPr>
          <a:endParaRPr lang="es-ES" sz="2000">
            <a:latin typeface="Sree Krushnadevaraya" pitchFamily="2" charset="0"/>
            <a:cs typeface="Sree Krushnadevaraya" pitchFamily="2" charset="0"/>
          </a:endParaRPr>
        </a:p>
      </dgm:t>
    </dgm:pt>
    <dgm:pt modelId="{26C73DFC-BD6A-4DF2-8C81-36A6AB1C444C}">
      <dgm:prSet custT="1"/>
      <dgm:spPr/>
      <dgm:t>
        <a:bodyPr>
          <a:scene3d>
            <a:camera prst="orthographicFront"/>
            <a:lightRig rig="threePt" dir="t"/>
          </a:scene3d>
          <a:sp3d extrusionH="57150">
            <a:bevelT w="38100" h="38100"/>
          </a:sp3d>
        </a:bodyPr>
        <a:lstStyle/>
        <a:p>
          <a:pPr>
            <a:lnSpc>
              <a:spcPct val="50000"/>
            </a:lnSpc>
            <a:defRPr b="1"/>
          </a:pPr>
          <a:r>
            <a:rPr lang="te-IN" sz="2000" b="1" dirty="0">
              <a:solidFill>
                <a:srgbClr val="208438"/>
              </a:solidFill>
              <a:latin typeface="Sree Krushnadevaraya" pitchFamily="2" charset="0"/>
              <a:cs typeface="Sree Krushnadevaraya" pitchFamily="2" charset="0"/>
            </a:rPr>
            <a:t>భూమ్మీద జీవించడానికి పరలోకాన్ని విడిచిపెట్టాడు</a:t>
          </a:r>
          <a:endParaRPr lang="es-ES" sz="2000" dirty="0">
            <a:solidFill>
              <a:srgbClr val="208438"/>
            </a:solidFill>
            <a:latin typeface="Sree Krushnadevaraya" pitchFamily="2" charset="0"/>
            <a:cs typeface="Sree Krushnadevaraya" pitchFamily="2" charset="0"/>
          </a:endParaRPr>
        </a:p>
      </dgm:t>
    </dgm:pt>
    <dgm:pt modelId="{C4C54863-CBC7-469A-8F0B-E83B78B239BB}" type="parTrans" cxnId="{1B824C51-0AAB-4E32-A660-9F590C564013}">
      <dgm:prSet/>
      <dgm:spPr/>
      <dgm:t>
        <a:bodyPr/>
        <a:lstStyle/>
        <a:p>
          <a:pPr>
            <a:lnSpc>
              <a:spcPct val="50000"/>
            </a:lnSpc>
          </a:pPr>
          <a:endParaRPr lang="es-ES" sz="2000">
            <a:latin typeface="Sree Krushnadevaraya" pitchFamily="2" charset="0"/>
            <a:cs typeface="Sree Krushnadevaraya" pitchFamily="2" charset="0"/>
          </a:endParaRPr>
        </a:p>
      </dgm:t>
    </dgm:pt>
    <dgm:pt modelId="{9ABCD10C-F3AD-40B3-9D8A-CA67FD2E08C8}" type="sibTrans" cxnId="{1B824C51-0AAB-4E32-A660-9F590C564013}">
      <dgm:prSet/>
      <dgm:spPr/>
      <dgm:t>
        <a:bodyPr/>
        <a:lstStyle/>
        <a:p>
          <a:pPr>
            <a:lnSpc>
              <a:spcPct val="50000"/>
            </a:lnSpc>
          </a:pPr>
          <a:endParaRPr lang="es-ES" sz="2000">
            <a:latin typeface="Sree Krushnadevaraya" pitchFamily="2" charset="0"/>
            <a:cs typeface="Sree Krushnadevaraya" pitchFamily="2" charset="0"/>
          </a:endParaRPr>
        </a:p>
      </dgm:t>
    </dgm:pt>
    <dgm:pt modelId="{1CA4BE22-00DC-412E-9D31-576644AA77D5}">
      <dgm:prSet custT="1"/>
      <dgm:spPr/>
      <dgm:t>
        <a:bodyPr>
          <a:scene3d>
            <a:camera prst="orthographicFront"/>
            <a:lightRig rig="threePt" dir="t"/>
          </a:scene3d>
          <a:sp3d extrusionH="57150">
            <a:bevelT w="38100" h="38100"/>
          </a:sp3d>
        </a:bodyPr>
        <a:lstStyle/>
        <a:p>
          <a:pPr>
            <a:lnSpc>
              <a:spcPct val="50000"/>
            </a:lnSpc>
          </a:pPr>
          <a:r>
            <a:rPr lang="te-IN" sz="2000" b="1" dirty="0">
              <a:solidFill>
                <a:schemeClr val="tx2">
                  <a:lumMod val="75000"/>
                </a:schemeClr>
              </a:solidFill>
              <a:latin typeface="Sree Krushnadevaraya" pitchFamily="2" charset="0"/>
              <a:cs typeface="Sree Krushnadevaraya" pitchFamily="2" charset="0"/>
            </a:rPr>
            <a:t>అతను వడ్రంగి కావడానికి విశ్వాన్ని పాలించడం మానేశాడు</a:t>
          </a:r>
          <a:endParaRPr lang="en-IN" sz="2000" b="1" dirty="0">
            <a:solidFill>
              <a:schemeClr val="tx2">
                <a:lumMod val="75000"/>
              </a:schemeClr>
            </a:solidFill>
            <a:latin typeface="Sree Krushnadevaraya" pitchFamily="2" charset="0"/>
            <a:cs typeface="Sree Krushnadevaraya" pitchFamily="2" charset="0"/>
          </a:endParaRPr>
        </a:p>
        <a:p>
          <a:pPr>
            <a:lnSpc>
              <a:spcPct val="50000"/>
            </a:lnSpc>
            <a:defRPr b="1"/>
          </a:pPr>
          <a:endParaRPr lang="es-ES" sz="2000" dirty="0">
            <a:solidFill>
              <a:schemeClr val="tx2">
                <a:lumMod val="75000"/>
              </a:schemeClr>
            </a:solidFill>
            <a:latin typeface="Sree Krushnadevaraya" pitchFamily="2" charset="0"/>
            <a:cs typeface="Sree Krushnadevaraya" pitchFamily="2" charset="0"/>
          </a:endParaRPr>
        </a:p>
      </dgm:t>
    </dgm:pt>
    <dgm:pt modelId="{B31FFE6B-4681-440E-A178-3C7452A508ED}" type="parTrans" cxnId="{BB2D25A8-A2FE-4024-A9F1-AAE4599FB48B}">
      <dgm:prSet/>
      <dgm:spPr/>
      <dgm:t>
        <a:bodyPr/>
        <a:lstStyle/>
        <a:p>
          <a:pPr>
            <a:lnSpc>
              <a:spcPct val="50000"/>
            </a:lnSpc>
          </a:pPr>
          <a:endParaRPr lang="es-ES" sz="2000">
            <a:latin typeface="Sree Krushnadevaraya" pitchFamily="2" charset="0"/>
            <a:cs typeface="Sree Krushnadevaraya" pitchFamily="2" charset="0"/>
          </a:endParaRPr>
        </a:p>
      </dgm:t>
    </dgm:pt>
    <dgm:pt modelId="{421675F4-F775-44B5-94B8-2D1EF7BBD6B6}" type="sibTrans" cxnId="{BB2D25A8-A2FE-4024-A9F1-AAE4599FB48B}">
      <dgm:prSet/>
      <dgm:spPr/>
      <dgm:t>
        <a:bodyPr/>
        <a:lstStyle/>
        <a:p>
          <a:pPr>
            <a:lnSpc>
              <a:spcPct val="50000"/>
            </a:lnSpc>
          </a:pPr>
          <a:endParaRPr lang="es-ES" sz="2000">
            <a:latin typeface="Sree Krushnadevaraya" pitchFamily="2" charset="0"/>
            <a:cs typeface="Sree Krushnadevaraya" pitchFamily="2" charset="0"/>
          </a:endParaRPr>
        </a:p>
      </dgm:t>
    </dgm:pt>
    <dgm:pt modelId="{7874A8A6-97CF-46AC-9788-42AF3C5EFD2E}">
      <dgm:prSet custT="1"/>
      <dgm:spPr/>
      <dgm:t>
        <a:bodyPr>
          <a:scene3d>
            <a:camera prst="orthographicFront"/>
            <a:lightRig rig="threePt" dir="t"/>
          </a:scene3d>
          <a:sp3d extrusionH="57150">
            <a:bevelT w="38100" h="38100"/>
          </a:sp3d>
        </a:bodyPr>
        <a:lstStyle/>
        <a:p>
          <a:pPr>
            <a:lnSpc>
              <a:spcPct val="50000"/>
            </a:lnSpc>
            <a:defRPr b="1"/>
          </a:pPr>
          <a:r>
            <a:rPr lang="te-IN" sz="2000" b="1" dirty="0">
              <a:solidFill>
                <a:srgbClr val="1C97A8"/>
              </a:solidFill>
              <a:latin typeface="Sree Krushnadevaraya" pitchFamily="2" charset="0"/>
              <a:cs typeface="Sree Krushnadevaraya" pitchFamily="2" charset="0"/>
            </a:rPr>
            <a:t>అతను శత్రు భూభాగంలో నివసించడానికి సురక్షితమైన స్థలాన్ని విడిచిపెట్టాడు</a:t>
          </a:r>
          <a:endParaRPr lang="es-ES" sz="2000" dirty="0">
            <a:solidFill>
              <a:srgbClr val="1C97A8"/>
            </a:solidFill>
            <a:latin typeface="Sree Krushnadevaraya" pitchFamily="2" charset="0"/>
            <a:cs typeface="Sree Krushnadevaraya" pitchFamily="2" charset="0"/>
          </a:endParaRPr>
        </a:p>
      </dgm:t>
    </dgm:pt>
    <dgm:pt modelId="{8A74033D-A46A-47C0-8F7D-56666BA257EE}" type="parTrans" cxnId="{CA4C12D6-4EC9-478D-B489-F46DD886852A}">
      <dgm:prSet/>
      <dgm:spPr/>
      <dgm:t>
        <a:bodyPr/>
        <a:lstStyle/>
        <a:p>
          <a:pPr>
            <a:lnSpc>
              <a:spcPct val="50000"/>
            </a:lnSpc>
          </a:pPr>
          <a:endParaRPr lang="es-ES" sz="2000">
            <a:latin typeface="Sree Krushnadevaraya" pitchFamily="2" charset="0"/>
            <a:cs typeface="Sree Krushnadevaraya" pitchFamily="2" charset="0"/>
          </a:endParaRPr>
        </a:p>
      </dgm:t>
    </dgm:pt>
    <dgm:pt modelId="{7FD074B0-84EF-4936-8E86-839139C79D58}" type="sibTrans" cxnId="{CA4C12D6-4EC9-478D-B489-F46DD886852A}">
      <dgm:prSet/>
      <dgm:spPr/>
      <dgm:t>
        <a:bodyPr/>
        <a:lstStyle/>
        <a:p>
          <a:pPr>
            <a:lnSpc>
              <a:spcPct val="50000"/>
            </a:lnSpc>
          </a:pPr>
          <a:endParaRPr lang="es-ES" sz="2000">
            <a:latin typeface="Sree Krushnadevaraya" pitchFamily="2" charset="0"/>
            <a:cs typeface="Sree Krushnadevaraya" pitchFamily="2" charset="0"/>
          </a:endParaRPr>
        </a:p>
      </dgm:t>
    </dgm:pt>
    <dgm:pt modelId="{235C5557-77BA-4BC9-AD15-797C20A3EC27}">
      <dgm:prSet custT="1"/>
      <dgm:spPr/>
      <dgm:t>
        <a:bodyPr>
          <a:scene3d>
            <a:camera prst="orthographicFront"/>
            <a:lightRig rig="threePt" dir="t"/>
          </a:scene3d>
          <a:sp3d extrusionH="57150">
            <a:bevelT w="38100" h="38100"/>
          </a:sp3d>
        </a:bodyPr>
        <a:lstStyle/>
        <a:p>
          <a:pPr>
            <a:lnSpc>
              <a:spcPct val="50000"/>
            </a:lnSpc>
            <a:defRPr b="1"/>
          </a:pPr>
          <a:r>
            <a:rPr lang="te-IN" sz="2000" b="1" dirty="0">
              <a:solidFill>
                <a:schemeClr val="accent5">
                  <a:lumMod val="75000"/>
                </a:schemeClr>
              </a:solidFill>
              <a:latin typeface="Sree Krushnadevaraya" pitchFamily="2" charset="0"/>
              <a:cs typeface="Sree Krushnadevaraya" pitchFamily="2" charset="0"/>
            </a:rPr>
            <a:t>అతను రాజ కిరీటాన్ని ముళ్ల కిరీటంగా మార్చుకున్నాడు</a:t>
          </a:r>
          <a:endParaRPr lang="es-ES" sz="2000" dirty="0">
            <a:solidFill>
              <a:schemeClr val="accent5">
                <a:lumMod val="75000"/>
              </a:schemeClr>
            </a:solidFill>
            <a:latin typeface="Sree Krushnadevaraya" pitchFamily="2" charset="0"/>
            <a:cs typeface="Sree Krushnadevaraya" pitchFamily="2" charset="0"/>
          </a:endParaRPr>
        </a:p>
      </dgm:t>
    </dgm:pt>
    <dgm:pt modelId="{2A4F5D6B-02D5-4B0F-BB81-F62249A54E31}" type="parTrans" cxnId="{3AB059F6-458D-4EA6-B298-43703D84904E}">
      <dgm:prSet/>
      <dgm:spPr/>
      <dgm:t>
        <a:bodyPr/>
        <a:lstStyle/>
        <a:p>
          <a:pPr>
            <a:lnSpc>
              <a:spcPct val="50000"/>
            </a:lnSpc>
          </a:pPr>
          <a:endParaRPr lang="es-ES" sz="2000">
            <a:latin typeface="Sree Krushnadevaraya" pitchFamily="2" charset="0"/>
            <a:cs typeface="Sree Krushnadevaraya" pitchFamily="2" charset="0"/>
          </a:endParaRPr>
        </a:p>
      </dgm:t>
    </dgm:pt>
    <dgm:pt modelId="{301BD3F2-6425-4DB1-8872-ABB391B7DE11}" type="sibTrans" cxnId="{3AB059F6-458D-4EA6-B298-43703D84904E}">
      <dgm:prSet/>
      <dgm:spPr/>
      <dgm:t>
        <a:bodyPr/>
        <a:lstStyle/>
        <a:p>
          <a:pPr>
            <a:lnSpc>
              <a:spcPct val="50000"/>
            </a:lnSpc>
          </a:pPr>
          <a:endParaRPr lang="es-ES" sz="2000">
            <a:latin typeface="Sree Krushnadevaraya" pitchFamily="2" charset="0"/>
            <a:cs typeface="Sree Krushnadevaraya" pitchFamily="2" charset="0"/>
          </a:endParaRPr>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nchor="b"/>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దేవుని కృపకు కృతజ్ఞత</a:t>
          </a:r>
          <a:br>
            <a:rPr lang="es-ES" sz="2000" b="1" dirty="0">
              <a:effectLst>
                <a:outerShdw blurRad="38100" dist="38100" dir="2700000" algn="tl">
                  <a:srgbClr val="000000">
                    <a:alpha val="43137"/>
                  </a:srgbClr>
                </a:outerShdw>
              </a:effectLst>
              <a:latin typeface="Sree Krushnadevaraya" pitchFamily="2" charset="0"/>
              <a:cs typeface="Sree Krushnadevaraya" pitchFamily="2" charset="0"/>
            </a:rPr>
          </a:b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(2 కొరిం. 9:15)</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D9F06E4-C7B8-474B-B398-6D6A60236F63}" type="parTrans" cxnId="{2084C715-9EE4-41F7-99DB-62062C9EF15F}">
      <dgm:prSet/>
      <dgm:spPr/>
      <dgm:t>
        <a:bodyPr/>
        <a:lstStyle/>
        <a:p>
          <a:endParaRPr lang="es-ES" sz="2000">
            <a:latin typeface="Sree Krushnadevaraya" pitchFamily="2" charset="0"/>
            <a:cs typeface="Sree Krushnadevaraya" pitchFamily="2" charset="0"/>
          </a:endParaRPr>
        </a:p>
      </dgm:t>
    </dgm:pt>
    <dgm:pt modelId="{4A1C537E-51E0-4BB9-9632-1117A4DE8A56}" type="sibTrans" cxnId="{2084C715-9EE4-41F7-99DB-62062C9EF15F}">
      <dgm:prSet/>
      <dgm:spPr/>
      <dgm:t>
        <a:bodyPr/>
        <a:lstStyle/>
        <a:p>
          <a:endParaRPr lang="es-ES" sz="2000">
            <a:latin typeface="Sree Krushnadevaraya" pitchFamily="2" charset="0"/>
            <a:cs typeface="Sree Krushnadevaraya" pitchFamily="2" charset="0"/>
          </a:endParaRPr>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tIns="1080000" anchor="b"/>
        <a:lstStyle/>
        <a:p>
          <a:pPr>
            <a:lnSpc>
              <a:spcPct val="50000"/>
            </a:lnSpc>
          </a:pPr>
          <a:r>
            <a:rPr lang="te-IN" sz="2000" b="1" dirty="0">
              <a:latin typeface="Sree Krushnadevaraya" pitchFamily="2" charset="0"/>
              <a:cs typeface="Sree Krushnadevaraya" pitchFamily="2" charset="0"/>
            </a:rPr>
            <a:t>యేసు మన కొరకు సమస్తమును ఇచ్చాడు. మనల్ని మనం పూర్తిగా ఆయనకు అప్పగించాలనే కోరికలో మన కృతజ్ఞత చూపబడుతుంది.</a:t>
          </a:r>
          <a:endParaRPr lang="es-ES" sz="2000" dirty="0">
            <a:latin typeface="Sree Krushnadevaraya" pitchFamily="2" charset="0"/>
            <a:cs typeface="Sree Krushnadevaraya" pitchFamily="2" charset="0"/>
          </a:endParaRPr>
        </a:p>
      </dgm:t>
    </dgm:pt>
    <dgm:pt modelId="{87D5F33B-E0E9-4F38-B4DF-54658BD45EB8}" type="parTrans" cxnId="{AB19F7E9-7C15-405E-856D-40ED537CB4B8}">
      <dgm:prSet/>
      <dgm:spPr/>
      <dgm:t>
        <a:bodyPr/>
        <a:lstStyle/>
        <a:p>
          <a:endParaRPr lang="es-ES" sz="2000">
            <a:latin typeface="Sree Krushnadevaraya" pitchFamily="2" charset="0"/>
            <a:cs typeface="Sree Krushnadevaraya" pitchFamily="2" charset="0"/>
          </a:endParaRPr>
        </a:p>
      </dgm:t>
    </dgm:pt>
    <dgm:pt modelId="{54BBA912-BF31-44A9-A4B7-69E742B15E65}" type="sibTrans" cxnId="{AB19F7E9-7C15-405E-856D-40ED537CB4B8}">
      <dgm:prSet/>
      <dgm:spPr/>
      <dgm:t>
        <a:bodyPr/>
        <a:lstStyle/>
        <a:p>
          <a:endParaRPr lang="es-ES" sz="2000">
            <a:latin typeface="Sree Krushnadevaraya" pitchFamily="2" charset="0"/>
            <a:cs typeface="Sree Krushnadevaraya" pitchFamily="2" charset="0"/>
          </a:endParaRPr>
        </a:p>
      </dgm:t>
    </dgm:pt>
    <dgm:pt modelId="{BECA73F5-F07B-44E9-92E8-DF28BF7F11E6}">
      <dgm:prSet custT="1"/>
      <dgm:spPr>
        <a:effectLst>
          <a:outerShdw blurRad="50800" dist="38100" dir="2700000" algn="tl" rotWithShape="0">
            <a:prstClr val="black">
              <a:alpha val="40000"/>
            </a:prstClr>
          </a:outerShdw>
        </a:effectLst>
      </dgm:spPr>
      <dgm:t>
        <a:bodyPr tIns="324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దేవుని ఆశీర్వాదాలను పంచుకోవాలనే కోరిక</a:t>
          </a:r>
          <a:br>
            <a:rPr lang="es-ES" sz="2000" b="1" dirty="0">
              <a:effectLst>
                <a:outerShdw blurRad="38100" dist="38100" dir="2700000" algn="tl">
                  <a:srgbClr val="000000">
                    <a:alpha val="43137"/>
                  </a:srgbClr>
                </a:outerShdw>
              </a:effectLst>
              <a:latin typeface="Sree Krushnadevaraya" pitchFamily="2" charset="0"/>
              <a:cs typeface="Sree Krushnadevaraya" pitchFamily="2" charset="0"/>
            </a:rPr>
          </a:b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(2 కొరి. 9:11)</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76DDD60-967A-4C4C-A9F2-719F74099956}" type="parTrans" cxnId="{AB867806-6E46-412B-AD81-2E77777AE251}">
      <dgm:prSet/>
      <dgm:spPr/>
      <dgm:t>
        <a:bodyPr/>
        <a:lstStyle/>
        <a:p>
          <a:endParaRPr lang="es-ES" sz="2000">
            <a:latin typeface="Sree Krushnadevaraya" pitchFamily="2" charset="0"/>
            <a:cs typeface="Sree Krushnadevaraya" pitchFamily="2" charset="0"/>
          </a:endParaRPr>
        </a:p>
      </dgm:t>
    </dgm:pt>
    <dgm:pt modelId="{3232E7C3-B40E-4FE4-9E28-DFCF7A894874}" type="sibTrans" cxnId="{AB867806-6E46-412B-AD81-2E77777AE251}">
      <dgm:prSet/>
      <dgm:spPr/>
      <dgm:t>
        <a:bodyPr/>
        <a:lstStyle/>
        <a:p>
          <a:endParaRPr lang="es-ES" sz="2000">
            <a:latin typeface="Sree Krushnadevaraya" pitchFamily="2" charset="0"/>
            <a:cs typeface="Sree Krushnadevaraya" pitchFamily="2" charset="0"/>
          </a:endParaRPr>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tIns="180000"/>
        <a:lstStyle/>
        <a:p>
          <a:pPr>
            <a:lnSpc>
              <a:spcPct val="50000"/>
            </a:lnSpc>
          </a:pPr>
          <a:r>
            <a:rPr lang="te-IN" sz="2000" b="1" dirty="0">
              <a:latin typeface="Sree Krushnadevaraya" pitchFamily="2" charset="0"/>
              <a:cs typeface="Sree Krushnadevaraya" pitchFamily="2" charset="0"/>
            </a:rPr>
            <a:t>మనం మొదట దేవుని నుండి పొందాము కాబట్టి మనం ఇతరులకు ఇస్తాము</a:t>
          </a:r>
          <a:endParaRPr lang="es-ES" sz="2000" dirty="0">
            <a:latin typeface="Sree Krushnadevaraya" pitchFamily="2" charset="0"/>
            <a:cs typeface="Sree Krushnadevaraya" pitchFamily="2" charset="0"/>
          </a:endParaRPr>
        </a:p>
      </dgm:t>
    </dgm:pt>
    <dgm:pt modelId="{A18631DE-7DFF-4C74-81DF-AE4A1AE042E5}" type="parTrans" cxnId="{4D827E21-F551-4AF7-9230-D939B755C283}">
      <dgm:prSet/>
      <dgm:spPr/>
      <dgm:t>
        <a:bodyPr/>
        <a:lstStyle/>
        <a:p>
          <a:endParaRPr lang="es-ES" sz="2000">
            <a:latin typeface="Sree Krushnadevaraya" pitchFamily="2" charset="0"/>
            <a:cs typeface="Sree Krushnadevaraya" pitchFamily="2" charset="0"/>
          </a:endParaRPr>
        </a:p>
      </dgm:t>
    </dgm:pt>
    <dgm:pt modelId="{87D20412-EA9D-4C15-90D6-602C361A7E90}" type="sibTrans" cxnId="{4D827E21-F551-4AF7-9230-D939B755C283}">
      <dgm:prSet/>
      <dgm:spPr/>
      <dgm:t>
        <a:bodyPr/>
        <a:lstStyle/>
        <a:p>
          <a:endParaRPr lang="es-ES" sz="2000">
            <a:latin typeface="Sree Krushnadevaraya" pitchFamily="2" charset="0"/>
            <a:cs typeface="Sree Krushnadevaraya" pitchFamily="2" charset="0"/>
          </a:endParaRPr>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నిజాయితీగల ప్రేమ </a:t>
          </a:r>
          <a:br>
            <a:rPr lang="es-ES" sz="2000" b="1" dirty="0">
              <a:effectLst>
                <a:outerShdw blurRad="38100" dist="38100" dir="2700000" algn="tl">
                  <a:srgbClr val="000000">
                    <a:alpha val="43137"/>
                  </a:srgbClr>
                </a:outerShdw>
              </a:effectLst>
              <a:latin typeface="Sree Krushnadevaraya" pitchFamily="2" charset="0"/>
              <a:cs typeface="Sree Krushnadevaraya" pitchFamily="2" charset="0"/>
            </a:rPr>
          </a:b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(2 కొరింథీయులు 8:24)</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D4E6BEB9-D66A-4A66-9F59-B4C217E2A399}" type="parTrans" cxnId="{EC55B937-C3CC-42C8-A7F7-FB4F0126C89B}">
      <dgm:prSet/>
      <dgm:spPr/>
      <dgm:t>
        <a:bodyPr/>
        <a:lstStyle/>
        <a:p>
          <a:endParaRPr lang="es-ES" sz="2000">
            <a:latin typeface="Sree Krushnadevaraya" pitchFamily="2" charset="0"/>
            <a:cs typeface="Sree Krushnadevaraya" pitchFamily="2" charset="0"/>
          </a:endParaRPr>
        </a:p>
      </dgm:t>
    </dgm:pt>
    <dgm:pt modelId="{2D4C5BF8-CF1A-473E-8C7F-9D6329521A49}" type="sibTrans" cxnId="{EC55B937-C3CC-42C8-A7F7-FB4F0126C89B}">
      <dgm:prSet/>
      <dgm:spPr/>
      <dgm:t>
        <a:bodyPr/>
        <a:lstStyle/>
        <a:p>
          <a:endParaRPr lang="es-ES" sz="2000">
            <a:latin typeface="Sree Krushnadevaraya" pitchFamily="2" charset="0"/>
            <a:cs typeface="Sree Krushnadevaraya" pitchFamily="2" charset="0"/>
          </a:endParaRPr>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tIns="216000"/>
        <a:lstStyle/>
        <a:p>
          <a:pPr>
            <a:lnSpc>
              <a:spcPct val="50000"/>
            </a:lnSpc>
          </a:pPr>
          <a:r>
            <a:rPr lang="te-IN" sz="2000" b="1" dirty="0">
              <a:latin typeface="Sree Krushnadevaraya" pitchFamily="2" charset="0"/>
              <a:cs typeface="Sree Krushnadevaraya" pitchFamily="2" charset="0"/>
            </a:rPr>
            <a:t>మన హృదయాలలో ప్రేమ నివసిస్తుందని దాతృత్వం రుజువు చేస్తుంది</a:t>
          </a:r>
          <a:endParaRPr lang="es-ES" sz="2000" dirty="0">
            <a:latin typeface="Sree Krushnadevaraya" pitchFamily="2" charset="0"/>
            <a:cs typeface="Sree Krushnadevaraya" pitchFamily="2" charset="0"/>
          </a:endParaRPr>
        </a:p>
      </dgm:t>
    </dgm:pt>
    <dgm:pt modelId="{92856961-50A0-47FA-8D1C-E9A8B37D6405}" type="parTrans" cxnId="{2607810F-3D84-493C-B8B7-1AE156D4A864}">
      <dgm:prSet/>
      <dgm:spPr/>
      <dgm:t>
        <a:bodyPr/>
        <a:lstStyle/>
        <a:p>
          <a:endParaRPr lang="es-ES" sz="2000">
            <a:latin typeface="Sree Krushnadevaraya" pitchFamily="2" charset="0"/>
            <a:cs typeface="Sree Krushnadevaraya" pitchFamily="2" charset="0"/>
          </a:endParaRPr>
        </a:p>
      </dgm:t>
    </dgm:pt>
    <dgm:pt modelId="{CB464246-47F9-4761-94CE-800508A1D20B}" type="sibTrans" cxnId="{2607810F-3D84-493C-B8B7-1AE156D4A864}">
      <dgm:prSet/>
      <dgm:spPr/>
      <dgm:t>
        <a:bodyPr/>
        <a:lstStyle/>
        <a:p>
          <a:endParaRPr lang="es-ES" sz="2000">
            <a:latin typeface="Sree Krushnadevaraya" pitchFamily="2" charset="0"/>
            <a:cs typeface="Sree Krushnadevaraya" pitchFamily="2" charset="0"/>
          </a:endParaRPr>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252000" rIns="76200" bIns="76200" numCol="1" spcCol="1270" anchor="ctr" anchorCtr="0"/>
        <a:lstStyle/>
        <a:p>
          <a:pPr marL="0" lvl="0" indent="0" algn="ctr" defTabSz="889000">
            <a:lnSpc>
              <a:spcPct val="50000"/>
            </a:lnSpc>
            <a:spcBef>
              <a:spcPct val="0"/>
            </a:spcBef>
            <a:spcAft>
              <a:spcPct val="35000"/>
            </a:spcAft>
            <a:buNone/>
          </a:pPr>
          <a:r>
            <a:rPr lang="te-I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rPr>
            <a:t>వారు ఇతరులకు సహాయం చేసే అధికారాన్ని వేడుకున్నారు (2 కొరిం. 8:4)</a:t>
          </a:r>
          <a:endParaRPr lang="e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endParaRPr>
        </a:p>
      </dgm:t>
    </dgm:pt>
    <dgm:pt modelId="{1B591696-A5B2-4F63-8084-B64EBE9F0F8D}" type="parTrans" cxnId="{12BB2F0A-64A6-4D04-905C-3CE1076C9697}">
      <dgm:prSet/>
      <dgm:spPr/>
      <dgm:t>
        <a:bodyPr/>
        <a:lstStyle/>
        <a:p>
          <a:pPr>
            <a:lnSpc>
              <a:spcPct val="50000"/>
            </a:lnSpc>
          </a:pPr>
          <a:endParaRPr lang="es-ES" sz="2000">
            <a:latin typeface="Sree Krushnadevaraya" pitchFamily="2" charset="0"/>
            <a:cs typeface="Sree Krushnadevaraya" pitchFamily="2" charset="0"/>
          </a:endParaRPr>
        </a:p>
      </dgm:t>
    </dgm:pt>
    <dgm:pt modelId="{F225D8A8-4E80-4593-ACDE-A77F2865EE5C}" type="sibTrans" cxnId="{12BB2F0A-64A6-4D04-905C-3CE1076C9697}">
      <dgm:prSet/>
      <dgm:spPr/>
      <dgm:t>
        <a:bodyPr/>
        <a:lstStyle/>
        <a:p>
          <a:pPr>
            <a:lnSpc>
              <a:spcPct val="50000"/>
            </a:lnSpc>
          </a:pPr>
          <a:endParaRPr lang="es-ES" sz="2000">
            <a:latin typeface="Sree Krushnadevaraya" pitchFamily="2" charset="0"/>
            <a:cs typeface="Sree Krushnadevaraya" pitchFamily="2" charset="0"/>
          </a:endParaRPr>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252000" rIns="76200" bIns="76200" numCol="1" spcCol="1270" anchor="ctr" anchorCtr="0"/>
        <a:lstStyle/>
        <a:p>
          <a:pPr marL="0" lvl="0" indent="0" algn="ctr" defTabSz="889000">
            <a:lnSpc>
              <a:spcPct val="50000"/>
            </a:lnSpc>
            <a:spcBef>
              <a:spcPct val="0"/>
            </a:spcBef>
            <a:spcAft>
              <a:spcPct val="35000"/>
            </a:spcAft>
            <a:buNone/>
          </a:pPr>
          <a:r>
            <a:rPr lang="te-I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rPr>
            <a:t>వారి పేదరికంలో, వారు తమ సామర్థ్యానికి మించి ఇచ్చారు (2 కొరిం. 8:2-3)</a:t>
          </a:r>
          <a:endParaRPr lang="e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endParaRPr>
        </a:p>
      </dgm:t>
    </dgm:pt>
    <dgm:pt modelId="{A27BB517-2E4A-4271-8899-F6A4EB35C3E3}" type="parTrans" cxnId="{CB5172A1-A958-4279-B261-1F47BA9A01A6}">
      <dgm:prSet/>
      <dgm:spPr/>
      <dgm:t>
        <a:bodyPr/>
        <a:lstStyle/>
        <a:p>
          <a:pPr>
            <a:lnSpc>
              <a:spcPct val="50000"/>
            </a:lnSpc>
          </a:pPr>
          <a:endParaRPr lang="es-ES" sz="2000">
            <a:latin typeface="Sree Krushnadevaraya" pitchFamily="2" charset="0"/>
            <a:cs typeface="Sree Krushnadevaraya" pitchFamily="2" charset="0"/>
          </a:endParaRPr>
        </a:p>
      </dgm:t>
    </dgm:pt>
    <dgm:pt modelId="{61FB1719-B726-4683-B65D-CECC243ABBFF}" type="sibTrans" cxnId="{CB5172A1-A958-4279-B261-1F47BA9A01A6}">
      <dgm:prSet/>
      <dgm:spPr/>
      <dgm:t>
        <a:bodyPr/>
        <a:lstStyle/>
        <a:p>
          <a:pPr>
            <a:lnSpc>
              <a:spcPct val="50000"/>
            </a:lnSpc>
          </a:pPr>
          <a:endParaRPr lang="es-ES" sz="2000">
            <a:latin typeface="Sree Krushnadevaraya" pitchFamily="2" charset="0"/>
            <a:cs typeface="Sree Krushnadevaraya" pitchFamily="2" charset="0"/>
          </a:endParaRPr>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tIns="252000"/>
        <a:lstStyle/>
        <a:p>
          <a:pPr algn="ct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వారు యేసు కృపను పొందారు</a:t>
          </a:r>
          <a:br>
            <a:rPr lang="es-ES" sz="2000" b="1" dirty="0">
              <a:effectLst>
                <a:outerShdw blurRad="38100" dist="38100" dir="2700000" algn="tl">
                  <a:srgbClr val="000000"/>
                </a:outerShdw>
              </a:effectLst>
              <a:latin typeface="Sree Krushnadevaraya" pitchFamily="2" charset="0"/>
              <a:cs typeface="Sree Krushnadevaraya" pitchFamily="2" charset="0"/>
            </a:rPr>
          </a:br>
          <a:r>
            <a:rPr lang="te-IN" sz="2000" b="1" dirty="0">
              <a:effectLst>
                <a:outerShdw blurRad="38100" dist="38100" dir="2700000" algn="tl">
                  <a:srgbClr val="000000"/>
                </a:outerShdw>
              </a:effectLst>
              <a:latin typeface="Sree Krushnadevaraya" pitchFamily="2" charset="0"/>
              <a:cs typeface="Sree Krushnadevaraya" pitchFamily="2" charset="0"/>
            </a:rPr>
            <a:t>(2 కొరిం. 8:9)</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4A07ED14-25EE-4709-B02C-1F84137F9D34}" type="parTrans" cxnId="{56E03A9E-CE10-4497-93F9-3CA87165FE58}">
      <dgm:prSet/>
      <dgm:spPr/>
      <dgm:t>
        <a:bodyPr/>
        <a:lstStyle/>
        <a:p>
          <a:pPr>
            <a:lnSpc>
              <a:spcPct val="50000"/>
            </a:lnSpc>
          </a:pPr>
          <a:endParaRPr lang="es-ES" sz="2000">
            <a:effectLst>
              <a:outerShdw blurRad="38100" dist="38100" dir="2700000" algn="tl">
                <a:srgbClr val="000000"/>
              </a:outerShdw>
            </a:effectLst>
            <a:latin typeface="Sree Krushnadevaraya" pitchFamily="2" charset="0"/>
            <a:cs typeface="Sree Krushnadevaraya" pitchFamily="2" charset="0"/>
          </a:endParaRPr>
        </a:p>
      </dgm:t>
    </dgm:pt>
    <dgm:pt modelId="{2DF016D6-407E-420F-87D3-80950F17DF30}" type="sibTrans" cxnId="{56E03A9E-CE10-4497-93F9-3CA87165FE58}">
      <dgm:prSet/>
      <dgm:spPr/>
      <dgm:t>
        <a:bodyPr/>
        <a:lstStyle/>
        <a:p>
          <a:pPr>
            <a:lnSpc>
              <a:spcPct val="50000"/>
            </a:lnSpc>
          </a:pPr>
          <a:endParaRPr lang="es-ES" sz="2000">
            <a:effectLst>
              <a:outerShdw blurRad="38100" dist="38100" dir="2700000" algn="tl">
                <a:srgbClr val="000000"/>
              </a:outerShdw>
            </a:effectLst>
            <a:latin typeface="Sree Krushnadevaraya" pitchFamily="2" charset="0"/>
            <a:cs typeface="Sree Krushnadevaraya" pitchFamily="2" charset="0"/>
          </a:endParaRPr>
        </a:p>
      </dgm:t>
    </dgm:pt>
    <dgm:pt modelId="{AAC5AA19-B832-4F86-8EC1-8C512CF607A7}">
      <dgm:prSet custT="1"/>
      <dgm:spPr/>
      <dgm:t>
        <a:bodyPr tIns="252000"/>
        <a:lstStyle/>
        <a:p>
          <a:pPr algn="ct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వారు తమను తాము యేసుకు అప్పగించుకున్నారు (2 కొరిం. 8:5)</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B48365FA-CF80-45D3-89B4-0C3B01C01DB2}" type="parTrans" cxnId="{54611D94-0205-49A5-8FDD-0AD50ACBA980}">
      <dgm:prSet/>
      <dgm:spPr/>
      <dgm:t>
        <a:bodyPr/>
        <a:lstStyle/>
        <a:p>
          <a:pPr>
            <a:lnSpc>
              <a:spcPct val="50000"/>
            </a:lnSpc>
          </a:pPr>
          <a:endParaRPr lang="es-ES" sz="2000">
            <a:effectLst>
              <a:outerShdw blurRad="38100" dist="38100" dir="2700000" algn="tl">
                <a:srgbClr val="000000"/>
              </a:outerShdw>
            </a:effectLst>
            <a:latin typeface="Sree Krushnadevaraya" pitchFamily="2" charset="0"/>
            <a:cs typeface="Sree Krushnadevaraya" pitchFamily="2" charset="0"/>
          </a:endParaRPr>
        </a:p>
      </dgm:t>
    </dgm:pt>
    <dgm:pt modelId="{208ACD5A-480A-40AB-BB39-B77FC5ECDDE6}" type="sibTrans" cxnId="{54611D94-0205-49A5-8FDD-0AD50ACBA980}">
      <dgm:prSet/>
      <dgm:spPr/>
      <dgm:t>
        <a:bodyPr/>
        <a:lstStyle/>
        <a:p>
          <a:pPr>
            <a:lnSpc>
              <a:spcPct val="50000"/>
            </a:lnSpc>
          </a:pPr>
          <a:endParaRPr lang="es-ES" sz="2000">
            <a:effectLst>
              <a:outerShdw blurRad="38100" dist="38100" dir="2700000" algn="tl">
                <a:srgbClr val="000000"/>
              </a:outerShdw>
            </a:effectLst>
            <a:latin typeface="Sree Krushnadevaraya" pitchFamily="2" charset="0"/>
            <a:cs typeface="Sree Krushnadevaraya" pitchFamily="2" charset="0"/>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tIns="252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ఆనందంతో </a:t>
          </a:r>
          <a:br>
            <a:rPr lang="es-ES" sz="2000" b="1" dirty="0">
              <a:effectLst>
                <a:outerShdw blurRad="38100" dist="38100" dir="2700000" algn="tl">
                  <a:srgbClr val="000000"/>
                </a:outerShdw>
              </a:effectLst>
              <a:latin typeface="Sree Krushnadevaraya" pitchFamily="2" charset="0"/>
              <a:cs typeface="Sree Krushnadevaraya" pitchFamily="2" charset="0"/>
            </a:rPr>
          </a:br>
          <a:r>
            <a:rPr lang="te-IN" sz="2000" b="1" dirty="0">
              <a:effectLst>
                <a:outerShdw blurRad="38100" dist="38100" dir="2700000" algn="tl">
                  <a:srgbClr val="000000"/>
                </a:outerShdw>
              </a:effectLst>
              <a:latin typeface="Sree Krushnadevaraya" pitchFamily="2" charset="0"/>
              <a:cs typeface="Sree Krushnadevaraya" pitchFamily="2" charset="0"/>
            </a:rPr>
            <a:t>(2 కొరిం. 8:2)</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DFCE0E90-92F9-4DC5-92F2-75B0CE27066A}" type="parTrans" cxnId="{42508557-9807-459C-87FB-590EABFD0E8C}">
      <dgm:prSet/>
      <dgm:spPr/>
      <dgm:t>
        <a:bodyPr/>
        <a:lstStyle/>
        <a:p>
          <a:pPr>
            <a:lnSpc>
              <a:spcPct val="50000"/>
            </a:lnSpc>
          </a:pPr>
          <a:endParaRPr lang="es-ES" sz="2000">
            <a:latin typeface="Sree Krushnadevaraya" pitchFamily="2" charset="0"/>
            <a:cs typeface="Sree Krushnadevaraya" pitchFamily="2" charset="0"/>
          </a:endParaRPr>
        </a:p>
      </dgm:t>
    </dgm:pt>
    <dgm:pt modelId="{07C64CF1-A234-4CE7-B20C-18B16B60214E}" type="sibTrans" cxnId="{42508557-9807-459C-87FB-590EABFD0E8C}">
      <dgm:prSet/>
      <dgm:spPr/>
      <dgm:t>
        <a:bodyPr/>
        <a:lstStyle/>
        <a:p>
          <a:pPr>
            <a:lnSpc>
              <a:spcPct val="50000"/>
            </a:lnSpc>
          </a:pPr>
          <a:endParaRPr lang="es-ES" sz="2000">
            <a:latin typeface="Sree Krushnadevaraya" pitchFamily="2" charset="0"/>
            <a:cs typeface="Sree Krushnadevaraya" pitchFamily="2" charset="0"/>
          </a:endParaRPr>
        </a:p>
      </dgm:t>
    </dgm:pt>
    <dgm:pt modelId="{B1070523-BDCB-47CC-AEE6-6EEA7AA4B37F}">
      <dgm:prSet custT="1"/>
      <dgm:spPr/>
      <dgm:t>
        <a:bodyPr tIns="396000"/>
        <a:lstStyle/>
        <a:p>
          <a:pPr marL="0" indent="0">
            <a:lnSpc>
              <a:spcPct val="50000"/>
            </a:lnSpc>
            <a:buNone/>
          </a:pPr>
          <a:r>
            <a:rPr lang="te-IN" sz="2400" b="1" dirty="0">
              <a:latin typeface="Sree Krushnadevaraya" pitchFamily="2" charset="0"/>
              <a:cs typeface="Sree Krushnadevaraya" pitchFamily="2" charset="0"/>
            </a:rPr>
            <a:t>ఇవ్వడం వల్ల వాళ్లు సంతోషపడ్డారు</a:t>
          </a:r>
          <a:endParaRPr lang="es-ES" sz="2400" dirty="0">
            <a:latin typeface="Sree Krushnadevaraya" pitchFamily="2" charset="0"/>
            <a:cs typeface="Sree Krushnadevaraya" pitchFamily="2" charset="0"/>
          </a:endParaRPr>
        </a:p>
      </dgm:t>
    </dgm:pt>
    <dgm:pt modelId="{DDED0A49-3C3C-48D6-9D46-4787AD40BC58}" type="parTrans" cxnId="{9CA8B5A4-67DA-4D46-851F-B07EA04260F6}">
      <dgm:prSet/>
      <dgm:spPr/>
      <dgm:t>
        <a:bodyPr/>
        <a:lstStyle/>
        <a:p>
          <a:pPr>
            <a:lnSpc>
              <a:spcPct val="50000"/>
            </a:lnSpc>
          </a:pPr>
          <a:endParaRPr lang="es-ES" sz="2000">
            <a:latin typeface="Sree Krushnadevaraya" pitchFamily="2" charset="0"/>
            <a:cs typeface="Sree Krushnadevaraya" pitchFamily="2" charset="0"/>
          </a:endParaRPr>
        </a:p>
      </dgm:t>
    </dgm:pt>
    <dgm:pt modelId="{24A1A6B8-5FF1-4FA2-8935-A218BEAA273E}" type="sibTrans" cxnId="{9CA8B5A4-67DA-4D46-851F-B07EA04260F6}">
      <dgm:prSet/>
      <dgm:spPr/>
      <dgm:t>
        <a:bodyPr/>
        <a:lstStyle/>
        <a:p>
          <a:pPr>
            <a:lnSpc>
              <a:spcPct val="50000"/>
            </a:lnSpc>
          </a:pPr>
          <a:endParaRPr lang="es-ES" sz="2000">
            <a:latin typeface="Sree Krushnadevaraya" pitchFamily="2" charset="0"/>
            <a:cs typeface="Sree Krushnadevaraya" pitchFamily="2" charset="0"/>
          </a:endParaRPr>
        </a:p>
      </dgm:t>
    </dgm:pt>
    <dgm:pt modelId="{F281C0C5-032F-4C89-89F2-7A66EDE370A2}">
      <dgm:prSet custT="1"/>
      <dgm:spPr/>
      <dgm:t>
        <a:bodyPr tIns="288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దాతృత్వంతో </a:t>
          </a:r>
          <a:br>
            <a:rPr lang="es-ES" sz="2000" b="1" dirty="0">
              <a:effectLst>
                <a:outerShdw blurRad="38100" dist="38100" dir="2700000" algn="tl">
                  <a:srgbClr val="000000"/>
                </a:outerShdw>
              </a:effectLst>
              <a:latin typeface="Sree Krushnadevaraya" pitchFamily="2" charset="0"/>
              <a:cs typeface="Sree Krushnadevaraya" pitchFamily="2" charset="0"/>
            </a:rPr>
          </a:br>
          <a:r>
            <a:rPr lang="te-IN" sz="2000" b="1" dirty="0">
              <a:effectLst>
                <a:outerShdw blurRad="38100" dist="38100" dir="2700000" algn="tl">
                  <a:srgbClr val="000000"/>
                </a:outerShdw>
              </a:effectLst>
              <a:latin typeface="Sree Krushnadevaraya" pitchFamily="2" charset="0"/>
              <a:cs typeface="Sree Krushnadevaraya" pitchFamily="2" charset="0"/>
            </a:rPr>
            <a:t>(2 కొరిం. 8:2)</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2CA2934A-7207-4B16-AA63-7768A16A0856}" type="parTrans" cxnId="{660C4659-001D-4CC9-A463-F25637D5306E}">
      <dgm:prSet/>
      <dgm:spPr/>
      <dgm:t>
        <a:bodyPr/>
        <a:lstStyle/>
        <a:p>
          <a:pPr>
            <a:lnSpc>
              <a:spcPct val="50000"/>
            </a:lnSpc>
          </a:pPr>
          <a:endParaRPr lang="es-ES" sz="2000">
            <a:latin typeface="Sree Krushnadevaraya" pitchFamily="2" charset="0"/>
            <a:cs typeface="Sree Krushnadevaraya" pitchFamily="2" charset="0"/>
          </a:endParaRPr>
        </a:p>
      </dgm:t>
    </dgm:pt>
    <dgm:pt modelId="{0D7FA37F-61BE-4B09-B410-C8AE1F363D32}" type="sibTrans" cxnId="{660C4659-001D-4CC9-A463-F25637D5306E}">
      <dgm:prSet/>
      <dgm:spPr/>
      <dgm:t>
        <a:bodyPr/>
        <a:lstStyle/>
        <a:p>
          <a:pPr>
            <a:lnSpc>
              <a:spcPct val="50000"/>
            </a:lnSpc>
          </a:pPr>
          <a:endParaRPr lang="es-ES" sz="2000">
            <a:latin typeface="Sree Krushnadevaraya" pitchFamily="2" charset="0"/>
            <a:cs typeface="Sree Krushnadevaraya" pitchFamily="2" charset="0"/>
          </a:endParaRPr>
        </a:p>
      </dgm:t>
    </dgm:pt>
    <dgm:pt modelId="{48E5D8B3-DA21-4F50-A190-424A2B2A0F8E}">
      <dgm:prSet custT="1"/>
      <dgm:spPr/>
      <dgm:t>
        <a:bodyPr tIns="324000"/>
        <a:lstStyle/>
        <a:p>
          <a:pPr marL="0" indent="0">
            <a:lnSpc>
              <a:spcPct val="50000"/>
            </a:lnSpc>
            <a:buNone/>
          </a:pPr>
          <a:r>
            <a:rPr lang="te-IN" sz="2400" b="1" dirty="0">
              <a:latin typeface="Sree Krushnadevaraya" pitchFamily="2" charset="0"/>
              <a:cs typeface="Sree Krushnadevaraya" pitchFamily="2" charset="0"/>
            </a:rPr>
            <a:t>వారి పేదరికం ఒక అడ్డంకి కాదు</a:t>
          </a:r>
          <a:endParaRPr lang="es-ES" sz="2400" dirty="0">
            <a:latin typeface="Sree Krushnadevaraya" pitchFamily="2" charset="0"/>
            <a:cs typeface="Sree Krushnadevaraya" pitchFamily="2" charset="0"/>
          </a:endParaRPr>
        </a:p>
      </dgm:t>
    </dgm:pt>
    <dgm:pt modelId="{23CB6C89-49CA-497A-A6BA-240E9729A37C}" type="parTrans" cxnId="{68FC34E0-D2D0-4142-AAEC-9BC28012E163}">
      <dgm:prSet/>
      <dgm:spPr/>
      <dgm:t>
        <a:bodyPr/>
        <a:lstStyle/>
        <a:p>
          <a:pPr>
            <a:lnSpc>
              <a:spcPct val="50000"/>
            </a:lnSpc>
          </a:pPr>
          <a:endParaRPr lang="es-ES" sz="2000">
            <a:latin typeface="Sree Krushnadevaraya" pitchFamily="2" charset="0"/>
            <a:cs typeface="Sree Krushnadevaraya" pitchFamily="2" charset="0"/>
          </a:endParaRPr>
        </a:p>
      </dgm:t>
    </dgm:pt>
    <dgm:pt modelId="{BF1F0B80-3AD8-4900-A70E-A92644B8FC9B}" type="sibTrans" cxnId="{68FC34E0-D2D0-4142-AAEC-9BC28012E163}">
      <dgm:prSet/>
      <dgm:spPr/>
      <dgm:t>
        <a:bodyPr/>
        <a:lstStyle/>
        <a:p>
          <a:pPr>
            <a:lnSpc>
              <a:spcPct val="50000"/>
            </a:lnSpc>
          </a:pPr>
          <a:endParaRPr lang="es-ES" sz="2000">
            <a:latin typeface="Sree Krushnadevaraya" pitchFamily="2" charset="0"/>
            <a:cs typeface="Sree Krushnadevaraya" pitchFamily="2" charset="0"/>
          </a:endParaRPr>
        </a:p>
      </dgm:t>
    </dgm:pt>
    <dgm:pt modelId="{0D5F46A4-3C2D-42A4-8B8F-E8871C2035DD}">
      <dgm:prSet custT="1"/>
      <dgm:spPr>
        <a:solidFill>
          <a:schemeClr val="accent4">
            <a:lumMod val="75000"/>
          </a:schemeClr>
        </a:solidFill>
      </dgm:spPr>
      <dgm:t>
        <a:bodyPr tIns="252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ఆనందంతో </a:t>
          </a:r>
          <a:br>
            <a:rPr lang="es-ES" sz="2000" b="1" dirty="0">
              <a:effectLst>
                <a:outerShdw blurRad="38100" dist="38100" dir="2700000" algn="tl">
                  <a:srgbClr val="000000"/>
                </a:outerShdw>
              </a:effectLst>
              <a:latin typeface="Sree Krushnadevaraya" pitchFamily="2" charset="0"/>
              <a:cs typeface="Sree Krushnadevaraya" pitchFamily="2" charset="0"/>
            </a:rPr>
          </a:br>
          <a:r>
            <a:rPr lang="te-IN" sz="2000" b="1" dirty="0">
              <a:effectLst>
                <a:outerShdw blurRad="38100" dist="38100" dir="2700000" algn="tl">
                  <a:srgbClr val="000000"/>
                </a:outerShdw>
              </a:effectLst>
              <a:latin typeface="Sree Krushnadevaraya" pitchFamily="2" charset="0"/>
              <a:cs typeface="Sree Krushnadevaraya" pitchFamily="2" charset="0"/>
            </a:rPr>
            <a:t>(2 కొరిం. 8:3)</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E917CB5C-22EC-4E6A-9013-987022D0F98C}" type="parTrans" cxnId="{B26BAE67-F131-46A4-9204-146B27F6AA97}">
      <dgm:prSet/>
      <dgm:spPr/>
      <dgm:t>
        <a:bodyPr/>
        <a:lstStyle/>
        <a:p>
          <a:pPr>
            <a:lnSpc>
              <a:spcPct val="50000"/>
            </a:lnSpc>
          </a:pPr>
          <a:endParaRPr lang="es-ES" sz="2000">
            <a:latin typeface="Sree Krushnadevaraya" pitchFamily="2" charset="0"/>
            <a:cs typeface="Sree Krushnadevaraya" pitchFamily="2" charset="0"/>
          </a:endParaRPr>
        </a:p>
      </dgm:t>
    </dgm:pt>
    <dgm:pt modelId="{56322EC5-B0F0-45F0-A8D6-01462636C9B4}" type="sibTrans" cxnId="{B26BAE67-F131-46A4-9204-146B27F6AA97}">
      <dgm:prSet/>
      <dgm:spPr/>
      <dgm:t>
        <a:bodyPr/>
        <a:lstStyle/>
        <a:p>
          <a:pPr>
            <a:lnSpc>
              <a:spcPct val="50000"/>
            </a:lnSpc>
          </a:pPr>
          <a:endParaRPr lang="es-ES" sz="2000">
            <a:latin typeface="Sree Krushnadevaraya" pitchFamily="2" charset="0"/>
            <a:cs typeface="Sree Krushnadevaraya" pitchFamily="2" charset="0"/>
          </a:endParaRPr>
        </a:p>
      </dgm:t>
    </dgm:pt>
    <dgm:pt modelId="{C6CED19A-327E-42D7-ABDF-74FB54B6E93C}">
      <dgm:prSet custT="1"/>
      <dgm:spPr/>
      <dgm:t>
        <a:bodyPr tIns="324000"/>
        <a:lstStyle/>
        <a:p>
          <a:pPr marL="0" indent="0">
            <a:lnSpc>
              <a:spcPct val="50000"/>
            </a:lnSpc>
            <a:buNone/>
          </a:pPr>
          <a:r>
            <a:rPr lang="te-IN" sz="2400" b="1" dirty="0">
              <a:latin typeface="Sree Krushnadevaraya" pitchFamily="2" charset="0"/>
              <a:cs typeface="Sree Krushnadevaraya" pitchFamily="2" charset="0"/>
            </a:rPr>
            <a:t>వారు దానిని స్వచ్ఛందంగా మరియు ఆకస్మికంగా చేసారు</a:t>
          </a:r>
          <a:endParaRPr lang="es-ES" sz="2400" dirty="0">
            <a:latin typeface="Sree Krushnadevaraya" pitchFamily="2" charset="0"/>
            <a:cs typeface="Sree Krushnadevaraya" pitchFamily="2" charset="0"/>
          </a:endParaRPr>
        </a:p>
      </dgm:t>
    </dgm:pt>
    <dgm:pt modelId="{F8BF204F-0248-44F1-980F-40B8D620134B}" type="parTrans" cxnId="{9BFE7A2B-6E54-4F6E-B74A-76B17275360C}">
      <dgm:prSet/>
      <dgm:spPr/>
      <dgm:t>
        <a:bodyPr/>
        <a:lstStyle/>
        <a:p>
          <a:pPr>
            <a:lnSpc>
              <a:spcPct val="50000"/>
            </a:lnSpc>
          </a:pPr>
          <a:endParaRPr lang="es-ES" sz="2000">
            <a:latin typeface="Sree Krushnadevaraya" pitchFamily="2" charset="0"/>
            <a:cs typeface="Sree Krushnadevaraya" pitchFamily="2" charset="0"/>
          </a:endParaRPr>
        </a:p>
      </dgm:t>
    </dgm:pt>
    <dgm:pt modelId="{22909C08-E461-418A-A952-9162B721B87A}" type="sibTrans" cxnId="{9BFE7A2B-6E54-4F6E-B74A-76B17275360C}">
      <dgm:prSet/>
      <dgm:spPr/>
      <dgm:t>
        <a:bodyPr/>
        <a:lstStyle/>
        <a:p>
          <a:pPr>
            <a:lnSpc>
              <a:spcPct val="50000"/>
            </a:lnSpc>
          </a:pPr>
          <a:endParaRPr lang="es-ES" sz="2000">
            <a:latin typeface="Sree Krushnadevaraya" pitchFamily="2" charset="0"/>
            <a:cs typeface="Sree Krushnadevaraya" pitchFamily="2" charset="0"/>
          </a:endParaRPr>
        </a:p>
      </dgm:t>
    </dgm:pt>
    <dgm:pt modelId="{32AFA983-6646-4F19-B161-EA656C5A0D66}">
      <dgm:prSet custT="1"/>
      <dgm:spPr/>
      <dgm:t>
        <a:bodyPr tIns="252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ఒక ప్రత్యేక హక్కుగా </a:t>
          </a:r>
          <a:br>
            <a:rPr lang="es-ES" sz="2000" b="1" dirty="0">
              <a:effectLst>
                <a:outerShdw blurRad="38100" dist="38100" dir="2700000" algn="tl">
                  <a:srgbClr val="000000"/>
                </a:outerShdw>
              </a:effectLst>
              <a:latin typeface="Sree Krushnadevaraya" pitchFamily="2" charset="0"/>
              <a:cs typeface="Sree Krushnadevaraya" pitchFamily="2" charset="0"/>
            </a:rPr>
          </a:br>
          <a:r>
            <a:rPr lang="te-IN" sz="2000" b="1" dirty="0">
              <a:effectLst>
                <a:outerShdw blurRad="38100" dist="38100" dir="2700000" algn="tl">
                  <a:srgbClr val="000000"/>
                </a:outerShdw>
              </a:effectLst>
              <a:latin typeface="Sree Krushnadevaraya" pitchFamily="2" charset="0"/>
              <a:cs typeface="Sree Krushnadevaraya" pitchFamily="2" charset="0"/>
            </a:rPr>
            <a:t>(2 కొరిం. 8:4)</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38D1D942-7554-4AB0-A703-11AB1570DFB8}" type="parTrans" cxnId="{D2B026EE-BA10-4B71-925D-9451A416C33D}">
      <dgm:prSet/>
      <dgm:spPr/>
      <dgm:t>
        <a:bodyPr/>
        <a:lstStyle/>
        <a:p>
          <a:pPr>
            <a:lnSpc>
              <a:spcPct val="50000"/>
            </a:lnSpc>
          </a:pPr>
          <a:endParaRPr lang="es-ES" sz="2000">
            <a:latin typeface="Sree Krushnadevaraya" pitchFamily="2" charset="0"/>
            <a:cs typeface="Sree Krushnadevaraya" pitchFamily="2" charset="0"/>
          </a:endParaRPr>
        </a:p>
      </dgm:t>
    </dgm:pt>
    <dgm:pt modelId="{4868C2C8-DDC7-441D-A4A4-54E896A3E2C6}" type="sibTrans" cxnId="{D2B026EE-BA10-4B71-925D-9451A416C33D}">
      <dgm:prSet/>
      <dgm:spPr/>
      <dgm:t>
        <a:bodyPr/>
        <a:lstStyle/>
        <a:p>
          <a:pPr>
            <a:lnSpc>
              <a:spcPct val="50000"/>
            </a:lnSpc>
          </a:pPr>
          <a:endParaRPr lang="es-ES" sz="2000">
            <a:latin typeface="Sree Krushnadevaraya" pitchFamily="2" charset="0"/>
            <a:cs typeface="Sree Krushnadevaraya" pitchFamily="2" charset="0"/>
          </a:endParaRPr>
        </a:p>
      </dgm:t>
    </dgm:pt>
    <dgm:pt modelId="{E29C8116-894C-4A1A-B59E-97D935F28F0A}">
      <dgm:prSet custT="1"/>
      <dgm:spPr/>
      <dgm:t>
        <a:bodyPr tIns="360000"/>
        <a:lstStyle/>
        <a:p>
          <a:pPr marL="0" indent="0">
            <a:lnSpc>
              <a:spcPct val="50000"/>
            </a:lnSpc>
            <a:buNone/>
          </a:pPr>
          <a:r>
            <a:rPr lang="te-IN" sz="1800" b="1" dirty="0">
              <a:latin typeface="Sree Krushnadevaraya" pitchFamily="2" charset="0"/>
              <a:cs typeface="Sree Krushnadevaraya" pitchFamily="2" charset="0"/>
            </a:rPr>
            <a:t>దేవునిపట్ల, చర్చిపట్ల తమకున్న ప్రేమను చూపించడానికి ఈ చర్య వారికి అవకాశం ఇచ్చింది</a:t>
          </a:r>
          <a:endParaRPr lang="es-ES" sz="1800" dirty="0">
            <a:latin typeface="Sree Krushnadevaraya" pitchFamily="2" charset="0"/>
            <a:cs typeface="Sree Krushnadevaraya" pitchFamily="2" charset="0"/>
          </a:endParaRPr>
        </a:p>
      </dgm:t>
    </dgm:pt>
    <dgm:pt modelId="{43F6240A-9BBC-4718-A0E1-D4A551824EB9}" type="parTrans" cxnId="{B424D7DB-24DF-41AE-9A68-E6F4094CA0C5}">
      <dgm:prSet/>
      <dgm:spPr/>
      <dgm:t>
        <a:bodyPr/>
        <a:lstStyle/>
        <a:p>
          <a:pPr>
            <a:lnSpc>
              <a:spcPct val="50000"/>
            </a:lnSpc>
          </a:pPr>
          <a:endParaRPr lang="es-ES" sz="2000">
            <a:latin typeface="Sree Krushnadevaraya" pitchFamily="2" charset="0"/>
            <a:cs typeface="Sree Krushnadevaraya" pitchFamily="2" charset="0"/>
          </a:endParaRPr>
        </a:p>
      </dgm:t>
    </dgm:pt>
    <dgm:pt modelId="{E9E61A4D-A23A-440F-A111-D8732A1C56EA}" type="sibTrans" cxnId="{B424D7DB-24DF-41AE-9A68-E6F4094CA0C5}">
      <dgm:prSet/>
      <dgm:spPr/>
      <dgm:t>
        <a:bodyPr/>
        <a:lstStyle/>
        <a:p>
          <a:pPr>
            <a:lnSpc>
              <a:spcPct val="50000"/>
            </a:lnSpc>
          </a:pPr>
          <a:endParaRPr lang="es-ES" sz="2000">
            <a:latin typeface="Sree Krushnadevaraya" pitchFamily="2" charset="0"/>
            <a:cs typeface="Sree Krushnadevaraya" pitchFamily="2" charset="0"/>
          </a:endParaRPr>
        </a:p>
      </dgm:t>
    </dgm:pt>
    <dgm:pt modelId="{4F9BCE69-1DAD-4704-BB0B-17A91B079FD6}">
      <dgm:prSet custT="1"/>
      <dgm:spPr/>
      <dgm:t>
        <a:bodyPr tIns="324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అంకితభావంతో </a:t>
          </a:r>
          <a:br>
            <a:rPr lang="es-ES" sz="2000" b="1" dirty="0">
              <a:effectLst>
                <a:outerShdw blurRad="38100" dist="38100" dir="2700000" algn="tl">
                  <a:srgbClr val="000000"/>
                </a:outerShdw>
              </a:effectLst>
              <a:latin typeface="Sree Krushnadevaraya" pitchFamily="2" charset="0"/>
              <a:cs typeface="Sree Krushnadevaraya" pitchFamily="2" charset="0"/>
            </a:rPr>
          </a:br>
          <a:r>
            <a:rPr lang="te-IN" sz="2000" b="1" dirty="0">
              <a:effectLst>
                <a:outerShdw blurRad="38100" dist="38100" dir="2700000" algn="tl">
                  <a:srgbClr val="000000"/>
                </a:outerShdw>
              </a:effectLst>
              <a:latin typeface="Sree Krushnadevaraya" pitchFamily="2" charset="0"/>
              <a:cs typeface="Sree Krushnadevaraya" pitchFamily="2" charset="0"/>
            </a:rPr>
            <a:t>(2 కొరిం. 8:5)</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1EDFBCE9-FA63-48C3-8AED-F86A0A910566}" type="parTrans" cxnId="{D033C92E-ACC0-4414-B5AE-6F93C3D24013}">
      <dgm:prSet/>
      <dgm:spPr/>
      <dgm:t>
        <a:bodyPr/>
        <a:lstStyle/>
        <a:p>
          <a:pPr>
            <a:lnSpc>
              <a:spcPct val="50000"/>
            </a:lnSpc>
          </a:pPr>
          <a:endParaRPr lang="es-ES" sz="2000">
            <a:latin typeface="Sree Krushnadevaraya" pitchFamily="2" charset="0"/>
            <a:cs typeface="Sree Krushnadevaraya" pitchFamily="2" charset="0"/>
          </a:endParaRPr>
        </a:p>
      </dgm:t>
    </dgm:pt>
    <dgm:pt modelId="{9B6713D9-739D-4B32-A711-86EF487D6263}" type="sibTrans" cxnId="{D033C92E-ACC0-4414-B5AE-6F93C3D24013}">
      <dgm:prSet/>
      <dgm:spPr/>
      <dgm:t>
        <a:bodyPr/>
        <a:lstStyle/>
        <a:p>
          <a:pPr>
            <a:lnSpc>
              <a:spcPct val="50000"/>
            </a:lnSpc>
          </a:pPr>
          <a:endParaRPr lang="es-ES" sz="2000">
            <a:latin typeface="Sree Krushnadevaraya" pitchFamily="2" charset="0"/>
            <a:cs typeface="Sree Krushnadevaraya" pitchFamily="2" charset="0"/>
          </a:endParaRPr>
        </a:p>
      </dgm:t>
    </dgm:pt>
    <dgm:pt modelId="{C8942D97-E60E-4DEB-9D5E-664E0CBBA18D}">
      <dgm:prSet custT="1"/>
      <dgm:spPr/>
      <dgm:t>
        <a:bodyPr tIns="288000"/>
        <a:lstStyle/>
        <a:p>
          <a:pPr marL="0" indent="0">
            <a:lnSpc>
              <a:spcPct val="50000"/>
            </a:lnSpc>
            <a:buNone/>
          </a:pPr>
          <a:r>
            <a:rPr lang="te-IN" sz="2000" b="1" dirty="0">
              <a:latin typeface="Sree Krushnadevaraya" pitchFamily="2" charset="0"/>
              <a:cs typeface="Sree Krushnadevaraya" pitchFamily="2" charset="0"/>
            </a:rPr>
            <a:t>దేవుని పట్ల ఆయనకున్న భక్తి ఇతరుల పట్ల ఆయనకున్న భక్తికి దారితీసింది</a:t>
          </a:r>
          <a:endParaRPr lang="es-ES" sz="2000" dirty="0">
            <a:latin typeface="Sree Krushnadevaraya" pitchFamily="2" charset="0"/>
            <a:cs typeface="Sree Krushnadevaraya" pitchFamily="2" charset="0"/>
          </a:endParaRPr>
        </a:p>
      </dgm:t>
    </dgm:pt>
    <dgm:pt modelId="{B626CDBC-348B-4B5F-B5F7-CDB413112F77}" type="parTrans" cxnId="{A222AD77-A280-4D9B-863E-BC6A8E1746A6}">
      <dgm:prSet/>
      <dgm:spPr/>
      <dgm:t>
        <a:bodyPr/>
        <a:lstStyle/>
        <a:p>
          <a:pPr>
            <a:lnSpc>
              <a:spcPct val="50000"/>
            </a:lnSpc>
          </a:pPr>
          <a:endParaRPr lang="es-ES" sz="2000">
            <a:latin typeface="Sree Krushnadevaraya" pitchFamily="2" charset="0"/>
            <a:cs typeface="Sree Krushnadevaraya" pitchFamily="2" charset="0"/>
          </a:endParaRPr>
        </a:p>
      </dgm:t>
    </dgm:pt>
    <dgm:pt modelId="{F35BBB77-08D8-4791-A6FB-E19C994E10A6}" type="sibTrans" cxnId="{A222AD77-A280-4D9B-863E-BC6A8E1746A6}">
      <dgm:prSet/>
      <dgm:spPr/>
      <dgm:t>
        <a:bodyPr/>
        <a:lstStyle/>
        <a:p>
          <a:pPr>
            <a:lnSpc>
              <a:spcPct val="50000"/>
            </a:lnSpc>
          </a:pPr>
          <a:endParaRPr lang="es-ES" sz="2000">
            <a:latin typeface="Sree Krushnadevaraya" pitchFamily="2" charset="0"/>
            <a:cs typeface="Sree Krushnadevaraya" pitchFamily="2" charset="0"/>
          </a:endParaRPr>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custScaleX="101354">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tIns="432000" anchor="b"/>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యూదు సంఘాలు</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C2782E7-0054-4A2B-8A87-A5D716432105}" type="parTrans" cxnId="{125911DD-CC9C-458B-A7CB-88A5242ADBDC}">
      <dgm:prSet/>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1BF316DC-45BF-4E3B-998D-C2E416CDC6C9}" type="sibTrans" cxnId="{125911DD-CC9C-458B-A7CB-88A5242ADBDC}">
      <dgm:prSet/>
      <dgm:spPr>
        <a:ln w="28575">
          <a:solidFill>
            <a:schemeClr val="tx1"/>
          </a:solidFill>
        </a:ln>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8466BC56-73BF-4D20-8986-86ACE85173A2}">
      <dgm:prSet phldrT="[Texto]" phldr="0" custT="1"/>
      <dgm:spPr>
        <a:solidFill>
          <a:srgbClr val="007CA8"/>
        </a:solidFill>
      </dgm:spPr>
      <dgm:t>
        <a:bodyPr tIns="288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వారు సువార్తను తీసుకువెళతారు</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D9A4BBE-9B2A-4644-8115-230A7CBE74B2}" type="parTrans" cxnId="{3F0B812C-FC9C-45E8-A1F8-16728525ED00}">
      <dgm:prSet/>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938B6AA-4BF7-41D2-8E13-F84A919CEADD}" type="sibTrans" cxnId="{3F0B812C-FC9C-45E8-A1F8-16728525ED00}">
      <dgm:prSet/>
      <dgm:spPr>
        <a:ln w="28575">
          <a:solidFill>
            <a:schemeClr val="tx1"/>
          </a:solidFill>
        </a:ln>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4B59420-38D6-455F-86E2-3D3BC8213632}">
      <dgm:prSet phldrT="[Texto]" phldr="0" custT="1"/>
      <dgm:spPr>
        <a:solidFill>
          <a:srgbClr val="D60093"/>
        </a:solidFill>
      </dgm:spPr>
      <dgm:t>
        <a:bodyPr tIns="288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అన్యజనుల సంఘాలు</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DE201EA4-3754-418E-BC8D-45850BE40E35}" type="parTrans" cxnId="{6B699207-81B0-4FF1-9218-4D96B9279392}">
      <dgm:prSet/>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AD32804-8BCD-495A-BBA4-E5FD7B0AFED1}" type="sibTrans" cxnId="{6B699207-81B0-4FF1-9218-4D96B9279392}">
      <dgm:prSet/>
      <dgm:spPr>
        <a:ln w="28575">
          <a:solidFill>
            <a:schemeClr val="tx1"/>
          </a:solidFill>
        </a:ln>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82F6AE6-D306-4722-A731-3B3BEE4F59EF}">
      <dgm:prSet phldrT="[Texto]" phldr="0" custT="1"/>
      <dgm:spPr>
        <a:solidFill>
          <a:srgbClr val="808000"/>
        </a:solidFill>
      </dgm:spPr>
      <dgm:t>
        <a:bodyPr tIns="216000"/>
        <a:lstStyle/>
        <a:p>
          <a:pPr>
            <a:lnSpc>
              <a:spcPct val="50000"/>
            </a:lnSpc>
          </a:pPr>
          <a:r>
            <a:rPr lang="te-IN" sz="1600" b="1" dirty="0">
              <a:effectLst>
                <a:outerShdw blurRad="38100" dist="38100" dir="2700000" algn="tl">
                  <a:srgbClr val="000000">
                    <a:alpha val="43137"/>
                  </a:srgbClr>
                </a:outerShdw>
              </a:effectLst>
              <a:latin typeface="Sree Krushnadevaraya" pitchFamily="2" charset="0"/>
              <a:cs typeface="Sree Krushnadevaraya" pitchFamily="2" charset="0"/>
            </a:rPr>
            <a:t>వారు తమ వనరులతో సహాయం చేస్తారు</a:t>
          </a:r>
          <a:endParaRPr lang="en" sz="16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7276E7B-7B05-49F7-B9A9-433B867E15D3}" type="parTrans" cxnId="{95B88C35-2C36-4810-A687-F7148D973431}">
      <dgm:prSet/>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87C3BB8-38A7-43B3-B1F3-643EAA21ECA4}" type="sibTrans" cxnId="{95B88C35-2C36-4810-A687-F7148D973431}">
      <dgm:prSet/>
      <dgm:spPr>
        <a:ln w="28575">
          <a:solidFill>
            <a:schemeClr val="tx1"/>
          </a:solidFill>
        </a:ln>
      </dgm:spPr>
      <dgm:t>
        <a:bodyPr/>
        <a:lstStyle/>
        <a:p>
          <a:pPr>
            <a:lnSpc>
              <a:spcPct val="5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tIns="216000"/>
        <a:lstStyle/>
        <a:p>
          <a:r>
            <a:rPr lang="te-IN" sz="1800" b="1" dirty="0">
              <a:effectLst>
                <a:outerShdw blurRad="38100" dist="38100" dir="2700000" algn="tl">
                  <a:srgbClr val="000000"/>
                </a:outerShdw>
              </a:effectLst>
              <a:latin typeface="Sree Krushnadevaraya" pitchFamily="2" charset="0"/>
              <a:cs typeface="Sree Krushnadevaraya" pitchFamily="2" charset="0"/>
            </a:rPr>
            <a:t>స్థానిక</a:t>
          </a:r>
          <a:br>
            <a:rPr lang="es-ES" sz="1800" b="1" dirty="0">
              <a:effectLst>
                <a:outerShdw blurRad="38100" dist="38100" dir="2700000" algn="tl">
                  <a:srgbClr val="000000"/>
                </a:outerShdw>
              </a:effectLst>
              <a:latin typeface="Sree Krushnadevaraya" pitchFamily="2" charset="0"/>
              <a:cs typeface="Sree Krushnadevaraya" pitchFamily="2" charset="0"/>
            </a:rPr>
          </a:br>
          <a:r>
            <a:rPr lang="te-IN" sz="1800" b="1" dirty="0">
              <a:effectLst>
                <a:outerShdw blurRad="38100" dist="38100" dir="2700000" algn="tl">
                  <a:srgbClr val="000000">
                    <a:alpha val="43137"/>
                  </a:srgbClr>
                </a:outerShdw>
              </a:effectLst>
              <a:latin typeface="Sree Krushnadevaraya" pitchFamily="2" charset="0"/>
              <a:cs typeface="Sree Krushnadevaraya" pitchFamily="2" charset="0"/>
            </a:rPr>
            <a:t>సంఘాలు</a:t>
          </a:r>
          <a:endParaRPr lang="en" sz="1800" b="1" dirty="0">
            <a:effectLst>
              <a:outerShdw blurRad="38100" dist="38100" dir="2700000" algn="tl">
                <a:srgbClr val="000000"/>
              </a:outerShdw>
            </a:effectLst>
            <a:latin typeface="Sree Krushnadevaraya" pitchFamily="2" charset="0"/>
            <a:cs typeface="Sree Krushnadevaraya" pitchFamily="2" charset="0"/>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1ADE4262-5557-4D7B-AAD0-71916DE40C96}">
      <dgm:prSet phldrT="[Texto]" phldr="0" custT="1"/>
      <dgm:spPr/>
      <dgm:t>
        <a:bodyPr tIns="144000"/>
        <a:lstStyle/>
        <a:p>
          <a:r>
            <a:rPr lang="te-IN" sz="1800" b="1" dirty="0">
              <a:effectLst>
                <a:outerShdw blurRad="38100" dist="38100" dir="2700000" algn="tl">
                  <a:srgbClr val="000000"/>
                </a:outerShdw>
              </a:effectLst>
              <a:latin typeface="Sree Krushnadevaraya" pitchFamily="2" charset="0"/>
              <a:cs typeface="Sree Krushnadevaraya" pitchFamily="2" charset="0"/>
            </a:rPr>
            <a:t>జనరల్ కాన్ఫరెన్స్</a:t>
          </a:r>
          <a:endParaRPr lang="en" sz="1800" b="1" dirty="0">
            <a:effectLst>
              <a:outerShdw blurRad="38100" dist="38100" dir="2700000" algn="tl">
                <a:srgbClr val="000000"/>
              </a:outerShdw>
            </a:effectLst>
            <a:latin typeface="Sree Krushnadevaraya" pitchFamily="2" charset="0"/>
            <a:cs typeface="Sree Krushnadevaraya" pitchFamily="2" charset="0"/>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1A396378-DEC4-46FF-86EB-44D43B693685}">
      <dgm:prSet phldrT="[Texto]" phldr="0" custT="1"/>
      <dgm:spPr/>
      <dgm:t>
        <a:bodyPr tIns="1116000" anchor="b"/>
        <a:lstStyle/>
        <a:p>
          <a:pPr algn="ctr">
            <a:lnSpc>
              <a:spcPct val="50000"/>
            </a:lnSpc>
          </a:pPr>
          <a:r>
            <a:rPr lang="te-IN" sz="1800" b="1" dirty="0">
              <a:effectLst>
                <a:outerShdw blurRad="38100" dist="38100" dir="2700000" algn="tl">
                  <a:srgbClr val="000000"/>
                </a:outerShdw>
              </a:effectLst>
              <a:latin typeface="Sree Krushnadevaraya" pitchFamily="2" charset="0"/>
              <a:cs typeface="Sree Krushnadevaraya" pitchFamily="2" charset="0"/>
            </a:rPr>
            <a:t>కాన్ఫరెన్స్, మిషన్, యూనియన్</a:t>
          </a:r>
          <a:endParaRPr lang="en" sz="1800" b="1" dirty="0">
            <a:effectLst>
              <a:outerShdw blurRad="38100" dist="38100" dir="2700000" algn="tl">
                <a:srgbClr val="000000"/>
              </a:outerShdw>
            </a:effectLst>
            <a:latin typeface="Sree Krushnadevaraya" pitchFamily="2" charset="0"/>
            <a:cs typeface="Sree Krushnadevaraya" pitchFamily="2" charset="0"/>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1C4774FB-014D-4309-9978-4EFA3A7597D9}">
      <dgm:prSet phldrT="[Texto]" phldr="0" custT="1"/>
      <dgm:spPr/>
      <dgm:t>
        <a:bodyPr/>
        <a:lstStyle/>
        <a:p>
          <a:r>
            <a:rPr lang="te-IN" sz="1800" b="1" dirty="0">
              <a:effectLst>
                <a:outerShdw blurRad="38100" dist="38100" dir="2700000" algn="tl">
                  <a:srgbClr val="000000"/>
                </a:outerShdw>
              </a:effectLst>
              <a:latin typeface="Sree Krushnadevaraya" pitchFamily="2" charset="0"/>
              <a:cs typeface="Sree Krushnadevaraya" pitchFamily="2" charset="0"/>
            </a:rPr>
            <a:t>డివిజన్</a:t>
          </a:r>
          <a:endParaRPr lang="en" sz="1800" b="1" dirty="0">
            <a:effectLst>
              <a:outerShdw blurRad="38100" dist="38100" dir="2700000" algn="tl">
                <a:srgbClr val="000000"/>
              </a:outerShdw>
            </a:effectLst>
            <a:latin typeface="Sree Krushnadevaraya" pitchFamily="2" charset="0"/>
            <a:cs typeface="Sree Krushnadevaraya" pitchFamily="2" charset="0"/>
          </a:endParaRP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latin typeface="Sree Krushnadevaraya" pitchFamily="2" charset="0"/>
            <a:cs typeface="Sree Krushnadevaraya" pitchFamily="2" charset="0"/>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50000"/>
            </a:lnSpc>
            <a:spcBef>
              <a:spcPct val="0"/>
            </a:spcBef>
            <a:spcAft>
              <a:spcPct val="35000"/>
            </a:spcAft>
            <a:buNone/>
            <a:defRPr b="1"/>
          </a:pPr>
          <a:r>
            <a:rPr lang="te-IN" sz="2000" b="1" kern="1200" dirty="0">
              <a:solidFill>
                <a:srgbClr val="745E00"/>
              </a:solidFill>
              <a:latin typeface="Sree Krushnadevaraya" pitchFamily="2" charset="0"/>
              <a:cs typeface="Sree Krushnadevaraya" pitchFamily="2" charset="0"/>
            </a:rPr>
            <a:t>అతను ధనవంతుడు అయినప్పటికీ, అతను పేదవాడు అయ్యాడు (2 కొరింథీయులు 8:9)</a:t>
          </a:r>
          <a:endParaRPr lang="es-ES" sz="2000" kern="1200" dirty="0">
            <a:solidFill>
              <a:srgbClr val="745E00"/>
            </a:solidFill>
            <a:latin typeface="Sree Krushnadevaraya" pitchFamily="2" charset="0"/>
            <a:cs typeface="Sree Krushnadevaraya" pitchFamily="2" charset="0"/>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50000"/>
            </a:lnSpc>
            <a:spcBef>
              <a:spcPct val="0"/>
            </a:spcBef>
            <a:spcAft>
              <a:spcPct val="35000"/>
            </a:spcAft>
            <a:buNone/>
            <a:defRPr b="1"/>
          </a:pPr>
          <a:r>
            <a:rPr lang="te-IN" sz="2000" b="1" kern="1200" dirty="0">
              <a:solidFill>
                <a:srgbClr val="208438"/>
              </a:solidFill>
              <a:latin typeface="Sree Krushnadevaraya" pitchFamily="2" charset="0"/>
              <a:cs typeface="Sree Krushnadevaraya" pitchFamily="2" charset="0"/>
            </a:rPr>
            <a:t>భూమ్మీద జీవించడానికి పరలోకాన్ని విడిచిపెట్టాడు</a:t>
          </a:r>
          <a:endParaRPr lang="es-ES" sz="2000" kern="1200" dirty="0">
            <a:solidFill>
              <a:srgbClr val="208438"/>
            </a:solidFill>
            <a:latin typeface="Sree Krushnadevaraya" pitchFamily="2" charset="0"/>
            <a:cs typeface="Sree Krushnadevaraya" pitchFamily="2" charset="0"/>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50000"/>
            </a:lnSpc>
            <a:spcBef>
              <a:spcPct val="0"/>
            </a:spcBef>
            <a:spcAft>
              <a:spcPct val="35000"/>
            </a:spcAft>
            <a:buNone/>
          </a:pPr>
          <a:r>
            <a:rPr lang="te-IN" sz="2000" b="1" kern="1200" dirty="0">
              <a:solidFill>
                <a:schemeClr val="tx2">
                  <a:lumMod val="75000"/>
                </a:schemeClr>
              </a:solidFill>
              <a:latin typeface="Sree Krushnadevaraya" pitchFamily="2" charset="0"/>
              <a:cs typeface="Sree Krushnadevaraya" pitchFamily="2" charset="0"/>
            </a:rPr>
            <a:t>అతను వడ్రంగి కావడానికి విశ్వాన్ని పాలించడం మానేశాడు</a:t>
          </a:r>
          <a:endParaRPr lang="en-IN" sz="2000" b="1" kern="1200" dirty="0">
            <a:solidFill>
              <a:schemeClr val="tx2">
                <a:lumMod val="75000"/>
              </a:schemeClr>
            </a:solidFill>
            <a:latin typeface="Sree Krushnadevaraya" pitchFamily="2" charset="0"/>
            <a:cs typeface="Sree Krushnadevaraya" pitchFamily="2" charset="0"/>
          </a:endParaRPr>
        </a:p>
        <a:p>
          <a:pPr marL="0" lvl="0" indent="0" algn="l" defTabSz="889000">
            <a:lnSpc>
              <a:spcPct val="50000"/>
            </a:lnSpc>
            <a:spcBef>
              <a:spcPct val="0"/>
            </a:spcBef>
            <a:spcAft>
              <a:spcPct val="35000"/>
            </a:spcAft>
            <a:buNone/>
            <a:defRPr b="1"/>
          </a:pPr>
          <a:endParaRPr lang="es-ES" sz="2000" kern="1200" dirty="0">
            <a:solidFill>
              <a:schemeClr val="tx2">
                <a:lumMod val="75000"/>
              </a:schemeClr>
            </a:solidFill>
            <a:latin typeface="Sree Krushnadevaraya" pitchFamily="2" charset="0"/>
            <a:cs typeface="Sree Krushnadevaraya" pitchFamily="2" charset="0"/>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50000"/>
            </a:lnSpc>
            <a:spcBef>
              <a:spcPct val="0"/>
            </a:spcBef>
            <a:spcAft>
              <a:spcPct val="35000"/>
            </a:spcAft>
            <a:buNone/>
            <a:defRPr b="1"/>
          </a:pPr>
          <a:r>
            <a:rPr lang="te-IN" sz="2000" b="1" kern="1200" dirty="0">
              <a:solidFill>
                <a:srgbClr val="1C97A8"/>
              </a:solidFill>
              <a:latin typeface="Sree Krushnadevaraya" pitchFamily="2" charset="0"/>
              <a:cs typeface="Sree Krushnadevaraya" pitchFamily="2" charset="0"/>
            </a:rPr>
            <a:t>అతను శత్రు భూభాగంలో నివసించడానికి సురక్షితమైన స్థలాన్ని విడిచిపెట్టాడు</a:t>
          </a:r>
          <a:endParaRPr lang="es-ES" sz="2000" kern="1200" dirty="0">
            <a:solidFill>
              <a:srgbClr val="1C97A8"/>
            </a:solidFill>
            <a:latin typeface="Sree Krushnadevaraya" pitchFamily="2" charset="0"/>
            <a:cs typeface="Sree Krushnadevaraya" pitchFamily="2" charset="0"/>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50000"/>
            </a:lnSpc>
            <a:spcBef>
              <a:spcPct val="0"/>
            </a:spcBef>
            <a:spcAft>
              <a:spcPct val="35000"/>
            </a:spcAft>
            <a:buNone/>
            <a:defRPr b="1"/>
          </a:pPr>
          <a:r>
            <a:rPr lang="te-IN" sz="2000" b="1" kern="1200" dirty="0">
              <a:solidFill>
                <a:schemeClr val="accent5">
                  <a:lumMod val="75000"/>
                </a:schemeClr>
              </a:solidFill>
              <a:latin typeface="Sree Krushnadevaraya" pitchFamily="2" charset="0"/>
              <a:cs typeface="Sree Krushnadevaraya" pitchFamily="2" charset="0"/>
            </a:rPr>
            <a:t>అతను రాజ కిరీటాన్ని ముళ్ల కిరీటంగా మార్చుకున్నాడు</a:t>
          </a:r>
          <a:endParaRPr lang="es-ES" sz="2000" kern="1200" dirty="0">
            <a:solidFill>
              <a:schemeClr val="accent5">
                <a:lumMod val="75000"/>
              </a:schemeClr>
            </a:solidFill>
            <a:latin typeface="Sree Krushnadevaraya" pitchFamily="2" charset="0"/>
            <a:cs typeface="Sree Krushnadevaraya" pitchFamily="2" charset="0"/>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b"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దేవుని కృపకు కృతజ్ఞత</a:t>
          </a:r>
          <a:br>
            <a:rPr lang="es-ES" sz="2000" b="1" kern="1200" dirty="0">
              <a:effectLst>
                <a:outerShdw blurRad="38100" dist="38100" dir="2700000" algn="tl">
                  <a:srgbClr val="000000">
                    <a:alpha val="43137"/>
                  </a:srgbClr>
                </a:outerShdw>
              </a:effectLst>
              <a:latin typeface="Sree Krushnadevaraya" pitchFamily="2" charset="0"/>
              <a:cs typeface="Sree Krushnadevaraya" pitchFamily="2" charset="0"/>
            </a:rPr>
          </a:b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(2 కొరిం. 9:15)</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080000" rIns="0" bIns="12700" numCol="1" spcCol="1270" anchor="b"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యేసు మన కొరకు సమస్తమును ఇచ్చాడు. మనల్ని మనం పూర్తిగా ఆయనకు అప్పగించాలనే కోరికలో మన కృతజ్ఞత చూపబడుతుంది.</a:t>
          </a:r>
          <a:endParaRPr lang="es-ES" sz="2000" kern="1200" dirty="0">
            <a:latin typeface="Sree Krushnadevaraya" pitchFamily="2" charset="0"/>
            <a:cs typeface="Sree Krushnadevaraya" pitchFamily="2" charset="0"/>
          </a:endParaRPr>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324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దేవుని ఆశీర్వాదాలను పంచుకోవాలనే కోరిక</a:t>
          </a:r>
          <a:br>
            <a:rPr lang="es-ES" sz="2000" b="1" kern="1200" dirty="0">
              <a:effectLst>
                <a:outerShdw blurRad="38100" dist="38100" dir="2700000" algn="tl">
                  <a:srgbClr val="000000">
                    <a:alpha val="43137"/>
                  </a:srgbClr>
                </a:outerShdw>
              </a:effectLst>
              <a:latin typeface="Sree Krushnadevaraya" pitchFamily="2" charset="0"/>
              <a:cs typeface="Sree Krushnadevaraya" pitchFamily="2" charset="0"/>
            </a:rPr>
          </a:b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(2 కొరి. 9:11)</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80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మనం మొదట దేవుని నుండి పొందాము కాబట్టి మనం ఇతరులకు ఇస్తాము</a:t>
          </a:r>
          <a:endParaRPr lang="es-ES" sz="2000" kern="1200" dirty="0">
            <a:latin typeface="Sree Krushnadevaraya" pitchFamily="2" charset="0"/>
            <a:cs typeface="Sree Krushnadevaraya" pitchFamily="2" charset="0"/>
          </a:endParaRPr>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నిజాయితీగల ప్రేమ </a:t>
          </a:r>
          <a:br>
            <a:rPr lang="es-ES" sz="2000" b="1" kern="1200" dirty="0">
              <a:effectLst>
                <a:outerShdw blurRad="38100" dist="38100" dir="2700000" algn="tl">
                  <a:srgbClr val="000000">
                    <a:alpha val="43137"/>
                  </a:srgbClr>
                </a:outerShdw>
              </a:effectLst>
              <a:latin typeface="Sree Krushnadevaraya" pitchFamily="2" charset="0"/>
              <a:cs typeface="Sree Krushnadevaraya" pitchFamily="2" charset="0"/>
            </a:rPr>
          </a:b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(2 కొరింథీయులు 8:24)</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16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మన హృదయాలలో ప్రేమ నివసిస్తుందని దాతృత్వం రుజువు చేస్తుంది</a:t>
          </a:r>
          <a:endParaRPr lang="es-ES" sz="2000" kern="1200" dirty="0">
            <a:latin typeface="Sree Krushnadevaraya" pitchFamily="2" charset="0"/>
            <a:cs typeface="Sree Krushnadevaraya" pitchFamily="2" charset="0"/>
          </a:endParaRPr>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634"/>
          <a:ext cx="3990976" cy="65638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252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rPr>
            <a:t>వారు ఇతరులకు సహాయం చేసే అధికారాన్ని వేడుకున్నారు (2 కొరిం. 8:4)</a:t>
          </a:r>
          <a:endParaRPr lang="e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endParaRPr>
        </a:p>
      </dsp:txBody>
      <dsp:txXfrm>
        <a:off x="32042" y="32676"/>
        <a:ext cx="3926892" cy="592304"/>
      </dsp:txXfrm>
    </dsp:sp>
    <dsp:sp modelId="{F8F6F75F-1573-4DA0-ACC3-3D93CED1CD83}">
      <dsp:nvSpPr>
        <dsp:cNvPr id="0" name=""/>
        <dsp:cNvSpPr/>
      </dsp:nvSpPr>
      <dsp:spPr>
        <a:xfrm>
          <a:off x="0" y="666416"/>
          <a:ext cx="3990976" cy="65638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252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rPr>
            <a:t>వారి పేదరికంలో, వారు తమ సామర్థ్యానికి మించి ఇచ్చారు (2 కొరిం. 8:2-3)</a:t>
          </a:r>
          <a:endParaRPr lang="en" sz="2000" b="1" kern="1200" dirty="0">
            <a:solidFill>
              <a:prstClr val="white"/>
            </a:solidFill>
            <a:effectLst>
              <a:outerShdw blurRad="38100" dist="38100" dir="2700000" algn="tl">
                <a:srgbClr val="000000"/>
              </a:outerShdw>
            </a:effectLst>
            <a:latin typeface="Sree Krushnadevaraya" pitchFamily="2" charset="0"/>
            <a:ea typeface="+mn-ea"/>
            <a:cs typeface="Sree Krushnadevaraya" pitchFamily="2" charset="0"/>
          </a:endParaRPr>
        </a:p>
      </dsp:txBody>
      <dsp:txXfrm>
        <a:off x="32042" y="698458"/>
        <a:ext cx="3926892" cy="5923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634"/>
          <a:ext cx="3457574" cy="65638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252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వారు యేసు కృపను పొందారు</a:t>
          </a:r>
          <a:br>
            <a:rPr lang="es-ES" sz="2000" b="1" kern="1200" dirty="0">
              <a:effectLst>
                <a:outerShdw blurRad="38100" dist="38100" dir="2700000" algn="tl">
                  <a:srgbClr val="000000"/>
                </a:outerShdw>
              </a:effectLst>
              <a:latin typeface="Sree Krushnadevaraya" pitchFamily="2" charset="0"/>
              <a:cs typeface="Sree Krushnadevaraya" pitchFamily="2" charset="0"/>
            </a:rPr>
          </a:br>
          <a:r>
            <a:rPr lang="te-IN" sz="2000" b="1" kern="1200" dirty="0">
              <a:effectLst>
                <a:outerShdw blurRad="38100" dist="38100" dir="2700000" algn="tl">
                  <a:srgbClr val="000000"/>
                </a:outerShdw>
              </a:effectLst>
              <a:latin typeface="Sree Krushnadevaraya" pitchFamily="2" charset="0"/>
              <a:cs typeface="Sree Krushnadevaraya" pitchFamily="2" charset="0"/>
            </a:rPr>
            <a:t>(2 కొరిం. 8:9)</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32042" y="32676"/>
        <a:ext cx="3393490" cy="592304"/>
      </dsp:txXfrm>
    </dsp:sp>
    <dsp:sp modelId="{B9DDC8E8-E407-48D4-8111-818FA67DBE63}">
      <dsp:nvSpPr>
        <dsp:cNvPr id="0" name=""/>
        <dsp:cNvSpPr/>
      </dsp:nvSpPr>
      <dsp:spPr>
        <a:xfrm>
          <a:off x="0" y="666416"/>
          <a:ext cx="3457574" cy="65638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252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వారు తమను తాము యేసుకు అప్పగించుకున్నారు (2 కొరిం. 8:5)</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32042" y="698458"/>
        <a:ext cx="3393490" cy="5923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4977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396000" rIns="247650" bIns="123825" numCol="1" spcCol="1270" anchor="ctr" anchorCtr="0">
          <a:noAutofit/>
        </a:bodyPr>
        <a:lstStyle/>
        <a:p>
          <a:pPr marL="0" lvl="1" indent="0" algn="l" defTabSz="1066800">
            <a:lnSpc>
              <a:spcPct val="50000"/>
            </a:lnSpc>
            <a:spcBef>
              <a:spcPct val="0"/>
            </a:spcBef>
            <a:spcAft>
              <a:spcPct val="15000"/>
            </a:spcAft>
            <a:buNone/>
          </a:pPr>
          <a:r>
            <a:rPr lang="te-IN" sz="2400" b="1" kern="1200" dirty="0">
              <a:latin typeface="Sree Krushnadevaraya" pitchFamily="2" charset="0"/>
              <a:cs typeface="Sree Krushnadevaraya" pitchFamily="2" charset="0"/>
            </a:rPr>
            <a:t>ఇవ్వడం వల్ల వాళ్లు సంతోషపడ్డారు</a:t>
          </a:r>
          <a:endParaRPr lang="es-ES" sz="2400" kern="1200" dirty="0">
            <a:latin typeface="Sree Krushnadevaraya" pitchFamily="2" charset="0"/>
            <a:cs typeface="Sree Krushnadevaraya" pitchFamily="2" charset="0"/>
          </a:endParaRPr>
        </a:p>
      </dsp:txBody>
      <dsp:txXfrm rot="-5400000">
        <a:off x="2506957" y="110772"/>
        <a:ext cx="4577969" cy="565767"/>
      </dsp:txXfrm>
    </dsp:sp>
    <dsp:sp modelId="{B711DD2F-11E1-4BB3-968C-25BA0DB1901D}">
      <dsp:nvSpPr>
        <dsp:cNvPr id="0" name=""/>
        <dsp:cNvSpPr/>
      </dsp:nvSpPr>
      <dsp:spPr>
        <a:xfrm>
          <a:off x="229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252000" rIns="762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ఆనందంతో </a:t>
          </a:r>
          <a:br>
            <a:rPr lang="es-ES" sz="2000" b="1" kern="1200" dirty="0">
              <a:effectLst>
                <a:outerShdw blurRad="38100" dist="38100" dir="2700000" algn="tl">
                  <a:srgbClr val="000000"/>
                </a:outerShdw>
              </a:effectLst>
              <a:latin typeface="Sree Krushnadevaraya" pitchFamily="2" charset="0"/>
              <a:cs typeface="Sree Krushnadevaraya" pitchFamily="2" charset="0"/>
            </a:rPr>
          </a:br>
          <a:r>
            <a:rPr lang="te-IN" sz="2000" b="1" kern="1200" dirty="0">
              <a:effectLst>
                <a:outerShdw blurRad="38100" dist="38100" dir="2700000" algn="tl">
                  <a:srgbClr val="000000"/>
                </a:outerShdw>
              </a:effectLst>
              <a:latin typeface="Sree Krushnadevaraya" pitchFamily="2" charset="0"/>
              <a:cs typeface="Sree Krushnadevaraya" pitchFamily="2" charset="0"/>
            </a:rPr>
            <a:t>(2 కొరిం. 8:2)</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61224" y="40050"/>
        <a:ext cx="2407474" cy="707210"/>
      </dsp:txXfrm>
    </dsp:sp>
    <dsp:sp modelId="{168EF5E1-1817-41C6-821F-2CD9D8F90BAC}">
      <dsp:nvSpPr>
        <dsp:cNvPr id="0" name=""/>
        <dsp:cNvSpPr/>
      </dsp:nvSpPr>
      <dsp:spPr>
        <a:xfrm rot="5400000">
          <a:off x="44977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324000" rIns="247650" bIns="123825" numCol="1" spcCol="1270" anchor="ctr" anchorCtr="0">
          <a:noAutofit/>
        </a:bodyPr>
        <a:lstStyle/>
        <a:p>
          <a:pPr marL="0" lvl="1" indent="0" algn="l" defTabSz="1066800">
            <a:lnSpc>
              <a:spcPct val="50000"/>
            </a:lnSpc>
            <a:spcBef>
              <a:spcPct val="0"/>
            </a:spcBef>
            <a:spcAft>
              <a:spcPct val="15000"/>
            </a:spcAft>
            <a:buNone/>
          </a:pPr>
          <a:r>
            <a:rPr lang="te-IN" sz="2400" b="1" kern="1200" dirty="0">
              <a:latin typeface="Sree Krushnadevaraya" pitchFamily="2" charset="0"/>
              <a:cs typeface="Sree Krushnadevaraya" pitchFamily="2" charset="0"/>
            </a:rPr>
            <a:t>వారి పేదరికం ఒక అడ్డంకి కాదు</a:t>
          </a:r>
          <a:endParaRPr lang="es-ES" sz="2400" kern="1200" dirty="0">
            <a:latin typeface="Sree Krushnadevaraya" pitchFamily="2" charset="0"/>
            <a:cs typeface="Sree Krushnadevaraya" pitchFamily="2" charset="0"/>
          </a:endParaRPr>
        </a:p>
      </dsp:txBody>
      <dsp:txXfrm rot="-5400000">
        <a:off x="2506957" y="933685"/>
        <a:ext cx="4577969" cy="565767"/>
      </dsp:txXfrm>
    </dsp:sp>
    <dsp:sp modelId="{6F5A290D-5C74-4728-B73F-8BFA2A3C1AA1}">
      <dsp:nvSpPr>
        <dsp:cNvPr id="0" name=""/>
        <dsp:cNvSpPr/>
      </dsp:nvSpPr>
      <dsp:spPr>
        <a:xfrm>
          <a:off x="229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288000" rIns="762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దాతృత్వంతో </a:t>
          </a:r>
          <a:br>
            <a:rPr lang="es-ES" sz="2000" b="1" kern="1200" dirty="0">
              <a:effectLst>
                <a:outerShdw blurRad="38100" dist="38100" dir="2700000" algn="tl">
                  <a:srgbClr val="000000"/>
                </a:outerShdw>
              </a:effectLst>
              <a:latin typeface="Sree Krushnadevaraya" pitchFamily="2" charset="0"/>
              <a:cs typeface="Sree Krushnadevaraya" pitchFamily="2" charset="0"/>
            </a:rPr>
          </a:br>
          <a:r>
            <a:rPr lang="te-IN" sz="2000" b="1" kern="1200" dirty="0">
              <a:effectLst>
                <a:outerShdw blurRad="38100" dist="38100" dir="2700000" algn="tl">
                  <a:srgbClr val="000000"/>
                </a:outerShdw>
              </a:effectLst>
              <a:latin typeface="Sree Krushnadevaraya" pitchFamily="2" charset="0"/>
              <a:cs typeface="Sree Krushnadevaraya" pitchFamily="2" charset="0"/>
            </a:rPr>
            <a:t>(2 కొరిం. 8:2)</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61224" y="862963"/>
        <a:ext cx="2407474" cy="707210"/>
      </dsp:txXfrm>
    </dsp:sp>
    <dsp:sp modelId="{42BA8455-6A61-4E36-9477-4EEBC64C151B}">
      <dsp:nvSpPr>
        <dsp:cNvPr id="0" name=""/>
        <dsp:cNvSpPr/>
      </dsp:nvSpPr>
      <dsp:spPr>
        <a:xfrm rot="5400000">
          <a:off x="44977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324000" rIns="247650" bIns="123825" numCol="1" spcCol="1270" anchor="ctr" anchorCtr="0">
          <a:noAutofit/>
        </a:bodyPr>
        <a:lstStyle/>
        <a:p>
          <a:pPr marL="0" lvl="1" indent="0" algn="l" defTabSz="1066800">
            <a:lnSpc>
              <a:spcPct val="50000"/>
            </a:lnSpc>
            <a:spcBef>
              <a:spcPct val="0"/>
            </a:spcBef>
            <a:spcAft>
              <a:spcPct val="15000"/>
            </a:spcAft>
            <a:buNone/>
          </a:pPr>
          <a:r>
            <a:rPr lang="te-IN" sz="2400" b="1" kern="1200" dirty="0">
              <a:latin typeface="Sree Krushnadevaraya" pitchFamily="2" charset="0"/>
              <a:cs typeface="Sree Krushnadevaraya" pitchFamily="2" charset="0"/>
            </a:rPr>
            <a:t>వారు దానిని స్వచ్ఛందంగా మరియు ఆకస్మికంగా చేసారు</a:t>
          </a:r>
          <a:endParaRPr lang="es-ES" sz="2400" kern="1200" dirty="0">
            <a:latin typeface="Sree Krushnadevaraya" pitchFamily="2" charset="0"/>
            <a:cs typeface="Sree Krushnadevaraya" pitchFamily="2" charset="0"/>
          </a:endParaRPr>
        </a:p>
      </dsp:txBody>
      <dsp:txXfrm rot="-5400000">
        <a:off x="2506957" y="1756598"/>
        <a:ext cx="4577969" cy="565767"/>
      </dsp:txXfrm>
    </dsp:sp>
    <dsp:sp modelId="{58547A2F-B6AB-4634-B301-C2DA1D84FDF8}">
      <dsp:nvSpPr>
        <dsp:cNvPr id="0" name=""/>
        <dsp:cNvSpPr/>
      </dsp:nvSpPr>
      <dsp:spPr>
        <a:xfrm>
          <a:off x="229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252000" rIns="762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ఆనందంతో </a:t>
          </a:r>
          <a:br>
            <a:rPr lang="es-ES" sz="2000" b="1" kern="1200" dirty="0">
              <a:effectLst>
                <a:outerShdw blurRad="38100" dist="38100" dir="2700000" algn="tl">
                  <a:srgbClr val="000000"/>
                </a:outerShdw>
              </a:effectLst>
              <a:latin typeface="Sree Krushnadevaraya" pitchFamily="2" charset="0"/>
              <a:cs typeface="Sree Krushnadevaraya" pitchFamily="2" charset="0"/>
            </a:rPr>
          </a:br>
          <a:r>
            <a:rPr lang="te-IN" sz="2000" b="1" kern="1200" dirty="0">
              <a:effectLst>
                <a:outerShdw blurRad="38100" dist="38100" dir="2700000" algn="tl">
                  <a:srgbClr val="000000"/>
                </a:outerShdw>
              </a:effectLst>
              <a:latin typeface="Sree Krushnadevaraya" pitchFamily="2" charset="0"/>
              <a:cs typeface="Sree Krushnadevaraya" pitchFamily="2" charset="0"/>
            </a:rPr>
            <a:t>(2 కొరిం. 8:3)</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61224" y="1685876"/>
        <a:ext cx="2407474" cy="707210"/>
      </dsp:txXfrm>
    </dsp:sp>
    <dsp:sp modelId="{29C5E9AD-C784-4A3B-BEFA-F251D9EB017F}">
      <dsp:nvSpPr>
        <dsp:cNvPr id="0" name=""/>
        <dsp:cNvSpPr/>
      </dsp:nvSpPr>
      <dsp:spPr>
        <a:xfrm rot="5400000">
          <a:off x="4528954" y="526906"/>
          <a:ext cx="626981" cy="46709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360000" rIns="247650" bIns="123825" numCol="1" spcCol="1270" anchor="ctr" anchorCtr="0">
          <a:noAutofit/>
        </a:bodyPr>
        <a:lstStyle/>
        <a:p>
          <a:pPr marL="0" lvl="1" indent="0" algn="l" defTabSz="800100">
            <a:lnSpc>
              <a:spcPct val="50000"/>
            </a:lnSpc>
            <a:spcBef>
              <a:spcPct val="0"/>
            </a:spcBef>
            <a:spcAft>
              <a:spcPct val="15000"/>
            </a:spcAft>
            <a:buNone/>
          </a:pPr>
          <a:r>
            <a:rPr lang="te-IN" sz="1800" b="1" kern="1200" dirty="0">
              <a:latin typeface="Sree Krushnadevaraya" pitchFamily="2" charset="0"/>
              <a:cs typeface="Sree Krushnadevaraya" pitchFamily="2" charset="0"/>
            </a:rPr>
            <a:t>దేవునిపట్ల, చర్చిపట్ల తమకున్న ప్రేమను చూపించడానికి ఈ చర్య వారికి అవకాశం ఇచ్చింది</a:t>
          </a:r>
          <a:endParaRPr lang="es-ES" sz="1800" kern="1200" dirty="0">
            <a:latin typeface="Sree Krushnadevaraya" pitchFamily="2" charset="0"/>
            <a:cs typeface="Sree Krushnadevaraya" pitchFamily="2" charset="0"/>
          </a:endParaRPr>
        </a:p>
      </dsp:txBody>
      <dsp:txXfrm rot="-5400000">
        <a:off x="2506957" y="2579511"/>
        <a:ext cx="4640369" cy="565767"/>
      </dsp:txXfrm>
    </dsp:sp>
    <dsp:sp modelId="{80BB0345-422F-461E-9362-F74C1675D04F}">
      <dsp:nvSpPr>
        <dsp:cNvPr id="0" name=""/>
        <dsp:cNvSpPr/>
      </dsp:nvSpPr>
      <dsp:spPr>
        <a:xfrm>
          <a:off x="229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252000" rIns="762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ఒక ప్రత్యేక హక్కుగా </a:t>
          </a:r>
          <a:br>
            <a:rPr lang="es-ES" sz="2000" b="1" kern="1200" dirty="0">
              <a:effectLst>
                <a:outerShdw blurRad="38100" dist="38100" dir="2700000" algn="tl">
                  <a:srgbClr val="000000"/>
                </a:outerShdw>
              </a:effectLst>
              <a:latin typeface="Sree Krushnadevaraya" pitchFamily="2" charset="0"/>
              <a:cs typeface="Sree Krushnadevaraya" pitchFamily="2" charset="0"/>
            </a:rPr>
          </a:br>
          <a:r>
            <a:rPr lang="te-IN" sz="2000" b="1" kern="1200" dirty="0">
              <a:effectLst>
                <a:outerShdw blurRad="38100" dist="38100" dir="2700000" algn="tl">
                  <a:srgbClr val="000000"/>
                </a:outerShdw>
              </a:effectLst>
              <a:latin typeface="Sree Krushnadevaraya" pitchFamily="2" charset="0"/>
              <a:cs typeface="Sree Krushnadevaraya" pitchFamily="2" charset="0"/>
            </a:rPr>
            <a:t>(2 కొరిం. 8:4)</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61224" y="2508789"/>
        <a:ext cx="2407474" cy="707210"/>
      </dsp:txXfrm>
    </dsp:sp>
    <dsp:sp modelId="{CFB8DF9A-D7A6-4817-8A22-63A62AFE7A08}">
      <dsp:nvSpPr>
        <dsp:cNvPr id="0" name=""/>
        <dsp:cNvSpPr/>
      </dsp:nvSpPr>
      <dsp:spPr>
        <a:xfrm rot="5400000">
          <a:off x="44977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288000" rIns="247650" bIns="123825" numCol="1" spcCol="1270" anchor="ctr" anchorCtr="0">
          <a:noAutofit/>
        </a:bodyPr>
        <a:lstStyle/>
        <a:p>
          <a:pPr marL="0" lvl="1" indent="0" algn="l" defTabSz="889000">
            <a:lnSpc>
              <a:spcPct val="50000"/>
            </a:lnSpc>
            <a:spcBef>
              <a:spcPct val="0"/>
            </a:spcBef>
            <a:spcAft>
              <a:spcPct val="15000"/>
            </a:spcAft>
            <a:buNone/>
          </a:pPr>
          <a:r>
            <a:rPr lang="te-IN" sz="2000" b="1" kern="1200" dirty="0">
              <a:latin typeface="Sree Krushnadevaraya" pitchFamily="2" charset="0"/>
              <a:cs typeface="Sree Krushnadevaraya" pitchFamily="2" charset="0"/>
            </a:rPr>
            <a:t>దేవుని పట్ల ఆయనకున్న భక్తి ఇతరుల పట్ల ఆయనకున్న భక్తికి దారితీసింది</a:t>
          </a:r>
          <a:endParaRPr lang="es-ES" sz="2000" kern="1200" dirty="0">
            <a:latin typeface="Sree Krushnadevaraya" pitchFamily="2" charset="0"/>
            <a:cs typeface="Sree Krushnadevaraya" pitchFamily="2" charset="0"/>
          </a:endParaRPr>
        </a:p>
      </dsp:txBody>
      <dsp:txXfrm rot="-5400000">
        <a:off x="2506957" y="3402424"/>
        <a:ext cx="4577969" cy="565767"/>
      </dsp:txXfrm>
    </dsp:sp>
    <dsp:sp modelId="{8908E5C1-994F-4C76-9558-D91D04817A93}">
      <dsp:nvSpPr>
        <dsp:cNvPr id="0" name=""/>
        <dsp:cNvSpPr/>
      </dsp:nvSpPr>
      <dsp:spPr>
        <a:xfrm>
          <a:off x="229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24000" rIns="76200" bIns="381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అంకితభావంతో </a:t>
          </a:r>
          <a:br>
            <a:rPr lang="es-ES" sz="2000" b="1" kern="1200" dirty="0">
              <a:effectLst>
                <a:outerShdw blurRad="38100" dist="38100" dir="2700000" algn="tl">
                  <a:srgbClr val="000000"/>
                </a:outerShdw>
              </a:effectLst>
              <a:latin typeface="Sree Krushnadevaraya" pitchFamily="2" charset="0"/>
              <a:cs typeface="Sree Krushnadevaraya" pitchFamily="2" charset="0"/>
            </a:rPr>
          </a:br>
          <a:r>
            <a:rPr lang="te-IN" sz="2000" b="1" kern="1200" dirty="0">
              <a:effectLst>
                <a:outerShdw blurRad="38100" dist="38100" dir="2700000" algn="tl">
                  <a:srgbClr val="000000"/>
                </a:outerShdw>
              </a:effectLst>
              <a:latin typeface="Sree Krushnadevaraya" pitchFamily="2" charset="0"/>
              <a:cs typeface="Sree Krushnadevaraya" pitchFamily="2" charset="0"/>
            </a:rPr>
            <a:t>(2 కొరిం. 8:5)</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612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432000" rIns="76200" bIns="76200" numCol="1" spcCol="1270" anchor="b"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యూదు సంఘాలు</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వారు సువార్తను తీసుకువెళతారు</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అన్యజనుల సంఘాలు</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216000" rIns="60960" bIns="60960" numCol="1" spcCol="1270" anchor="ctr" anchorCtr="0">
          <a:noAutofit/>
        </a:bodyPr>
        <a:lstStyle/>
        <a:p>
          <a:pPr marL="0" lvl="0" indent="0" algn="ctr" defTabSz="711200">
            <a:lnSpc>
              <a:spcPct val="50000"/>
            </a:lnSpc>
            <a:spcBef>
              <a:spcPct val="0"/>
            </a:spcBef>
            <a:spcAft>
              <a:spcPct val="35000"/>
            </a:spcAft>
            <a:buNone/>
          </a:pPr>
          <a:r>
            <a:rPr lang="te-IN" sz="1600" b="1" kern="1200" dirty="0">
              <a:effectLst>
                <a:outerShdw blurRad="38100" dist="38100" dir="2700000" algn="tl">
                  <a:srgbClr val="000000">
                    <a:alpha val="43137"/>
                  </a:srgbClr>
                </a:outerShdw>
              </a:effectLst>
              <a:latin typeface="Sree Krushnadevaraya" pitchFamily="2" charset="0"/>
              <a:cs typeface="Sree Krushnadevaraya" pitchFamily="2" charset="0"/>
            </a:rPr>
            <a:t>వారు తమ వనరులతో సహాయం చేస్తారు</a:t>
          </a:r>
          <a:endParaRPr lang="en" sz="16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216000" rIns="68580" bIns="68580" numCol="1" spcCol="1270" anchor="ctr" anchorCtr="0">
          <a:noAutofit/>
        </a:bodyPr>
        <a:lstStyle/>
        <a:p>
          <a:pPr marL="0" lvl="0" indent="0" algn="ctr" defTabSz="800100">
            <a:lnSpc>
              <a:spcPct val="90000"/>
            </a:lnSpc>
            <a:spcBef>
              <a:spcPct val="0"/>
            </a:spcBef>
            <a:spcAft>
              <a:spcPct val="35000"/>
            </a:spcAft>
            <a:buNone/>
          </a:pPr>
          <a:r>
            <a:rPr lang="te-IN" sz="1800" b="1" kern="1200" dirty="0">
              <a:effectLst>
                <a:outerShdw blurRad="38100" dist="38100" dir="2700000" algn="tl">
                  <a:srgbClr val="000000"/>
                </a:outerShdw>
              </a:effectLst>
              <a:latin typeface="Sree Krushnadevaraya" pitchFamily="2" charset="0"/>
              <a:cs typeface="Sree Krushnadevaraya" pitchFamily="2" charset="0"/>
            </a:rPr>
            <a:t>స్థానిక</a:t>
          </a:r>
          <a:br>
            <a:rPr lang="es-ES" sz="1800" b="1" kern="1200" dirty="0">
              <a:effectLst>
                <a:outerShdw blurRad="38100" dist="38100" dir="2700000" algn="tl">
                  <a:srgbClr val="000000"/>
                </a:outerShdw>
              </a:effectLst>
              <a:latin typeface="Sree Krushnadevaraya" pitchFamily="2" charset="0"/>
              <a:cs typeface="Sree Krushnadevaraya" pitchFamily="2" charset="0"/>
            </a:rPr>
          </a:br>
          <a:r>
            <a:rPr lang="te-IN" sz="1800" b="1" kern="1200" dirty="0">
              <a:effectLst>
                <a:outerShdw blurRad="38100" dist="38100" dir="2700000" algn="tl">
                  <a:srgbClr val="000000">
                    <a:alpha val="43137"/>
                  </a:srgbClr>
                </a:outerShdw>
              </a:effectLst>
              <a:latin typeface="Sree Krushnadevaraya" pitchFamily="2" charset="0"/>
              <a:cs typeface="Sree Krushnadevaraya" pitchFamily="2" charset="0"/>
            </a:rPr>
            <a:t>సంఘాలు</a:t>
          </a:r>
          <a:endParaRPr lang="en" sz="18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latin typeface="Sree Krushnadevaraya" pitchFamily="2" charset="0"/>
            <a:cs typeface="Sree Krushnadevaraya" pitchFamily="2" charset="0"/>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1116000" rIns="68580" bIns="68580" numCol="1" spcCol="1270" anchor="b" anchorCtr="0">
          <a:noAutofit/>
        </a:bodyPr>
        <a:lstStyle/>
        <a:p>
          <a:pPr marL="0" lvl="0" indent="0" algn="ctr" defTabSz="800100">
            <a:lnSpc>
              <a:spcPct val="50000"/>
            </a:lnSpc>
            <a:spcBef>
              <a:spcPct val="0"/>
            </a:spcBef>
            <a:spcAft>
              <a:spcPct val="35000"/>
            </a:spcAft>
            <a:buNone/>
          </a:pPr>
          <a:r>
            <a:rPr lang="te-IN" sz="1800" b="1" kern="1200" dirty="0">
              <a:effectLst>
                <a:outerShdw blurRad="38100" dist="38100" dir="2700000" algn="tl">
                  <a:srgbClr val="000000"/>
                </a:outerShdw>
              </a:effectLst>
              <a:latin typeface="Sree Krushnadevaraya" pitchFamily="2" charset="0"/>
              <a:cs typeface="Sree Krushnadevaraya" pitchFamily="2" charset="0"/>
            </a:rPr>
            <a:t>కాన్ఫరెన్స్, మిషన్, యూనియన్</a:t>
          </a:r>
          <a:endParaRPr lang="en" sz="18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latin typeface="Sree Krushnadevaraya" pitchFamily="2" charset="0"/>
            <a:cs typeface="Sree Krushnadevaraya" pitchFamily="2" charset="0"/>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e-IN" sz="1800" b="1" kern="1200" dirty="0">
              <a:effectLst>
                <a:outerShdw blurRad="38100" dist="38100" dir="2700000" algn="tl">
                  <a:srgbClr val="000000"/>
                </a:outerShdw>
              </a:effectLst>
              <a:latin typeface="Sree Krushnadevaraya" pitchFamily="2" charset="0"/>
              <a:cs typeface="Sree Krushnadevaraya" pitchFamily="2" charset="0"/>
            </a:rPr>
            <a:t>డివిజన్</a:t>
          </a:r>
          <a:endParaRPr lang="en" sz="18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latin typeface="Sree Krushnadevaraya" pitchFamily="2" charset="0"/>
            <a:cs typeface="Sree Krushnadevaraya" pitchFamily="2" charset="0"/>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144000" rIns="68580" bIns="68580" numCol="1" spcCol="1270" anchor="ctr" anchorCtr="0">
          <a:noAutofit/>
        </a:bodyPr>
        <a:lstStyle/>
        <a:p>
          <a:pPr marL="0" lvl="0" indent="0" algn="ctr" defTabSz="800100">
            <a:lnSpc>
              <a:spcPct val="90000"/>
            </a:lnSpc>
            <a:spcBef>
              <a:spcPct val="0"/>
            </a:spcBef>
            <a:spcAft>
              <a:spcPct val="35000"/>
            </a:spcAft>
            <a:buNone/>
          </a:pPr>
          <a:r>
            <a:rPr lang="te-IN" sz="1800" b="1" kern="1200" dirty="0">
              <a:effectLst>
                <a:outerShdw blurRad="38100" dist="38100" dir="2700000" algn="tl">
                  <a:srgbClr val="000000"/>
                </a:outerShdw>
              </a:effectLst>
              <a:latin typeface="Sree Krushnadevaraya" pitchFamily="2" charset="0"/>
              <a:cs typeface="Sree Krushnadevaraya" pitchFamily="2" charset="0"/>
            </a:rPr>
            <a:t>జనరల్ కాన్ఫరెన్స్</a:t>
          </a:r>
          <a:endParaRPr lang="en" sz="18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07/09/2026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07/09/2026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07/09/2026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07/09/2026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6.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4.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3.jpeg"/><Relationship Id="rId16" Type="http://schemas.openxmlformats.org/officeDocument/2006/relationships/diagramLayout" Target="../diagrams/layout4.xml"/><Relationship Id="rId20"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5.jpeg"/><Relationship Id="rId14" Type="http://schemas.microsoft.com/office/2007/relationships/diagramDrawing" Target="../diagrams/drawing3.xml"/></Relationships>
</file>

<file path=ppt/slides/_rels/slide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tIns="72000" bIns="0" rtlCol="0" anchor="t"/>
          <a:lstStyle/>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a:t>
            </a:r>
            <a:endParaRPr lang="en-US"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1, 2 పత్రికలు</a:t>
            </a:r>
            <a:endParaRPr lang="en-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6">
              <a:shade val="50000"/>
            </a:schemeClr>
          </a:lnRef>
          <a:fillRef idx="1">
            <a:schemeClr val="accent6"/>
          </a:fillRef>
          <a:effectRef idx="0">
            <a:schemeClr val="accent6"/>
          </a:effectRef>
          <a:fontRef idx="minor">
            <a:schemeClr val="lt1"/>
          </a:fontRef>
        </p:style>
        <p:txBody>
          <a:bodyPr tIns="396000" rtlCol="0" anchor="b"/>
          <a:lstStyle/>
          <a:p>
            <a:pPr algn="ctr"/>
            <a:r>
              <a:rPr lang="en-US"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Gidugu" pitchFamily="2" charset="0"/>
                <a:cs typeface="Gidugu" pitchFamily="2" charset="0"/>
              </a:rPr>
              <a:t>11</a:t>
            </a:r>
            <a:r>
              <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Gidugu" pitchFamily="2" charset="0"/>
                <a:cs typeface="Gidugu" pitchFamily="2" charset="0"/>
              </a:rPr>
              <a:t> “</a:t>
            </a:r>
            <a:r>
              <a:rPr lang="te-IN"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గృహ నిర్వాహకత్వము మరియు సువార్త సేవ</a:t>
            </a:r>
            <a:r>
              <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Gidugu" pitchFamily="2" charset="0"/>
                <a:cs typeface="Gidugu" pitchFamily="2" charset="0"/>
              </a:rPr>
              <a:t>”</a:t>
            </a:r>
            <a:r>
              <a:rPr lang="te-IN"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0">
            <a:schemeClr val="accent2"/>
          </a:lnRef>
          <a:fillRef idx="3">
            <a:schemeClr val="accent2"/>
          </a:fillRef>
          <a:effectRef idx="3">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tx1">
                    <a:lumMod val="95000"/>
                    <a:lumOff val="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tx1">
                  <a:lumMod val="95000"/>
                  <a:lumOff val="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635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75081"/>
            <a:ext cx="12192000" cy="830997"/>
          </a:xfrm>
          <a:prstGeom prst="rect">
            <a:avLst/>
          </a:prstGeom>
          <a:noFill/>
        </p:spPr>
        <p:txBody>
          <a:bodyPr wrap="square" anchor="ctr">
            <a:spAutoFit/>
          </a:bodyPr>
          <a:lstStyle/>
          <a:p>
            <a:pPr algn="ctr"/>
            <a:r>
              <a:rPr lang="te-I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Sree Krushnadevaraya" pitchFamily="2" charset="0"/>
                <a:cs typeface="Sree Krushnadevaraya" pitchFamily="2" charset="0"/>
              </a:rPr>
              <a:t>సరైన వైఖరి</a:t>
            </a:r>
            <a:endPar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23849"/>
            <a:ext cx="12191999" cy="830997"/>
          </a:xfrm>
          <a:prstGeom prst="rect">
            <a:avLst/>
          </a:prstGeom>
          <a:noFill/>
        </p:spPr>
        <p:txBody>
          <a:bodyPr wrap="square">
            <a:spAutoFit/>
          </a:bodyPr>
          <a:lstStyle/>
          <a:p>
            <a:pPr algn="ctr"/>
            <a:r>
              <a:rPr lang="en" sz="2400" b="1" dirty="0">
                <a:solidFill>
                  <a:schemeClr val="accent3">
                    <a:lumMod val="75000"/>
                  </a:schemeClr>
                </a:solidFill>
                <a:latin typeface="Sree Krushnadevaraya" pitchFamily="2" charset="0"/>
                <a:cs typeface="Sree Krushnadevaraya" pitchFamily="2" charset="0"/>
              </a:rPr>
              <a:t>“</a:t>
            </a:r>
            <a:r>
              <a:rPr lang="te-IN" sz="2400" b="1" dirty="0">
                <a:solidFill>
                  <a:schemeClr val="accent3">
                    <a:lumMod val="75000"/>
                  </a:schemeClr>
                </a:solidFill>
                <a:latin typeface="Sree Krushnadevaraya" pitchFamily="2" charset="0"/>
                <a:cs typeface="Sree Krushnadevaraya" pitchFamily="2" charset="0"/>
              </a:rPr>
              <a:t>ఈ కృపవిషయములోను, పరిశుద్ధులకొరకైన పరిచర్యలో పాలుపొందు విషయములోను, మనఃపూర్వకముగా మమ్మును వేడుకొనుచు,</a:t>
            </a:r>
            <a:r>
              <a:rPr lang="en" sz="2400" b="1" dirty="0">
                <a:solidFill>
                  <a:schemeClr val="accent3">
                    <a:lumMod val="75000"/>
                  </a:schemeClr>
                </a:solidFill>
                <a:latin typeface="Sree Krushnadevaraya" pitchFamily="2" charset="0"/>
                <a:cs typeface="Sree Krushnadevaraya" pitchFamily="2" charset="0"/>
              </a:rPr>
              <a:t>” (</a:t>
            </a:r>
            <a:r>
              <a:rPr lang="te-IN" sz="2400" b="1" dirty="0">
                <a:solidFill>
                  <a:schemeClr val="accent3">
                    <a:lumMod val="75000"/>
                  </a:schemeClr>
                </a:solidFill>
                <a:latin typeface="Sree Krushnadevaraya" pitchFamily="2" charset="0"/>
                <a:cs typeface="Sree Krushnadevaraya" pitchFamily="2" charset="0"/>
              </a:rPr>
              <a:t>2 కోరింథీయులకు 8:3</a:t>
            </a:r>
            <a:r>
              <a:rPr lang="en" sz="2400" b="1" dirty="0">
                <a:solidFill>
                  <a:schemeClr val="accent3">
                    <a:lumMod val="75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215153" y="1487611"/>
            <a:ext cx="7461997"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కొలొస్సయుల ఉదారతను ప్రోత్సహించడానికి, పౌలు వారికి మాసిదోనియను ఉదాహరణగా ఇచ్చాడు. ఆ చర్చిలలో, సహోదరులు తమ సమర్పణలను ఇవ్వడంలో సరైన మరియు ఆదర్శవంతమైన వైఖరిని చూపించారు, ఎందుకంటే వారు ఇచ్చారు . . .</a:t>
            </a:r>
            <a:endParaRPr lang="en" sz="2000" b="1" dirty="0">
              <a:latin typeface="Sree Krushnadevaraya" pitchFamily="2" charset="0"/>
              <a:cs typeface="Sree Krushnadevaraya" pitchFamily="2" charset="0"/>
            </a:endParaRP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3763345625"/>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te-IN" sz="6000" b="1" dirty="0">
                <a:ln w="15875">
                  <a:noFill/>
                  <a:prstDash val="solid"/>
                </a:ln>
                <a:solidFill>
                  <a:srgbClr val="297F75"/>
                </a:solidFill>
                <a:effectLst>
                  <a:outerShdw dist="38100" dir="2700000" algn="bl" rotWithShape="0">
                    <a:srgbClr val="DD8E4B"/>
                  </a:outerShdw>
                </a:effectLst>
                <a:latin typeface="Sree Krushnadevaraya" pitchFamily="2" charset="0"/>
                <a:cs typeface="Sree Krushnadevaraya" pitchFamily="2" charset="0"/>
              </a:rPr>
              <a:t>గృహ నిర్వాహకత్వం  ఫలితాలు</a:t>
            </a:r>
            <a:endParaRPr lang="en" sz="6000" b="1" dirty="0">
              <a:ln w="15875">
                <a:noFill/>
                <a:prstDash val="solid"/>
              </a:ln>
              <a:solidFill>
                <a:srgbClr val="297F75"/>
              </a:solidFill>
              <a:effectLst>
                <a:outerShdw dist="38100" dir="2700000" algn="bl" rotWithShape="0">
                  <a:srgbClr val="DD8E4B"/>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59451"/>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te-I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Sree Krushnadevaraya" pitchFamily="2" charset="0"/>
                <a:cs typeface="Sree Krushnadevaraya" pitchFamily="2" charset="0"/>
              </a:rPr>
              <a:t>సంఘా ఐక్యత</a:t>
            </a:r>
            <a:endPar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923330"/>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b="1" dirty="0">
                <a:latin typeface="Sree Krushnadevaraya" pitchFamily="2" charset="0"/>
                <a:cs typeface="Sree Krushnadevaraya" pitchFamily="2" charset="0"/>
              </a:rPr>
              <a:t>“</a:t>
            </a:r>
            <a:r>
              <a:rPr lang="te-IN" b="1" dirty="0">
                <a:latin typeface="Sree Krushnadevaraya" pitchFamily="2" charset="0"/>
                <a:cs typeface="Sree Krushnadevaraya" pitchFamily="2" charset="0"/>
              </a:rPr>
              <a:t>ఏలయనగా ఈ సేవనుగూర్చిన పరిచర్య పరిశుద్ధుల అక్కరలకు సహాయము కలుగజేయుట మాత్రము కాకుండ, అనేకులు దేవునికి చెల్లించు కృతజ్ఞతాస్తుతుల మూలముగా విస్తరించుచున్నది.</a:t>
            </a:r>
            <a:r>
              <a:rPr lang="en" b="1" dirty="0">
                <a:latin typeface="Sree Krushnadevaraya" pitchFamily="2" charset="0"/>
                <a:cs typeface="Sree Krushnadevaraya" pitchFamily="2" charset="0"/>
              </a:rPr>
              <a:t>.”</a:t>
            </a:r>
          </a:p>
          <a:p>
            <a:pPr algn="ctr"/>
            <a:r>
              <a:rPr lang="en" b="1" dirty="0">
                <a:latin typeface="Sree Krushnadevaraya" pitchFamily="2" charset="0"/>
                <a:cs typeface="Sree Krushnadevaraya" pitchFamily="2" charset="0"/>
              </a:rPr>
              <a:t>(</a:t>
            </a:r>
            <a:r>
              <a:rPr lang="te-IN" b="1" dirty="0">
                <a:latin typeface="Sree Krushnadevaraya" pitchFamily="2" charset="0"/>
                <a:cs typeface="Sree Krushnadevaraya" pitchFamily="2" charset="0"/>
              </a:rPr>
              <a:t>2 కోరింథీయులకు 9:12</a:t>
            </a:r>
            <a:r>
              <a:rPr lang="en" b="1" dirty="0">
                <a:latin typeface="Sree Krushnadevaraya" pitchFamily="2" charset="0"/>
                <a:cs typeface="Sree Krushnadevaraya" pitchFamily="2" charset="0"/>
              </a:rPr>
              <a:t>)</a:t>
            </a:r>
            <a:endParaRPr lang="es-ES" b="1" dirty="0">
              <a:latin typeface="Sree Krushnadevaraya" pitchFamily="2" charset="0"/>
              <a:cs typeface="Sree Krushnadevaraya" pitchFamily="2"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2653304416"/>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792311"/>
            <a:ext cx="4391026"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యెరూషలేముకు తీసుకువెళ్ళబడిన అర్పణ ఇతర మంచి ప్రభావాలను కలిగి ఉంది (2 కొరి. 9:12).</a:t>
            </a:r>
            <a:endParaRPr lang="en" sz="2000" b="1" dirty="0">
              <a:latin typeface="Sree Krushnadevaraya" pitchFamily="2" charset="0"/>
              <a:cs typeface="Sree Krushnadevaraya" pitchFamily="2" charset="0"/>
            </a:endParaRP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మరొక సానుకూల ప్రభావం ఏమిటంటే, సమర్పణను నిర్వహించే విధానం ఈ రోజు మనకు ఒక ప్రత్యేక పాఠాన్ని కలిగి ఉంది: ప్రతిదీ ఒక క్రమ పద్ధతిలో చేయాలి మరియు సరైన విధానాలను అనుసరించాలి.</a:t>
            </a:r>
            <a:endParaRPr lang="en" sz="2000" b="1" dirty="0">
              <a:latin typeface="Sree Krushnadevaraya" pitchFamily="2" charset="0"/>
              <a:cs typeface="Sree Krushnadevaraya" pitchFamily="2" charset="0"/>
            </a:endParaRP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16369391"/>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768295"/>
            <a:ext cx="4391026"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యూదులు మరియు అన్యులు సహాయం మరియు కృతజ్ఞతా బంధాల ద్వారా బంధించబడ్డారు (రోమా. 15:26-27). ఈ విధంగా, అపొస్తలుడి అంతిమ లక్ష్యం సాధించబడింది: సంఘాలులో ఐక్యత.</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సేకరణను పర్యవేక్షించడానికి పాల్ టైటస్‌ను నియమించాడు మరియు ఈ పనిలో అతనికి సహాయం చేయడానికి చర్చిలు సోదరులను నియమించాయి (2 కొరి. 8:16-24). నైవేద్యాన్ని సేకరించి యెరూషలేముకు పంపడానికి వేరే సరైన మార్గం లేదు.</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3521" y="775951"/>
            <a:ext cx="10480854" cy="5016758"/>
          </a:xfrm>
          <a:prstGeom prst="rect">
            <a:avLst/>
          </a:prstGeom>
          <a:noFill/>
        </p:spPr>
        <p:txBody>
          <a:bodyPr wrap="square">
            <a:spAutoFit/>
          </a:bodyPr>
          <a:lstStyle/>
          <a:p>
            <a:pPr>
              <a:spcBef>
                <a:spcPts val="600"/>
              </a:spcBef>
            </a:pPr>
            <a:r>
              <a:rPr lang="en-US" sz="3200" b="1" dirty="0">
                <a:solidFill>
                  <a:schemeClr val="bg2">
                    <a:lumMod val="40000"/>
                    <a:lumOff val="60000"/>
                  </a:schemeClr>
                </a:solidFill>
                <a:latin typeface="Sree Krushnadevaraya" pitchFamily="2" charset="0"/>
                <a:cs typeface="Sree Krushnadevaraya" pitchFamily="2" charset="0"/>
              </a:rPr>
              <a:t>“</a:t>
            </a:r>
            <a:r>
              <a:rPr lang="te-IN" sz="3200" b="1" dirty="0">
                <a:solidFill>
                  <a:schemeClr val="bg2">
                    <a:lumMod val="40000"/>
                    <a:lumOff val="60000"/>
                  </a:schemeClr>
                </a:solidFill>
                <a:latin typeface="Sree Krushnadevaraya" pitchFamily="2" charset="0"/>
                <a:cs typeface="Sree Krushnadevaraya" pitchFamily="2" charset="0"/>
              </a:rPr>
              <a:t>దేవుని పని దశమభాగాలు మరియు బహుమతులు మరియు అర్పణలతో కొనసాగించబడాలి. ప్రభువు ఇప్పుడు తన గృహనిర్వాహకులకు అప్పగించిన మార్గాల కోసం పిలుస్తాడు. […] ప్రభువైన యేసు తన అనుచరుల నుండి తాను ప్రదర్శించిన దానికంటే మరేమీ అవసరం లేదు. దేవుని కారణానికి స్వీయ-తిరస్కరణ మరియు ఆత్మత్యాగం చేసేవారు అతని మాదిరిని అనుసరించకుండా, అతనిని తప్పుదారి పట్టించారు. తన పేదరికం ద్వారా మనం శాశ్వతమైన సంపదను పొందాలని, దేవుని రాజ్యంలోకి ప్రవేశించాలని కోరుకునే వారి నుండి ప్రతి అవరోధాన్ని తొలగించడానికి ఆయన తన స్వంత జీవితాన్ని కూడా ఇచ్చాడు అతని పనిలో సహాయం చేయడానికి ఇష్టపడితే, మనం ఇప్పుడు ఆయన పట్ల మనకున్న ప్రేమను చూపించవచ్చు</a:t>
            </a:r>
            <a:r>
              <a:rPr lang="en-US" sz="3200" b="1" dirty="0">
                <a:solidFill>
                  <a:schemeClr val="bg2">
                    <a:lumMod val="40000"/>
                    <a:lumOff val="60000"/>
                  </a:schemeClr>
                </a:solidFill>
                <a:latin typeface="Sree Krushnadevaraya" pitchFamily="2" charset="0"/>
                <a:cs typeface="Sree Krushnadevaraya" pitchFamily="2" charset="0"/>
              </a:rPr>
              <a:t>”</a:t>
            </a:r>
            <a:r>
              <a:rPr lang="te-IN" sz="3200" b="1" dirty="0">
                <a:solidFill>
                  <a:schemeClr val="bg2">
                    <a:lumMod val="40000"/>
                    <a:lumOff val="60000"/>
                  </a:schemeClr>
                </a:solidFill>
                <a:latin typeface="Sree Krushnadevaraya" pitchFamily="2" charset="0"/>
                <a:cs typeface="Sree Krushnadevaraya" pitchFamily="2" charset="0"/>
              </a:rPr>
              <a:t>.</a:t>
            </a:r>
            <a:endParaRPr lang="en" sz="3600" b="1" dirty="0">
              <a:solidFill>
                <a:schemeClr val="bg2">
                  <a:lumMod val="40000"/>
                  <a:lumOff val="60000"/>
                </a:schemeClr>
              </a:solidFill>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7779077" y="5792709"/>
            <a:ext cx="4365298" cy="461665"/>
          </a:xfrm>
          <a:prstGeom prst="rect">
            <a:avLst/>
          </a:prstGeom>
          <a:noFill/>
        </p:spPr>
        <p:txBody>
          <a:bodyPr wrap="none" rtlCol="0">
            <a:spAutoFit/>
          </a:bodyPr>
          <a:lstStyle/>
          <a:p>
            <a:pPr algn="r"/>
            <a:r>
              <a:rPr lang="te-IN" sz="2400" b="1" dirty="0">
                <a:solidFill>
                  <a:schemeClr val="bg2">
                    <a:lumMod val="40000"/>
                    <a:lumOff val="60000"/>
                  </a:schemeClr>
                </a:solidFill>
                <a:latin typeface="Sree Krushnadevaraya" pitchFamily="2" charset="0"/>
                <a:cs typeface="Sree Krushnadevaraya" pitchFamily="2" charset="0"/>
              </a:rPr>
              <a:t>ఎల్లెన్ జి. వైట్</a:t>
            </a:r>
            <a:r>
              <a:rPr lang="en-US" sz="2400" b="1" dirty="0">
                <a:solidFill>
                  <a:schemeClr val="bg2">
                    <a:lumMod val="40000"/>
                    <a:lumOff val="60000"/>
                  </a:schemeClr>
                </a:solidFill>
                <a:latin typeface="Sree Krushnadevaraya" pitchFamily="2" charset="0"/>
                <a:cs typeface="Sree Krushnadevaraya" pitchFamily="2" charset="0"/>
              </a:rPr>
              <a:t> </a:t>
            </a:r>
            <a:r>
              <a:rPr lang="te-IN" sz="2400" b="1" dirty="0">
                <a:solidFill>
                  <a:schemeClr val="bg2">
                    <a:lumMod val="40000"/>
                    <a:lumOff val="60000"/>
                  </a:schemeClr>
                </a:solidFill>
                <a:latin typeface="Sree Krushnadevaraya" pitchFamily="2" charset="0"/>
                <a:cs typeface="Sree Krushnadevaraya" pitchFamily="2" charset="0"/>
              </a:rPr>
              <a:t>(ది అప్‌వర్డ్ లుక్, ఏప్రిల్ 9)</a:t>
            </a:r>
            <a:endParaRPr lang="en" sz="2400" b="1" dirty="0">
              <a:solidFill>
                <a:schemeClr val="bg2">
                  <a:lumMod val="40000"/>
                  <a:lumOff val="60000"/>
                </a:schemeClr>
              </a:solidFill>
              <a:latin typeface="Sree Krushnadevaraya" pitchFamily="2" charset="0"/>
              <a:cs typeface="Sree Krushnadevaraya" pitchFamily="2" charset="0"/>
            </a:endParaRP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123825"/>
            <a:ext cx="7715251" cy="14465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te-I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Sree Krushnadevaraya" pitchFamily="2" charset="0"/>
                <a:cs typeface="Sree Krushnadevaraya" pitchFamily="2" charset="0"/>
              </a:rPr>
              <a:t>గృహ నిర్వాహకత్వము మరియు సువార్త సేవ</a:t>
            </a:r>
            <a:endPar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4" y="5657671"/>
            <a:ext cx="2028825" cy="1200329"/>
          </a:xfrm>
          <a:prstGeom prst="rect">
            <a:avLst/>
          </a:prstGeom>
        </p:spPr>
        <p:style>
          <a:lnRef idx="3">
            <a:schemeClr val="lt1"/>
          </a:lnRef>
          <a:fillRef idx="1">
            <a:schemeClr val="accent3"/>
          </a:fillRef>
          <a:effectRef idx="1">
            <a:schemeClr val="accent3"/>
          </a:effectRef>
          <a:fontRef idx="minor">
            <a:schemeClr val="lt1"/>
          </a:fontRef>
        </p:style>
        <p:txBody>
          <a:bodyPr wrap="square" rtlCol="0" anchor="ctr">
            <a:spAutoFit/>
          </a:bodyPr>
          <a:lstStyle/>
          <a:p>
            <a:pPr algn="r"/>
            <a:r>
              <a:rPr lang="te-IN" sz="2400" b="1" dirty="0">
                <a:solidFill>
                  <a:srgbClr val="FFEBC9"/>
                </a:solidFill>
                <a:effectLst>
                  <a:outerShdw blurRad="38100" dist="38100" dir="2700000" algn="tl">
                    <a:srgbClr val="000000">
                      <a:alpha val="43137"/>
                    </a:srgbClr>
                  </a:outerShdw>
                </a:effectLst>
                <a:latin typeface="Sree Krushnadevaraya" pitchFamily="2" charset="0"/>
                <a:cs typeface="Sree Krushnadevaraya" pitchFamily="2" charset="0"/>
              </a:rPr>
              <a:t>2026 సెప్టెంబరు 12వ తేదీ 11వ పాఠం</a:t>
            </a:r>
            <a:endParaRPr lang="en" sz="2400" b="1" dirty="0">
              <a:solidFill>
                <a:srgbClr val="FFEBC9"/>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115050" y="128111"/>
            <a:ext cx="6076949" cy="1569660"/>
          </a:xfrm>
          <a:prstGeom prst="rect">
            <a:avLst/>
          </a:prstGeom>
          <a:noFill/>
        </p:spPr>
        <p:txBody>
          <a:bodyPr wrap="square">
            <a:spAutoFit/>
          </a:bodyPr>
          <a:lstStyle/>
          <a:p>
            <a:pPr lvl="0" algn="ctr">
              <a:defRPr/>
            </a:pPr>
            <a:r>
              <a:rPr lang="te-IN" sz="2400" b="1" dirty="0">
                <a:solidFill>
                  <a:prstClr val="white"/>
                </a:solidFill>
                <a:effectLst>
                  <a:outerShdw blurRad="38100" dist="38100" dir="2700000" algn="tl">
                    <a:srgbClr val="000000"/>
                  </a:outerShdw>
                </a:effectLst>
                <a:latin typeface="Sree Krushnadevaraya" pitchFamily="2" charset="0"/>
                <a:cs typeface="Sree Krushnadevaraya" pitchFamily="2" charset="0"/>
              </a:rPr>
              <a:t>"మీరు మన ప్రభువైన యేసుక్రీస్తు కృపను ఎరుగుదురు గదా! ఆయన ధనవంతుడై యుండియు, మీరు తన దారిద్ర్యము వలన ధనవంతులు కావలెనని, మీ నిమిత్తము దరిద్రుడాయెను" (2 కొరింథి 8:9)</a:t>
            </a:r>
            <a:endPar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739485"/>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te-IN" sz="2400" b="1" dirty="0">
                <a:solidFill>
                  <a:srgbClr val="BA4252"/>
                </a:solidFill>
                <a:latin typeface="Sree Krushnadevaraya" pitchFamily="2" charset="0"/>
                <a:cs typeface="Sree Krushnadevaraya" pitchFamily="2" charset="0"/>
              </a:rPr>
              <a:t>గృహ నిర్వాహకత్వం యొక్క మూలం</a:t>
            </a:r>
            <a:r>
              <a:rPr lang="en" sz="2400" b="1" dirty="0">
                <a:solidFill>
                  <a:srgbClr val="BA4252"/>
                </a:solidFill>
                <a:latin typeface="Sree Krushnadevaraya" pitchFamily="2" charset="0"/>
                <a:cs typeface="Sree Krushnadevaraya" pitchFamily="2" charset="0"/>
              </a:rPr>
              <a:t>:</a:t>
            </a:r>
          </a:p>
          <a:p>
            <a:pPr lvl="1">
              <a:spcBef>
                <a:spcPts val="600"/>
              </a:spcBef>
            </a:pPr>
            <a:r>
              <a:rPr lang="te-IN" sz="2400" b="1" dirty="0">
                <a:latin typeface="Sree Krushnadevaraya" pitchFamily="2" charset="0"/>
                <a:cs typeface="Sree Krushnadevaraya" pitchFamily="2" charset="0"/>
              </a:rPr>
              <a:t>యేసు ఉదాహరణ</a:t>
            </a:r>
            <a:endParaRPr lang="en" sz="2400" b="1" dirty="0">
              <a:latin typeface="Sree Krushnadevaraya" pitchFamily="2" charset="0"/>
              <a:cs typeface="Sree Krushnadevaraya" pitchFamily="2" charset="0"/>
            </a:endParaRPr>
          </a:p>
          <a:p>
            <a:pPr lvl="1">
              <a:spcBef>
                <a:spcPts val="600"/>
              </a:spcBef>
            </a:pPr>
            <a:r>
              <a:rPr lang="te-IN" sz="2400" b="1" dirty="0">
                <a:latin typeface="Sree Krushnadevaraya" pitchFamily="2" charset="0"/>
                <a:cs typeface="Sree Krushnadevaraya" pitchFamily="2" charset="0"/>
              </a:rPr>
              <a:t>అందుకున్న కృపకు ప్రతిస్పందన</a:t>
            </a:r>
            <a:endParaRPr lang="en" sz="2400" b="1" dirty="0">
              <a:latin typeface="Sree Krushnadevaraya" pitchFamily="2" charset="0"/>
              <a:cs typeface="Sree Krushnadevaraya" pitchFamily="2" charset="0"/>
            </a:endParaRPr>
          </a:p>
          <a:p>
            <a:pPr>
              <a:spcBef>
                <a:spcPts val="1200"/>
              </a:spcBef>
            </a:pPr>
            <a:r>
              <a:rPr lang="te-IN" sz="2400" b="1" dirty="0">
                <a:solidFill>
                  <a:srgbClr val="7F48B9"/>
                </a:solidFill>
                <a:latin typeface="Sree Krushnadevaraya" pitchFamily="2" charset="0"/>
                <a:cs typeface="Sree Krushnadevaraya" pitchFamily="2" charset="0"/>
              </a:rPr>
              <a:t>గృహ నిర్వాహకత్వం ఎలా సాధన చేయాలి?</a:t>
            </a:r>
            <a:r>
              <a:rPr lang="en" sz="2400" b="1" dirty="0">
                <a:solidFill>
                  <a:srgbClr val="7F48B9"/>
                </a:solidFill>
                <a:latin typeface="Sree Krushnadevaraya" pitchFamily="2" charset="0"/>
                <a:cs typeface="Sree Krushnadevaraya" pitchFamily="2" charset="0"/>
              </a:rPr>
              <a:t>:</a:t>
            </a:r>
          </a:p>
          <a:p>
            <a:pPr lvl="1">
              <a:spcBef>
                <a:spcPts val="600"/>
              </a:spcBef>
            </a:pPr>
            <a:r>
              <a:rPr lang="te-IN" sz="2400" b="1" dirty="0">
                <a:latin typeface="Sree Krushnadevaraya" pitchFamily="2" charset="0"/>
                <a:cs typeface="Sree Krushnadevaraya" pitchFamily="2" charset="0"/>
              </a:rPr>
              <a:t>సరైన ప్రణాళిక</a:t>
            </a:r>
            <a:endParaRPr lang="en" sz="2400" b="1" dirty="0">
              <a:latin typeface="Sree Krushnadevaraya" pitchFamily="2" charset="0"/>
              <a:cs typeface="Sree Krushnadevaraya" pitchFamily="2" charset="0"/>
            </a:endParaRPr>
          </a:p>
          <a:p>
            <a:pPr lvl="1">
              <a:spcBef>
                <a:spcPts val="600"/>
              </a:spcBef>
            </a:pPr>
            <a:r>
              <a:rPr lang="te-IN" sz="2400" b="1" dirty="0">
                <a:latin typeface="Sree Krushnadevaraya" pitchFamily="2" charset="0"/>
                <a:cs typeface="Sree Krushnadevaraya" pitchFamily="2" charset="0"/>
              </a:rPr>
              <a:t>సరైన వైఖరి</a:t>
            </a:r>
            <a:endParaRPr lang="en" sz="2400" b="1" dirty="0">
              <a:latin typeface="Sree Krushnadevaraya" pitchFamily="2" charset="0"/>
              <a:cs typeface="Sree Krushnadevaraya" pitchFamily="2" charset="0"/>
            </a:endParaRPr>
          </a:p>
          <a:p>
            <a:pPr>
              <a:spcBef>
                <a:spcPts val="1200"/>
              </a:spcBef>
            </a:pPr>
            <a:r>
              <a:rPr lang="te-IN" sz="2400" b="1" dirty="0">
                <a:solidFill>
                  <a:srgbClr val="375FA5"/>
                </a:solidFill>
                <a:latin typeface="Sree Krushnadevaraya" pitchFamily="2" charset="0"/>
                <a:cs typeface="Sree Krushnadevaraya" pitchFamily="2" charset="0"/>
              </a:rPr>
              <a:t>గృహ నిర్వాహకత్వం </a:t>
            </a:r>
            <a:r>
              <a:rPr lang="en-US" sz="2400" b="1" dirty="0">
                <a:solidFill>
                  <a:srgbClr val="375FA5"/>
                </a:solidFill>
                <a:latin typeface="Sree Krushnadevaraya" pitchFamily="2" charset="0"/>
                <a:cs typeface="Sree Krushnadevaraya" pitchFamily="2" charset="0"/>
              </a:rPr>
              <a:t> </a:t>
            </a:r>
            <a:r>
              <a:rPr lang="te-IN" sz="2400" b="1" dirty="0">
                <a:solidFill>
                  <a:srgbClr val="375FA5"/>
                </a:solidFill>
                <a:latin typeface="Sree Krushnadevaraya" pitchFamily="2" charset="0"/>
                <a:cs typeface="Sree Krushnadevaraya" pitchFamily="2" charset="0"/>
              </a:rPr>
              <a:t>ఫలితాలు</a:t>
            </a:r>
            <a:r>
              <a:rPr lang="en" sz="2400" b="1" dirty="0">
                <a:solidFill>
                  <a:srgbClr val="375FA5"/>
                </a:solidFill>
                <a:latin typeface="Sree Krushnadevaraya" pitchFamily="2" charset="0"/>
                <a:cs typeface="Sree Krushnadevaraya" pitchFamily="2" charset="0"/>
              </a:rPr>
              <a:t>:</a:t>
            </a:r>
          </a:p>
          <a:p>
            <a:pPr lvl="1">
              <a:spcBef>
                <a:spcPts val="600"/>
              </a:spcBef>
            </a:pPr>
            <a:r>
              <a:rPr lang="te-IN" sz="2400" b="1" dirty="0">
                <a:latin typeface="Sree Krushnadevaraya" pitchFamily="2" charset="0"/>
                <a:cs typeface="Sree Krushnadevaraya" pitchFamily="2" charset="0"/>
              </a:rPr>
              <a:t>సంఘ ఐక్యత</a:t>
            </a:r>
            <a:endParaRPr lang="en" sz="2400" b="1" dirty="0">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61665"/>
          </a:xfrm>
          <a:prstGeom prst="rect">
            <a:avLst/>
          </a:prstGeom>
          <a:noFill/>
        </p:spPr>
        <p:txBody>
          <a:bodyPr wrap="square" rtlCol="0">
            <a:spAutoFit/>
          </a:bodyPr>
          <a:lstStyle/>
          <a:p>
            <a:pPr>
              <a:spcBef>
                <a:spcPts val="600"/>
              </a:spcBef>
            </a:pPr>
            <a:r>
              <a:rPr lang="te-IN" sz="2400" b="1" dirty="0">
                <a:latin typeface="Sree Krushnadevaraya" pitchFamily="2" charset="0"/>
                <a:cs typeface="Sree Krushnadevaraya" pitchFamily="2" charset="0"/>
              </a:rPr>
              <a:t>గృహ నిర్వాహకత్వం అంటే ఒక వ్యక్తి తన సంరక్షణలో ఉంచిన వాటిని నిర్వహించే విధానం.</a:t>
            </a:r>
            <a:endParaRPr lang="en" sz="2400" b="1" dirty="0">
              <a:latin typeface="Sree Krushnadevaraya" pitchFamily="2" charset="0"/>
              <a:cs typeface="Sree Krushnadevaraya" pitchFamily="2" charset="0"/>
            </a:endParaRP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6092701"/>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515869"/>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130383"/>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95216"/>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462154"/>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5141741"/>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522534"/>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730117"/>
            <a:ext cx="12192000" cy="1200329"/>
          </a:xfrm>
          <a:prstGeom prst="rect">
            <a:avLst/>
          </a:prstGeom>
          <a:noFill/>
        </p:spPr>
        <p:txBody>
          <a:bodyPr wrap="square">
            <a:spAutoFit/>
          </a:bodyPr>
          <a:lstStyle/>
          <a:p>
            <a:pPr lvl="0">
              <a:spcBef>
                <a:spcPts val="600"/>
              </a:spcBef>
              <a:defRPr/>
            </a:pPr>
            <a:r>
              <a:rPr lang="te-IN" sz="2400" b="1" dirty="0">
                <a:solidFill>
                  <a:prstClr val="black"/>
                </a:solidFill>
                <a:latin typeface="Sree Krushnadevaraya" pitchFamily="2" charset="0"/>
                <a:cs typeface="Sree Krushnadevaraya" pitchFamily="2" charset="0"/>
              </a:rPr>
              <a:t>కొరింథీయులు ఇప్పటికే సహాయం చేయడానికి కట్టుబడి ఉన్నారు, ఆ కట్టుబాటును అమలు చేయాల్సిన సమయం సమీపిస్తోంది. మాసిడోనియా </a:t>
            </a:r>
            <a:r>
              <a:rPr lang="te-IN" sz="2400" b="1" dirty="0">
                <a:latin typeface="Sree Krushnadevaraya" pitchFamily="2" charset="0"/>
                <a:cs typeface="Sree Krushnadevaraya" pitchFamily="2" charset="0"/>
              </a:rPr>
              <a:t>సంఘ</a:t>
            </a:r>
            <a:r>
              <a:rPr lang="te-IN" sz="2400" b="1" dirty="0">
                <a:solidFill>
                  <a:prstClr val="black"/>
                </a:solidFill>
                <a:latin typeface="Sree Krushnadevaraya" pitchFamily="2" charset="0"/>
                <a:cs typeface="Sree Krushnadevaraya" pitchFamily="2" charset="0"/>
              </a:rPr>
              <a:t>లు ఇప్పటికే పాల్గొనడం ప్రారంభించాయి. పౌలుకు డబ్బు మొత్తం పట్ల ఆసక్తి లేదు, కానీ విశ్వాసులు అందుకున్న కృపకు ప్రతిస్పందించడానికి ఈ అవకాశంలో పాల్గొనే ప్రేరణ మరియు ఉత్సాహంతో.</a:t>
            </a:r>
            <a:endParaRPr kumimoji="0" lang="en" sz="24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95374"/>
            <a:ext cx="12191998" cy="1200329"/>
          </a:xfrm>
          <a:prstGeom prst="rect">
            <a:avLst/>
          </a:prstGeom>
          <a:noFill/>
        </p:spPr>
        <p:txBody>
          <a:bodyPr wrap="square">
            <a:spAutoFit/>
          </a:bodyPr>
          <a:lstStyle/>
          <a:p>
            <a:pPr lvl="0">
              <a:spcBef>
                <a:spcPts val="600"/>
              </a:spcBef>
              <a:defRPr/>
            </a:pPr>
            <a:r>
              <a:rPr lang="te-IN" sz="2400" b="1" dirty="0">
                <a:solidFill>
                  <a:srgbClr val="FF0000"/>
                </a:solidFill>
                <a:latin typeface="Sree Krushnadevaraya" pitchFamily="2" charset="0"/>
                <a:cs typeface="Sree Krushnadevaraya" pitchFamily="2" charset="0"/>
              </a:rPr>
              <a:t>కొరింథీయులకు వ్రాసిన పౌలు రెండవ పత్రికలో, గృహనిర్వాహకత్వము అపొస్తలుని యొక్క ఒక ప్రత్యేకమైన ప్రాజెక్టును సూచిస్తుంది: యూదేతరుల సంఘాలు యెరూషలేములోని సంఘానికి సహాయం చేయడానికి డబ్బును సేకరించాయి, ఇది చాలా కష్ట సమయాల్లో ఉంది.</a:t>
            </a:r>
            <a:endParaRPr kumimoji="0" lang="en" sz="2400" b="1" i="0" u="none" strike="noStrike" kern="1200" cap="none" spc="0" normalizeH="0" baseline="0" noProof="0" dirty="0">
              <a:ln>
                <a:noFill/>
              </a:ln>
              <a:solidFill>
                <a:srgbClr val="FF0000"/>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te-IN" sz="6000" b="1" dirty="0">
                <a:ln w="15875">
                  <a:noFill/>
                  <a:prstDash val="solid"/>
                </a:ln>
                <a:solidFill>
                  <a:schemeClr val="accent3">
                    <a:lumMod val="75000"/>
                  </a:schemeClr>
                </a:solidFill>
                <a:effectLst>
                  <a:outerShdw dist="38100" dir="2700000" algn="bl" rotWithShape="0">
                    <a:srgbClr val="00DA9C"/>
                  </a:outerShdw>
                </a:effectLst>
                <a:latin typeface="Sree Krushnadevaraya" pitchFamily="2" charset="0"/>
                <a:cs typeface="Sree Krushnadevaraya" pitchFamily="2" charset="0"/>
              </a:rPr>
              <a:t>గృహ నిర్వాహకత్వం యొక్క మూలం</a:t>
            </a:r>
            <a:endParaRPr lang="en" sz="6000" b="1" dirty="0">
              <a:ln w="15875">
                <a:noFill/>
                <a:prstDash val="solid"/>
              </a:ln>
              <a:solidFill>
                <a:schemeClr val="accent3">
                  <a:lumMod val="75000"/>
                </a:schemeClr>
              </a:solidFill>
              <a:effectLst>
                <a:outerShdw dist="38100" dir="2700000" algn="bl" rotWithShape="0">
                  <a:srgbClr val="00DA9C"/>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107576"/>
            <a:ext cx="57239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4400" b="1" dirty="0">
                <a:ln/>
                <a:solidFill>
                  <a:schemeClr val="accent5"/>
                </a:solidFill>
                <a:latin typeface="Sree Krushnadevaraya" pitchFamily="2" charset="0"/>
                <a:cs typeface="Sree Krushnadevaraya" pitchFamily="2" charset="0"/>
              </a:rPr>
              <a:t>యేసు ఉదాహరణ</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323439"/>
          </a:xfrm>
          <a:prstGeom prst="rect">
            <a:avLst/>
          </a:prstGeom>
        </p:spPr>
        <p:style>
          <a:lnRef idx="0">
            <a:schemeClr val="accent6"/>
          </a:lnRef>
          <a:fillRef idx="3">
            <a:schemeClr val="accent6"/>
          </a:fillRef>
          <a:effectRef idx="3">
            <a:schemeClr val="accent6"/>
          </a:effectRef>
          <a:fontRef idx="minor">
            <a:schemeClr val="lt1"/>
          </a:fontRef>
        </p:style>
        <p:txBody>
          <a:bodyPr wrap="square" anchor="b">
            <a:spAutoFit/>
          </a:bodyPr>
          <a:lstStyle/>
          <a:p>
            <a:pPr algn="ctr"/>
            <a:r>
              <a:rPr lang="en" sz="2000" b="1" dirty="0">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మీరు మన ప్రభువైన యేసుక్రీస్తు కృపను ఎరుగుదురుగదా? ఆయన ధనవంతుడై యుండియు మీరు తన దారిద్ర్యమువలన ధనవంతులు కావలెనని, మీ నిమిత్తము దరిద్రుడాయెను.</a:t>
            </a:r>
            <a:r>
              <a:rPr lang="en" sz="2000" b="1" dirty="0">
                <a:effectLst>
                  <a:outerShdw blurRad="38100" dist="38100" dir="2700000" algn="tl">
                    <a:srgbClr val="000000">
                      <a:alpha val="43137"/>
                    </a:srgbClr>
                  </a:outerShdw>
                </a:effectLst>
                <a:latin typeface="Sree Krushnadevaraya" pitchFamily="2" charset="0"/>
                <a:cs typeface="Sree Krushnadevaraya" pitchFamily="2" charset="0"/>
              </a:rPr>
              <a:t>.”</a:t>
            </a:r>
          </a:p>
          <a:p>
            <a:pPr algn="ctr"/>
            <a:r>
              <a:rPr lang="en" sz="2000" b="1" dirty="0">
                <a:effectLst>
                  <a:outerShdw blurRad="38100" dist="38100" dir="2700000" algn="tl">
                    <a:srgbClr val="000000">
                      <a:alpha val="43137"/>
                    </a:srgbClr>
                  </a:outerShdw>
                </a:effectLst>
                <a:latin typeface="Sree Krushnadevaraya" pitchFamily="2" charset="0"/>
                <a:cs typeface="Sree Krushnadevaraya" pitchFamily="2" charset="0"/>
              </a:rPr>
              <a:t>(</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2 కోరింథీయులకు 8:9</a:t>
            </a:r>
            <a:r>
              <a:rPr lang="en" sz="2000" b="1" dirty="0">
                <a:effectLst>
                  <a:outerShdw blurRad="38100" dist="38100" dir="2700000" algn="tl">
                    <a:srgbClr val="000000">
                      <a:alpha val="43137"/>
                    </a:srgbClr>
                  </a:outerShdw>
                </a:effectLst>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దేవుని దయ మరియు దాతృత్వానికి మధ్య ఉన్న సంబంధం ఏమిటి? (2 కొరిం. 8:1-2)</a:t>
            </a:r>
            <a:endParaRPr lang="en" sz="2000" b="1" dirty="0">
              <a:latin typeface="Sree Krushnadevaraya" pitchFamily="2" charset="0"/>
              <a:cs typeface="Sree Krushnadevaraya" pitchFamily="2" charset="0"/>
            </a:endParaRP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2271917729"/>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183967"/>
            <a:ext cx="3220053"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ఆయన మనపట్ల ప్రేమతో ఇవన్నీ చేశాడు! • దేవుని వాక్యం మనల్ని ఎలా ప్రభావితం చేస్తుంది?</a:t>
            </a:r>
            <a:endParaRPr lang="en" sz="2000" b="1" dirty="0">
              <a:latin typeface="Sree Krushnadevaraya" pitchFamily="2" charset="0"/>
              <a:cs typeface="Sree Krushnadevaraya" pitchFamily="2" charset="0"/>
            </a:endParaRP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దేవుడు తన కృపను మాసిదోనియ సంఘాలకు ఇచ్చాడు, మరియు వారు గొప్ప దాతృత్వంలో వృద్ధి చెందారు (2 కొరింథీయులు 8: 2</a:t>
            </a:r>
            <a:r>
              <a:rPr lang="en-IN" sz="2000" b="1" dirty="0">
                <a:solidFill>
                  <a:prstClr val="black"/>
                </a:solidFill>
                <a:latin typeface="Sree Krushnadevaraya" pitchFamily="2" charset="0"/>
                <a:cs typeface="Sree Krushnadevaraya" pitchFamily="2" charset="0"/>
              </a:rPr>
              <a:t>). </a:t>
            </a:r>
            <a:r>
              <a:rPr lang="te-IN" sz="2000" b="1" dirty="0">
                <a:solidFill>
                  <a:prstClr val="black"/>
                </a:solidFill>
                <a:latin typeface="Sree Krushnadevaraya" pitchFamily="2" charset="0"/>
                <a:cs typeface="Sree Krushnadevaraya" pitchFamily="2" charset="0"/>
              </a:rPr>
              <a:t>మరియు ఈ వారికి యేసు యొక్క దయ ఉంది, మరియు మాకు కోసం</a:t>
            </a:r>
            <a:r>
              <a:rPr lang="en-US" sz="2000" b="1" dirty="0">
                <a:solidFill>
                  <a:prstClr val="black"/>
                </a:solidFill>
                <a:latin typeface="Sree Krushnadevaraya" pitchFamily="2" charset="0"/>
                <a:cs typeface="Sree Krushnadevaraya" pitchFamily="2" charset="0"/>
              </a:rPr>
              <a:t>:</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89703" y="5505553"/>
            <a:ext cx="3334197"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యేసు కృపకు మనం ఎలా స్పందిస్తాం? 'మీరు ఉచితంగానే స్వీకరించారు, ఉచితంగానే ఇవ్వండి' (మత్త. 10:8).</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94129"/>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4400" b="1" dirty="0">
                <a:ln/>
                <a:solidFill>
                  <a:schemeClr val="accent3"/>
                </a:solidFill>
                <a:latin typeface="Sree Krushnadevaraya" pitchFamily="2" charset="0"/>
                <a:cs typeface="Sree Krushnadevaraya" pitchFamily="2" charset="0"/>
              </a:rPr>
              <a:t>అందుకున్న కృపకు ప్రతిస్పందన</a:t>
            </a:r>
            <a:endParaRPr lang="en" sz="4400" b="1" dirty="0">
              <a:ln/>
              <a:solidFill>
                <a:schemeClr val="accent3"/>
              </a:solidFill>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605118" y="667047"/>
            <a:ext cx="11201400" cy="830997"/>
          </a:xfrm>
          <a:prstGeom prst="rect">
            <a:avLst/>
          </a:prstGeom>
          <a:noFill/>
        </p:spPr>
        <p:txBody>
          <a:bodyPr wrap="square">
            <a:spAutoFit/>
          </a:bodyPr>
          <a:lstStyle/>
          <a:p>
            <a:pPr algn="ctr"/>
            <a:r>
              <a:rPr lang="en" sz="2400" b="1" dirty="0">
                <a:solidFill>
                  <a:schemeClr val="accent1">
                    <a:lumMod val="50000"/>
                  </a:schemeClr>
                </a:solidFill>
                <a:latin typeface="Sree Krushnadevaraya" pitchFamily="2" charset="0"/>
                <a:cs typeface="Sree Krushnadevaraya" pitchFamily="2" charset="0"/>
              </a:rPr>
              <a:t>“</a:t>
            </a:r>
            <a:r>
              <a:rPr lang="te-IN" sz="2400" b="1" dirty="0">
                <a:solidFill>
                  <a:schemeClr val="accent1">
                    <a:lumMod val="50000"/>
                  </a:schemeClr>
                </a:solidFill>
                <a:latin typeface="Sree Krushnadevaraya" pitchFamily="2" charset="0"/>
                <a:cs typeface="Sree Krushnadevaraya" pitchFamily="2" charset="0"/>
              </a:rPr>
              <a:t>ఇదియుగాక మొదట ప్రభువునకును, దేవుని చిత్తమువలన మాకును, తమ్మును తామే అప్పగించుకొనిరి; యింతగా చేయుదురని మేమనుకొనలేదు.</a:t>
            </a:r>
            <a:r>
              <a:rPr lang="en" sz="2400" b="1" dirty="0">
                <a:solidFill>
                  <a:schemeClr val="accent1">
                    <a:lumMod val="50000"/>
                  </a:schemeClr>
                </a:solidFill>
                <a:latin typeface="Sree Krushnadevaraya" pitchFamily="2" charset="0"/>
                <a:cs typeface="Sree Krushnadevaraya" pitchFamily="2" charset="0"/>
              </a:rPr>
              <a:t>” (</a:t>
            </a:r>
            <a:r>
              <a:rPr lang="te-IN" sz="2400" b="1" dirty="0">
                <a:solidFill>
                  <a:schemeClr val="accent1">
                    <a:lumMod val="50000"/>
                  </a:schemeClr>
                </a:solidFill>
                <a:latin typeface="Sree Krushnadevaraya" pitchFamily="2" charset="0"/>
                <a:cs typeface="Sree Krushnadevaraya" pitchFamily="2" charset="0"/>
              </a:rPr>
              <a:t>2 కోరింథీయులకు 8:5</a:t>
            </a:r>
            <a:r>
              <a:rPr lang="en" sz="2400" b="1" dirty="0">
                <a:solidFill>
                  <a:schemeClr val="accent1">
                    <a:lumMod val="50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414791"/>
            <a:ext cx="6362700" cy="400110"/>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దయ పట్ల మాసిడోనియన్ల ప్రతిస్పందనను గమనించండి:</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509682"/>
            <a:ext cx="6362700" cy="400110"/>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ఇది మనకు ఏమి బోధిస్తుంది?</a:t>
            </a:r>
            <a:endParaRPr lang="en" sz="2000" b="1" dirty="0">
              <a:latin typeface="Sree Krushnadevaraya" pitchFamily="2" charset="0"/>
              <a:cs typeface="Sree Krushnadevaraya" pitchFamily="2" charset="0"/>
            </a:endParaRP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1291162713"/>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816301221"/>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414430693"/>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te-IN" sz="6000" b="1" dirty="0">
                <a:ln w="15875">
                  <a:noFill/>
                  <a:prstDash val="solid"/>
                </a:ln>
                <a:solidFill>
                  <a:srgbClr val="6C8329"/>
                </a:solidFill>
                <a:effectLst>
                  <a:outerShdw dist="38100" dir="2700000" algn="bl" rotWithShape="0">
                    <a:schemeClr val="tx2">
                      <a:lumMod val="50000"/>
                    </a:schemeClr>
                  </a:outerShdw>
                </a:effectLst>
              </a:rPr>
              <a:t>గృహ నిర్వాహకత్వం ఎలా సాధన చేయాలి?</a:t>
            </a:r>
            <a:endParaRPr lang="en"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12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te-IN" sz="4400" b="1" spc="300" dirty="0">
                <a:ln/>
                <a:solidFill>
                  <a:schemeClr val="accent4"/>
                </a:solidFill>
                <a:effectLst>
                  <a:outerShdw blurRad="38100" dist="25400" dir="2700000" algn="tl">
                    <a:srgbClr val="002060">
                      <a:alpha val="99000"/>
                    </a:srgbClr>
                  </a:outerShdw>
                </a:effectLst>
                <a:latin typeface="Sree Krushnadevaraya" pitchFamily="2" charset="0"/>
                <a:cs typeface="Sree Krushnadevaraya" pitchFamily="2" charset="0"/>
              </a:rPr>
              <a:t>సరైన ప్రణాళిక</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587658"/>
            <a:ext cx="806068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5"/>
                </a:solidFill>
                <a:latin typeface="Sree Krushnadevaraya" pitchFamily="2" charset="0"/>
                <a:cs typeface="Sree Krushnadevaraya" pitchFamily="2" charset="0"/>
              </a:rPr>
              <a:t>“</a:t>
            </a:r>
            <a:r>
              <a:rPr lang="te-IN" b="1" dirty="0">
                <a:solidFill>
                  <a:schemeClr val="accent5"/>
                </a:solidFill>
                <a:latin typeface="Sree Krushnadevaraya" pitchFamily="2" charset="0"/>
                <a:cs typeface="Sree Krushnadevaraya" pitchFamily="2" charset="0"/>
              </a:rPr>
              <a:t>సణుగుకొనకయు బలవంతముగా కాకయు ప్రతివాడును తన హృదయములో నిశ్చయించుకొనిన ప్రకారము ఇయ్యవలెను; దేవుడు ఉత్సాహముగా ఇచ్చువానిని ప్రేమించును</a:t>
            </a:r>
            <a:r>
              <a:rPr lang="en" b="1" dirty="0">
                <a:solidFill>
                  <a:schemeClr val="accent5"/>
                </a:solidFill>
                <a:latin typeface="Sree Krushnadevaraya" pitchFamily="2" charset="0"/>
                <a:cs typeface="Sree Krushnadevaraya" pitchFamily="2" charset="0"/>
              </a:rPr>
              <a:t>.” (</a:t>
            </a:r>
            <a:r>
              <a:rPr lang="te-IN" b="1" dirty="0">
                <a:solidFill>
                  <a:schemeClr val="accent5"/>
                </a:solidFill>
                <a:latin typeface="Sree Krushnadevaraya" pitchFamily="2" charset="0"/>
                <a:cs typeface="Sree Krushnadevaraya" pitchFamily="2" charset="0"/>
              </a:rPr>
              <a:t>2 కోరింథీయులకు 9:7</a:t>
            </a:r>
            <a:r>
              <a:rPr lang="en" b="1" dirty="0">
                <a:solidFill>
                  <a:schemeClr val="accent5"/>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50439"/>
            <a:ext cx="7921411"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ప్రతిపాదించిన ప్రణాళిక యెరూషలేములోని సంఘానికి సహాయం చేయడానికి మాసిదోనియ, అకయ (కొరింథు ఉన్న ప్రావిన్స్) చర్చిల నుండి ప్రత్యేక విరాళం సేకరించడం (రోమా. 15:26).</a:t>
            </a:r>
            <a:endParaRPr lang="en" sz="2000" b="1" dirty="0">
              <a:latin typeface="Sree Krushnadevaraya" pitchFamily="2" charset="0"/>
              <a:cs typeface="Sree Krushnadevaraya" pitchFamily="2" charset="0"/>
            </a:endParaRP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87350" y="2564189"/>
              <a:ext cx="612668" cy="276999"/>
            </a:xfrm>
            <a:prstGeom prst="rect">
              <a:avLst/>
            </a:prstGeom>
            <a:noFill/>
          </p:spPr>
          <p:txBody>
            <a:bodyPr wrap="none" rtlCol="0">
              <a:spAutoFit/>
            </a:bodyPr>
            <a:lstStyle/>
            <a:p>
              <a:pPr algn="ctr"/>
              <a:r>
                <a:rPr lang="te-IN" sz="1200" b="1" dirty="0">
                  <a:solidFill>
                    <a:schemeClr val="bg1"/>
                  </a:solidFill>
                  <a:highlight>
                    <a:srgbClr val="000000"/>
                  </a:highlight>
                  <a:latin typeface="Sree Krushnadevaraya" pitchFamily="2" charset="0"/>
                  <a:cs typeface="Sree Krushnadevaraya" pitchFamily="2" charset="0"/>
                </a:rPr>
                <a:t>కొరింథు</a:t>
              </a:r>
              <a:endParaRPr lang="en" sz="1200" b="1" dirty="0">
                <a:solidFill>
                  <a:schemeClr val="bg1"/>
                </a:solidFill>
                <a:highlight>
                  <a:srgbClr val="000000"/>
                </a:highlight>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80118" y="2763291"/>
              <a:ext cx="646331" cy="276999"/>
            </a:xfrm>
            <a:prstGeom prst="rect">
              <a:avLst/>
            </a:prstGeom>
            <a:noFill/>
          </p:spPr>
          <p:txBody>
            <a:bodyPr wrap="none" rtlCol="0">
              <a:spAutoFit/>
            </a:bodyPr>
            <a:lstStyle/>
            <a:p>
              <a:pPr algn="ctr"/>
              <a:r>
                <a:rPr lang="te-IN" sz="1200" b="1" dirty="0">
                  <a:solidFill>
                    <a:schemeClr val="bg2"/>
                  </a:solidFill>
                  <a:highlight>
                    <a:srgbClr val="000000"/>
                  </a:highlight>
                  <a:latin typeface="Sree Krushnadevaraya" pitchFamily="2" charset="0"/>
                  <a:cs typeface="Sree Krushnadevaraya" pitchFamily="2" charset="0"/>
                </a:rPr>
                <a:t>అచాయా</a:t>
              </a:r>
              <a:endParaRPr lang="en" sz="1200" b="1" dirty="0">
                <a:solidFill>
                  <a:schemeClr val="bg2"/>
                </a:solidFill>
                <a:highlight>
                  <a:srgbClr val="000000"/>
                </a:highlight>
                <a:latin typeface="Sree Krushnadevaraya" pitchFamily="2" charset="0"/>
                <a:cs typeface="Sree Krushnadevaraya" pitchFamily="2" charset="0"/>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317643" y="1679019"/>
              <a:ext cx="918841" cy="276999"/>
            </a:xfrm>
            <a:prstGeom prst="rect">
              <a:avLst/>
            </a:prstGeom>
            <a:noFill/>
          </p:spPr>
          <p:txBody>
            <a:bodyPr wrap="none" rtlCol="0">
              <a:spAutoFit/>
            </a:bodyPr>
            <a:lstStyle/>
            <a:p>
              <a:pPr algn="ctr"/>
              <a:r>
                <a:rPr lang="te-IN" sz="1200" b="1" dirty="0">
                  <a:solidFill>
                    <a:schemeClr val="bg2"/>
                  </a:solidFill>
                  <a:highlight>
                    <a:srgbClr val="000000"/>
                  </a:highlight>
                  <a:latin typeface="Sree Krushnadevaraya" pitchFamily="2" charset="0"/>
                  <a:cs typeface="Sree Krushnadevaraya" pitchFamily="2" charset="0"/>
                </a:rPr>
                <a:t>మాసిడోనియా</a:t>
              </a:r>
              <a:endParaRPr lang="en" sz="1200" b="1" dirty="0">
                <a:solidFill>
                  <a:schemeClr val="bg2"/>
                </a:solidFill>
                <a:highlight>
                  <a:srgbClr val="000000"/>
                </a:highlight>
                <a:latin typeface="Sree Krushnadevaraya" pitchFamily="2" charset="0"/>
                <a:cs typeface="Sree Krushnadevaraya" pitchFamily="2" charset="0"/>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27611" y="2702688"/>
              <a:ext cx="894797" cy="276999"/>
            </a:xfrm>
            <a:prstGeom prst="rect">
              <a:avLst/>
            </a:prstGeom>
            <a:noFill/>
          </p:spPr>
          <p:txBody>
            <a:bodyPr wrap="none" rtlCol="0">
              <a:spAutoFit/>
            </a:bodyPr>
            <a:lstStyle/>
            <a:p>
              <a:pPr algn="ctr"/>
              <a:r>
                <a:rPr lang="te-IN" sz="1200" b="1" dirty="0">
                  <a:solidFill>
                    <a:schemeClr val="bg1"/>
                  </a:solidFill>
                  <a:highlight>
                    <a:srgbClr val="000000"/>
                  </a:highlight>
                  <a:latin typeface="Sree Krushnadevaraya" pitchFamily="2" charset="0"/>
                  <a:cs typeface="Sree Krushnadevaraya" pitchFamily="2" charset="0"/>
                </a:rPr>
                <a:t>యెరూషలేము</a:t>
              </a:r>
              <a:endParaRPr lang="en" sz="1200" b="1" dirty="0">
                <a:solidFill>
                  <a:schemeClr val="bg1"/>
                </a:solidFill>
                <a:highlight>
                  <a:srgbClr val="000000"/>
                </a:highlight>
                <a:latin typeface="Sree Krushnadevaraya" pitchFamily="2" charset="0"/>
                <a:cs typeface="Sree Krushnadevaraya" pitchFamily="2" charset="0"/>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983639"/>
            <a:ext cx="5095331" cy="1938992"/>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పాల్ తన ప్రణాళికలో చేర్చిన మరో అంశం ఏమిటంటే, వారు ఒకేసారి ప్రతిదీ అప్పగించడానికి వేచి ఉండకూడదు, కానీ వారు ప్రతిపాదిత మొత్తాన్ని చేరుకునే వరకు ప్రతి వారం కొంచెం పక్కన పెట్టాలి (1 కొరి. 16:2). ఈ విధంగా, పాల్ వచ్చినప్పుడు, మొత్తం సేకరణను ఆనందంగా సేకరించవచ్చు (2 కొరి. 9:3-5).</a:t>
            </a:r>
            <a:endParaRPr lang="en" sz="2000" b="1" dirty="0">
              <a:latin typeface="Sree Krushnadevaraya" pitchFamily="2" charset="0"/>
              <a:cs typeface="Sree Krushnadevaraya" pitchFamily="2" charset="0"/>
            </a:endParaRP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49224"/>
            <a:ext cx="9066264"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సమర్పణను ప్లాన్ చేస్తున్నప్పుడు, ప్రతి కుటుంబం దాని ఆర్థిక స్థితికి అనుగుణంగా తనను తాను విశ్లేషించుకోవాలి మరియు వాస్తవిక లక్ష్యాలను నిర్దేశించుకోవాలి.</a:t>
            </a:r>
            <a:endParaRPr lang="en" sz="2000" b="1" dirty="0">
              <a:latin typeface="Sree Krushnadevaraya" pitchFamily="2" charset="0"/>
              <a:cs typeface="Sree Krushnadevaraya" pitchFamily="2" charset="0"/>
            </a:endParaRP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89220"/>
            <a:ext cx="7993077"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అపొస్తలుడు ఒక సంవత్సరం ముందు కొలొస్సీలో ప్రణాళికను ప్రతిపాదించినప్పుడు, ఆ సమయంలో నిర్దిష్ట లక్ష్యాలు ఏవీ నిర్దేశించబడనప్పటికీ, అది ఉత్సాహంగా స్వీకరించబడింది (2 కొరి. 9:1-2). అయినప్పటికీ, ప్రతి సభ్యుడు తన హృదయంలో నిర్దిష్ట మొత్తాన్ని విరాళంగా ఇవ్వాలని నిర్ణయించుకున్నాడు (2 కొరి. 9:7</a:t>
            </a:r>
            <a:r>
              <a:rPr lang="en-IN" sz="2000" b="1" dirty="0">
                <a:latin typeface="Sree Krushnadevaraya" pitchFamily="2" charset="0"/>
                <a:cs typeface="Sree Krushnadevaraya" pitchFamily="2" charset="0"/>
              </a:rPr>
              <a:t>).</a:t>
            </a:r>
            <a:endParaRPr lang="en" sz="20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788</TotalTime>
  <Words>999</Words>
  <Application>Microsoft Office PowerPoint</Application>
  <PresentationFormat>Panorámica</PresentationFormat>
  <Paragraphs>87</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Gidugu</vt:lpstr>
      <vt:lpstr>Arial</vt:lpstr>
      <vt:lpstr>Aptos Display</vt:lpstr>
      <vt:lpstr>Aptos</vt:lpstr>
      <vt:lpstr>Sree Krushnadevaraya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Sergio</cp:lastModifiedBy>
  <cp:revision>110</cp:revision>
  <dcterms:created xsi:type="dcterms:W3CDTF">2026-08-01T16:23:29Z</dcterms:created>
  <dcterms:modified xsi:type="dcterms:W3CDTF">2026-09-07T06:34:37Z</dcterms:modified>
</cp:coreProperties>
</file>