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0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257175" y="314325"/>
            <a:ext cx="380985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te-IN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  <a:latin typeface="Sree Krushnadevaraya" pitchFamily="2" charset="0"/>
                <a:cs typeface="Sree Krushnadevaraya" pitchFamily="2" charset="0"/>
              </a:rPr>
              <a:t>యేసును చూడండి</a:t>
            </a:r>
            <a:endParaRPr lang="en-US" sz="8000" b="1" noProof="0" dirty="0">
              <a:ln w="12700" cmpd="sng">
                <a:noFill/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  <a:latin typeface="Sree Krushnadevaraya" pitchFamily="2" charset="0"/>
              <a:cs typeface="Sree Krushnadevaraya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7820025" y="6067425"/>
            <a:ext cx="42291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e-IN" b="1" dirty="0">
                <a:latin typeface="Sree Krushnadevaraya" pitchFamily="2" charset="0"/>
                <a:cs typeface="Sree Krushnadevaraya" pitchFamily="2" charset="0"/>
              </a:rPr>
              <a:t>ఎలెన్ జి. వైట్ దర్శనం – </a:t>
            </a:r>
            <a:r>
              <a:rPr lang="en-US" b="1" dirty="0">
                <a:latin typeface="Sree Krushnadevaraya" pitchFamily="2" charset="0"/>
                <a:cs typeface="Sree Krushnadevaraya" pitchFamily="2" charset="0"/>
              </a:rPr>
              <a:t>Early Writings, </a:t>
            </a:r>
          </a:p>
          <a:p>
            <a:pPr algn="ctr"/>
            <a:r>
              <a:rPr lang="te-IN" b="1" dirty="0">
                <a:latin typeface="Sree Krushnadevaraya" pitchFamily="2" charset="0"/>
                <a:cs typeface="Sree Krushnadevaraya" pitchFamily="2" charset="0"/>
              </a:rPr>
              <a:t>పుటలు 79–81</a:t>
            </a:r>
            <a:endParaRPr lang="en-US" b="1" noProof="0" dirty="0">
              <a:latin typeface="Sree Krushnadevaraya" pitchFamily="2" charset="0"/>
              <a:cs typeface="Sree Krushnadevaray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962525" y="67310"/>
            <a:ext cx="7215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నేను తీవ్రమైన నిరాశలో, నా ముఖాన్ని చేతులతో కప్పుకొని ఇలా ఆలోచిస్తూ కూర్చున్నట్లు అనిపించింది:</a:t>
            </a:r>
            <a:endParaRPr lang="es-ES" sz="2000" b="1" dirty="0">
              <a:latin typeface="Sree Krushnadevaraya" pitchFamily="2" charset="0"/>
              <a:cs typeface="Sree Krushnadevaraya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590925"/>
            <a:ext cx="5578259" cy="3181351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962525" y="1953161"/>
            <a:ext cx="72157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అప్పుడే తలుపు తెరచుకుంది. అందమైన రూపం మరియు ముఖకాంతి గల ఒక వ్యక్తి లోపలికి వచ్చాడు. అతడు నన్ను కనికరంతో చూస్తూ ఇలా అన్నాడు:</a:t>
            </a:r>
            <a:r>
              <a:rPr lang="en-US" sz="2000" b="1" dirty="0">
                <a:latin typeface="Sree Krushnadevaraya" pitchFamily="2" charset="0"/>
                <a:cs typeface="Sree Krushnadevaraya" pitchFamily="2" charset="0"/>
              </a:rPr>
              <a:t>    </a:t>
            </a:r>
          </a:p>
          <a:p>
            <a:endParaRPr lang="en-US" sz="2000" b="1" dirty="0">
              <a:latin typeface="Sree Krushnadevaraya" pitchFamily="2" charset="0"/>
              <a:cs typeface="Sree Krushnadevaraya" pitchFamily="2" charset="0"/>
            </a:endParaRPr>
          </a:p>
          <a:p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“నీవు యేసును చూడాలనుకుంటున్నావా? ఆయన ఇక్కడే ఉన్నారు. నీవు కోరుకుంటే ఆయనను చూడవచ్చు. నీ వద్ద ఉన్నదంతా తీసుకొని నన్ను అనుసరించు.”</a:t>
            </a:r>
            <a:endParaRPr lang="es-ES" sz="2000" b="1" dirty="0">
              <a:latin typeface="Sree Krushnadevaraya" pitchFamily="2" charset="0"/>
              <a:cs typeface="Sree Krushnadevaraya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41" y="3590924"/>
            <a:ext cx="5578260" cy="3181352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962525" y="825291"/>
            <a:ext cx="7215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“యేసు భూమిపై ఉంటే, నేను ఆయన వద్దకు వెళ్లి, ఆయన పాదాల వద్ద పడిపోయి, నా బాధలన్నింటినీ ఆయనకు చెప్పేదాన్ని. ఆయన నన్ను తిరస్కరించరు; నాపై కనికరపడతారు. నేను ఆయనను ప్రేమించి ఎల్లప్పుడూ సేవించేదాన్ని.”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ree Krushnadevaraya" pitchFamily="2" charset="0"/>
              <a:cs typeface="Sree Krushnadevaray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160125" y="168363"/>
            <a:ext cx="6593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ఇది విని నేను చెప్పలేనంత ఆనందించాను. నా చిన్నచిన్న వస్తువులన్నింటిని, నాకు విలువైన జ్ఞాపకచిహ్నాలన్నింటిని తీసుకొని నా మార్గదర్శకుని అనుసరించాను.</a:t>
            </a:r>
            <a:endParaRPr lang="es-ES" sz="2000" b="1" dirty="0">
              <a:latin typeface="Sree Krushnadevaraya" pitchFamily="2" charset="0"/>
              <a:cs typeface="Sree Krushnadevaraya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784222" y="4624989"/>
            <a:ext cx="4955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అతడు నన్ను చాలా నిటారుగా మరియు బలహీనంగా కనిపించే మెట్ల వద్దకు తీసుకెళ్లాడు.</a:t>
            </a:r>
            <a:endParaRPr lang="es-ES" sz="2000" b="1" dirty="0">
              <a:latin typeface="Sree Krushnadevaraya" pitchFamily="2" charset="0"/>
              <a:cs typeface="Sree Krushnadevaraya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193780"/>
            <a:ext cx="5622830" cy="3206770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292894" y="5451584"/>
            <a:ext cx="55681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e-IN" sz="20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నేను మెట్లు ఎక్కడం ప్రారంభించినప్పుడు, అతడు హెచ్చరించాడు:</a:t>
            </a:r>
            <a:endParaRPr lang="en-US" sz="2000" b="1" dirty="0">
              <a:solidFill>
                <a:prstClr val="black"/>
              </a:solidFill>
              <a:latin typeface="Sree Krushnadevaraya" pitchFamily="2" charset="0"/>
              <a:cs typeface="Sree Krushnadevaraya" pitchFamily="2" charset="0"/>
            </a:endParaRPr>
          </a:p>
          <a:p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“పైకి మాత్రమే చూడు. లేకపోతే తల తిరిగి పడిపోతావు.”</a:t>
            </a:r>
          </a:p>
          <a:p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ఆ నిటారైన మార్గాన్ని ఎక్కుతున్న అనేక మంది శిఖరాన్ని చేరకముందే కిందపడిపోయారు.</a:t>
            </a: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3" y="165498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చివరకు మేము చివరి మెట్టును చేరి ఒక తలుపు ముందు నిలిచాము.</a:t>
            </a:r>
            <a:endParaRPr lang="es-ES" sz="2000" b="1" dirty="0">
              <a:effectLst/>
              <a:latin typeface="Sree Krushnadevaraya" pitchFamily="2" charset="0"/>
              <a:cs typeface="Sree Krushnadevaraya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3" y="1100056"/>
            <a:ext cx="4760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0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అక్కడ నా మార్గదర్శి నేను తీసుకొచ్చిన వస్తువులన్నింటినీ బయట వదిలివేయమని చెప్పాడు. నేను సంతోషంగా వాటిని అక్కడ ఉంచాను.</a:t>
            </a:r>
            <a:endParaRPr lang="es-ES" dirty="0">
              <a:latin typeface="Sree Krushnadevaraya" pitchFamily="2" charset="0"/>
              <a:cs typeface="Sree Krushnadevaraya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342390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0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తర్వాత అతడు తలుపు తెరిచి లోపలికి వెళ్లమని చెప్పాడు.</a:t>
            </a:r>
            <a:endParaRPr lang="es-ES" dirty="0">
              <a:latin typeface="Sree Krushnadevaraya" pitchFamily="2" charset="0"/>
              <a:cs typeface="Sree Krushnadevaray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232663" y="209550"/>
            <a:ext cx="53013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ఒక క్షణంలోనే నేను యేసు సమక్షంలో నిలిచాను. </a:t>
            </a:r>
            <a:endParaRPr lang="en-US" sz="2000" b="1" dirty="0">
              <a:latin typeface="Sree Krushnadevaraya" pitchFamily="2" charset="0"/>
              <a:cs typeface="Sree Krushnadevaraya" pitchFamily="2" charset="0"/>
            </a:endParaRPr>
          </a:p>
          <a:p>
            <a:pPr>
              <a:spcBef>
                <a:spcPts val="1200"/>
              </a:spcBef>
            </a:pPr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ఆ అందమైన ముఖాన్ని గుర్తించడంలో ఎలాంటి సందేహం లేదు. </a:t>
            </a:r>
            <a:r>
              <a:rPr lang="en-US" sz="2000" b="1" dirty="0">
                <a:latin typeface="Sree Krushnadevaraya" pitchFamily="2" charset="0"/>
                <a:cs typeface="Sree Krushnadevaraya" pitchFamily="2" charset="0"/>
              </a:rPr>
              <a:t> </a:t>
            </a:r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అంతటి కరుణ, మహిమ, ప్రేమతో కూడిన ముఖకాంతి మరెవరిదీ కాదు.</a:t>
            </a:r>
            <a:r>
              <a:rPr lang="en-US" sz="2000" b="1" dirty="0">
                <a:latin typeface="Sree Krushnadevaraya" pitchFamily="2" charset="0"/>
                <a:cs typeface="Sree Krushnadevaraya" pitchFamily="2" charset="0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ఆయన నన్ను చూసినప్పుడు, నా జీవితంలోని ప్రతి పరిస్థితి, నా హృదయంలోని ప్రతి ఆలోచన మరియు భావం ఆయనకు తెలుసని నేను వెంటనే గ్రహించాను.</a:t>
            </a:r>
            <a:endParaRPr lang="es-ES" sz="2000" b="1" dirty="0">
              <a:latin typeface="Sree Krushnadevaraya" pitchFamily="2" charset="0"/>
              <a:cs typeface="Sree Krushnadevaraya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6242967" y="4143375"/>
            <a:ext cx="53013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ఆయన పరిశోధించే చూపును తట్టుకోలేనని భావించి నా ముఖాన్ని దాచుకోవడానికి ప్రయత్నించాను. కానీ ఆయన చిరునవ్వుతో దగ్గరకు వచ్చి, నా తలపై తన చేయి ఉంచి ఇలా అన్నారు:</a:t>
            </a:r>
            <a:endParaRPr lang="en-US" sz="2000" b="1" dirty="0">
              <a:latin typeface="Sree Krushnadevaraya" pitchFamily="2" charset="0"/>
              <a:cs typeface="Sree Krushnadevaraya" pitchFamily="2" charset="0"/>
            </a:endParaRPr>
          </a:p>
          <a:p>
            <a:pPr>
              <a:spcBef>
                <a:spcPts val="1200"/>
              </a:spcBef>
            </a:pPr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“భయపడకు.”</a:t>
            </a:r>
            <a:endParaRPr lang="en-US" sz="2000" b="1" dirty="0">
              <a:latin typeface="Sree Krushnadevaraya" pitchFamily="2" charset="0"/>
              <a:cs typeface="Sree Krushnadevaraya" pitchFamily="2" charset="0"/>
            </a:endParaRPr>
          </a:p>
          <a:p>
            <a:pPr>
              <a:spcBef>
                <a:spcPts val="1200"/>
              </a:spcBef>
            </a:pPr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ఆయన మధురమైన స్వరం నా హృదయాన్ని ఎన్నడూ అనుభవించని ఆనందంతో నింపింది.</a:t>
            </a:r>
            <a:endParaRPr lang="es-ES" sz="2000" b="1" dirty="0">
              <a:latin typeface="Sree Krushnadevaraya" pitchFamily="2" charset="0"/>
              <a:cs typeface="Sree Krushnadevaraya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67476" y="759050"/>
            <a:ext cx="5194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400" b="1" dirty="0">
                <a:latin typeface="Sree Krushnadevaraya" pitchFamily="2" charset="0"/>
                <a:cs typeface="Sree Krushnadevaraya" pitchFamily="2" charset="0"/>
              </a:rPr>
              <a:t>నేను ఆనందంతో మాటలు రాలేకపోయాను. వర్ణించలేని సంతోషంతో ఆయన పాదాల వద్ద సాష్టాంగపడ్డాను.</a:t>
            </a:r>
            <a:endParaRPr lang="es-ES" sz="2400" b="1" dirty="0">
              <a:latin typeface="Sree Krushnadevaraya" pitchFamily="2" charset="0"/>
              <a:cs typeface="Sree Krushnadevaraya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723714" y="4407754"/>
            <a:ext cx="47972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e-IN" sz="24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అలా ఉండగా, మహిమతో కూడిన అద్భుత దృశ్యాలు నా ముందుగా గడిచిపోయాయి. నేను పరలోకంలోని భద్రత మరియు సమాధానాన్ని చేరుకున్నట్లు అనిపించింది.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ree Krushnadevaraya" pitchFamily="2" charset="0"/>
              <a:cs typeface="Sree Krushnadevaray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90500" y="200025"/>
            <a:ext cx="58609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కొంతసేపటి తరువాత నాకు బలం తిరిగి వచ్చింది. నేను లేచాను.యేసు ప్రేమపూరిత దృష్టి ఇంకా నాపైనే ఉంది. ఆయన చిరునవ్వు నా ఆత్మను ఆనందంతో నింపింది. ఆయన సన్నిధి నాకు పవిత్రమైన భయభక్తిని మరియు వర్ణించలేని ప్రేమను కలిగించింది.</a:t>
            </a:r>
            <a:endParaRPr lang="es-ES" sz="2000" b="1" dirty="0">
              <a:latin typeface="Sree Krushnadevaraya" pitchFamily="2" charset="0"/>
              <a:cs typeface="Sree Krushnadevaraya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90500" y="1621467"/>
            <a:ext cx="6034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000" b="1" dirty="0">
                <a:latin typeface="Sree Krushnadevaraya" pitchFamily="2" charset="0"/>
                <a:cs typeface="Sree Krushnadevaraya" pitchFamily="2" charset="0"/>
              </a:rPr>
              <a:t>ఆ తర్వాత నా మార్గదర్శి తలుపు తెరిచాడు. మేమిద్దరం బయటకు వచ్చాము.</a:t>
            </a:r>
            <a:endParaRPr lang="es-ES" sz="2000" b="1" dirty="0">
              <a:latin typeface="Sree Krushnadevaraya" pitchFamily="2" charset="0"/>
              <a:cs typeface="Sree Krushnadevaraya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90500" y="2427356"/>
            <a:ext cx="588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0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అతడు నేను బయట వదిలివచ్చిన వస్తువులన్నింటినీ మళ్లీ తీసుకోవాలని చెప్పాడు.</a:t>
            </a:r>
            <a:endParaRPr lang="es-ES" dirty="0">
              <a:latin typeface="Sree Krushnadevaraya" pitchFamily="2" charset="0"/>
              <a:cs typeface="Sree Krushnadevaray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263193" y="139641"/>
            <a:ext cx="116656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4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అలా చేసిన తరువాత, అతడు చుట్టి ఉంచిన ఒక ఆకుపచ్చ తాడును నాకు ఇచ్చాడు</a:t>
            </a:r>
            <a:r>
              <a:rPr lang="en-US" sz="24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.</a:t>
            </a:r>
          </a:p>
          <a:p>
            <a:r>
              <a:rPr lang="te-IN" sz="24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దానిని నా హృదయానికి దగ్గరగా ఉంచుకోవాలని చెప్పాడు. యేసును చూడాలనిపించినప్పుడు, దానిని తీసి పూర్తిగా చాపమని చెప్పాడు.అయితే దానిని ఎక్కువకాలం చుట్టి ఉంచవద్దని హెచ్చరించాడు. అలా చేస్తే అది ముడిపడి, మళ్లీ సరిచేయడం కష్టమవుతుందని చెప్పాడు.</a:t>
            </a:r>
            <a:r>
              <a:rPr lang="en-US" sz="24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 </a:t>
            </a:r>
            <a:r>
              <a:rPr lang="te-IN" sz="2400" b="1" dirty="0">
                <a:latin typeface="Sree Krushnadevaraya" pitchFamily="2" charset="0"/>
                <a:cs typeface="Sree Krushnadevaraya" pitchFamily="2" charset="0"/>
              </a:rPr>
              <a:t>ఈ కల నాకు ఆశను ఇచ్చింది.</a:t>
            </a:r>
            <a:endParaRPr lang="es-ES" sz="2400" b="1" dirty="0">
              <a:latin typeface="Sree Krushnadevaraya" pitchFamily="2" charset="0"/>
              <a:cs typeface="Sree Krushnadevaraya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0" y="1855306"/>
            <a:ext cx="8510057" cy="4757175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192172" y="4565749"/>
            <a:ext cx="60850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e-IN" sz="24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ఆ ఆకుపచ్చ తాడు నా దృష్టిలో విశ్వాసానికి (</a:t>
            </a:r>
            <a:r>
              <a:rPr lang="en-US" sz="24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Faith) </a:t>
            </a:r>
            <a:r>
              <a:rPr lang="te-IN" sz="24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ప్రతీకగా అనిపించింది. దేవునిపై సరళమైన, సంపూర్ణమైన నమ్మకపు సౌందర్యం నా చీకటిగా ఉన్న ఆత్మకు అర్థమవడం ప్రారంభమైంది.</a:t>
            </a:r>
            <a:endParaRPr lang="es-ES" sz="2400" b="1" dirty="0">
              <a:latin typeface="Sree Krushnadevaraya" pitchFamily="2" charset="0"/>
              <a:cs typeface="Sree Krushnadevaraya" pitchFamily="2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76153" y="584234"/>
            <a:ext cx="49172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e-IN" sz="2400" b="1" dirty="0">
                <a:solidFill>
                  <a:prstClr val="black"/>
                </a:solidFill>
                <a:latin typeface="Sree Krushnadevaraya" pitchFamily="2" charset="0"/>
                <a:cs typeface="Sree Krushnadevaraya" pitchFamily="2" charset="0"/>
              </a:rPr>
              <a:t>నేను ఆ తాడును నా హృదయానికి దగ్గరగా ఉంచుకొని, ప్రభువును స్తుతిస్తూ, యేసును ఎక్కడ కనుగొనవచ్చో కలిసిన ప్రతి ఒక్కరికీ ఆనందంగా చెబుతూ ఆ ఇరుకైన మెట్లు దిగివచ్చాను.</a:t>
            </a:r>
            <a:endParaRPr lang="es-ES" sz="2400" b="1" dirty="0">
              <a:latin typeface="Sree Krushnadevaraya" pitchFamily="2" charset="0"/>
              <a:cs typeface="Sree Krushnadevaray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462</Words>
  <Application>Microsoft Office PowerPoint</Application>
  <PresentationFormat>Panorámica</PresentationFormat>
  <Paragraphs>31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Sree Krushnadevaraya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Samraj K</dc:creator>
  <cp:lastModifiedBy>Sergio</cp:lastModifiedBy>
  <cp:revision>54</cp:revision>
  <dcterms:created xsi:type="dcterms:W3CDTF">2026-04-25T14:27:34Z</dcterms:created>
  <dcterms:modified xsi:type="dcterms:W3CDTF">2026-06-07T13:16:27Z</dcterms:modified>
</cp:coreProperties>
</file>