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65" r:id="rId3"/>
    <p:sldId id="270" r:id="rId4"/>
    <p:sldId id="271" r:id="rId5"/>
    <p:sldId id="260" r:id="rId6"/>
    <p:sldId id="274" r:id="rId7"/>
    <p:sldId id="275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915" autoAdjust="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Jezus </a:t>
          </a:r>
          <a:r>
            <a:rPr lang="es-ES" sz="2400" b="1" dirty="0" err="1">
              <a:solidFill>
                <a:schemeClr val="bg2">
                  <a:lumMod val="50000"/>
                </a:schemeClr>
              </a:solidFill>
            </a:rPr>
            <a:t>nia</a:t>
          </a:r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bg2">
                  <a:lumMod val="50000"/>
                </a:schemeClr>
              </a:solidFill>
            </a:rPr>
            <a:t>moris</a:t>
          </a:r>
          <a:r>
            <a:rPr lang="es-ES" sz="2400" b="1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bg2">
                  <a:lumMod val="50000"/>
                </a:schemeClr>
              </a:solidFill>
            </a:rPr>
            <a:t>hias</a:t>
          </a:r>
          <a:endParaRPr lang="es-ES" sz="2400" b="1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Ressurreisaun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ne’e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uluk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akontese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 err="1">
              <a:solidFill>
                <a:schemeClr val="accent3">
                  <a:lumMod val="50000"/>
                </a:schemeClr>
              </a:solidFill>
            </a:rPr>
            <a:t>Rejultadu</a:t>
          </a:r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3">
                  <a:lumMod val="50000"/>
                </a:schemeClr>
              </a:solidFill>
            </a:rPr>
            <a:t>husi</a:t>
          </a:r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 Jezus </a:t>
          </a:r>
          <a:r>
            <a:rPr lang="es-ES" sz="2400" b="1" dirty="0" err="1">
              <a:solidFill>
                <a:schemeClr val="accent3">
                  <a:lumMod val="50000"/>
                </a:schemeClr>
              </a:solidFill>
            </a:rPr>
            <a:t>nia</a:t>
          </a:r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3">
                  <a:lumMod val="50000"/>
                </a:schemeClr>
              </a:solidFill>
            </a:rPr>
            <a:t>moris</a:t>
          </a:r>
          <a:r>
            <a:rPr lang="es-ES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3">
                  <a:lumMod val="50000"/>
                </a:schemeClr>
              </a:solidFill>
            </a:rPr>
            <a:t>hias</a:t>
          </a:r>
          <a:endParaRPr lang="es-ES" sz="2400" b="1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akontese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moris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hias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husi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mate? (1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mak garante katak ressureisaun sei akontese?</a:t>
          </a:r>
          <a:b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15:20-34)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b="1" dirty="0">
              <a:solidFill>
                <a:schemeClr val="accent5">
                  <a:lumMod val="50000"/>
                </a:schemeClr>
              </a:solidFill>
            </a:rPr>
            <a:t>Ita </a:t>
          </a:r>
          <a:r>
            <a:rPr lang="es-ES" sz="2400" b="1" dirty="0" err="1">
              <a:solidFill>
                <a:schemeClr val="accent5">
                  <a:lumMod val="50000"/>
                </a:schemeClr>
              </a:solidFill>
            </a:rPr>
            <a:t>nia</a:t>
          </a:r>
          <a:r>
            <a:rPr lang="es-E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5">
                  <a:lumMod val="50000"/>
                </a:schemeClr>
              </a:solidFill>
            </a:rPr>
            <a:t>moris</a:t>
          </a:r>
          <a:r>
            <a:rPr lang="es-ES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dirty="0" err="1">
              <a:solidFill>
                <a:schemeClr val="accent5">
                  <a:lumMod val="50000"/>
                </a:schemeClr>
              </a:solidFill>
            </a:rPr>
            <a:t>hias</a:t>
          </a:r>
          <a:endParaRPr lang="es-ES" sz="2400" b="1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 saida mak ita sei uja bainhira ita moris hias? </a:t>
          </a:r>
          <a:b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15:35-49)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Bainhira mak ita hetan ressureisaun?</a:t>
          </a:r>
          <a:b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15:50-58)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Evangelhu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haklaken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kontinua metin iha evangelhu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Ema </a:t>
          </a:r>
          <a:r>
            <a:rPr lang="es-ES" sz="2000" b="1" dirty="0" err="1">
              <a:solidFill>
                <a:schemeClr val="tx1"/>
              </a:solidFill>
            </a:rPr>
            <a:t>hetan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salvasaun</a:t>
          </a:r>
          <a:r>
            <a:rPr lang="es-ES" sz="2000" b="1" dirty="0">
              <a:solidFill>
                <a:schemeClr val="tx1"/>
              </a:solidFill>
            </a:rPr>
            <a:t> 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86489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s-ES" sz="2000" b="1" dirty="0" err="1">
              <a:solidFill>
                <a:schemeClr val="tx1"/>
              </a:solidFill>
              <a:effectLst/>
            </a:rPr>
            <a:t>Kristu</a:t>
          </a:r>
          <a:r>
            <a:rPr lang="es-ES" sz="2000" b="1" dirty="0">
              <a:solidFill>
                <a:schemeClr val="tx1"/>
              </a:solidFill>
              <a:effectLst/>
            </a:rPr>
            <a:t> mate tamba </a:t>
          </a:r>
          <a:r>
            <a:rPr lang="es-ES" sz="2000" b="1" dirty="0" err="1">
              <a:solidFill>
                <a:schemeClr val="tx1"/>
              </a:solidFill>
              <a:effectLst/>
            </a:rPr>
            <a:t>ita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nia</a:t>
          </a:r>
          <a:r>
            <a:rPr lang="es-ES" sz="2000" b="1" dirty="0">
              <a:solidFill>
                <a:schemeClr val="tx1"/>
              </a:solidFill>
              <a:effectLst/>
            </a:rPr>
            <a:t> sala 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 err="1">
              <a:solidFill>
                <a:schemeClr val="tx1"/>
              </a:solidFill>
              <a:effectLst/>
            </a:rPr>
            <a:t>Kristu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nia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isin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hakoi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moris hias iha loron datolu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pt-BR" sz="2000" b="1" dirty="0">
              <a:solidFill>
                <a:srgbClr val="6B00B4"/>
              </a:solidFill>
            </a:rPr>
            <a:t>Pedro no </a:t>
          </a:r>
          <a:r>
            <a:rPr lang="pt-BR" sz="2000" b="1" dirty="0" err="1">
              <a:solidFill>
                <a:srgbClr val="6B00B4"/>
              </a:solidFill>
            </a:rPr>
            <a:t>apostlu</a:t>
          </a:r>
          <a:r>
            <a:rPr lang="pt-BR" sz="2000" b="1" dirty="0">
              <a:solidFill>
                <a:srgbClr val="6B00B4"/>
              </a:solidFill>
            </a:rPr>
            <a:t> </a:t>
          </a:r>
          <a:r>
            <a:rPr lang="pt-BR" sz="2000" b="1" dirty="0" err="1">
              <a:solidFill>
                <a:srgbClr val="6B00B4"/>
              </a:solidFill>
            </a:rPr>
            <a:t>sanulu</a:t>
          </a:r>
          <a:r>
            <a:rPr lang="pt-BR" sz="2000" b="1" dirty="0">
              <a:solidFill>
                <a:srgbClr val="6B00B4"/>
              </a:solidFill>
            </a:rPr>
            <a:t> </a:t>
          </a:r>
          <a:r>
            <a:rPr lang="pt-BR" sz="2000" b="1" dirty="0" err="1">
              <a:solidFill>
                <a:srgbClr val="6B00B4"/>
              </a:solidFill>
            </a:rPr>
            <a:t>resin</a:t>
          </a:r>
          <a:r>
            <a:rPr lang="pt-BR" sz="2000" b="1" dirty="0">
              <a:solidFill>
                <a:srgbClr val="6B00B4"/>
              </a:solidFill>
            </a:rPr>
            <a:t> rua 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Ema </a:t>
          </a:r>
          <a:r>
            <a:rPr lang="es-ES" sz="2000" b="1" dirty="0" err="1">
              <a:solidFill>
                <a:srgbClr val="6B00B4"/>
              </a:solidFill>
            </a:rPr>
            <a:t>liu</a:t>
          </a:r>
          <a:r>
            <a:rPr lang="es-ES" sz="2000" b="1" dirty="0">
              <a:solidFill>
                <a:srgbClr val="6B00B4"/>
              </a:solidFill>
            </a:rPr>
            <a:t> 500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Tiago no </a:t>
          </a:r>
          <a:r>
            <a:rPr lang="es-ES" sz="2000" b="1" dirty="0" err="1">
              <a:solidFill>
                <a:srgbClr val="6B00B4"/>
              </a:solidFill>
            </a:rPr>
            <a:t>apostlu</a:t>
          </a:r>
          <a:r>
            <a:rPr lang="es-ES" sz="2000" b="1" dirty="0">
              <a:solidFill>
                <a:srgbClr val="6B00B4"/>
              </a:solidFill>
            </a:rPr>
            <a:t> sira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s-ES" sz="2000" b="1" dirty="0">
              <a:solidFill>
                <a:srgbClr val="6B00B4"/>
              </a:solidFill>
            </a:rPr>
            <a:t>Paulo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56188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Haklaken</a:t>
          </a:r>
          <a:r>
            <a:rPr lang="es-ES" sz="2000" b="1" dirty="0"/>
            <a:t> </a:t>
          </a:r>
          <a:r>
            <a:rPr lang="es-ES" sz="2000" b="1" dirty="0" err="1"/>
            <a:t>evanjellu</a:t>
          </a:r>
          <a:r>
            <a:rPr lang="es-ES" sz="2000" b="1" dirty="0"/>
            <a:t> </a:t>
          </a:r>
          <a:r>
            <a:rPr lang="es-ES" sz="2000" b="1" dirty="0" err="1"/>
            <a:t>sei</a:t>
          </a:r>
          <a:r>
            <a:rPr lang="es-ES" sz="2000" b="1" dirty="0"/>
            <a:t> la vale [</a:t>
          </a:r>
          <a:r>
            <a:rPr lang="es-ES" sz="2000" b="1" dirty="0" err="1"/>
            <a:t>laiha</a:t>
          </a:r>
          <a:r>
            <a:rPr lang="es-ES" sz="2000" b="1" dirty="0"/>
            <a:t> </a:t>
          </a:r>
          <a:r>
            <a:rPr lang="es-ES" sz="2000" b="1" dirty="0" err="1"/>
            <a:t>folin</a:t>
          </a:r>
          <a:r>
            <a:rPr lang="es-ES" sz="2000" b="1" dirty="0"/>
            <a:t>] (1 Kor. 15:14a)</a:t>
          </a:r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Ita </a:t>
          </a:r>
          <a:r>
            <a:rPr lang="es-ES" sz="2000" b="1" dirty="0" err="1"/>
            <a:t>nia</a:t>
          </a:r>
          <a:r>
            <a:rPr lang="es-ES" sz="2000" b="1" dirty="0"/>
            <a:t> fe la vale [</a:t>
          </a:r>
          <a:r>
            <a:rPr lang="es-ES" sz="2000" b="1" dirty="0" err="1"/>
            <a:t>laiha</a:t>
          </a:r>
          <a:r>
            <a:rPr lang="es-ES" sz="2000" b="1" dirty="0"/>
            <a:t> </a:t>
          </a:r>
          <a:r>
            <a:rPr lang="es-ES" sz="2000" b="1" dirty="0" err="1"/>
            <a:t>folin</a:t>
          </a:r>
          <a:r>
            <a:rPr lang="es-ES" sz="2000" b="1" dirty="0"/>
            <a:t>] (1 Kor. 15:14b) [</a:t>
          </a:r>
          <a:r>
            <a:rPr lang="es-ES" sz="2000" b="1" dirty="0" err="1"/>
            <a:t>laiha</a:t>
          </a:r>
          <a:r>
            <a:rPr lang="es-ES" sz="2000" b="1" dirty="0"/>
            <a:t> </a:t>
          </a:r>
          <a:r>
            <a:rPr lang="es-ES" sz="2000" b="1" dirty="0" err="1"/>
            <a:t>utilidade</a:t>
          </a:r>
          <a:r>
            <a:rPr lang="es-ES" sz="2000" b="1" dirty="0"/>
            <a:t>] (1 Kor. 15:17a)</a:t>
          </a:r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/>
            <a:t>Ita sei sai sasin falsu (1 Kor. 15:15)</a:t>
          </a:r>
          <a:endParaRPr lang="es-ES" sz="2000" b="1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Ita </a:t>
          </a:r>
          <a:r>
            <a:rPr lang="es-ES" sz="2000" b="1" dirty="0" err="1"/>
            <a:t>sei</a:t>
          </a:r>
          <a:r>
            <a:rPr lang="es-ES" sz="2000" b="1" dirty="0"/>
            <a:t> hela </a:t>
          </a:r>
          <a:r>
            <a:rPr lang="es-ES" sz="2000" b="1" dirty="0" err="1"/>
            <a:t>nafatin</a:t>
          </a:r>
          <a:r>
            <a:rPr lang="es-ES" sz="2000" b="1" dirty="0"/>
            <a:t> </a:t>
          </a:r>
          <a:r>
            <a:rPr lang="es-ES" sz="2000" b="1" dirty="0" err="1"/>
            <a:t>iha</a:t>
          </a:r>
          <a:r>
            <a:rPr lang="es-ES" sz="2000" b="1" dirty="0"/>
            <a:t> </a:t>
          </a:r>
          <a:r>
            <a:rPr lang="es-ES" sz="2000" b="1" dirty="0" err="1"/>
            <a:t>ita</a:t>
          </a:r>
          <a:r>
            <a:rPr lang="es-ES" sz="2000" b="1" dirty="0"/>
            <a:t> </a:t>
          </a:r>
          <a:r>
            <a:rPr lang="es-ES" sz="2000" b="1" dirty="0" err="1"/>
            <a:t>nia</a:t>
          </a:r>
          <a:r>
            <a:rPr lang="es-ES" sz="2000" b="1" dirty="0"/>
            <a:t> sala  (1 Kor. 15:17b)</a:t>
          </a:r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ne'ebe mate sei la moris fali  (1 Korintu 15:18)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s-ES" sz="1800" b="1" dirty="0"/>
            <a:t>1 </a:t>
          </a:r>
          <a:r>
            <a:rPr lang="es-ES" sz="1800" b="1" dirty="0" err="1"/>
            <a:t>Korintu</a:t>
          </a:r>
          <a:r>
            <a:rPr lang="es-ES" sz="1800" b="1" dirty="0"/>
            <a:t> 15:30-32</a:t>
          </a:r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s-ES" sz="1800" b="1" dirty="0"/>
            <a:t>1 </a:t>
          </a:r>
          <a:r>
            <a:rPr lang="es-ES" sz="1800" b="1" dirty="0" err="1"/>
            <a:t>Korintu</a:t>
          </a:r>
          <a:r>
            <a:rPr lang="es-ES" sz="1800" b="1" dirty="0"/>
            <a:t> 15:33-34</a:t>
          </a:r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s-ES" sz="2000" b="1" dirty="0"/>
            <a:t>Diak </a:t>
          </a:r>
          <a:r>
            <a:rPr lang="es-ES" sz="2000" b="1" dirty="0" err="1"/>
            <a:t>atu</a:t>
          </a:r>
          <a:r>
            <a:rPr lang="es-ES" sz="2000" b="1" dirty="0"/>
            <a:t> </a:t>
          </a:r>
          <a:r>
            <a:rPr lang="es-ES" sz="2000" b="1" dirty="0" err="1"/>
            <a:t>haklaken</a:t>
          </a:r>
          <a:r>
            <a:rPr lang="es-ES" sz="2000" b="1" dirty="0"/>
            <a:t> </a:t>
          </a:r>
          <a:r>
            <a:rPr lang="es-ES" sz="2000" b="1" dirty="0" err="1"/>
            <a:t>evanjellu</a:t>
          </a:r>
          <a:r>
            <a:rPr lang="es-ES" sz="2000" b="1" dirty="0"/>
            <a:t>, </a:t>
          </a:r>
          <a:r>
            <a:rPr lang="es-ES" sz="2000" b="1" dirty="0" err="1"/>
            <a:t>maski</a:t>
          </a:r>
          <a:r>
            <a:rPr lang="es-ES" sz="2000" b="1" dirty="0"/>
            <a:t> ida </a:t>
          </a:r>
          <a:r>
            <a:rPr lang="es-ES" sz="2000" b="1" dirty="0" err="1"/>
            <a:t>ne'e</a:t>
          </a:r>
          <a:r>
            <a:rPr lang="es-ES" sz="2000" b="1" dirty="0"/>
            <a:t> </a:t>
          </a:r>
          <a:r>
            <a:rPr lang="es-ES" sz="2000" b="1" dirty="0" err="1"/>
            <a:t>envolve</a:t>
          </a:r>
          <a:r>
            <a:rPr lang="es-ES" sz="2000" b="1" dirty="0"/>
            <a:t> </a:t>
          </a:r>
          <a:r>
            <a:rPr lang="es-ES" sz="2000" b="1" dirty="0" err="1"/>
            <a:t>terus</a:t>
          </a:r>
          <a:r>
            <a:rPr lang="es-ES" sz="2000" b="1" dirty="0"/>
            <a:t> </a:t>
          </a:r>
          <a:r>
            <a:rPr lang="es-ES" sz="2000" b="1" dirty="0" err="1"/>
            <a:t>ka</a:t>
          </a:r>
          <a:r>
            <a:rPr lang="es-ES" sz="2000" b="1" dirty="0"/>
            <a:t> </a:t>
          </a:r>
          <a:r>
            <a:rPr lang="es-ES" sz="2000" b="1" dirty="0" err="1"/>
            <a:t>perigu</a:t>
          </a:r>
          <a:r>
            <a:rPr lang="es-ES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s-ES" sz="2000" b="1" dirty="0"/>
            <a:t>Diak </a:t>
          </a:r>
          <a:r>
            <a:rPr lang="es-ES" sz="2000" b="1" dirty="0" err="1"/>
            <a:t>atu</a:t>
          </a:r>
          <a:r>
            <a:rPr lang="es-ES" sz="2000" b="1" dirty="0"/>
            <a:t> </a:t>
          </a:r>
          <a:r>
            <a:rPr lang="es-ES" sz="2000" b="1" dirty="0" err="1"/>
            <a:t>hamoris</a:t>
          </a:r>
          <a:r>
            <a:rPr lang="es-ES" sz="2000" b="1" dirty="0"/>
            <a:t> </a:t>
          </a:r>
          <a:r>
            <a:rPr lang="es-ES" sz="2000" b="1" dirty="0" err="1"/>
            <a:t>prinsipiu</a:t>
          </a:r>
          <a:r>
            <a:rPr lang="es-ES" sz="2000" b="1" dirty="0"/>
            <a:t> sira </a:t>
          </a:r>
          <a:r>
            <a:rPr lang="es-ES" sz="2000" b="1" dirty="0" err="1"/>
            <a:t>iha</a:t>
          </a:r>
          <a:r>
            <a:rPr lang="es-ES" sz="2000" b="1" dirty="0"/>
            <a:t> Biblia 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ScaleX="110023" custScaleY="136378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ScaleX="114631" custScaleY="152270" custLinFactNeighborX="1130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Ai-horis nia isin  </a:t>
          </a:r>
          <a:b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Fini ida </a:t>
          </a:r>
          <a:r>
            <a:rPr lang="es-ES" sz="2000" b="1" dirty="0" err="1"/>
            <a:t>kuda</a:t>
          </a:r>
          <a:r>
            <a:rPr lang="es-ES" sz="2000" b="1" dirty="0"/>
            <a:t> ona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Isin fiziku sira</a:t>
          </a:r>
          <a:b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Sereal ida </a:t>
          </a:r>
          <a:r>
            <a:rPr lang="es-ES" sz="2000" b="1" dirty="0" err="1"/>
            <a:t>koilleta</a:t>
          </a:r>
          <a:r>
            <a:rPr lang="es-ES" sz="2000" b="1" dirty="0"/>
            <a:t> ona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Ema </a:t>
          </a:r>
          <a:r>
            <a:rPr lang="es-ES" sz="2000" b="1" dirty="0" err="1"/>
            <a:t>nia</a:t>
          </a:r>
          <a:r>
            <a:rPr lang="es-ES" sz="2000" b="1" dirty="0"/>
            <a:t> </a:t>
          </a:r>
          <a:r>
            <a:rPr lang="es-ES" sz="2000" b="1" dirty="0" err="1"/>
            <a:t>isin</a:t>
          </a:r>
          <a:endParaRPr lang="es-ES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Animal </a:t>
          </a:r>
          <a:r>
            <a:rPr lang="es-ES" sz="2000" b="1" dirty="0" err="1"/>
            <a:t>nia</a:t>
          </a:r>
          <a:r>
            <a:rPr lang="es-ES" sz="2000" b="1" dirty="0"/>
            <a:t> </a:t>
          </a:r>
          <a:r>
            <a:rPr lang="es-ES" sz="2000" b="1" dirty="0" err="1"/>
            <a:t>isin</a:t>
          </a:r>
          <a:endParaRPr lang="es-ES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Ikan </a:t>
          </a:r>
          <a:r>
            <a:rPr lang="es-ES" sz="2000" b="1" dirty="0" err="1"/>
            <a:t>nia</a:t>
          </a:r>
          <a:r>
            <a:rPr lang="es-ES" sz="2000" b="1" dirty="0"/>
            <a:t> </a:t>
          </a:r>
          <a:r>
            <a:rPr lang="es-ES" sz="2000" b="1" dirty="0" err="1"/>
            <a:t>isin</a:t>
          </a:r>
          <a:endParaRPr lang="es-ES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Manu </a:t>
          </a:r>
          <a:r>
            <a:rPr lang="es-ES" sz="2000" b="1" dirty="0" err="1"/>
            <a:t>nia</a:t>
          </a:r>
          <a:r>
            <a:rPr lang="es-ES" sz="2000" b="1" dirty="0"/>
            <a:t> </a:t>
          </a:r>
          <a:r>
            <a:rPr lang="es-ES" sz="2000" b="1" dirty="0" err="1"/>
            <a:t>isin</a:t>
          </a:r>
          <a:endParaRPr lang="es-ES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 lalehan nian </a:t>
          </a:r>
          <a:b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Loro-matan </a:t>
          </a:r>
          <a:r>
            <a:rPr lang="es-ES" sz="2000" b="1" dirty="0" err="1"/>
            <a:t>nia</a:t>
          </a:r>
          <a:r>
            <a:rPr lang="es-ES" sz="2000" b="1" dirty="0"/>
            <a:t> gloria</a:t>
          </a: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Fulan </a:t>
          </a:r>
          <a:r>
            <a:rPr lang="es-ES" sz="2000" b="1" dirty="0" err="1"/>
            <a:t>nia</a:t>
          </a:r>
          <a:r>
            <a:rPr lang="es-ES" sz="2000" b="1" dirty="0"/>
            <a:t> gloria</a:t>
          </a: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 err="1"/>
            <a:t>Fitun</a:t>
          </a:r>
          <a:r>
            <a:rPr lang="es-ES" sz="2000" b="1" dirty="0"/>
            <a:t> </a:t>
          </a:r>
          <a:r>
            <a:rPr lang="es-ES" sz="2000" b="1" dirty="0" err="1"/>
            <a:t>nia</a:t>
          </a:r>
          <a:r>
            <a:rPr lang="es-ES" sz="2000" b="1" dirty="0"/>
            <a:t> gloria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s-ES" sz="2000" b="1" dirty="0"/>
            <a:t>Ida-</a:t>
          </a:r>
          <a:r>
            <a:rPr lang="es-ES" sz="2000" b="1" dirty="0" err="1"/>
            <a:t>idak</a:t>
          </a:r>
          <a:r>
            <a:rPr lang="es-ES" sz="2000" b="1" dirty="0"/>
            <a:t> </a:t>
          </a:r>
          <a:r>
            <a:rPr lang="es-ES" sz="2000" b="1" dirty="0" err="1"/>
            <a:t>ho</a:t>
          </a:r>
          <a:r>
            <a:rPr lang="es-ES" sz="2000" b="1" dirty="0"/>
            <a:t> </a:t>
          </a:r>
          <a:r>
            <a:rPr lang="es-ES" sz="2000" b="1" dirty="0" err="1"/>
            <a:t>nia</a:t>
          </a:r>
          <a:r>
            <a:rPr lang="es-ES" sz="2000" b="1" dirty="0"/>
            <a:t> gloria (</a:t>
          </a:r>
          <a:r>
            <a:rPr lang="es-ES" sz="2000" b="1" dirty="0" err="1"/>
            <a:t>naroman</a:t>
          </a:r>
          <a:r>
            <a:rPr lang="es-ES" sz="2000" b="1" dirty="0"/>
            <a:t>) </a:t>
          </a:r>
          <a:r>
            <a:rPr lang="es-ES" sz="2000" b="1" dirty="0" err="1"/>
            <a:t>rasik</a:t>
          </a:r>
          <a:endParaRPr lang="es-ES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s-ES" sz="2000" b="1" dirty="0" err="1"/>
            <a:t>Maromak</a:t>
          </a:r>
          <a:r>
            <a:rPr lang="es-ES" sz="2000" b="1" dirty="0"/>
            <a:t> </a:t>
          </a:r>
          <a:r>
            <a:rPr lang="es-ES" sz="2000" b="1" dirty="0" err="1"/>
            <a:t>foo</a:t>
          </a:r>
          <a:r>
            <a:rPr lang="es-ES" sz="2000" b="1" dirty="0"/>
            <a:t> </a:t>
          </a:r>
          <a:r>
            <a:rPr lang="es-ES" sz="2000" b="1" dirty="0" err="1"/>
            <a:t>ba</a:t>
          </a:r>
          <a:r>
            <a:rPr lang="es-ES" sz="2000" b="1" dirty="0"/>
            <a:t> </a:t>
          </a:r>
          <a:r>
            <a:rPr lang="es-ES" sz="2000" b="1" dirty="0" err="1"/>
            <a:t>ai-horis</a:t>
          </a:r>
          <a:r>
            <a:rPr lang="es-ES" sz="2000" b="1" dirty="0"/>
            <a:t> ida-</a:t>
          </a:r>
          <a:r>
            <a:rPr lang="es-ES" sz="2000" b="1" dirty="0" err="1"/>
            <a:t>idak</a:t>
          </a:r>
          <a:r>
            <a:rPr lang="es-ES" sz="2000" b="1" dirty="0"/>
            <a:t> </a:t>
          </a:r>
          <a:r>
            <a:rPr lang="es-ES" sz="2000" b="1" dirty="0" err="1"/>
            <a:t>isin</a:t>
          </a:r>
          <a:r>
            <a:rPr lang="es-ES" sz="2000" b="1" dirty="0"/>
            <a:t> </a:t>
          </a:r>
          <a:r>
            <a:rPr lang="es-ES" sz="2000" b="1" dirty="0" err="1"/>
            <a:t>ne’ebe</a:t>
          </a:r>
          <a:r>
            <a:rPr lang="es-ES" sz="2000" b="1" dirty="0"/>
            <a:t> Nia </a:t>
          </a:r>
          <a:r>
            <a:rPr lang="es-ES" sz="2000" b="1" dirty="0" err="1"/>
            <a:t>hakarak</a:t>
          </a:r>
          <a:endParaRPr lang="es-ES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7977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99724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99724" custLinFactNeighborY="23636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223659" custLinFactNeighborX="-99724" custLinFactNeighborY="33588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 custLinFactNeighborY="22392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 custLinFactNeighborY="28612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 custLinFactNeighborY="38179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7617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95224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95224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95224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ScaleY="146603" custLinFactNeighborX="95224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b="1" dirty="0" err="1"/>
            <a:t>Isin</a:t>
          </a:r>
          <a:r>
            <a:rPr lang="es-ES" sz="2800" b="1" dirty="0"/>
            <a:t> </a:t>
          </a:r>
          <a:r>
            <a:rPr lang="es-ES" sz="2800" b="1" dirty="0" err="1"/>
            <a:t>agora</a:t>
          </a:r>
          <a:endParaRPr lang="es-ES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Koruptu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b="1" dirty="0"/>
            <a:t>Cuerpo resucitado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Inkoruptu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Dezonradu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Gloriozu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Fraku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Forsa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Espiritual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Jezus </a:t>
          </a:r>
          <a:r>
            <a:rPr lang="es-ES" sz="2400" b="1" kern="1200" dirty="0" err="1">
              <a:solidFill>
                <a:schemeClr val="bg2">
                  <a:lumMod val="50000"/>
                </a:schemeClr>
              </a:solidFill>
            </a:rPr>
            <a:t>nia</a:t>
          </a: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bg2">
                  <a:lumMod val="50000"/>
                </a:schemeClr>
              </a:solidFill>
            </a:rPr>
            <a:t>moris</a:t>
          </a:r>
          <a:r>
            <a:rPr lang="es-ES" sz="2400" b="1" kern="12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bg2">
                  <a:lumMod val="50000"/>
                </a:schemeClr>
              </a:solidFill>
            </a:rPr>
            <a:t>hias</a:t>
          </a:r>
          <a:endParaRPr lang="es-ES" sz="2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Ressurreisaun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ne’e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uluk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akontese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solidFill>
                <a:schemeClr val="accent3">
                  <a:lumMod val="50000"/>
                </a:schemeClr>
              </a:solidFill>
            </a:rPr>
            <a:t>Rejultadu</a:t>
          </a: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3">
                  <a:lumMod val="50000"/>
                </a:schemeClr>
              </a:solidFill>
            </a:rPr>
            <a:t>husi</a:t>
          </a: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 Jezus </a:t>
          </a:r>
          <a:r>
            <a:rPr lang="es-ES" sz="2400" b="1" kern="1200" dirty="0" err="1">
              <a:solidFill>
                <a:schemeClr val="accent3">
                  <a:lumMod val="50000"/>
                </a:schemeClr>
              </a:solidFill>
            </a:rPr>
            <a:t>nia</a:t>
          </a: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3">
                  <a:lumMod val="50000"/>
                </a:schemeClr>
              </a:solidFill>
            </a:rPr>
            <a:t>moris</a:t>
          </a:r>
          <a:r>
            <a:rPr lang="es-ES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3">
                  <a:lumMod val="50000"/>
                </a:schemeClr>
              </a:solidFill>
            </a:rPr>
            <a:t>hias</a:t>
          </a:r>
          <a:endParaRPr lang="es-ES" sz="24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akontese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moris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hias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husi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mate? (1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Saida mak garante katak ressureisaun sei akontese?</a:t>
          </a:r>
          <a:b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15:20-34)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Ita </a:t>
          </a:r>
          <a:r>
            <a:rPr lang="es-ES" sz="2400" b="1" kern="1200" dirty="0" err="1">
              <a:solidFill>
                <a:schemeClr val="accent5">
                  <a:lumMod val="50000"/>
                </a:schemeClr>
              </a:solidFill>
            </a:rPr>
            <a:t>nia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5">
                  <a:lumMod val="50000"/>
                </a:schemeClr>
              </a:solidFill>
            </a:rPr>
            <a:t>moris</a:t>
          </a:r>
          <a:r>
            <a:rPr lang="es-ES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400" b="1" kern="1200" dirty="0" err="1">
              <a:solidFill>
                <a:schemeClr val="accent5">
                  <a:lumMod val="50000"/>
                </a:schemeClr>
              </a:solidFill>
            </a:rPr>
            <a:t>hias</a:t>
          </a:r>
          <a:endParaRPr lang="es-ES" sz="24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 saida mak ita sei uja bainhira ita moris hias? </a:t>
          </a:r>
          <a:b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15:35-49)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Bainhira mak ita hetan ressureisaun?</a:t>
          </a:r>
          <a:b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Korintu 15:50-58)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9824" y="0"/>
          <a:ext cx="138524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Evangelhu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haklaken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27508" y="17684"/>
        <a:ext cx="1349872" cy="568398"/>
      </dsp:txXfrm>
    </dsp:sp>
    <dsp:sp modelId="{AF37FF43-353A-4927-B701-7D3665336D78}">
      <dsp:nvSpPr>
        <dsp:cNvPr id="0" name=""/>
        <dsp:cNvSpPr/>
      </dsp:nvSpPr>
      <dsp:spPr>
        <a:xfrm>
          <a:off x="1533589" y="130113"/>
          <a:ext cx="293670" cy="3435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533589" y="198821"/>
        <a:ext cx="205569" cy="206123"/>
      </dsp:txXfrm>
    </dsp:sp>
    <dsp:sp modelId="{EAD085D7-2CFB-403A-908B-420116A5AECF}">
      <dsp:nvSpPr>
        <dsp:cNvPr id="0" name=""/>
        <dsp:cNvSpPr/>
      </dsp:nvSpPr>
      <dsp:spPr>
        <a:xfrm>
          <a:off x="1949161" y="0"/>
          <a:ext cx="138524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simu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1966845" y="17684"/>
        <a:ext cx="1349872" cy="568398"/>
      </dsp:txXfrm>
    </dsp:sp>
    <dsp:sp modelId="{C5E937D9-F6F8-4C40-A5FD-52900AF2D166}">
      <dsp:nvSpPr>
        <dsp:cNvPr id="0" name=""/>
        <dsp:cNvSpPr/>
      </dsp:nvSpPr>
      <dsp:spPr>
        <a:xfrm>
          <a:off x="3472925" y="130113"/>
          <a:ext cx="293670" cy="3435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472925" y="198821"/>
        <a:ext cx="205569" cy="206123"/>
      </dsp:txXfrm>
    </dsp:sp>
    <dsp:sp modelId="{513371BA-BC18-4303-A20F-DD0852FD91EA}">
      <dsp:nvSpPr>
        <dsp:cNvPr id="0" name=""/>
        <dsp:cNvSpPr/>
      </dsp:nvSpPr>
      <dsp:spPr>
        <a:xfrm>
          <a:off x="3888497" y="0"/>
          <a:ext cx="258332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kontinua metin iha evangelhu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06181" y="17684"/>
        <a:ext cx="2547953" cy="568398"/>
      </dsp:txXfrm>
    </dsp:sp>
    <dsp:sp modelId="{304BD7EC-1449-4DA1-963A-84B74052439F}">
      <dsp:nvSpPr>
        <dsp:cNvPr id="0" name=""/>
        <dsp:cNvSpPr/>
      </dsp:nvSpPr>
      <dsp:spPr>
        <a:xfrm>
          <a:off x="6610343" y="130113"/>
          <a:ext cx="293670" cy="3435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610343" y="198821"/>
        <a:ext cx="205569" cy="206123"/>
      </dsp:txXfrm>
    </dsp:sp>
    <dsp:sp modelId="{F9596D62-913C-41FA-ADE4-FD54834BAACF}">
      <dsp:nvSpPr>
        <dsp:cNvPr id="0" name=""/>
        <dsp:cNvSpPr/>
      </dsp:nvSpPr>
      <dsp:spPr>
        <a:xfrm>
          <a:off x="7025915" y="0"/>
          <a:ext cx="151771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Ema </a:t>
          </a:r>
          <a:r>
            <a:rPr lang="es-ES" sz="2000" b="1" kern="1200" dirty="0" err="1">
              <a:solidFill>
                <a:schemeClr val="tx1"/>
              </a:solidFill>
            </a:rPr>
            <a:t>hetan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salvasaun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</a:p>
      </dsp:txBody>
      <dsp:txXfrm>
        <a:off x="7043599" y="17684"/>
        <a:ext cx="1482343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  <a:effectLst/>
            </a:rPr>
            <a:t>Kristu</a:t>
          </a:r>
          <a:r>
            <a:rPr lang="es-ES" sz="2000" b="1" kern="1200" dirty="0">
              <a:solidFill>
                <a:schemeClr val="tx1"/>
              </a:solidFill>
              <a:effectLst/>
            </a:rPr>
            <a:t> mate tamba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ita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nia</a:t>
          </a:r>
          <a:r>
            <a:rPr lang="es-ES" sz="2000" b="1" kern="1200" dirty="0">
              <a:solidFill>
                <a:schemeClr val="tx1"/>
              </a:solidFill>
              <a:effectLst/>
            </a:rPr>
            <a:t> sala 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  <a:effectLst/>
            </a:rPr>
            <a:t>Kristu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nia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isin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hakoi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moris hias iha loron datolu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64" y="0"/>
          <a:ext cx="2232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rgbClr val="6B00B4"/>
              </a:solidFill>
            </a:rPr>
            <a:t>Pedro no </a:t>
          </a:r>
          <a:r>
            <a:rPr lang="pt-BR" sz="2000" b="1" kern="1200" dirty="0" err="1">
              <a:solidFill>
                <a:srgbClr val="6B00B4"/>
              </a:solidFill>
            </a:rPr>
            <a:t>apostlu</a:t>
          </a:r>
          <a:r>
            <a:rPr lang="pt-BR" sz="2000" b="1" kern="1200" dirty="0">
              <a:solidFill>
                <a:srgbClr val="6B00B4"/>
              </a:solidFill>
            </a:rPr>
            <a:t> </a:t>
          </a:r>
          <a:r>
            <a:rPr lang="pt-BR" sz="2000" b="1" kern="1200" dirty="0" err="1">
              <a:solidFill>
                <a:srgbClr val="6B00B4"/>
              </a:solidFill>
            </a:rPr>
            <a:t>sanulu</a:t>
          </a:r>
          <a:r>
            <a:rPr lang="pt-BR" sz="2000" b="1" kern="1200" dirty="0">
              <a:solidFill>
                <a:srgbClr val="6B00B4"/>
              </a:solidFill>
            </a:rPr>
            <a:t> </a:t>
          </a:r>
          <a:r>
            <a:rPr lang="pt-BR" sz="2000" b="1" kern="1200" dirty="0" err="1">
              <a:solidFill>
                <a:srgbClr val="6B00B4"/>
              </a:solidFill>
            </a:rPr>
            <a:t>resin</a:t>
          </a:r>
          <a:r>
            <a:rPr lang="pt-BR" sz="2000" b="1" kern="1200" dirty="0">
              <a:solidFill>
                <a:srgbClr val="6B00B4"/>
              </a:solidFill>
            </a:rPr>
            <a:t> rua 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948" y="17684"/>
        <a:ext cx="2196637" cy="568398"/>
      </dsp:txXfrm>
    </dsp:sp>
    <dsp:sp modelId="{AF37FF43-353A-4927-B701-7D3665336D78}">
      <dsp:nvSpPr>
        <dsp:cNvPr id="0" name=""/>
        <dsp:cNvSpPr/>
      </dsp:nvSpPr>
      <dsp:spPr>
        <a:xfrm>
          <a:off x="2380174" y="124680"/>
          <a:ext cx="302958" cy="354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2380174" y="195561"/>
        <a:ext cx="212071" cy="212642"/>
      </dsp:txXfrm>
    </dsp:sp>
    <dsp:sp modelId="{EAD085D7-2CFB-403A-908B-420116A5AECF}">
      <dsp:nvSpPr>
        <dsp:cNvPr id="0" name=""/>
        <dsp:cNvSpPr/>
      </dsp:nvSpPr>
      <dsp:spPr>
        <a:xfrm>
          <a:off x="2808890" y="0"/>
          <a:ext cx="142905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Ema </a:t>
          </a:r>
          <a:r>
            <a:rPr lang="es-ES" sz="2000" b="1" kern="1200" dirty="0" err="1">
              <a:solidFill>
                <a:srgbClr val="6B00B4"/>
              </a:solidFill>
            </a:rPr>
            <a:t>liu</a:t>
          </a:r>
          <a:r>
            <a:rPr lang="es-ES" sz="2000" b="1" kern="1200" dirty="0">
              <a:solidFill>
                <a:srgbClr val="6B00B4"/>
              </a:solidFill>
            </a:rPr>
            <a:t> 500</a:t>
          </a:r>
        </a:p>
      </dsp:txBody>
      <dsp:txXfrm>
        <a:off x="2826574" y="17684"/>
        <a:ext cx="1393682" cy="568398"/>
      </dsp:txXfrm>
    </dsp:sp>
    <dsp:sp modelId="{C5E937D9-F6F8-4C40-A5FD-52900AF2D166}">
      <dsp:nvSpPr>
        <dsp:cNvPr id="0" name=""/>
        <dsp:cNvSpPr/>
      </dsp:nvSpPr>
      <dsp:spPr>
        <a:xfrm>
          <a:off x="4380846" y="124680"/>
          <a:ext cx="302958" cy="354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4380846" y="195561"/>
        <a:ext cx="212071" cy="212642"/>
      </dsp:txXfrm>
    </dsp:sp>
    <dsp:sp modelId="{513371BA-BC18-4303-A20F-DD0852FD91EA}">
      <dsp:nvSpPr>
        <dsp:cNvPr id="0" name=""/>
        <dsp:cNvSpPr/>
      </dsp:nvSpPr>
      <dsp:spPr>
        <a:xfrm>
          <a:off x="4809561" y="0"/>
          <a:ext cx="1601294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Tiago no </a:t>
          </a:r>
          <a:r>
            <a:rPr lang="es-ES" sz="2000" b="1" kern="1200" dirty="0" err="1">
              <a:solidFill>
                <a:srgbClr val="6B00B4"/>
              </a:solidFill>
            </a:rPr>
            <a:t>apostlu</a:t>
          </a:r>
          <a:r>
            <a:rPr lang="es-ES" sz="2000" b="1" kern="1200" dirty="0">
              <a:solidFill>
                <a:srgbClr val="6B00B4"/>
              </a:solidFill>
            </a:rPr>
            <a:t> sira</a:t>
          </a:r>
        </a:p>
      </dsp:txBody>
      <dsp:txXfrm>
        <a:off x="4827245" y="17684"/>
        <a:ext cx="1565926" cy="568398"/>
      </dsp:txXfrm>
    </dsp:sp>
    <dsp:sp modelId="{304BD7EC-1449-4DA1-963A-84B74052439F}">
      <dsp:nvSpPr>
        <dsp:cNvPr id="0" name=""/>
        <dsp:cNvSpPr/>
      </dsp:nvSpPr>
      <dsp:spPr>
        <a:xfrm>
          <a:off x="6553760" y="124680"/>
          <a:ext cx="302958" cy="3544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553760" y="195561"/>
        <a:ext cx="212071" cy="212642"/>
      </dsp:txXfrm>
    </dsp:sp>
    <dsp:sp modelId="{F9596D62-913C-41FA-ADE4-FD54834BAACF}">
      <dsp:nvSpPr>
        <dsp:cNvPr id="0" name=""/>
        <dsp:cNvSpPr/>
      </dsp:nvSpPr>
      <dsp:spPr>
        <a:xfrm>
          <a:off x="6982476" y="0"/>
          <a:ext cx="156571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6B00B4"/>
              </a:solidFill>
            </a:rPr>
            <a:t>Paulo</a:t>
          </a:r>
        </a:p>
      </dsp:txBody>
      <dsp:txXfrm>
        <a:off x="7000160" y="17684"/>
        <a:ext cx="1530342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Haklaken</a:t>
          </a:r>
          <a:r>
            <a:rPr lang="es-ES" sz="2000" b="1" kern="1200" dirty="0"/>
            <a:t> </a:t>
          </a:r>
          <a:r>
            <a:rPr lang="es-ES" sz="2000" b="1" kern="1200" dirty="0" err="1"/>
            <a:t>evanjellu</a:t>
          </a:r>
          <a:r>
            <a:rPr lang="es-ES" sz="2000" b="1" kern="1200" dirty="0"/>
            <a:t> </a:t>
          </a:r>
          <a:r>
            <a:rPr lang="es-ES" sz="2000" b="1" kern="1200" dirty="0" err="1"/>
            <a:t>sei</a:t>
          </a:r>
          <a:r>
            <a:rPr lang="es-ES" sz="2000" b="1" kern="1200" dirty="0"/>
            <a:t> la vale [</a:t>
          </a:r>
          <a:r>
            <a:rPr lang="es-ES" sz="2000" b="1" kern="1200" dirty="0" err="1"/>
            <a:t>laiha</a:t>
          </a:r>
          <a:r>
            <a:rPr lang="es-ES" sz="2000" b="1" kern="1200" dirty="0"/>
            <a:t> </a:t>
          </a:r>
          <a:r>
            <a:rPr lang="es-ES" sz="2000" b="1" kern="1200" dirty="0" err="1"/>
            <a:t>folin</a:t>
          </a:r>
          <a:r>
            <a:rPr lang="es-ES" sz="2000" b="1" kern="1200" dirty="0"/>
            <a:t>] (1 Kor. 15:14a)</a:t>
          </a:r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Ita </a:t>
          </a:r>
          <a:r>
            <a:rPr lang="es-ES" sz="2000" b="1" kern="1200" dirty="0" err="1"/>
            <a:t>nia</a:t>
          </a:r>
          <a:r>
            <a:rPr lang="es-ES" sz="2000" b="1" kern="1200" dirty="0"/>
            <a:t> fe la vale [</a:t>
          </a:r>
          <a:r>
            <a:rPr lang="es-ES" sz="2000" b="1" kern="1200" dirty="0" err="1"/>
            <a:t>laiha</a:t>
          </a:r>
          <a:r>
            <a:rPr lang="es-ES" sz="2000" b="1" kern="1200" dirty="0"/>
            <a:t> </a:t>
          </a:r>
          <a:r>
            <a:rPr lang="es-ES" sz="2000" b="1" kern="1200" dirty="0" err="1"/>
            <a:t>folin</a:t>
          </a:r>
          <a:r>
            <a:rPr lang="es-ES" sz="2000" b="1" kern="1200" dirty="0"/>
            <a:t>] (1 Kor. 15:14b) [</a:t>
          </a:r>
          <a:r>
            <a:rPr lang="es-ES" sz="2000" b="1" kern="1200" dirty="0" err="1"/>
            <a:t>laiha</a:t>
          </a:r>
          <a:r>
            <a:rPr lang="es-ES" sz="2000" b="1" kern="1200" dirty="0"/>
            <a:t> </a:t>
          </a:r>
          <a:r>
            <a:rPr lang="es-ES" sz="2000" b="1" kern="1200" dirty="0" err="1"/>
            <a:t>utilidade</a:t>
          </a:r>
          <a:r>
            <a:rPr lang="es-ES" sz="2000" b="1" kern="1200" dirty="0"/>
            <a:t>] (1 Kor. 15:17a)</a:t>
          </a:r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Ita sei sai sasin falsu (1 Kor. 15:15)</a:t>
          </a:r>
          <a:endParaRPr lang="es-ES" sz="2000" b="1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Ita </a:t>
          </a:r>
          <a:r>
            <a:rPr lang="es-ES" sz="2000" b="1" kern="1200" dirty="0" err="1"/>
            <a:t>sei</a:t>
          </a:r>
          <a:r>
            <a:rPr lang="es-ES" sz="2000" b="1" kern="1200" dirty="0"/>
            <a:t> hela </a:t>
          </a:r>
          <a:r>
            <a:rPr lang="es-ES" sz="2000" b="1" kern="1200" dirty="0" err="1"/>
            <a:t>nafatin</a:t>
          </a:r>
          <a:r>
            <a:rPr lang="es-ES" sz="2000" b="1" kern="1200" dirty="0"/>
            <a:t> </a:t>
          </a:r>
          <a:r>
            <a:rPr lang="es-ES" sz="2000" b="1" kern="1200" dirty="0" err="1"/>
            <a:t>iha</a:t>
          </a:r>
          <a:r>
            <a:rPr lang="es-ES" sz="2000" b="1" kern="1200" dirty="0"/>
            <a:t> </a:t>
          </a:r>
          <a:r>
            <a:rPr lang="es-ES" sz="2000" b="1" kern="1200" dirty="0" err="1"/>
            <a:t>ita</a:t>
          </a:r>
          <a:r>
            <a:rPr lang="es-ES" sz="2000" b="1" kern="1200" dirty="0"/>
            <a:t> </a:t>
          </a:r>
          <a:r>
            <a:rPr lang="es-ES" sz="2000" b="1" kern="1200" dirty="0" err="1"/>
            <a:t>nia</a:t>
          </a:r>
          <a:r>
            <a:rPr lang="es-ES" sz="2000" b="1" kern="1200" dirty="0"/>
            <a:t> sala  (1 Kor. 15:17b)</a:t>
          </a:r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Ema ne'ebe mate sei la moris fali  (1 Korintu 15:18)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567287" y="1521303"/>
          <a:ext cx="2326909" cy="264114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 </a:t>
          </a:r>
          <a:r>
            <a:rPr lang="es-ES" sz="1800" b="1" kern="1200" dirty="0" err="1"/>
            <a:t>Korintu</a:t>
          </a:r>
          <a:r>
            <a:rPr lang="es-ES" sz="1800" b="1" kern="1200" dirty="0"/>
            <a:t> 15:30-32</a:t>
          </a:r>
        </a:p>
      </dsp:txBody>
      <dsp:txXfrm>
        <a:off x="567287" y="1521303"/>
        <a:ext cx="2326909" cy="264114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Diak </a:t>
          </a:r>
          <a:r>
            <a:rPr lang="es-ES" sz="2000" b="1" kern="1200" dirty="0" err="1"/>
            <a:t>atu</a:t>
          </a:r>
          <a:r>
            <a:rPr lang="es-ES" sz="2000" b="1" kern="1200" dirty="0"/>
            <a:t> </a:t>
          </a:r>
          <a:r>
            <a:rPr lang="es-ES" sz="2000" b="1" kern="1200" dirty="0" err="1"/>
            <a:t>haklaken</a:t>
          </a:r>
          <a:r>
            <a:rPr lang="es-ES" sz="2000" b="1" kern="1200" dirty="0"/>
            <a:t> </a:t>
          </a:r>
          <a:r>
            <a:rPr lang="es-ES" sz="2000" b="1" kern="1200" dirty="0" err="1"/>
            <a:t>evanjellu</a:t>
          </a:r>
          <a:r>
            <a:rPr lang="es-ES" sz="2000" b="1" kern="1200" dirty="0"/>
            <a:t>, </a:t>
          </a:r>
          <a:r>
            <a:rPr lang="es-ES" sz="2000" b="1" kern="1200" dirty="0" err="1"/>
            <a:t>maski</a:t>
          </a:r>
          <a:r>
            <a:rPr lang="es-ES" sz="2000" b="1" kern="1200" dirty="0"/>
            <a:t> ida </a:t>
          </a:r>
          <a:r>
            <a:rPr lang="es-ES" sz="2000" b="1" kern="1200" dirty="0" err="1"/>
            <a:t>ne'e</a:t>
          </a:r>
          <a:r>
            <a:rPr lang="es-ES" sz="2000" b="1" kern="1200" dirty="0"/>
            <a:t> </a:t>
          </a:r>
          <a:r>
            <a:rPr lang="es-ES" sz="2000" b="1" kern="1200" dirty="0" err="1"/>
            <a:t>envolve</a:t>
          </a:r>
          <a:r>
            <a:rPr lang="es-ES" sz="2000" b="1" kern="1200" dirty="0"/>
            <a:t> </a:t>
          </a:r>
          <a:r>
            <a:rPr lang="es-ES" sz="2000" b="1" kern="1200" dirty="0" err="1"/>
            <a:t>terus</a:t>
          </a:r>
          <a:r>
            <a:rPr lang="es-ES" sz="2000" b="1" kern="1200" dirty="0"/>
            <a:t> </a:t>
          </a:r>
          <a:r>
            <a:rPr lang="es-ES" sz="2000" b="1" kern="1200" dirty="0" err="1"/>
            <a:t>ka</a:t>
          </a:r>
          <a:r>
            <a:rPr lang="es-ES" sz="2000" b="1" kern="1200" dirty="0"/>
            <a:t> </a:t>
          </a:r>
          <a:r>
            <a:rPr lang="es-ES" sz="2000" b="1" kern="1200" dirty="0" err="1"/>
            <a:t>perigu</a:t>
          </a:r>
          <a:r>
            <a:rPr lang="es-ES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215575" y="1505915"/>
          <a:ext cx="2424365" cy="29489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 </a:t>
          </a:r>
          <a:r>
            <a:rPr lang="es-ES" sz="1800" b="1" kern="1200" dirty="0" err="1"/>
            <a:t>Korintu</a:t>
          </a:r>
          <a:r>
            <a:rPr lang="es-ES" sz="1800" b="1" kern="1200" dirty="0"/>
            <a:t> 15:33-34</a:t>
          </a:r>
        </a:p>
      </dsp:txBody>
      <dsp:txXfrm>
        <a:off x="6215575" y="1505915"/>
        <a:ext cx="2424365" cy="294891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Diak </a:t>
          </a:r>
          <a:r>
            <a:rPr lang="es-ES" sz="2000" b="1" kern="1200" dirty="0" err="1"/>
            <a:t>atu</a:t>
          </a:r>
          <a:r>
            <a:rPr lang="es-ES" sz="2000" b="1" kern="1200" dirty="0"/>
            <a:t> </a:t>
          </a:r>
          <a:r>
            <a:rPr lang="es-ES" sz="2000" b="1" kern="1200" dirty="0" err="1"/>
            <a:t>hamoris</a:t>
          </a:r>
          <a:r>
            <a:rPr lang="es-ES" sz="2000" b="1" kern="1200" dirty="0"/>
            <a:t> </a:t>
          </a:r>
          <a:r>
            <a:rPr lang="es-ES" sz="2000" b="1" kern="1200" dirty="0" err="1"/>
            <a:t>prinsipiu</a:t>
          </a:r>
          <a:r>
            <a:rPr lang="es-ES" sz="2000" b="1" kern="1200" dirty="0"/>
            <a:t> sira </a:t>
          </a:r>
          <a:r>
            <a:rPr lang="es-ES" sz="2000" b="1" kern="1200" dirty="0" err="1"/>
            <a:t>iha</a:t>
          </a:r>
          <a:r>
            <a:rPr lang="es-ES" sz="2000" b="1" kern="1200" dirty="0"/>
            <a:t> Biblia 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847376" y="2172"/>
          <a:ext cx="2222720" cy="7656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Ai-horis nia isin  </a:t>
          </a:r>
          <a:b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9800" y="24596"/>
        <a:ext cx="2177872" cy="720757"/>
      </dsp:txXfrm>
    </dsp:sp>
    <dsp:sp modelId="{C94284E4-4B8D-4B2D-A37B-2C61F832A784}">
      <dsp:nvSpPr>
        <dsp:cNvPr id="0" name=""/>
        <dsp:cNvSpPr/>
      </dsp:nvSpPr>
      <dsp:spPr>
        <a:xfrm>
          <a:off x="1069648" y="767777"/>
          <a:ext cx="222253" cy="574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4203"/>
              </a:lnTo>
              <a:lnTo>
                <a:pt x="222253" y="574203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91901" y="959179"/>
          <a:ext cx="1554313" cy="76560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Fini ida </a:t>
          </a:r>
          <a:r>
            <a:rPr lang="es-ES" sz="2000" b="1" kern="1200" dirty="0" err="1"/>
            <a:t>kuda</a:t>
          </a:r>
          <a:r>
            <a:rPr lang="es-ES" sz="2000" b="1" kern="1200" dirty="0"/>
            <a:t> ona</a:t>
          </a:r>
        </a:p>
      </dsp:txBody>
      <dsp:txXfrm>
        <a:off x="1314325" y="981603"/>
        <a:ext cx="1509465" cy="720757"/>
      </dsp:txXfrm>
    </dsp:sp>
    <dsp:sp modelId="{0933BDD9-F2D0-49A9-A165-78860350DEC7}">
      <dsp:nvSpPr>
        <dsp:cNvPr id="0" name=""/>
        <dsp:cNvSpPr/>
      </dsp:nvSpPr>
      <dsp:spPr>
        <a:xfrm>
          <a:off x="1069648" y="767777"/>
          <a:ext cx="222253" cy="17121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2169"/>
              </a:lnTo>
              <a:lnTo>
                <a:pt x="222253" y="171216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91901" y="2097144"/>
          <a:ext cx="1554313" cy="76560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Sereal ida </a:t>
          </a:r>
          <a:r>
            <a:rPr lang="es-ES" sz="2000" b="1" kern="1200" dirty="0" err="1"/>
            <a:t>koilleta</a:t>
          </a:r>
          <a:r>
            <a:rPr lang="es-ES" sz="2000" b="1" kern="1200" dirty="0"/>
            <a:t> ona</a:t>
          </a:r>
        </a:p>
      </dsp:txBody>
      <dsp:txXfrm>
        <a:off x="1314325" y="2119568"/>
        <a:ext cx="1509465" cy="720757"/>
      </dsp:txXfrm>
    </dsp:sp>
    <dsp:sp modelId="{6DB5249E-54A5-4E4D-B91C-22C0EA6AC01F}">
      <dsp:nvSpPr>
        <dsp:cNvPr id="0" name=""/>
        <dsp:cNvSpPr/>
      </dsp:nvSpPr>
      <dsp:spPr>
        <a:xfrm>
          <a:off x="1069648" y="767777"/>
          <a:ext cx="222253" cy="321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8738"/>
              </a:lnTo>
              <a:lnTo>
                <a:pt x="222253" y="3218738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91901" y="3130343"/>
          <a:ext cx="1554313" cy="171234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Maromak</a:t>
          </a:r>
          <a:r>
            <a:rPr lang="es-ES" sz="2000" b="1" kern="1200" dirty="0"/>
            <a:t> </a:t>
          </a:r>
          <a:r>
            <a:rPr lang="es-ES" sz="2000" b="1" kern="1200" dirty="0" err="1"/>
            <a:t>foo</a:t>
          </a:r>
          <a:r>
            <a:rPr lang="es-ES" sz="2000" b="1" kern="1200" dirty="0"/>
            <a:t> </a:t>
          </a:r>
          <a:r>
            <a:rPr lang="es-ES" sz="2000" b="1" kern="1200" dirty="0" err="1"/>
            <a:t>ba</a:t>
          </a:r>
          <a:r>
            <a:rPr lang="es-ES" sz="2000" b="1" kern="1200" dirty="0"/>
            <a:t> </a:t>
          </a:r>
          <a:r>
            <a:rPr lang="es-ES" sz="2000" b="1" kern="1200" dirty="0" err="1"/>
            <a:t>ai-horis</a:t>
          </a:r>
          <a:r>
            <a:rPr lang="es-ES" sz="2000" b="1" kern="1200" dirty="0"/>
            <a:t> ida-</a:t>
          </a:r>
          <a:r>
            <a:rPr lang="es-ES" sz="2000" b="1" kern="1200" dirty="0" err="1"/>
            <a:t>idak</a:t>
          </a:r>
          <a:r>
            <a:rPr lang="es-ES" sz="2000" b="1" kern="1200" dirty="0"/>
            <a:t> </a:t>
          </a:r>
          <a:r>
            <a:rPr lang="es-ES" sz="2000" b="1" kern="1200" dirty="0" err="1"/>
            <a:t>isin</a:t>
          </a:r>
          <a:r>
            <a:rPr lang="es-ES" sz="2000" b="1" kern="1200" dirty="0"/>
            <a:t> </a:t>
          </a:r>
          <a:r>
            <a:rPr lang="es-ES" sz="2000" b="1" kern="1200" dirty="0" err="1"/>
            <a:t>ne’ebe</a:t>
          </a:r>
          <a:r>
            <a:rPr lang="es-ES" sz="2000" b="1" kern="1200" dirty="0"/>
            <a:t> Nia </a:t>
          </a:r>
          <a:r>
            <a:rPr lang="es-ES" sz="2000" b="1" kern="1200" dirty="0" err="1"/>
            <a:t>hakarak</a:t>
          </a:r>
          <a:endParaRPr lang="es-ES" sz="2000" b="1" kern="1200" dirty="0"/>
        </a:p>
      </dsp:txBody>
      <dsp:txXfrm>
        <a:off x="1337425" y="3175867"/>
        <a:ext cx="1463265" cy="1621297"/>
      </dsp:txXfrm>
    </dsp:sp>
    <dsp:sp modelId="{C8021089-B230-4D87-BD3F-792B4E9123A7}">
      <dsp:nvSpPr>
        <dsp:cNvPr id="0" name=""/>
        <dsp:cNvSpPr/>
      </dsp:nvSpPr>
      <dsp:spPr>
        <a:xfrm>
          <a:off x="4674468" y="2172"/>
          <a:ext cx="2222720" cy="765605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Isin fiziku sira</a:t>
          </a:r>
          <a:b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nn-NO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96892" y="24596"/>
        <a:ext cx="2177872" cy="720757"/>
      </dsp:txXfrm>
    </dsp:sp>
    <dsp:sp modelId="{DAF60192-D6D1-4D2E-B227-8EF4E2EDCDAA}">
      <dsp:nvSpPr>
        <dsp:cNvPr id="0" name=""/>
        <dsp:cNvSpPr/>
      </dsp:nvSpPr>
      <dsp:spPr>
        <a:xfrm>
          <a:off x="4896740" y="767777"/>
          <a:ext cx="222272" cy="574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4203"/>
              </a:lnTo>
              <a:lnTo>
                <a:pt x="222272" y="574203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119012" y="959179"/>
          <a:ext cx="1600592" cy="765605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Ema </a:t>
          </a:r>
          <a:r>
            <a:rPr lang="es-ES" sz="2000" b="1" kern="1200" dirty="0" err="1"/>
            <a:t>nia</a:t>
          </a:r>
          <a:r>
            <a:rPr lang="es-ES" sz="2000" b="1" kern="1200" dirty="0"/>
            <a:t> </a:t>
          </a:r>
          <a:r>
            <a:rPr lang="es-ES" sz="2000" b="1" kern="1200" dirty="0" err="1"/>
            <a:t>isin</a:t>
          </a:r>
          <a:endParaRPr lang="es-ES" sz="2000" b="1" kern="1200" dirty="0"/>
        </a:p>
      </dsp:txBody>
      <dsp:txXfrm>
        <a:off x="5141436" y="981603"/>
        <a:ext cx="1555744" cy="720757"/>
      </dsp:txXfrm>
    </dsp:sp>
    <dsp:sp modelId="{EC35F03B-0CF8-4112-B2C9-C48F189858B5}">
      <dsp:nvSpPr>
        <dsp:cNvPr id="0" name=""/>
        <dsp:cNvSpPr/>
      </dsp:nvSpPr>
      <dsp:spPr>
        <a:xfrm>
          <a:off x="4896740" y="767777"/>
          <a:ext cx="222272" cy="1702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2644"/>
              </a:lnTo>
              <a:lnTo>
                <a:pt x="222272" y="1702644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119012" y="2087620"/>
          <a:ext cx="1600592" cy="765605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Animal </a:t>
          </a:r>
          <a:r>
            <a:rPr lang="es-ES" sz="2000" b="1" kern="1200" dirty="0" err="1"/>
            <a:t>nia</a:t>
          </a:r>
          <a:r>
            <a:rPr lang="es-ES" sz="2000" b="1" kern="1200" dirty="0"/>
            <a:t> </a:t>
          </a:r>
          <a:r>
            <a:rPr lang="es-ES" sz="2000" b="1" kern="1200" dirty="0" err="1"/>
            <a:t>isin</a:t>
          </a:r>
          <a:endParaRPr lang="es-ES" sz="2000" b="1" kern="1200" dirty="0"/>
        </a:p>
      </dsp:txBody>
      <dsp:txXfrm>
        <a:off x="5141436" y="2110044"/>
        <a:ext cx="1555744" cy="720757"/>
      </dsp:txXfrm>
    </dsp:sp>
    <dsp:sp modelId="{CD59F1B2-2183-4DE4-9A54-E6B7F784E8AF}">
      <dsp:nvSpPr>
        <dsp:cNvPr id="0" name=""/>
        <dsp:cNvSpPr/>
      </dsp:nvSpPr>
      <dsp:spPr>
        <a:xfrm>
          <a:off x="4896740" y="767777"/>
          <a:ext cx="222272" cy="2707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272"/>
              </a:lnTo>
              <a:lnTo>
                <a:pt x="222272" y="2707272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119012" y="3092247"/>
          <a:ext cx="1600592" cy="765605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Ikan </a:t>
          </a:r>
          <a:r>
            <a:rPr lang="es-ES" sz="2000" b="1" kern="1200" dirty="0" err="1"/>
            <a:t>nia</a:t>
          </a:r>
          <a:r>
            <a:rPr lang="es-ES" sz="2000" b="1" kern="1200" dirty="0"/>
            <a:t> </a:t>
          </a:r>
          <a:r>
            <a:rPr lang="es-ES" sz="2000" b="1" kern="1200" dirty="0" err="1"/>
            <a:t>isin</a:t>
          </a:r>
          <a:endParaRPr lang="es-ES" sz="2000" b="1" kern="1200" dirty="0"/>
        </a:p>
      </dsp:txBody>
      <dsp:txXfrm>
        <a:off x="5141436" y="3114671"/>
        <a:ext cx="1555744" cy="720757"/>
      </dsp:txXfrm>
    </dsp:sp>
    <dsp:sp modelId="{3AE0B4EB-2648-4B42-9DFA-C5C6651BDD41}">
      <dsp:nvSpPr>
        <dsp:cNvPr id="0" name=""/>
        <dsp:cNvSpPr/>
      </dsp:nvSpPr>
      <dsp:spPr>
        <a:xfrm>
          <a:off x="4896740" y="767777"/>
          <a:ext cx="222272" cy="3737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7524"/>
              </a:lnTo>
              <a:lnTo>
                <a:pt x="222272" y="3737524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119012" y="4122499"/>
          <a:ext cx="1600592" cy="765605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Manu </a:t>
          </a:r>
          <a:r>
            <a:rPr lang="es-ES" sz="2000" b="1" kern="1200" dirty="0" err="1"/>
            <a:t>nia</a:t>
          </a:r>
          <a:r>
            <a:rPr lang="es-ES" sz="2000" b="1" kern="1200" dirty="0"/>
            <a:t> </a:t>
          </a:r>
          <a:r>
            <a:rPr lang="es-ES" sz="2000" b="1" kern="1200" dirty="0" err="1"/>
            <a:t>isin</a:t>
          </a:r>
          <a:endParaRPr lang="es-ES" sz="2000" b="1" kern="1200" dirty="0"/>
        </a:p>
      </dsp:txBody>
      <dsp:txXfrm>
        <a:off x="5141436" y="4144923"/>
        <a:ext cx="1555744" cy="720757"/>
      </dsp:txXfrm>
    </dsp:sp>
    <dsp:sp modelId="{75E7BD7E-4879-42B4-B986-94E1652A0B9C}">
      <dsp:nvSpPr>
        <dsp:cNvPr id="0" name=""/>
        <dsp:cNvSpPr/>
      </dsp:nvSpPr>
      <dsp:spPr>
        <a:xfrm>
          <a:off x="8446452" y="2172"/>
          <a:ext cx="2222720" cy="76560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 lalehan nian </a:t>
          </a:r>
          <a:b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68876" y="24596"/>
        <a:ext cx="2177872" cy="720757"/>
      </dsp:txXfrm>
    </dsp:sp>
    <dsp:sp modelId="{080482EF-64D4-407D-9F37-9F686C33AA9D}">
      <dsp:nvSpPr>
        <dsp:cNvPr id="0" name=""/>
        <dsp:cNvSpPr/>
      </dsp:nvSpPr>
      <dsp:spPr>
        <a:xfrm>
          <a:off x="8668724" y="767777"/>
          <a:ext cx="222275" cy="574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4203"/>
              </a:lnTo>
              <a:lnTo>
                <a:pt x="222275" y="574203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91000" y="959179"/>
          <a:ext cx="1518213" cy="765605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Loro-matan </a:t>
          </a:r>
          <a:r>
            <a:rPr lang="es-ES" sz="2000" b="1" kern="1200" dirty="0" err="1"/>
            <a:t>nia</a:t>
          </a:r>
          <a:r>
            <a:rPr lang="es-ES" sz="2000" b="1" kern="1200" dirty="0"/>
            <a:t> gloria</a:t>
          </a:r>
        </a:p>
      </dsp:txBody>
      <dsp:txXfrm>
        <a:off x="8913424" y="981603"/>
        <a:ext cx="1473365" cy="720757"/>
      </dsp:txXfrm>
    </dsp:sp>
    <dsp:sp modelId="{A0104389-F205-4474-92E5-DC86EFA32F1C}">
      <dsp:nvSpPr>
        <dsp:cNvPr id="0" name=""/>
        <dsp:cNvSpPr/>
      </dsp:nvSpPr>
      <dsp:spPr>
        <a:xfrm>
          <a:off x="8668724" y="767777"/>
          <a:ext cx="222275" cy="1531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1210"/>
              </a:lnTo>
              <a:lnTo>
                <a:pt x="222275" y="1531210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91000" y="1916185"/>
          <a:ext cx="1518213" cy="765605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Fulan </a:t>
          </a:r>
          <a:r>
            <a:rPr lang="es-ES" sz="2000" b="1" kern="1200" dirty="0" err="1"/>
            <a:t>nia</a:t>
          </a:r>
          <a:r>
            <a:rPr lang="es-ES" sz="2000" b="1" kern="1200" dirty="0"/>
            <a:t> gloria</a:t>
          </a:r>
        </a:p>
      </dsp:txBody>
      <dsp:txXfrm>
        <a:off x="8913424" y="1938609"/>
        <a:ext cx="1473365" cy="720757"/>
      </dsp:txXfrm>
    </dsp:sp>
    <dsp:sp modelId="{076922B2-91FC-4EC3-8EC3-A3073777D848}">
      <dsp:nvSpPr>
        <dsp:cNvPr id="0" name=""/>
        <dsp:cNvSpPr/>
      </dsp:nvSpPr>
      <dsp:spPr>
        <a:xfrm>
          <a:off x="8668724" y="767777"/>
          <a:ext cx="222275" cy="2488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217"/>
              </a:lnTo>
              <a:lnTo>
                <a:pt x="222275" y="2488217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91000" y="2873192"/>
          <a:ext cx="1518213" cy="765605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Fitun</a:t>
          </a:r>
          <a:r>
            <a:rPr lang="es-ES" sz="2000" b="1" kern="1200" dirty="0"/>
            <a:t> </a:t>
          </a:r>
          <a:r>
            <a:rPr lang="es-ES" sz="2000" b="1" kern="1200" dirty="0" err="1"/>
            <a:t>nia</a:t>
          </a:r>
          <a:r>
            <a:rPr lang="es-ES" sz="2000" b="1" kern="1200" dirty="0"/>
            <a:t> gloria</a:t>
          </a:r>
        </a:p>
      </dsp:txBody>
      <dsp:txXfrm>
        <a:off x="8913424" y="2895616"/>
        <a:ext cx="1473365" cy="720757"/>
      </dsp:txXfrm>
    </dsp:sp>
    <dsp:sp modelId="{CE037F27-D618-4C46-A295-2573D4C25184}">
      <dsp:nvSpPr>
        <dsp:cNvPr id="0" name=""/>
        <dsp:cNvSpPr/>
      </dsp:nvSpPr>
      <dsp:spPr>
        <a:xfrm>
          <a:off x="8668724" y="767777"/>
          <a:ext cx="222275" cy="3623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3621"/>
              </a:lnTo>
              <a:lnTo>
                <a:pt x="222275" y="362362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91000" y="3830199"/>
          <a:ext cx="1518213" cy="1122400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Ida-</a:t>
          </a:r>
          <a:r>
            <a:rPr lang="es-ES" sz="2000" b="1" kern="1200" dirty="0" err="1"/>
            <a:t>idak</a:t>
          </a:r>
          <a:r>
            <a:rPr lang="es-ES" sz="2000" b="1" kern="1200" dirty="0"/>
            <a:t> </a:t>
          </a:r>
          <a:r>
            <a:rPr lang="es-ES" sz="2000" b="1" kern="1200" dirty="0" err="1"/>
            <a:t>ho</a:t>
          </a:r>
          <a:r>
            <a:rPr lang="es-ES" sz="2000" b="1" kern="1200" dirty="0"/>
            <a:t> </a:t>
          </a:r>
          <a:r>
            <a:rPr lang="es-ES" sz="2000" b="1" kern="1200" dirty="0" err="1"/>
            <a:t>nia</a:t>
          </a:r>
          <a:r>
            <a:rPr lang="es-ES" sz="2000" b="1" kern="1200" dirty="0"/>
            <a:t> gloria (</a:t>
          </a:r>
          <a:r>
            <a:rPr lang="es-ES" sz="2000" b="1" kern="1200" dirty="0" err="1"/>
            <a:t>naroman</a:t>
          </a:r>
          <a:r>
            <a:rPr lang="es-ES" sz="2000" b="1" kern="1200" dirty="0"/>
            <a:t>) </a:t>
          </a:r>
          <a:r>
            <a:rPr lang="es-ES" sz="2000" b="1" kern="1200" dirty="0" err="1"/>
            <a:t>rasik</a:t>
          </a:r>
          <a:endParaRPr lang="es-ES" sz="2000" b="1" kern="1200" dirty="0"/>
        </a:p>
      </dsp:txBody>
      <dsp:txXfrm>
        <a:off x="8923874" y="3863073"/>
        <a:ext cx="1452465" cy="10566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 err="1"/>
            <a:t>Isin</a:t>
          </a:r>
          <a:r>
            <a:rPr lang="es-ES" sz="2800" b="1" kern="1200" dirty="0"/>
            <a:t> </a:t>
          </a:r>
          <a:r>
            <a:rPr lang="es-ES" sz="2800" b="1" kern="1200" dirty="0" err="1"/>
            <a:t>agora</a:t>
          </a:r>
          <a:endParaRPr lang="es-ES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Koruptu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Dezonradu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Fraku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Cuerpo resucitado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Inkoruptu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Gloriozu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Forsa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Espiritual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0657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15:14 - G2756 - </a:t>
            </a:r>
            <a:r>
              <a:rPr lang="el-GR" dirty="0"/>
              <a:t>κενός – </a:t>
            </a:r>
            <a:r>
              <a:rPr lang="es-ES" dirty="0" err="1"/>
              <a:t>kenós</a:t>
            </a:r>
            <a:endParaRPr lang="es-ES" dirty="0"/>
          </a:p>
          <a:p>
            <a:r>
              <a:rPr lang="es-ES" dirty="0"/>
              <a:t>Definición: </a:t>
            </a:r>
            <a:r>
              <a:rPr lang="es-ES" dirty="0" err="1"/>
              <a:t>vacío</a:t>
            </a:r>
            <a:r>
              <a:rPr lang="es-ES" dirty="0"/>
              <a:t> </a:t>
            </a:r>
            <a:r>
              <a:rPr lang="es-ES"/>
              <a:t>(literal </a:t>
            </a:r>
            <a:r>
              <a:rPr lang="es-ES" dirty="0"/>
              <a:t>o figuradamente)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1Co. 15:17 - G3152 - μάτα</a:t>
            </a:r>
            <a:r>
              <a:rPr lang="es-ES" dirty="0" err="1"/>
              <a:t>ιος</a:t>
            </a:r>
            <a:r>
              <a:rPr lang="es-ES" dirty="0"/>
              <a:t> – </a:t>
            </a:r>
            <a:r>
              <a:rPr lang="es-ES" dirty="0" err="1"/>
              <a:t>mátaios</a:t>
            </a:r>
            <a:endParaRPr lang="es-ES" dirty="0"/>
          </a:p>
          <a:p>
            <a:r>
              <a:rPr lang="es-ES" dirty="0"/>
              <a:t>Definición: vacío, es decir (literalmente) inútil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8.jpg"/><Relationship Id="rId21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4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19" Type="http://schemas.openxmlformats.org/officeDocument/2006/relationships/image" Target="../media/image9.jpeg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fi-FI" sz="4000" b="1" dirty="0">
                <a:ln/>
                <a:solidFill>
                  <a:schemeClr val="bg2"/>
                </a:solidFill>
              </a:rPr>
              <a:t>PODER HUSI KRISTU NIA MORIS HIAS</a:t>
            </a:r>
            <a:endParaRPr lang="es-ES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928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Lisaun</a:t>
            </a:r>
            <a:r>
              <a:rPr lang="pt-BR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8 </a:t>
            </a:r>
            <a:r>
              <a:rPr lang="pt-BR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pt-BR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 </a:t>
            </a:r>
            <a:r>
              <a:rPr lang="pt-BR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Agostu</a:t>
            </a:r>
            <a:r>
              <a:rPr lang="pt-BR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ISIN SAIDA MAK ITA SEI </a:t>
            </a:r>
            <a:r>
              <a:rPr lang="es-ES" sz="3600" b="1" dirty="0" err="1">
                <a:ln/>
                <a:solidFill>
                  <a:schemeClr val="accent4">
                    <a:lumMod val="75000"/>
                  </a:schemeClr>
                </a:solidFill>
              </a:rPr>
              <a:t>UJA</a:t>
            </a:r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3600" b="1" dirty="0" err="1">
                <a:ln/>
                <a:solidFill>
                  <a:schemeClr val="accent4">
                    <a:lumMod val="75000"/>
                  </a:schemeClr>
                </a:solidFill>
              </a:rPr>
              <a:t>BAINHIRA</a:t>
            </a:r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 ITA MORIS HIAS?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“Nunee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mos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sira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nebee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husi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mate.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Buat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ita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kuda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bele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dodok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buat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sei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nunka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sai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dodok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  <a:endParaRPr lang="es-ES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1794"/>
              </p:ext>
            </p:extLst>
          </p:nvPr>
        </p:nvGraphicFramePr>
        <p:xfrm>
          <a:off x="-354311" y="1765990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Ezemplu</a:t>
            </a:r>
            <a:r>
              <a:rPr lang="es-ES" sz="2000" b="1" dirty="0"/>
              <a:t> sira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99005"/>
            <a:ext cx="5058162" cy="68132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b="1" dirty="0">
                <a:solidFill>
                  <a:schemeClr val="tx1"/>
                </a:solidFill>
              </a:rPr>
              <a:t>Saida </a:t>
            </a:r>
            <a:r>
              <a:rPr lang="pt-BR" sz="2000" b="1" dirty="0" err="1">
                <a:solidFill>
                  <a:schemeClr val="tx1"/>
                </a:solidFill>
              </a:rPr>
              <a:t>mak</a:t>
            </a:r>
            <a:r>
              <a:rPr lang="pt-BR" sz="2000" b="1" dirty="0">
                <a:solidFill>
                  <a:schemeClr val="tx1"/>
                </a:solidFill>
              </a:rPr>
              <a:t> </a:t>
            </a:r>
            <a:r>
              <a:rPr lang="pt-BR" sz="2000" b="1" dirty="0" err="1">
                <a:solidFill>
                  <a:schemeClr val="tx1"/>
                </a:solidFill>
              </a:rPr>
              <a:t>diferensa</a:t>
            </a:r>
            <a:r>
              <a:rPr lang="pt-BR" sz="2000" b="1" dirty="0">
                <a:solidFill>
                  <a:schemeClr val="tx1"/>
                </a:solidFill>
              </a:rPr>
              <a:t> entre </a:t>
            </a:r>
            <a:r>
              <a:rPr lang="pt-BR" sz="2000" b="1" dirty="0" err="1">
                <a:solidFill>
                  <a:schemeClr val="tx1"/>
                </a:solidFill>
              </a:rPr>
              <a:t>isin</a:t>
            </a:r>
            <a:r>
              <a:rPr lang="pt-BR" sz="2000" b="1" dirty="0">
                <a:solidFill>
                  <a:schemeClr val="tx1"/>
                </a:solidFill>
              </a:rPr>
              <a:t> agora no </a:t>
            </a:r>
            <a:r>
              <a:rPr lang="pt-BR" sz="2000" b="1" dirty="0" err="1">
                <a:solidFill>
                  <a:schemeClr val="tx1"/>
                </a:solidFill>
              </a:rPr>
              <a:t>isin</a:t>
            </a:r>
            <a:r>
              <a:rPr lang="pt-BR" sz="2000" b="1" dirty="0">
                <a:solidFill>
                  <a:schemeClr val="tx1"/>
                </a:solidFill>
              </a:rPr>
              <a:t> </a:t>
            </a:r>
            <a:r>
              <a:rPr lang="pt-BR" sz="2000" b="1" dirty="0" err="1">
                <a:solidFill>
                  <a:schemeClr val="tx1"/>
                </a:solidFill>
              </a:rPr>
              <a:t>ne'ebe</a:t>
            </a:r>
            <a:r>
              <a:rPr lang="pt-BR" sz="2000" b="1" dirty="0">
                <a:solidFill>
                  <a:schemeClr val="tx1"/>
                </a:solidFill>
              </a:rPr>
              <a:t> </a:t>
            </a:r>
            <a:r>
              <a:rPr lang="pt-BR" sz="2000" b="1" dirty="0" err="1">
                <a:solidFill>
                  <a:schemeClr val="tx1"/>
                </a:solidFill>
              </a:rPr>
              <a:t>moris</a:t>
            </a:r>
            <a:r>
              <a:rPr lang="pt-BR" sz="2000" b="1" dirty="0">
                <a:solidFill>
                  <a:schemeClr val="tx1"/>
                </a:solidFill>
              </a:rPr>
              <a:t> fali? (1 Kor.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515878" y="5318149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Adao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rai </a:t>
            </a:r>
            <a:r>
              <a:rPr lang="es-ES" sz="2000" b="1" dirty="0" err="1"/>
              <a:t>nian</a:t>
            </a:r>
            <a:r>
              <a:rPr lang="es-ES" sz="2000" b="1" dirty="0"/>
              <a:t>; Adao </a:t>
            </a:r>
            <a:r>
              <a:rPr lang="es-ES" sz="2000" b="1" dirty="0" err="1"/>
              <a:t>daruak</a:t>
            </a:r>
            <a:r>
              <a:rPr lang="es-ES" sz="2000" b="1" dirty="0"/>
              <a:t> [Jezus]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seleste</a:t>
            </a:r>
            <a:r>
              <a:rPr lang="es-ES" sz="2000" b="1" dirty="0"/>
              <a:t>. Iha </a:t>
            </a:r>
            <a:r>
              <a:rPr lang="es-ES" sz="2000" b="1" dirty="0" err="1"/>
              <a:t>ressurreisaun</a:t>
            </a:r>
            <a:r>
              <a:rPr lang="es-ES" sz="2000" b="1" dirty="0"/>
              <a:t>,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transforma </a:t>
            </a:r>
            <a:r>
              <a:rPr lang="es-ES" sz="2000" b="1" dirty="0" err="1"/>
              <a:t>sai</a:t>
            </a:r>
            <a:r>
              <a:rPr lang="es-ES" sz="2000" b="1" dirty="0"/>
              <a:t> </a:t>
            </a:r>
            <a:r>
              <a:rPr lang="es-ES" sz="2000" b="1" dirty="0" err="1"/>
              <a:t>hanesan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Kristu</a:t>
            </a:r>
            <a:r>
              <a:rPr lang="es-ES" sz="2000" b="1" dirty="0"/>
              <a:t>: </a:t>
            </a:r>
            <a:r>
              <a:rPr lang="es-ES" sz="2000" b="1" dirty="0" err="1"/>
              <a:t>sei</a:t>
            </a:r>
            <a:r>
              <a:rPr lang="es-ES" sz="2000" b="1" dirty="0"/>
              <a:t> la estraga, </a:t>
            </a:r>
            <a:r>
              <a:rPr lang="es-ES" sz="2000" b="1" dirty="0" err="1"/>
              <a:t>iha</a:t>
            </a:r>
            <a:r>
              <a:rPr lang="es-ES" sz="2000" b="1" dirty="0"/>
              <a:t> gloria,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kbiit</a:t>
            </a:r>
            <a:r>
              <a:rPr lang="es-ES" sz="2000" b="1" dirty="0"/>
              <a:t>, espiritual no </a:t>
            </a:r>
            <a:r>
              <a:rPr lang="es-ES" sz="2000" b="1" dirty="0" err="1"/>
              <a:t>seleste</a:t>
            </a:r>
            <a:r>
              <a:rPr lang="es-ES" sz="2000" b="1" dirty="0"/>
              <a:t> (1 Kor.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278733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ISIN SAIDA MAK ITA SEI </a:t>
            </a:r>
            <a:r>
              <a:rPr lang="es-ES" sz="3600" b="1" dirty="0" err="1">
                <a:ln/>
                <a:solidFill>
                  <a:schemeClr val="accent4">
                    <a:lumMod val="75000"/>
                  </a:schemeClr>
                </a:solidFill>
              </a:rPr>
              <a:t>UJA</a:t>
            </a:r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3600" b="1" dirty="0" err="1">
                <a:ln/>
                <a:solidFill>
                  <a:schemeClr val="accent4">
                    <a:lumMod val="75000"/>
                  </a:schemeClr>
                </a:solidFill>
              </a:rPr>
              <a:t>BAINHIRA</a:t>
            </a:r>
            <a:r>
              <a:rPr lang="es-ES" sz="3600" b="1" dirty="0">
                <a:ln/>
                <a:solidFill>
                  <a:schemeClr val="accent4">
                    <a:lumMod val="75000"/>
                  </a:schemeClr>
                </a:solidFill>
              </a:rPr>
              <a:t> ITA MORIS HIAS?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“Nunee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mos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sira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nebee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husi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mate.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Buat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ita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kuda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bele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dodok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buat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ne’ebe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sei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nunka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sai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dodok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  <a:endParaRPr lang="es-ES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spc="6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BAINHIRA</a:t>
            </a:r>
            <a:r>
              <a:rPr lang="es-ES" sz="32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MAK ITA </a:t>
            </a:r>
            <a:r>
              <a:rPr lang="es-ES" sz="3200" b="1" spc="6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HETAN</a:t>
            </a:r>
            <a:r>
              <a:rPr lang="es-ES" sz="32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s-ES" sz="3200" b="1" spc="6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RESSURREISAUN</a:t>
            </a:r>
            <a:r>
              <a:rPr lang="es-ES" sz="32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“Tebes,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hau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fo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sai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misteriu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ida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Laos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ita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hotu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sei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toba mate,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maibe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ita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hotu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sei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nakfilak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aan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298726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Molok</a:t>
            </a:r>
            <a:r>
              <a:rPr lang="es-ES" sz="2000" b="1" dirty="0"/>
              <a:t> </a:t>
            </a:r>
            <a:r>
              <a:rPr lang="es-ES" sz="2000" b="1" dirty="0" err="1"/>
              <a:t>esplika</a:t>
            </a:r>
            <a:r>
              <a:rPr lang="es-ES" sz="2000" b="1" dirty="0"/>
              <a:t> </a:t>
            </a:r>
            <a:r>
              <a:rPr lang="es-ES" sz="2000" b="1" dirty="0" err="1"/>
              <a:t>tempu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no </a:t>
            </a:r>
            <a:r>
              <a:rPr lang="es-ES" sz="2000" b="1" dirty="0" err="1"/>
              <a:t>saida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akontese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, Paulo </a:t>
            </a:r>
            <a:r>
              <a:rPr lang="es-ES" sz="2000" b="1" dirty="0" err="1"/>
              <a:t>dehan</a:t>
            </a:r>
            <a:r>
              <a:rPr lang="es-ES" sz="2000" b="1" dirty="0"/>
              <a:t> “</a:t>
            </a:r>
            <a:r>
              <a:rPr lang="es-ES" sz="2000" b="1" dirty="0" err="1"/>
              <a:t>isin</a:t>
            </a:r>
            <a:r>
              <a:rPr lang="es-ES" sz="2000" b="1" dirty="0"/>
              <a:t> no </a:t>
            </a:r>
            <a:r>
              <a:rPr lang="es-ES" sz="2000" b="1" dirty="0" err="1"/>
              <a:t>ran</a:t>
            </a:r>
            <a:r>
              <a:rPr lang="es-ES" sz="2000" b="1" dirty="0"/>
              <a:t> </a:t>
            </a:r>
            <a:r>
              <a:rPr lang="es-ES" sz="2000" b="1" dirty="0" err="1"/>
              <a:t>labele</a:t>
            </a:r>
            <a:r>
              <a:rPr lang="es-ES" sz="2000" b="1" dirty="0"/>
              <a:t> </a:t>
            </a:r>
            <a:r>
              <a:rPr lang="es-ES" sz="2000" b="1" dirty="0" err="1"/>
              <a:t>simu</a:t>
            </a:r>
            <a:r>
              <a:rPr lang="es-ES" sz="2000" b="1" dirty="0"/>
              <a:t> </a:t>
            </a:r>
            <a:r>
              <a:rPr lang="es-ES" sz="2000" b="1" dirty="0" err="1"/>
              <a:t>reinu</a:t>
            </a:r>
            <a:r>
              <a:rPr lang="es-ES" sz="2000" b="1" dirty="0"/>
              <a:t> </a:t>
            </a:r>
            <a:r>
              <a:rPr lang="es-ES" sz="2000" b="1" dirty="0" err="1"/>
              <a:t>lalehan</a:t>
            </a:r>
            <a:r>
              <a:rPr lang="es-ES" sz="2000" b="1" dirty="0"/>
              <a:t>” (1 Kor. 15:50).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signifika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depois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laiha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fiziku</a:t>
            </a:r>
            <a:r>
              <a:rPr lang="es-ES" sz="2000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16350"/>
            <a:ext cx="1717797" cy="279835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233757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Iha Jesus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mai</a:t>
            </a:r>
            <a:r>
              <a:rPr lang="es-ES" sz="2000" b="1" dirty="0"/>
              <a:t> fila-</a:t>
            </a:r>
            <a:r>
              <a:rPr lang="es-ES" sz="2000" b="1" dirty="0" err="1"/>
              <a:t>fali</a:t>
            </a:r>
            <a:r>
              <a:rPr lang="es-ES" sz="2000" b="1" dirty="0"/>
              <a:t>,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bele</a:t>
            </a:r>
            <a:r>
              <a:rPr lang="es-ES" sz="2000" b="1" dirty="0"/>
              <a:t> estraga </a:t>
            </a:r>
            <a:r>
              <a:rPr lang="es-ES" sz="2000" b="1" dirty="0" err="1"/>
              <a:t>sei</a:t>
            </a:r>
            <a:r>
              <a:rPr lang="es-ES" sz="2000" b="1" dirty="0"/>
              <a:t> transforma </a:t>
            </a:r>
            <a:r>
              <a:rPr lang="es-ES" sz="2000" b="1" dirty="0" err="1"/>
              <a:t>sai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labele</a:t>
            </a:r>
            <a:r>
              <a:rPr lang="es-ES" sz="2000" b="1" dirty="0"/>
              <a:t> estraga, </a:t>
            </a:r>
            <a:r>
              <a:rPr lang="es-ES" sz="2000" b="1" dirty="0" err="1"/>
              <a:t>hanesan</a:t>
            </a:r>
            <a:r>
              <a:rPr lang="es-ES" sz="2000" b="1" dirty="0"/>
              <a:t> Jesus </a:t>
            </a:r>
            <a:r>
              <a:rPr lang="es-ES" sz="2000" b="1" dirty="0" err="1"/>
              <a:t>Kristu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wainhira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 (1 Kor. 15:51-55; Luk.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612353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Espresaun</a:t>
            </a:r>
            <a:r>
              <a:rPr lang="es-ES" sz="2000" b="1" dirty="0">
                <a:solidFill>
                  <a:prstClr val="black"/>
                </a:solidFill>
              </a:rPr>
              <a:t> “</a:t>
            </a:r>
            <a:r>
              <a:rPr lang="es-ES" sz="2000" b="1" dirty="0" err="1">
                <a:solidFill>
                  <a:prstClr val="black"/>
                </a:solidFill>
              </a:rPr>
              <a:t>isin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raan</a:t>
            </a:r>
            <a:r>
              <a:rPr lang="es-ES" sz="2000" b="1" dirty="0">
                <a:solidFill>
                  <a:prstClr val="black"/>
                </a:solidFill>
              </a:rPr>
              <a:t>” </a:t>
            </a:r>
            <a:r>
              <a:rPr lang="es-ES" sz="2000" b="1" dirty="0" err="1">
                <a:solidFill>
                  <a:prstClr val="black"/>
                </a:solidFill>
              </a:rPr>
              <a:t>sempre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nudar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sinonimu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</a:t>
            </a:r>
            <a:r>
              <a:rPr lang="es-ES" sz="2000" b="1" dirty="0">
                <a:solidFill>
                  <a:prstClr val="black"/>
                </a:solidFill>
              </a:rPr>
              <a:t> “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” (Mt. 16:17; Gal. 1:16; Ef. 6:12; </a:t>
            </a:r>
            <a:r>
              <a:rPr lang="es-ES" sz="2000" b="1" dirty="0" err="1">
                <a:solidFill>
                  <a:prstClr val="black"/>
                </a:solidFill>
              </a:rPr>
              <a:t>Ebr</a:t>
            </a:r>
            <a:r>
              <a:rPr lang="es-ES" sz="2000" b="1" dirty="0">
                <a:solidFill>
                  <a:prstClr val="black"/>
                </a:solidFill>
              </a:rPr>
              <a:t>. 2:14). Paulo halo hela </a:t>
            </a:r>
            <a:r>
              <a:rPr lang="es-ES" sz="2000" b="1" dirty="0" err="1">
                <a:solidFill>
                  <a:prstClr val="black"/>
                </a:solidFill>
              </a:rPr>
              <a:t>paralelu</a:t>
            </a:r>
            <a:r>
              <a:rPr lang="es-ES" sz="2000" b="1" dirty="0">
                <a:solidFill>
                  <a:prstClr val="black"/>
                </a:solidFill>
              </a:rPr>
              <a:t> ida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abitante</a:t>
            </a:r>
            <a:r>
              <a:rPr lang="es-ES" sz="2000" b="1" dirty="0">
                <a:solidFill>
                  <a:prstClr val="black"/>
                </a:solidFill>
              </a:rPr>
              <a:t> sira Rai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 = </a:t>
            </a:r>
            <a:r>
              <a:rPr lang="es-ES" sz="2000" b="1" dirty="0" err="1">
                <a:solidFill>
                  <a:prstClr val="black"/>
                </a:solidFill>
              </a:rPr>
              <a:t>korrupsaun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abitante</a:t>
            </a:r>
            <a:r>
              <a:rPr lang="es-ES" sz="2000" b="1" dirty="0">
                <a:solidFill>
                  <a:prstClr val="black"/>
                </a:solidFill>
              </a:rPr>
              <a:t> sira </a:t>
            </a:r>
            <a:r>
              <a:rPr lang="es-ES" sz="2000" b="1" dirty="0" err="1">
                <a:solidFill>
                  <a:prstClr val="black"/>
                </a:solidFill>
              </a:rPr>
              <a:t>Lalehan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 = </a:t>
            </a:r>
            <a:r>
              <a:rPr lang="es-ES" sz="2000" b="1" dirty="0" err="1">
                <a:solidFill>
                  <a:prstClr val="black"/>
                </a:solidFill>
              </a:rPr>
              <a:t>inkorupsaun</a:t>
            </a:r>
            <a:r>
              <a:rPr lang="es-ES" sz="2000" b="1" dirty="0">
                <a:solidFill>
                  <a:prstClr val="black"/>
                </a:solidFill>
              </a:rPr>
              <a:t>. Iha </a:t>
            </a:r>
            <a:r>
              <a:rPr lang="es-ES" sz="2000" b="1" dirty="0" err="1">
                <a:solidFill>
                  <a:prstClr val="black"/>
                </a:solidFill>
              </a:rPr>
              <a:t>ne’e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isin</a:t>
            </a:r>
            <a:r>
              <a:rPr lang="es-ES" sz="2000" b="1" dirty="0">
                <a:solidFill>
                  <a:prstClr val="black"/>
                </a:solidFill>
              </a:rPr>
              <a:t> ida </a:t>
            </a:r>
            <a:r>
              <a:rPr lang="es-ES" sz="2000" b="1" dirty="0" err="1">
                <a:solidFill>
                  <a:prstClr val="black"/>
                </a:solidFill>
              </a:rPr>
              <a:t>ne’ebe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dodok</a:t>
            </a:r>
            <a:r>
              <a:rPr lang="es-ES" sz="2000" b="1" dirty="0">
                <a:solidFill>
                  <a:prstClr val="black"/>
                </a:solidFill>
              </a:rPr>
              <a:t> no, tamba </a:t>
            </a:r>
            <a:r>
              <a:rPr lang="es-ES" sz="2000" b="1" dirty="0" err="1">
                <a:solidFill>
                  <a:prstClr val="black"/>
                </a:solidFill>
              </a:rPr>
              <a:t>ne’e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labele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Lalehan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0" y="5547385"/>
            <a:ext cx="7105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Ba sira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“toba”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Jezus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naran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hanesan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tempu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badak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ne’ebe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deit</a:t>
            </a:r>
            <a:r>
              <a:rPr lang="es-ES" sz="2000" b="1" dirty="0">
                <a:solidFill>
                  <a:prstClr val="black"/>
                </a:solidFill>
              </a:rPr>
              <a:t>. Iha </a:t>
            </a:r>
            <a:r>
              <a:rPr lang="es-ES" sz="2000" b="1" dirty="0" err="1">
                <a:solidFill>
                  <a:prstClr val="black"/>
                </a:solidFill>
              </a:rPr>
              <a:t>momentu</a:t>
            </a:r>
            <a:r>
              <a:rPr lang="es-ES" sz="2000" b="1" dirty="0">
                <a:solidFill>
                  <a:prstClr val="black"/>
                </a:solidFill>
              </a:rPr>
              <a:t> ida sira </a:t>
            </a:r>
            <a:r>
              <a:rPr lang="es-ES" sz="2000" b="1" dirty="0" err="1">
                <a:solidFill>
                  <a:prstClr val="black"/>
                </a:solidFill>
              </a:rPr>
              <a:t>sente</a:t>
            </a:r>
            <a:r>
              <a:rPr lang="es-ES" sz="2000" b="1" dirty="0">
                <a:solidFill>
                  <a:prstClr val="black"/>
                </a:solidFill>
              </a:rPr>
              <a:t> mate, no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momentu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tuir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mai</a:t>
            </a:r>
            <a:r>
              <a:rPr lang="es-ES" sz="2000" b="1" dirty="0">
                <a:solidFill>
                  <a:prstClr val="black"/>
                </a:solidFill>
              </a:rPr>
              <a:t> sira </a:t>
            </a:r>
            <a:r>
              <a:rPr lang="es-ES" sz="2000" b="1" dirty="0" err="1">
                <a:solidFill>
                  <a:prstClr val="black"/>
                </a:solidFill>
              </a:rPr>
              <a:t>haree</a:t>
            </a:r>
            <a:r>
              <a:rPr lang="es-ES" sz="2000" b="1" dirty="0">
                <a:solidFill>
                  <a:prstClr val="black"/>
                </a:solidFill>
              </a:rPr>
              <a:t> Jezus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mai</a:t>
            </a:r>
            <a:r>
              <a:rPr lang="es-ES" sz="2000" b="1" dirty="0">
                <a:solidFill>
                  <a:prstClr val="black"/>
                </a:solidFill>
              </a:rPr>
              <a:t> (1 Kor.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03882"/>
            <a:ext cx="1182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“Jezus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Ressurreisaun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mak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ezemplu</a:t>
            </a:r>
            <a:r>
              <a:rPr lang="es-ES" sz="2400" b="1" dirty="0">
                <a:latin typeface="Constantia" panose="02030602050306030303" pitchFamily="18" charset="0"/>
              </a:rPr>
              <a:t> ida </a:t>
            </a:r>
            <a:r>
              <a:rPr lang="es-ES" sz="2400" b="1" dirty="0" err="1">
                <a:latin typeface="Constantia" panose="02030602050306030303" pitchFamily="18" charset="0"/>
              </a:rPr>
              <a:t>husi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moris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hias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ikus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ema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hotu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deskansa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Nia. Salvador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isin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ne’ebe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moris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hias</a:t>
            </a:r>
            <a:r>
              <a:rPr lang="es-ES" sz="2400" b="1" dirty="0">
                <a:latin typeface="Constantia" panose="02030602050306030303" pitchFamily="18" charset="0"/>
              </a:rPr>
              <a:t>, Ninia </a:t>
            </a:r>
            <a:r>
              <a:rPr lang="es-ES" sz="2400" b="1" dirty="0" err="1">
                <a:latin typeface="Constantia" panose="02030602050306030303" pitchFamily="18" charset="0"/>
              </a:rPr>
              <a:t>hahalok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asentu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husi</a:t>
            </a:r>
            <a:r>
              <a:rPr lang="es-ES" sz="2400" b="1" dirty="0">
                <a:latin typeface="Constantia" panose="02030602050306030303" pitchFamily="18" charset="0"/>
              </a:rPr>
              <a:t> Ninia </a:t>
            </a:r>
            <a:r>
              <a:rPr lang="es-ES" sz="2400" b="1" dirty="0" err="1">
                <a:latin typeface="Constantia" panose="02030602050306030303" pitchFamily="18" charset="0"/>
              </a:rPr>
              <a:t>diskursu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hotu-hotu</a:t>
            </a:r>
            <a:r>
              <a:rPr lang="es-ES" sz="2400" b="1" dirty="0">
                <a:latin typeface="Constantia" panose="02030602050306030303" pitchFamily="18" charset="0"/>
              </a:rPr>
              <a:t> familiar </a:t>
            </a:r>
            <a:r>
              <a:rPr lang="es-ES" sz="2400" b="1" dirty="0" err="1">
                <a:latin typeface="Constantia" panose="02030602050306030303" pitchFamily="18" charset="0"/>
              </a:rPr>
              <a:t>ba</a:t>
            </a:r>
            <a:r>
              <a:rPr lang="es-ES" sz="2400" b="1" dirty="0">
                <a:latin typeface="Constantia" panose="02030602050306030303" pitchFamily="18" charset="0"/>
              </a:rPr>
              <a:t> Ninia seguidor sira. </a:t>
            </a:r>
            <a:r>
              <a:rPr lang="es-ES" sz="2400" b="1" dirty="0" err="1">
                <a:latin typeface="Constantia" panose="02030602050306030303" pitchFamily="18" charset="0"/>
              </a:rPr>
              <a:t>Nune'e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mos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toba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Jezus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moris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hias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fali</a:t>
            </a:r>
            <a:r>
              <a:rPr lang="es-ES" sz="2400" b="1" dirty="0">
                <a:latin typeface="Constantia" panose="02030602050306030303" pitchFamily="18" charset="0"/>
              </a:rPr>
              <a:t>. Ita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hatene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ita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belun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hanesan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dixipulu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konese</a:t>
            </a:r>
            <a:r>
              <a:rPr lang="es-ES" sz="2400" b="1" dirty="0">
                <a:latin typeface="Constantia" panose="02030602050306030303" pitchFamily="18" charset="0"/>
              </a:rPr>
              <a:t> Jezus. Maski sira </a:t>
            </a:r>
            <a:r>
              <a:rPr lang="es-ES" sz="2400" b="1" dirty="0" err="1">
                <a:latin typeface="Constantia" panose="02030602050306030303" pitchFamily="18" charset="0"/>
              </a:rPr>
              <a:t>bele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hetan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deformasaun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ka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dezfiguradu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moris</a:t>
            </a:r>
            <a:r>
              <a:rPr lang="es-ES" sz="2400" b="1" dirty="0">
                <a:latin typeface="Constantia" panose="02030602050306030303" pitchFamily="18" charset="0"/>
              </a:rPr>
              <a:t>, ida </a:t>
            </a:r>
            <a:r>
              <a:rPr lang="es-ES" sz="2400" b="1" dirty="0" err="1">
                <a:latin typeface="Constantia" panose="02030602050306030303" pitchFamily="18" charset="0"/>
              </a:rPr>
              <a:t>ne'e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isin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moris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hias</a:t>
            </a:r>
            <a:r>
              <a:rPr lang="es-ES" sz="2400" b="1" dirty="0">
                <a:latin typeface="Constantia" panose="02030602050306030303" pitchFamily="18" charset="0"/>
              </a:rPr>
              <a:t> no </a:t>
            </a:r>
            <a:r>
              <a:rPr lang="es-ES" sz="2400" b="1" dirty="0" err="1">
                <a:latin typeface="Constantia" panose="02030602050306030303" pitchFamily="18" charset="0"/>
              </a:rPr>
              <a:t>hetan</a:t>
            </a:r>
            <a:r>
              <a:rPr lang="es-ES" sz="2400" b="1" dirty="0">
                <a:latin typeface="Constantia" panose="02030602050306030303" pitchFamily="18" charset="0"/>
              </a:rPr>
              <a:t> gloria sira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identidade</a:t>
            </a:r>
            <a:r>
              <a:rPr lang="es-ES" sz="2400" b="1" dirty="0">
                <a:latin typeface="Constantia" panose="02030602050306030303" pitchFamily="18" charset="0"/>
              </a:rPr>
              <a:t> individual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prezerva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perfeitu</a:t>
            </a:r>
            <a:r>
              <a:rPr lang="es-ES" sz="2400" b="1" dirty="0">
                <a:latin typeface="Constantia" panose="02030602050306030303" pitchFamily="18" charset="0"/>
              </a:rPr>
              <a:t>, no </a:t>
            </a:r>
            <a:r>
              <a:rPr lang="es-ES" sz="2400" b="1" dirty="0" err="1">
                <a:latin typeface="Constantia" panose="02030602050306030303" pitchFamily="18" charset="0"/>
              </a:rPr>
              <a:t>ita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sei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rekonese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iha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nabilan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naroman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nabilan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husi</a:t>
            </a:r>
            <a:r>
              <a:rPr lang="es-ES" sz="2400" b="1" dirty="0">
                <a:latin typeface="Constantia" panose="02030602050306030303" pitchFamily="18" charset="0"/>
              </a:rPr>
              <a:t> Jezus </a:t>
            </a:r>
            <a:r>
              <a:rPr lang="es-ES" sz="2400" b="1" dirty="0" err="1">
                <a:latin typeface="Constantia" panose="02030602050306030303" pitchFamily="18" charset="0"/>
              </a:rPr>
              <a:t>nia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oin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linamentu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husi</a:t>
            </a:r>
            <a:r>
              <a:rPr lang="es-ES" sz="2400" b="1" dirty="0">
                <a:latin typeface="Constantia" panose="02030602050306030303" pitchFamily="18" charset="0"/>
              </a:rPr>
              <a:t> sira </a:t>
            </a:r>
            <a:r>
              <a:rPr lang="es-ES" sz="2400" b="1" dirty="0" err="1">
                <a:latin typeface="Constantia" panose="02030602050306030303" pitchFamily="18" charset="0"/>
              </a:rPr>
              <a:t>ne'ebe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ita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hadomi</a:t>
            </a:r>
            <a:r>
              <a:rPr lang="es-ES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err="1"/>
              <a:t>EGW</a:t>
            </a:r>
            <a:r>
              <a:rPr lang="en-US" sz="1600" b="1" dirty="0"/>
              <a:t> (The Faith I Live By, June 23)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“No se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moris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hias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ona,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entaun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haklaken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saugati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deit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fiar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saugati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deit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No se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moris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hias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ona,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nune’e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fiar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ne’e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saugati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deit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no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hela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iha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nia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sala sira!”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15:14, 17)</a:t>
            </a:r>
          </a:p>
        </p:txBody>
      </p:sp>
    </p:spTree>
    <p:extLst>
      <p:ext uri="{BB962C8B-B14F-4D97-AF65-F5344CB8AC3E}">
        <p14:creationId xmlns:p14="http://schemas.microsoft.com/office/powerpoint/2010/main" val="15766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7937493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Tuir</a:t>
            </a:r>
            <a:r>
              <a:rPr lang="es-ES" sz="2000" b="1" dirty="0"/>
              <a:t> </a:t>
            </a:r>
            <a:r>
              <a:rPr lang="es-ES" sz="2000" b="1" dirty="0" err="1"/>
              <a:t>filosofia</a:t>
            </a:r>
            <a:r>
              <a:rPr lang="es-ES" sz="2000" b="1" dirty="0"/>
              <a:t> </a:t>
            </a:r>
            <a:r>
              <a:rPr lang="es-ES" sz="2000" b="1" dirty="0" err="1"/>
              <a:t>Gregu</a:t>
            </a:r>
            <a:r>
              <a:rPr lang="es-ES" sz="2000" b="1" dirty="0"/>
              <a:t>,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bazeia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teoria</a:t>
            </a:r>
            <a:r>
              <a:rPr lang="es-ES" sz="2000" b="1" dirty="0"/>
              <a:t> </a:t>
            </a:r>
            <a:r>
              <a:rPr lang="es-ES" sz="2000" b="1" dirty="0" err="1"/>
              <a:t>Platon</a:t>
            </a:r>
            <a:r>
              <a:rPr lang="es-ES" sz="2000" b="1" dirty="0"/>
              <a:t>,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konsidera</a:t>
            </a:r>
            <a:r>
              <a:rPr lang="es-ES" sz="2000" b="1" dirty="0"/>
              <a:t> </a:t>
            </a:r>
            <a:r>
              <a:rPr lang="es-ES" sz="2000" b="1" dirty="0" err="1"/>
              <a:t>aat</a:t>
            </a:r>
            <a:r>
              <a:rPr lang="es-ES" sz="2000" b="1" dirty="0"/>
              <a:t> no </a:t>
            </a:r>
            <a:r>
              <a:rPr lang="es-ES" sz="2000" b="1" dirty="0" err="1"/>
              <a:t>hanesan</a:t>
            </a:r>
            <a:r>
              <a:rPr lang="es-ES" sz="2000" b="1" dirty="0"/>
              <a:t> </a:t>
            </a:r>
            <a:r>
              <a:rPr lang="es-ES" sz="2000" b="1" dirty="0" err="1"/>
              <a:t>prizaun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alma </a:t>
            </a:r>
            <a:r>
              <a:rPr lang="es-ES" sz="2000" b="1" dirty="0" err="1"/>
              <a:t>ne'ebe</a:t>
            </a:r>
            <a:r>
              <a:rPr lang="es-ES" sz="2000" b="1" dirty="0"/>
              <a:t> la mate. Ho </a:t>
            </a:r>
            <a:r>
              <a:rPr lang="es-ES" sz="2000" b="1" dirty="0" err="1"/>
              <a:t>hanoin</a:t>
            </a:r>
            <a:r>
              <a:rPr lang="es-ES" sz="2000" b="1" dirty="0"/>
              <a:t> ida </a:t>
            </a:r>
            <a:r>
              <a:rPr lang="es-ES" sz="2000" b="1" dirty="0" err="1"/>
              <a:t>ne'e</a:t>
            </a:r>
            <a:r>
              <a:rPr lang="es-ES" sz="2000" b="1" dirty="0"/>
              <a:t>, </a:t>
            </a:r>
            <a:r>
              <a:rPr lang="es-ES" sz="2000" b="1" dirty="0" err="1"/>
              <a:t>saida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signifikadu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</a:t>
            </a:r>
            <a:r>
              <a:rPr lang="es-ES" sz="2000" b="1" dirty="0" err="1"/>
              <a:t>isin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Gregu</a:t>
            </a:r>
            <a:r>
              <a:rPr lang="es-ES" sz="2000" b="1" dirty="0"/>
              <a:t> no </a:t>
            </a:r>
            <a:r>
              <a:rPr lang="es-ES" sz="2000" b="1" dirty="0" err="1"/>
              <a:t>Romanu</a:t>
            </a:r>
            <a:r>
              <a:rPr lang="es-ES" sz="2000" b="1" dirty="0"/>
              <a:t> sira?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20676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Tanba</a:t>
            </a:r>
            <a:r>
              <a:rPr lang="es-ES" sz="2000" b="1" dirty="0"/>
              <a:t> </a:t>
            </a:r>
            <a:r>
              <a:rPr lang="es-ES" sz="2000" b="1" dirty="0" err="1"/>
              <a:t>razaun</a:t>
            </a:r>
            <a:r>
              <a:rPr lang="es-ES" sz="2000" b="1" dirty="0"/>
              <a:t> ida </a:t>
            </a:r>
            <a:r>
              <a:rPr lang="es-ES" sz="2000" b="1" dirty="0" err="1"/>
              <a:t>ne'e</a:t>
            </a:r>
            <a:r>
              <a:rPr lang="es-ES" sz="2000" b="1" dirty="0"/>
              <a:t>,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balu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igreja </a:t>
            </a:r>
            <a:r>
              <a:rPr lang="es-ES" sz="2000" b="1" dirty="0" err="1"/>
              <a:t>Korintu</a:t>
            </a:r>
            <a:r>
              <a:rPr lang="es-ES" sz="2000" b="1" dirty="0"/>
              <a:t> la </a:t>
            </a:r>
            <a:r>
              <a:rPr lang="es-ES" sz="2000" b="1" dirty="0" err="1"/>
              <a:t>simu</a:t>
            </a:r>
            <a:r>
              <a:rPr lang="es-ES" sz="2000" b="1" dirty="0"/>
              <a:t> </a:t>
            </a:r>
            <a:r>
              <a:rPr lang="es-ES" sz="2000" b="1" dirty="0" err="1"/>
              <a:t>doutrina</a:t>
            </a:r>
            <a:r>
              <a:rPr lang="es-ES" sz="2000" b="1" dirty="0"/>
              <a:t> sira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. Paulo </a:t>
            </a:r>
            <a:r>
              <a:rPr lang="es-ES" sz="2000" b="1" dirty="0" err="1"/>
              <a:t>koalia</a:t>
            </a:r>
            <a:r>
              <a:rPr lang="es-ES" sz="2000" b="1" dirty="0"/>
              <a:t> </a:t>
            </a:r>
            <a:r>
              <a:rPr lang="es-ES" sz="2000" b="1" dirty="0" err="1"/>
              <a:t>kona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asuntu</a:t>
            </a:r>
            <a:r>
              <a:rPr lang="es-ES" sz="2000" b="1" dirty="0"/>
              <a:t>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kapitulu</a:t>
            </a:r>
            <a:r>
              <a:rPr lang="es-ES" sz="2000" b="1" dirty="0"/>
              <a:t> 15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karta</a:t>
            </a:r>
            <a:r>
              <a:rPr lang="es-ES" sz="2000" b="1" dirty="0"/>
              <a:t> </a:t>
            </a:r>
            <a:r>
              <a:rPr lang="es-ES" sz="2000" b="1" dirty="0" err="1"/>
              <a:t>dahuluk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Korintu</a:t>
            </a:r>
            <a:r>
              <a:rPr lang="es-ES" sz="20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1" y="2444115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Ida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 laos </a:t>
            </a:r>
            <a:r>
              <a:rPr lang="es-ES" sz="2000" b="1" dirty="0" err="1">
                <a:solidFill>
                  <a:prstClr val="black"/>
                </a:solidFill>
              </a:rPr>
              <a:t>asuntu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ki'ik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Ressurreisaun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ligasaun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boot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salvasaun</a:t>
            </a:r>
            <a:r>
              <a:rPr lang="es-ES" sz="2000" b="1" dirty="0">
                <a:solidFill>
                  <a:prstClr val="black"/>
                </a:solidFill>
              </a:rPr>
              <a:t>. Se </a:t>
            </a:r>
            <a:r>
              <a:rPr lang="es-ES" sz="2000" b="1" dirty="0" err="1">
                <a:solidFill>
                  <a:prstClr val="black"/>
                </a:solidFill>
              </a:rPr>
              <a:t>laiha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ressurreisaun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tanba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haklaken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evangelhu</a:t>
            </a:r>
            <a:r>
              <a:rPr lang="es-ES" sz="2000" b="1" dirty="0">
                <a:solidFill>
                  <a:prstClr val="black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1109997"/>
            <a:ext cx="6140486" cy="23039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JEZUS </a:t>
            </a:r>
            <a:r>
              <a:rPr lang="es-E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KRISTU</a:t>
            </a:r>
            <a:r>
              <a:rPr lang="es-E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NIA </a:t>
            </a:r>
            <a:r>
              <a:rPr lang="es-E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RESSURREISAUN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D9D78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RESSURREISAUN</a:t>
            </a: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</a:t>
            </a:r>
            <a:r>
              <a:rPr lang="es-E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NE'E</a:t>
            </a: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</a:t>
            </a:r>
            <a:r>
              <a:rPr lang="es-E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ULUK</a:t>
            </a: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</a:t>
            </a:r>
            <a:r>
              <a:rPr lang="es-E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AKONTESE</a:t>
            </a: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DUNI KA LAE?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Agora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maun-alin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sira,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hakarak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foo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hanoin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evanjelhu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nebee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haklaken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Imi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simu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no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hamriik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liafuan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nee. Imi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hetan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salvasaun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hosi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liafuan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nee, se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kaer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metin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nafatin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liafuan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nee,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nebee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haklaken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Se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lae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fiar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saugati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15:3-4)</a:t>
            </a:r>
            <a:endParaRPr lang="es-ES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n-NO" sz="2000" b="1" dirty="0"/>
              <a:t>Molok hatan duvida sira husi ema Korintu sira kona ba ressurreisaun, Paulo hatudu fali ba sira oinsa evangelhu servisu (1 Kor.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059601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Saida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evangelhu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haklaken</a:t>
            </a:r>
            <a:r>
              <a:rPr lang="es-ES" sz="2000" b="1" dirty="0"/>
              <a:t>? (1 Kor.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1142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Oinsa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hatene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</a:t>
            </a:r>
            <a:r>
              <a:rPr lang="es-ES" sz="2000" b="1" dirty="0" err="1"/>
              <a:t>akontese</a:t>
            </a:r>
            <a:r>
              <a:rPr lang="es-ES" sz="2000" b="1" dirty="0"/>
              <a:t> </a:t>
            </a:r>
            <a:r>
              <a:rPr lang="es-ES" sz="2000" b="1" dirty="0" err="1"/>
              <a:t>duni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istoria</a:t>
            </a:r>
            <a:r>
              <a:rPr lang="es-ES" sz="2000" b="1" dirty="0"/>
              <a:t>? Se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haree</a:t>
            </a:r>
            <a:r>
              <a:rPr lang="es-ES" sz="2000" b="1" dirty="0"/>
              <a:t> Jesus </a:t>
            </a:r>
            <a:r>
              <a:rPr lang="es-ES" sz="2000" b="1" dirty="0" err="1"/>
              <a:t>depois</a:t>
            </a:r>
            <a:r>
              <a:rPr lang="es-ES" sz="2000" b="1" dirty="0"/>
              <a:t> Nia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 </a:t>
            </a:r>
            <a:r>
              <a:rPr lang="es-ES" sz="2000" b="1" dirty="0" err="1"/>
              <a:t>fali</a:t>
            </a:r>
            <a:r>
              <a:rPr lang="es-ES" sz="2000" b="1" dirty="0"/>
              <a:t>? (1 </a:t>
            </a:r>
            <a:r>
              <a:rPr lang="es-ES" sz="2000" b="1" dirty="0" err="1"/>
              <a:t>Korintu</a:t>
            </a:r>
            <a:r>
              <a:rPr lang="es-ES" sz="2000" b="1" dirty="0"/>
              <a:t> 15:5-8): 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110751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Paulo </a:t>
            </a:r>
            <a:r>
              <a:rPr lang="es-ES" sz="2000" b="1" dirty="0" err="1"/>
              <a:t>hatudu</a:t>
            </a:r>
            <a:r>
              <a:rPr lang="es-ES" sz="2000" b="1" dirty="0"/>
              <a:t> </a:t>
            </a:r>
            <a:r>
              <a:rPr lang="es-ES" sz="2000" b="1" dirty="0" err="1"/>
              <a:t>klaru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evangelhu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Maromak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ministeriu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hala'o</a:t>
            </a:r>
            <a:r>
              <a:rPr lang="es-ES" sz="2000" b="1" dirty="0"/>
              <a:t> </a:t>
            </a:r>
            <a:r>
              <a:rPr lang="es-ES" sz="2000" b="1" dirty="0" err="1"/>
              <a:t>tuir</a:t>
            </a:r>
            <a:r>
              <a:rPr lang="es-ES" sz="2000" b="1" dirty="0"/>
              <a:t> </a:t>
            </a:r>
            <a:r>
              <a:rPr lang="es-ES" sz="2000" b="1" dirty="0" err="1"/>
              <a:t>Eskritura</a:t>
            </a:r>
            <a:r>
              <a:rPr lang="es-ES" sz="2000" b="1" dirty="0"/>
              <a:t>. Ida </a:t>
            </a:r>
            <a:r>
              <a:rPr lang="es-ES" sz="2000" b="1" dirty="0" err="1"/>
              <a:t>ne'e</a:t>
            </a:r>
            <a:r>
              <a:rPr lang="es-ES" sz="2000" b="1" dirty="0"/>
              <a:t>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Maromak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planu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prepara ona, no </a:t>
            </a:r>
            <a:r>
              <a:rPr lang="es-ES" sz="2000" b="1" dirty="0" err="1"/>
              <a:t>ressurreisaun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papel importante tebes. Se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ida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duvida</a:t>
            </a:r>
            <a:r>
              <a:rPr lang="es-ES" sz="2000" b="1" dirty="0"/>
              <a:t>,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bele</a:t>
            </a:r>
            <a:r>
              <a:rPr lang="es-ES" sz="2000" b="1" dirty="0"/>
              <a:t> </a:t>
            </a:r>
            <a:r>
              <a:rPr lang="es-ES" sz="2000" b="1" dirty="0" err="1"/>
              <a:t>husu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</a:t>
            </a:r>
            <a:r>
              <a:rPr lang="es-ES" sz="2000" b="1" dirty="0" err="1"/>
              <a:t>sasin</a:t>
            </a:r>
            <a:r>
              <a:rPr lang="es-ES" sz="2000" b="1" dirty="0"/>
              <a:t> sira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tempu</a:t>
            </a:r>
            <a:r>
              <a:rPr lang="es-ES" sz="2000" b="1" dirty="0"/>
              <a:t> </a:t>
            </a:r>
            <a:r>
              <a:rPr lang="es-ES" sz="2000" b="1" dirty="0" err="1"/>
              <a:t>ne'eba</a:t>
            </a:r>
            <a:r>
              <a:rPr lang="es-ES" sz="2000" b="1" dirty="0"/>
              <a:t>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132860" y="1456137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s-ES" noProof="0" dirty="0" err="1">
                <a:solidFill>
                  <a:srgbClr val="207A3E"/>
                </a:solidFill>
              </a:rPr>
              <a:t>REJULTADU</a:t>
            </a:r>
            <a:r>
              <a:rPr lang="es-ES" noProof="0" dirty="0">
                <a:solidFill>
                  <a:srgbClr val="207A3E"/>
                </a:solidFill>
              </a:rPr>
              <a:t> HUSI JEZUS NIA </a:t>
            </a:r>
            <a:r>
              <a:rPr lang="es-ES" noProof="0" dirty="0" err="1">
                <a:solidFill>
                  <a:srgbClr val="207A3E"/>
                </a:solidFill>
              </a:rPr>
              <a:t>RESSURREISAUN</a:t>
            </a:r>
            <a:endParaRPr lang="es-ES" noProof="0" dirty="0">
              <a:solidFill>
                <a:srgbClr val="207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38100"/>
            <a:ext cx="101966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SAIDA MAK SEI </a:t>
            </a:r>
            <a:r>
              <a:rPr lang="es-E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AKONTESE</a:t>
            </a:r>
            <a:r>
              <a:rPr lang="es-E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s-E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KRISTU</a:t>
            </a:r>
            <a:r>
              <a:rPr lang="es-E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MORIS HIAS HUSI MATE?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“No se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ona,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entaun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haklaken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saugati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no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nia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fiar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mos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saugati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deit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Se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nega</a:t>
            </a:r>
            <a:r>
              <a:rPr lang="es-ES" sz="2000" b="1" dirty="0"/>
              <a:t> </a:t>
            </a:r>
            <a:r>
              <a:rPr lang="es-ES" sz="2000" b="1" dirty="0" err="1"/>
              <a:t>katak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mate la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fali</a:t>
            </a:r>
            <a:r>
              <a:rPr lang="es-ES" sz="2000" b="1" dirty="0"/>
              <a:t>, ida </a:t>
            </a:r>
            <a:r>
              <a:rPr lang="es-ES" sz="2000" b="1" dirty="0" err="1"/>
              <a:t>ne'e</a:t>
            </a:r>
            <a:r>
              <a:rPr lang="es-ES" sz="2000" b="1" dirty="0"/>
              <a:t> la </a:t>
            </a:r>
            <a:r>
              <a:rPr lang="es-ES" sz="2000" b="1" dirty="0" err="1"/>
              <a:t>tuir</a:t>
            </a:r>
            <a:r>
              <a:rPr lang="es-ES" sz="2000" b="1" dirty="0"/>
              <a:t> fiar </a:t>
            </a:r>
            <a:r>
              <a:rPr lang="es-ES" sz="2000" b="1" dirty="0" err="1"/>
              <a:t>Kristaun</a:t>
            </a:r>
            <a:r>
              <a:rPr lang="es-ES" sz="2000" b="1" dirty="0"/>
              <a:t>. </a:t>
            </a:r>
            <a:r>
              <a:rPr lang="es-ES" sz="2000" b="1" dirty="0" err="1"/>
              <a:t>Tanba</a:t>
            </a:r>
            <a:r>
              <a:rPr lang="es-ES" sz="2000" b="1" dirty="0"/>
              <a:t> </a:t>
            </a:r>
            <a:r>
              <a:rPr lang="es-ES" sz="2000" b="1" dirty="0" err="1"/>
              <a:t>Bíblia</a:t>
            </a:r>
            <a:r>
              <a:rPr lang="es-ES" sz="2000" b="1" dirty="0"/>
              <a:t> </a:t>
            </a:r>
            <a:r>
              <a:rPr lang="es-ES" sz="2000" b="1" dirty="0" err="1"/>
              <a:t>dehan</a:t>
            </a:r>
            <a:r>
              <a:rPr lang="es-ES" sz="2000" b="1" dirty="0"/>
              <a:t>: “Se la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</a:t>
            </a:r>
            <a:r>
              <a:rPr lang="es-ES" sz="2000" b="1" dirty="0" err="1"/>
              <a:t>husi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mate, </a:t>
            </a:r>
            <a:r>
              <a:rPr lang="es-ES" sz="2000" b="1" dirty="0" err="1"/>
              <a:t>Kristu</a:t>
            </a:r>
            <a:r>
              <a:rPr lang="es-ES" sz="2000" b="1" dirty="0"/>
              <a:t> </a:t>
            </a:r>
            <a:r>
              <a:rPr lang="es-ES" sz="2000" b="1" dirty="0" err="1"/>
              <a:t>mos</a:t>
            </a:r>
            <a:r>
              <a:rPr lang="es-ES" sz="2000" b="1" dirty="0"/>
              <a:t> la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fali</a:t>
            </a:r>
            <a:r>
              <a:rPr lang="es-ES" sz="2000" b="1" dirty="0"/>
              <a:t>.” (1 </a:t>
            </a:r>
            <a:r>
              <a:rPr lang="es-ES" sz="2000" b="1" dirty="0" err="1"/>
              <a:t>Korintu</a:t>
            </a:r>
            <a:r>
              <a:rPr lang="es-ES" sz="2000" b="1" dirty="0"/>
              <a:t> 15:12-13) Se Jesus la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fali</a:t>
            </a:r>
            <a:r>
              <a:rPr lang="es-ES" sz="2000" b="1" dirty="0"/>
              <a:t>: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978307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</a:t>
            </a:r>
            <a:r>
              <a:rPr lang="es-ES" sz="2000" b="1" dirty="0" err="1"/>
              <a:t>ho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, Jezus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loos</a:t>
            </a:r>
            <a:r>
              <a:rPr lang="es-ES" sz="2000" b="1" dirty="0"/>
              <a:t> </a:t>
            </a:r>
            <a:r>
              <a:rPr lang="es-ES" sz="2000" b="1" dirty="0" err="1"/>
              <a:t>deit</a:t>
            </a:r>
            <a:r>
              <a:rPr lang="es-ES" sz="2000" b="1" dirty="0"/>
              <a:t>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ema</a:t>
            </a:r>
            <a:r>
              <a:rPr lang="es-ES" sz="2000" b="1" dirty="0"/>
              <a:t> </a:t>
            </a:r>
            <a:r>
              <a:rPr lang="es-ES" sz="2000" b="1" dirty="0" err="1"/>
              <a:t>oho</a:t>
            </a:r>
            <a:r>
              <a:rPr lang="es-ES" sz="2000" b="1" dirty="0"/>
              <a:t> la </a:t>
            </a:r>
            <a:r>
              <a:rPr lang="es-ES" sz="2000" b="1" dirty="0" err="1"/>
              <a:t>ho</a:t>
            </a:r>
            <a:r>
              <a:rPr lang="es-ES" sz="2000" b="1" dirty="0"/>
              <a:t> </a:t>
            </a:r>
            <a:r>
              <a:rPr lang="es-ES" sz="2000" b="1" dirty="0" err="1"/>
              <a:t>kauza</a:t>
            </a:r>
            <a:r>
              <a:rPr lang="es-ES" sz="2000" b="1" dirty="0"/>
              <a:t>, 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laiha</a:t>
            </a:r>
            <a:r>
              <a:rPr lang="es-ES" sz="2000" b="1" dirty="0"/>
              <a:t> </a:t>
            </a:r>
            <a:r>
              <a:rPr lang="es-ES" sz="2000" b="1" dirty="0" err="1"/>
              <a:t>kbiit</a:t>
            </a:r>
            <a:r>
              <a:rPr lang="es-ES" sz="2000" b="1" dirty="0"/>
              <a:t> </a:t>
            </a:r>
            <a:r>
              <a:rPr lang="es-ES" sz="2000" b="1" dirty="0" err="1"/>
              <a:t>atu</a:t>
            </a:r>
            <a:r>
              <a:rPr lang="es-ES" sz="2000" b="1" dirty="0"/>
              <a:t> salva. "</a:t>
            </a:r>
            <a:r>
              <a:rPr lang="es-ES" sz="2000" b="1" dirty="0" err="1"/>
              <a:t>Maibe</a:t>
            </a:r>
            <a:r>
              <a:rPr lang="es-ES" sz="2000" b="1" dirty="0"/>
              <a:t> </a:t>
            </a:r>
            <a:r>
              <a:rPr lang="es-ES" sz="2000" b="1" dirty="0" err="1"/>
              <a:t>agora</a:t>
            </a:r>
            <a:r>
              <a:rPr lang="es-ES" sz="2000" b="1" dirty="0"/>
              <a:t> </a:t>
            </a:r>
            <a:r>
              <a:rPr lang="es-ES" sz="2000" b="1" dirty="0" err="1"/>
              <a:t>Kristu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 ona </a:t>
            </a:r>
            <a:r>
              <a:rPr lang="es-ES" sz="2000" b="1" dirty="0" err="1"/>
              <a:t>husi</a:t>
            </a:r>
            <a:r>
              <a:rPr lang="es-ES" sz="2000" b="1" dirty="0"/>
              <a:t> mate" (1 </a:t>
            </a:r>
            <a:r>
              <a:rPr lang="es-ES" sz="2000" b="1" dirty="0" err="1"/>
              <a:t>Korintu</a:t>
            </a:r>
            <a:r>
              <a:rPr lang="es-ES" sz="2000" b="1" dirty="0"/>
              <a:t> 15:20a) . Ita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Maksoin</a:t>
            </a:r>
            <a:r>
              <a:rPr lang="es-ES" sz="2000" b="1" dirty="0"/>
              <a:t> ida </a:t>
            </a:r>
            <a:r>
              <a:rPr lang="es-ES" sz="2000" b="1" dirty="0" err="1"/>
              <a:t>ne'ebe</a:t>
            </a:r>
            <a:r>
              <a:rPr lang="es-ES" sz="2000" b="1" dirty="0"/>
              <a:t> MORIS.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s-ES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857726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Tanba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evangelhu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sentidu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fiar </a:t>
            </a:r>
            <a:r>
              <a:rPr lang="es-ES" sz="2000" b="1" dirty="0" err="1">
                <a:solidFill>
                  <a:prstClr val="black"/>
                </a:solidFill>
              </a:rPr>
              <a:t>mos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sentidu</a:t>
            </a:r>
            <a:r>
              <a:rPr lang="es-ES" sz="2000" b="1" dirty="0">
                <a:solidFill>
                  <a:prstClr val="black"/>
                </a:solidFill>
              </a:rPr>
              <a:t>;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sasin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ne’ebe</a:t>
            </a:r>
            <a:r>
              <a:rPr lang="es-ES" sz="2000" b="1" dirty="0">
                <a:solidFill>
                  <a:prstClr val="black"/>
                </a:solidFill>
              </a:rPr>
              <a:t> fiel;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sala </a:t>
            </a:r>
            <a:r>
              <a:rPr lang="es-ES" sz="2000" b="1" dirty="0" err="1">
                <a:solidFill>
                  <a:prstClr val="black"/>
                </a:solidFill>
              </a:rPr>
              <a:t>hetan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perdua</a:t>
            </a:r>
            <a:r>
              <a:rPr lang="es-ES" sz="2000" b="1" dirty="0">
                <a:solidFill>
                  <a:prstClr val="black"/>
                </a:solidFill>
              </a:rPr>
              <a:t>; no </a:t>
            </a:r>
            <a:r>
              <a:rPr lang="es-ES" sz="2000" b="1" dirty="0" err="1">
                <a:solidFill>
                  <a:prstClr val="black"/>
                </a:solidFill>
              </a:rPr>
              <a:t>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mate </a:t>
            </a:r>
            <a:r>
              <a:rPr lang="es-ES" sz="2000" b="1" dirty="0" err="1">
                <a:solidFill>
                  <a:prstClr val="black"/>
                </a:solidFill>
              </a:rPr>
              <a:t>iha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Kristu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moris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fali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5715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SAIDA MAK GARANTE </a:t>
            </a:r>
            <a:r>
              <a:rPr lang="es-ES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KATAK</a:t>
            </a:r>
            <a:r>
              <a:rPr lang="es-E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RESSURREISAUN</a:t>
            </a:r>
            <a:r>
              <a:rPr lang="es-E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SEI </a:t>
            </a:r>
            <a:r>
              <a:rPr lang="es-ES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AKONTESE</a:t>
            </a:r>
            <a:r>
              <a:rPr lang="es-E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6466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Maibe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tuir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lo-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loos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moris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hias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ona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husi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mate, no Nia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rezultadu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primeiru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husi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sira </a:t>
            </a:r>
            <a:r>
              <a:rPr lang="es-E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nebee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toba mate ona.” </a:t>
            </a:r>
            <a:r>
              <a:rPr lang="es-E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Korintu</a:t>
            </a:r>
            <a:r>
              <a:rPr lang="es-E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Jezus </a:t>
            </a:r>
            <a:r>
              <a:rPr lang="es-ES" sz="2000" b="1" dirty="0" err="1"/>
              <a:t>Kristu</a:t>
            </a:r>
            <a:r>
              <a:rPr lang="es-ES" sz="2000" b="1" dirty="0"/>
              <a:t> </a:t>
            </a:r>
            <a:r>
              <a:rPr lang="es-ES" sz="2000" b="1" dirty="0" err="1"/>
              <a:t>nia</a:t>
            </a:r>
            <a:r>
              <a:rPr lang="es-ES" sz="2000" b="1" dirty="0"/>
              <a:t> </a:t>
            </a:r>
            <a:r>
              <a:rPr lang="es-ES" sz="2000" b="1" dirty="0" err="1"/>
              <a:t>Ressurreisaun</a:t>
            </a:r>
            <a:r>
              <a:rPr lang="es-ES" sz="2000" b="1" dirty="0"/>
              <a:t> garante </a:t>
            </a:r>
            <a:r>
              <a:rPr lang="es-ES" sz="2000" b="1" dirty="0" err="1"/>
              <a:t>katak</a:t>
            </a:r>
            <a:r>
              <a:rPr lang="es-ES" sz="2000" b="1" dirty="0"/>
              <a:t> sira </a:t>
            </a:r>
            <a:r>
              <a:rPr lang="es-ES" sz="2000" b="1" dirty="0" err="1"/>
              <a:t>ne'ebe</a:t>
            </a:r>
            <a:r>
              <a:rPr lang="es-ES" sz="2000" b="1" dirty="0"/>
              <a:t> </a:t>
            </a:r>
            <a:r>
              <a:rPr lang="es-ES" sz="2000" b="1" dirty="0" err="1"/>
              <a:t>simu</a:t>
            </a:r>
            <a:r>
              <a:rPr lang="es-ES" sz="2000" b="1" dirty="0"/>
              <a:t> </a:t>
            </a:r>
            <a:r>
              <a:rPr lang="es-ES" sz="2000" b="1" dirty="0" err="1"/>
              <a:t>planu</a:t>
            </a:r>
            <a:r>
              <a:rPr lang="es-ES" sz="2000" b="1" dirty="0"/>
              <a:t> </a:t>
            </a:r>
            <a:r>
              <a:rPr lang="es-ES" sz="2000" b="1" dirty="0" err="1"/>
              <a:t>salvasaun</a:t>
            </a:r>
            <a:r>
              <a:rPr lang="es-ES" sz="2000" b="1" dirty="0"/>
              <a:t>, </a:t>
            </a:r>
            <a:r>
              <a:rPr lang="es-ES" sz="2000" b="1" dirty="0" err="1"/>
              <a:t>husi</a:t>
            </a:r>
            <a:r>
              <a:rPr lang="es-ES" sz="2000" b="1" dirty="0"/>
              <a:t> Adao </a:t>
            </a:r>
            <a:r>
              <a:rPr lang="es-ES" sz="2000" b="1" dirty="0" err="1"/>
              <a:t>to'o</a:t>
            </a:r>
            <a:r>
              <a:rPr lang="es-ES" sz="2000" b="1" dirty="0"/>
              <a:t> </a:t>
            </a:r>
            <a:r>
              <a:rPr lang="es-ES" sz="2000" b="1" dirty="0" err="1"/>
              <a:t>mundu</a:t>
            </a:r>
            <a:r>
              <a:rPr lang="es-ES" sz="2000" b="1" dirty="0"/>
              <a:t> remata, </a:t>
            </a:r>
            <a:r>
              <a:rPr lang="es-ES" sz="2000" b="1" dirty="0" err="1"/>
              <a:t>maske</a:t>
            </a:r>
            <a:r>
              <a:rPr lang="es-ES" sz="2000" b="1" dirty="0"/>
              <a:t> sira mate, sira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fali</a:t>
            </a:r>
            <a:r>
              <a:rPr lang="es-ES" sz="2000" b="1" dirty="0"/>
              <a:t>. (1 </a:t>
            </a:r>
            <a:r>
              <a:rPr lang="es-ES" sz="2000" b="1" dirty="0" err="1"/>
              <a:t>Korintu</a:t>
            </a:r>
            <a:r>
              <a:rPr lang="es-ES" sz="2000" b="1" dirty="0"/>
              <a:t> 15:20-23)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7074222"/>
              </p:ext>
            </p:extLst>
          </p:nvPr>
        </p:nvGraphicFramePr>
        <p:xfrm>
          <a:off x="223283" y="4890977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259799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Saida </a:t>
            </a:r>
            <a:r>
              <a:rPr lang="es-ES" sz="2000" b="1" dirty="0" err="1"/>
              <a:t>mak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akontese</a:t>
            </a:r>
            <a:r>
              <a:rPr lang="es-ES" sz="2000" b="1" dirty="0"/>
              <a:t> </a:t>
            </a:r>
            <a:r>
              <a:rPr lang="es-ES" sz="2000" b="1" dirty="0" err="1"/>
              <a:t>depois</a:t>
            </a:r>
            <a:r>
              <a:rPr lang="es-ES" sz="2000" b="1" dirty="0"/>
              <a:t> </a:t>
            </a:r>
            <a:r>
              <a:rPr lang="es-ES" sz="2000" b="1" dirty="0" err="1"/>
              <a:t>ita</a:t>
            </a:r>
            <a:r>
              <a:rPr lang="es-ES" sz="2000" b="1" dirty="0"/>
              <a:t> </a:t>
            </a:r>
            <a:r>
              <a:rPr lang="es-ES" sz="2000" b="1" dirty="0" err="1"/>
              <a:t>hetan</a:t>
            </a:r>
            <a:r>
              <a:rPr lang="es-ES" sz="2000" b="1" dirty="0"/>
              <a:t> </a:t>
            </a:r>
            <a:r>
              <a:rPr lang="es-ES" sz="2000" b="1" dirty="0" err="1"/>
              <a:t>moris</a:t>
            </a:r>
            <a:r>
              <a:rPr lang="es-ES" sz="2000" b="1" dirty="0"/>
              <a:t> </a:t>
            </a:r>
            <a:r>
              <a:rPr lang="es-ES" sz="2000" b="1" dirty="0" err="1"/>
              <a:t>hias</a:t>
            </a:r>
            <a:r>
              <a:rPr lang="es-ES" sz="2000" b="1" dirty="0"/>
              <a:t>? </a:t>
            </a:r>
            <a:r>
              <a:rPr lang="es-ES" sz="2000" b="1" dirty="0" err="1"/>
              <a:t>Hodi</a:t>
            </a:r>
            <a:r>
              <a:rPr lang="es-ES" sz="2000" b="1" dirty="0"/>
              <a:t> manan mate, Jezus manan ona </a:t>
            </a:r>
            <a:r>
              <a:rPr lang="es-ES" sz="2000" b="1" dirty="0" err="1"/>
              <a:t>ninia</a:t>
            </a:r>
            <a:r>
              <a:rPr lang="es-ES" sz="2000" b="1" dirty="0"/>
              <a:t> </a:t>
            </a:r>
            <a:r>
              <a:rPr lang="es-ES" sz="2000" b="1" dirty="0" err="1"/>
              <a:t>inimigu</a:t>
            </a:r>
            <a:r>
              <a:rPr lang="es-ES" sz="2000" b="1" dirty="0"/>
              <a:t> sira </a:t>
            </a:r>
            <a:r>
              <a:rPr lang="es-ES" sz="2000" b="1" dirty="0" err="1"/>
              <a:t>hotu</a:t>
            </a:r>
            <a:r>
              <a:rPr lang="es-ES" sz="2000" b="1" dirty="0"/>
              <a:t> (1 Kor. 15:25-26). </a:t>
            </a:r>
            <a:r>
              <a:rPr lang="es-ES" sz="2000" b="1" dirty="0" err="1"/>
              <a:t>Depois</a:t>
            </a:r>
            <a:r>
              <a:rPr lang="es-ES" sz="2000" b="1" dirty="0"/>
              <a:t>, Jesus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submete</a:t>
            </a:r>
            <a:r>
              <a:rPr lang="es-ES" sz="2000" b="1" dirty="0"/>
              <a:t> </a:t>
            </a:r>
            <a:r>
              <a:rPr lang="es-ES" sz="2000" b="1" dirty="0" err="1"/>
              <a:t>buat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 </a:t>
            </a:r>
            <a:r>
              <a:rPr lang="es-ES" sz="2000" b="1" dirty="0" err="1"/>
              <a:t>ba</a:t>
            </a:r>
            <a:r>
              <a:rPr lang="es-ES" sz="2000" b="1" dirty="0"/>
              <a:t> Aman, </a:t>
            </a:r>
            <a:r>
              <a:rPr lang="es-ES" sz="2000" b="1" dirty="0" err="1"/>
              <a:t>atu</a:t>
            </a:r>
            <a:r>
              <a:rPr lang="es-ES" sz="2000" b="1" dirty="0"/>
              <a:t> </a:t>
            </a:r>
            <a:r>
              <a:rPr lang="es-ES" sz="2000" b="1" dirty="0" err="1"/>
              <a:t>nune’e</a:t>
            </a:r>
            <a:r>
              <a:rPr lang="es-ES" sz="2000" b="1" dirty="0"/>
              <a:t> “</a:t>
            </a:r>
            <a:r>
              <a:rPr lang="es-ES" sz="2000" b="1" dirty="0" err="1"/>
              <a:t>Maromak</a:t>
            </a:r>
            <a:r>
              <a:rPr lang="es-ES" sz="2000" b="1" dirty="0"/>
              <a:t> </a:t>
            </a:r>
            <a:r>
              <a:rPr lang="es-ES" sz="2000" b="1" dirty="0" err="1"/>
              <a:t>bele</a:t>
            </a:r>
            <a:r>
              <a:rPr lang="es-ES" sz="2000" b="1" dirty="0"/>
              <a:t> </a:t>
            </a:r>
            <a:r>
              <a:rPr lang="es-ES" sz="2000" b="1" dirty="0" err="1"/>
              <a:t>sai</a:t>
            </a:r>
            <a:r>
              <a:rPr lang="es-ES" sz="2000" b="1" dirty="0"/>
              <a:t> </a:t>
            </a:r>
            <a:r>
              <a:rPr lang="es-ES" sz="2000" b="1" dirty="0" err="1"/>
              <a:t>buat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 </a:t>
            </a:r>
            <a:r>
              <a:rPr lang="es-ES" sz="2000" b="1" dirty="0" err="1"/>
              <a:t>iha</a:t>
            </a:r>
            <a:r>
              <a:rPr lang="es-ES" sz="2000" b="1" dirty="0"/>
              <a:t> </a:t>
            </a:r>
            <a:r>
              <a:rPr lang="es-ES" sz="2000" b="1" dirty="0" err="1"/>
              <a:t>buat</a:t>
            </a:r>
            <a:r>
              <a:rPr lang="es-ES" sz="2000" b="1" dirty="0"/>
              <a:t> </a:t>
            </a:r>
            <a:r>
              <a:rPr lang="es-ES" sz="2000" b="1" dirty="0" err="1"/>
              <a:t>hotu</a:t>
            </a:r>
            <a:r>
              <a:rPr lang="es-ES" sz="2000" b="1" dirty="0"/>
              <a:t>” (1 Cor.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8" y="4044904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Aleinde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garansia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futuru</a:t>
            </a:r>
            <a:r>
              <a:rPr lang="es-ES" sz="2000" b="1" dirty="0">
                <a:solidFill>
                  <a:prstClr val="black"/>
                </a:solidFill>
              </a:rPr>
              <a:t> sira </a:t>
            </a:r>
            <a:r>
              <a:rPr lang="es-ES" sz="2000" b="1" dirty="0" err="1">
                <a:solidFill>
                  <a:prstClr val="black"/>
                </a:solidFill>
              </a:rPr>
              <a:t>ne'e</a:t>
            </a:r>
            <a:r>
              <a:rPr lang="es-ES" sz="2000" b="1" dirty="0">
                <a:solidFill>
                  <a:prstClr val="black"/>
                </a:solidFill>
              </a:rPr>
              <a:t>, Paulo fo </a:t>
            </a:r>
            <a:r>
              <a:rPr lang="es-ES" sz="2000" b="1" dirty="0" err="1">
                <a:solidFill>
                  <a:prstClr val="black"/>
                </a:solidFill>
              </a:rPr>
              <a:t>mai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garansia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rua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ne'ebe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afeta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moris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lor-loron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nian</a:t>
            </a:r>
            <a:r>
              <a:rPr lang="es-ES" sz="2000" b="1" dirty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67853" y="271389"/>
            <a:ext cx="6334125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ITA NIA </a:t>
            </a:r>
            <a:r>
              <a:rPr lang="es-E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RESSURREISAUN</a:t>
            </a:r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1578</Words>
  <Application>Microsoft Office PowerPoint</Application>
  <PresentationFormat>Panorámica</PresentationFormat>
  <Paragraphs>101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Aptos Display</vt:lpstr>
      <vt:lpstr>Constantia</vt:lpstr>
      <vt:lpstr>Aptos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86</cp:revision>
  <dcterms:created xsi:type="dcterms:W3CDTF">2026-07-19T13:36:46Z</dcterms:created>
  <dcterms:modified xsi:type="dcterms:W3CDTF">2026-08-19T08:56:12Z</dcterms:modified>
</cp:coreProperties>
</file>