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33" d="100"/>
          <a:sy n="33" d="100"/>
        </p:scale>
        <p:origin x="78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น้ำสะอาด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อพยพ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อาหารจากสวรรค์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อพยพ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ศิลาที่โฮเรบ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อพยพ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มือที่ถูกยกขึ้น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(Exodus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พระเจ้าทรงเป็นผู้นำพา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อพยพ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อาหารและน้ำแห่งชีวิต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th-T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พระเยซู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พวกเขาหลงลืมอดีต</a:t>
          </a:r>
          <a:endParaRPr lang="es-ES" sz="2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พวกเขามองแต่เพียงแค่ความยากลำบากในปัจจุบันเท่านั้น</a:t>
          </a:r>
          <a:endParaRPr lang="es-ES" sz="20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พวกเขาสูญเสียการระลึกถึงคำสัญญาในอนาคต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ผู้คนเหล่านั้นจะต้องมีลักษณะนี้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>
              <a:solidFill>
                <a:schemeClr val="tx1"/>
              </a:solidFill>
            </a:rPr>
            <a:t>เคารพเชื่อฟังพระเจ้า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>
              <a:solidFill>
                <a:schemeClr val="tx1"/>
              </a:solidFill>
            </a:rPr>
            <a:t>สามารถไว้วางใจได้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th-TH" sz="2000" b="1" dirty="0">
              <a:solidFill>
                <a:schemeClr val="tx1"/>
              </a:solidFill>
            </a:rPr>
            <a:t>เกลียดสินบน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อาหารและน้ำแห่งชีวิต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th-TH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พระเยซู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พระเจ้าทรงเป็นผู้นำพา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อพยพ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มือที่ถูกยกขึ้น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(Exodus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ศิลาที่โฮเรบ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อพยพ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อาหารจากสวรรค์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อพยพ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น้ำสะอาด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อพยพ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พวกเขาหลงลืมอดีต</a:t>
          </a:r>
          <a:endParaRPr lang="es-ES" sz="22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พวกเขามองแต่เพียงแค่ความยากลำบากในปัจจุบันเท่านั้น</a:t>
          </a:r>
          <a:endParaRPr lang="es-ES" sz="20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พวกเขาสูญเสียการระลึกถึงคำสัญญาในอนาคต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ผู้คนเหล่านั้นจะต้องมีลักษณะนี้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/>
              </a:solidFill>
            </a:rPr>
            <a:t>เคารพเชื่อฟังพระเจ้า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/>
              </a:solidFill>
            </a:rPr>
            <a:t>สามารถไว้วางใจได้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tx1"/>
              </a:solidFill>
            </a:rPr>
            <a:t>เกลียดสินบน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476149" y="1190606"/>
            <a:ext cx="3206335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อาหาร และน้ำแห่งชีวิต</a:t>
            </a:r>
            <a:endParaRPr lang="en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3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7 for August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อาหารและน้ำแห่งชีวิต</a:t>
            </a:r>
            <a:endParaRPr kumimoji="0" lang="en" sz="4400" b="1" i="0" u="none" strike="noStrike" kern="1200" cap="none" spc="0" normalizeH="0" baseline="0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เรา​เป็น​อาหาร​ดำ​รง​ชีวิต​ซึ่ง​ลง​มา​จาก​สวรรค์ ถ้า​ใคร​กิน​อาหาร​นี้ คน​นั้น​จะ​มี​ชีวิต​นิรันดร์ และ​อาหาร​ที่​เรา​จะ​ให้​เพื่อ​ชีวิต​ของ​โลก​นั้น​ก็​คือ​เลือด​เนื้อ​ของ​เรา”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sz="22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ยน. 6:51</a:t>
            </a:r>
            <a:endParaRPr kumimoji="0" lang="en" sz="22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461A7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เปาโลบอกเราว่าเรื่องราวการอพยพถูกเขียนขึ้นเพื่อสั่งสอนเรา กล่าวคือ เรื่องราวเหล่านี้นำมาประยุกต์ใช้ในชีวิตฝ่ายวิญญาณของเรา (1 โครินธ์ 10:1-11)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91880" y="4977414"/>
            <a:ext cx="707888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พระเยซูตรัสว่าพระองค์คืออาหารแท้ที่ลงมาจากสวรรค์ อาหารนั้นคือเนื้อของพระองค์เอง (ยอห์น 6:51) มันคือพระกายของพระองค์ ซึ่งถูกแตกหักบนไม้กางเขนเพื่อนำความรอดมาสู่ทุกคนที่ “กิน” มัน นั่นคือการยอมรับพระองค์เป็นพระผู้ช่วยให้รอดและมีความสัมพันธ์กับพระองค์ทุกวัน มีเพียงพระคริสต์เท่านั้นที่สามารถสนองความกระหายและความหิวทางวิญญาณของเราได้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866789"/>
            <a:ext cx="70788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พระองค์คือผู้ประทานน้ำแห่งชีวิต ซึ่งเป็นสัญลักษณ์ของพระวิญญาณบริสุทธิ์ (ยอห์น 4:14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7:37-39) พระองค์เป็นผู้เดียวเท่านั้นที่สามารถสนองความกระหายภายในของเราเพื่อสันติสุข ความยินดี และความสุข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147118"/>
            <a:ext cx="70883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ยิ่งไปกว่านั้น พระเยซูทรงนำเรื่องราวเกี่ยวกับน้ำจากศิลาและอาหารจากสวรรค์มาใช้กับพระองค์เองโดยเฉพาะ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3" y="2302300"/>
            <a:ext cx="70788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เรื่องราวเหล่านี้เตือนเราให้ระวังความโลภ การบูชารูปเคารพ การผิดประเวณี การล่อลวงพระเจ้า และการนินทา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พระผู้ไถ่ของโลกทรงทราบถึงความจำเป็นของทุกจิตวิญญาณ  เมื่อเราถูกกดขี่และอ่อนล้า  พระองค์ทรงทราบ และพระองค์คือผู้ที่ประทานความสดชื่นฝ่ายวิญญาณ จงทูลขอจากพระองค์ จงเฝ้าอธิษฐาน แล้วคำอธิษฐานนั้นจะมาถึง พระเยซูทรงเป็นอาหารแห่งชีวิต ที่ต้องรับประทานทุกวัน พระองค์ทรงเป็นน้ำแห่งชีวิตแก่จิตวิญญาณที่แห้งผากและอ่อนล้า และทุกคนสามารถมีส่วนในพระคุณของพระองค์ได้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บ่อเก็บน้ำของโลกมักจะว่างเปล่า แอ่งน้ำของโลกจะเหือดแห้ง แต่ในพระคริสต์ทรงเป็นบ่อน้ำพุอันมีชีวิต ซึ่งเราสามารถตักน้ำจากบ่อนั้นได้อย่างต่อเนื่อง ไม่ว่าเราจะตักน้ำและให้แก่ผู้อื่นมากเพียงใด ความอุดมสมบูรณ์จะยังคงอยู่ ไม่มีอันตรายใดๆ จากการที่น้ำนั้นหมดลง เพราะพระคริสต์ทรงเป็นตาน้ำแห่งความจริงที่ไม่มีวันหมดสิ้น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1212666"/>
            <a:ext cx="53023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พระ​ยาห์​เวห์​ตรัส​กับ​โมเสส​ว่า “พวก​เจ้า​จะ​ขัด​ขืน​บัญ​ญัติ​และ​กฎ​หมาย​ของ​เรา​นาน​สัก​เท่า​ไร? ดูสิ พระ​ยาห์​เวห์​ประ​ทาน​วัน​สะ​บา​โต​ให้​พวก​เจ้า เพราะ​ฉะนั้น​ใน​วัน​ที่​หก​พระ​องค์​ประ​ทาน​อาหาร​ให้​พอ​รับ​ประ​ทาน​สอง​วัน ใน​วัน​ที่​เจ็ด​นั้น​ให้​ทุก​คน​พัก​อยู่​ใน​ที่​ของ​ตน อย่า​ให้​ใคร​ออก​จาก​ที่​พัก​เลย” เพราะ​ฉะนั้น​ประชา​ชน​จึง​ได้​หยุด​พัก​ใน​วัน​ที่​เจ็ด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16:28-30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585116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ในที่สุดพวกเขาก็ข้ามพรมแดนอียิปต์มาได้ ในที่สุดก็มาถึงเส้นทางสู่คานาอัน ดินแดนที่เปี่ยมล้นด้วยน้ำนมและน้ำผึ้ง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เมื่อเห็นสัญญาณของปัญหาเริ่มแรก ผู้คนก็เริ่มบ่น พวกเขาอยากตายในอียิปต์มากกว่า! เห็นได้ชัดว่าศรัทธาของพวกเขาจำเป็นต้องเติบโตและเข้มแข็งขึ้น ดังนั้น พระเจ้าจึงประทานน้ำและอาหารให้พวกเขา ปกป้องพวกเขาจากศัตรู และช่วยให้พวกเขารวมตัวกัน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ตลอดสามวัน ทุกสิ่งดูเหมือนจะสมบูรณ์แบบ แต่เสบียงที่พวกเขามีกำลังจะหมดลง พวกเขาจะเลี้ยงดูผู้คนสองล้านคนในทะเลทรายได้อย่างไร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สบการณ์อันหลากหลายของชาวฮีบรูเปรียบเสมือนโรงเรียนแห่งการเตรียมความพร้อมสำหรับการเข้าไปสู่บ้านที่พระองค์ทรงสัญญาไว้ในคานาอัน  พระเจ้าปรารถนาให้ประชากรของพระองค์ในยุคนี้ทบทวนด้วยใจถ่อมและจิตวิญญาณที่พร้อมจะรับการสั่งสอน เกี่ยวกับความยากลำบากที่ชาวอิสราเอลโบราณต้องเผชิญ เพื่อพวกเขาจะได้เรียนรู้ในการเตรียมตัวสำหรับคานาอันแห่งสวรรค์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น้ำสะอาด</a:t>
            </a:r>
            <a:endParaRPr kumimoji="0" lang="en" sz="54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มา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ถึง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ตำ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บล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มา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ราห์ พวก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เขา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ก็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ดื่ม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น้ำ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ตำ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บล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มา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ราห์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นั้น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ไม่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ได้ เพราะ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น้ำ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ขม เพราะ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ฉะนั้น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จึง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ตั้ง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ชื่อ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ว่า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มา</a:t>
            </a:r>
            <a:r>
              <a:rPr lang="x-none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</a:t>
            </a:r>
            <a:r>
              <a:rPr lang="th-TH" sz="2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ราห์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</a:t>
            </a:r>
            <a:r>
              <a:rPr lang="x-none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th-TH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x-none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หากพระเจ้าสถิตกับเรา สิ่งเลวร้ายจะเกิดขึ้นกับเราได้อย่างไร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นี่ดูเหมือนจะเป็นปรัชญาของชาวอิสราเอลหลังจากข้ามทะเลแดง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51920" y="4924288"/>
            <a:ext cx="66538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พระเจ้าทรงต้องการให้เรารับรู้ถึงการประทับอยู่ของพระองค์ รอคอยพระบัญชาของพระองค์ และร่วมมือกับพระองค์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678552" y="3823702"/>
            <a:ext cx="30272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พระองค์ยังทรงขอให้โมเสสช่วยทำปาฏิหาริย์ โดยขอให้เขาตัดต้นไม้เพื่อให้น้ำใสสะอาด (อพยพ 15:25)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6" y="2401344"/>
            <a:ext cx="83214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เมื่อพบว่าน้ำไม่ปลอดภัยสำหรับดื่ม พวกเขาจึงบ่นว่า “เราจะดื่มอะไรดี” (อพยพ 15:24) พระเจ้าสามารถชำระน้ำให้สะอาดก่อนที่พวกเขาจะมาถึงก็สามารถทำได้ แต่พระองค์ทรงรอจังหวะที่เหมาะสม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01618" y="5779342"/>
            <a:ext cx="66041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หากชาวอิสราเอลปฏิบัติตามข้อกำหนดของพระเจ้า เชื่อฟังกฎหมายที่พระเจ้าประทานให้ พวกเขาจะมั่นใจได้ว่าจะได้รับการปกป้องจากความชั่วร้ายทั้งปวง (อพยพ 15:26)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อาหารจากสวรรค์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เมื่อ​ชน​ชาติ​อิส​รา​เอล​เห็น​จึง​พูด​กัน​ว่า “นี่​อะไร​หนอ?” เพราะ​พวก​เขา​ไม่​ทราบ​ว่า​เป็น​สิ่ง​ใด โม​เสส​จึง​บอก​พวก​เขา​ว่า “นี่แหละ เป็น​อาหาร​ที่​พระ​ยาห์​เวห์​ประ​ทาน​ให้​พวก​ท่าน​รับ​ประ​ทาน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16:15</a:t>
            </a:r>
            <a:endParaRPr kumimoji="0" lang="en" sz="2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246703"/>
            <a:ext cx="4711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ความปรารถนาที่จะกินเนื้อสัตว์ทำให้อิสราเอลบ่นต่อโมเสสและอาโรน (อพยพ 16:2-3) แต่ที่จริงแล้วการบ่นของพวกเขานั้นเป็นการบ่นต่อพระเจ้าเอง (อพยพ 16:8) ปัญหาของพวกเขาคืออะไร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800" b="1" kern="1200" dirty="0"/>
                <a:t>เมื่อดวงอาทิตย์ขึ้นสูง อาหารนี้จะละลายไป</a:t>
              </a:r>
              <a:r>
                <a:rPr lang="en" sz="1800" b="1" kern="1200" dirty="0"/>
                <a:t> (</a:t>
              </a:r>
              <a:r>
                <a:rPr lang="th-TH" sz="1800" b="1" kern="1200" dirty="0"/>
                <a:t>อพย</a:t>
              </a:r>
              <a:r>
                <a:rPr lang="en" sz="1800" b="1" kern="1200" dirty="0"/>
                <a:t>. 16:21)</a:t>
              </a:r>
              <a:endParaRPr lang="es-ES" sz="18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800" b="1" kern="1200" dirty="0"/>
                <a:t>สิ่งเหล่านี้จะเกิดขึ้นเหมือนกันเป็นเวลา 5 วัน</a:t>
              </a:r>
              <a:r>
                <a:rPr lang="en" sz="1800" b="1" kern="1200" dirty="0"/>
                <a:t>                              (</a:t>
              </a:r>
              <a:r>
                <a:rPr lang="th-TH" sz="1800" b="1" kern="1200" dirty="0"/>
                <a:t>อพย</a:t>
              </a:r>
              <a:r>
                <a:rPr lang="en" sz="1800" b="1" kern="1200" dirty="0"/>
                <a:t>. 16:16)</a:t>
              </a:r>
              <a:endParaRPr lang="es-ES" sz="18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800" b="1" kern="1200" dirty="0"/>
                <a:t>วันที่ 6 อาหารนี้จะตกลงมาเป็น 2 เท่า</a:t>
              </a:r>
              <a:br>
                <a:rPr lang="es-ES" sz="1800" b="1" kern="1200" dirty="0"/>
              </a:br>
              <a:r>
                <a:rPr lang="en" sz="1800" b="1" kern="1200" dirty="0"/>
                <a:t>(</a:t>
              </a:r>
              <a:r>
                <a:rPr lang="th-TH" sz="1800" b="1" kern="1200" dirty="0"/>
                <a:t>อพย</a:t>
              </a:r>
              <a:r>
                <a:rPr lang="en" sz="1800" b="1" kern="1200" dirty="0"/>
                <a:t>. 16:22)</a:t>
              </a:r>
              <a:endParaRPr lang="es-ES" sz="18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800" b="1" kern="1200" dirty="0"/>
                <a:t>วันเสาร์จะไม่มีอาหารตกลงมา</a:t>
              </a:r>
              <a:br>
                <a:rPr lang="es-ES" sz="1800" b="1" kern="1200" dirty="0"/>
              </a:br>
              <a:r>
                <a:rPr lang="en" sz="1800" b="1" kern="1200" dirty="0"/>
                <a:t>(</a:t>
              </a:r>
              <a:r>
                <a:rPr lang="th-TH" sz="1800" b="1" kern="1200" dirty="0"/>
                <a:t>อพย</a:t>
              </a:r>
              <a:r>
                <a:rPr lang="en" sz="1800" b="1" kern="1200" dirty="0"/>
                <a:t>. 16:26)</a:t>
              </a:r>
              <a:endParaRPr lang="es-ES" sz="18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800" b="1" kern="1200" dirty="0"/>
                <a:t>ถ้าเหลืออาหารไว้จนถึงวันรุ่งขึ้น  จะเน่าเสียและมีหนอน</a:t>
              </a:r>
              <a:r>
                <a:rPr lang="en" sz="1800" b="1" kern="1200" dirty="0"/>
                <a:t> </a:t>
              </a:r>
              <a:endParaRPr lang="th-TH" sz="1800" b="1" kern="1200" dirty="0"/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/>
                <a:t>(</a:t>
              </a:r>
              <a:r>
                <a:rPr lang="th-TH" sz="1800" b="1" kern="1200" dirty="0"/>
                <a:t>อพย</a:t>
              </a:r>
              <a:r>
                <a:rPr lang="en" sz="1800" b="1" kern="1200" dirty="0"/>
                <a:t>. 16:20)</a:t>
              </a:r>
              <a:endParaRPr lang="es-ES" sz="18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800" b="1" kern="1200" dirty="0"/>
                <a:t>แต่สำหรับวันศุกร์ถึงวันเสาร์  อาหารจะไม่เน่าเสีย </a:t>
              </a:r>
              <a:r>
                <a:rPr lang="en" sz="1800" b="1" kern="1200" dirty="0"/>
                <a:t> </a:t>
              </a:r>
              <a:endParaRPr lang="th-TH" sz="1800" b="1" kern="1200" dirty="0"/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800" b="1" kern="1200" dirty="0"/>
                <a:t>(</a:t>
              </a:r>
              <a:r>
                <a:rPr lang="th-TH" sz="1800" b="1" kern="1200" dirty="0"/>
                <a:t>อพย</a:t>
              </a:r>
              <a:r>
                <a:rPr lang="en" sz="1800" b="1" kern="1200" dirty="0"/>
                <a:t>. 16:23-24)</a:t>
              </a:r>
              <a:endParaRPr lang="es-ES" sz="18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หลังจากประทานนกกระทาให้พวกเขากิน พระเจ้าก็ประทานขนมปังให้พวกเขาเพียงพอสำหรับเลี้ยงพวกเขาทุกวัน... เป็นเวลา 40 ปี! (อพยพ 16:35)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4400687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อาหารจากสวรรค์นี้</a:t>
            </a:r>
            <a:r>
              <a:rPr kumimoji="0" lang="th-TH" sz="2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เป็นสิ่งอัศจรรย์อย่างยิ่ง</a:t>
            </a: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ศิลาที่โฮเรบ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นี่แน่ะ เรา​จะ​ยืน​อยู่​ต่อ​หน้า​เจ้า​ที่นั่น บน​ศิลา​ที่​ภูเขา​โฮเรบ จง​ตี​ศิลา​นั้น แล้ว​น้ำ​จะ​ไหล​ออก​มา​ให้​ประชา​ชน​ดื่ม” โมเสส​ก็​ทำ​ดัง​นั้น​ต่อ​หน้า​ต่อ​ตา​พวก​ผู้​ใหญ่​ของ​อิส​รา​เอล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17:6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78504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พระเจ้าทรงอยู่ท่ามกลางพวกเราหรือไม่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?” (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อพยพ 17:7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พระเจ้าทรงส่งอาหารจากสวรรค์ให้พวกเขาทุกวันไม่ใช่หรือ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พวกเขามองไม่เห็นในเมฆหรอกหรือ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873675"/>
            <a:ext cx="47915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สำหรับพวกเขา ซึ่งเช่นเดียวกับเรา พระคริสต์ทรงเป็นแหล่งกำเนิดแห่งชีวิตและผู้ประทานชีวิตนิรันดร์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40" y="4150126"/>
            <a:ext cx="47915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แม้พวกเขาจะไม่เชื่อ แต่พระเยซูเองทรงผ่าหินและประทานน้ำให้พวกเขาตลอดการเดินทาง พระองค์คือ “ศิลาฝ่ายวิญญาณที่ติดตามพวกเขาไป” (1 โครินธ์ 10:4)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734354"/>
            <a:ext cx="47915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ความไม่เชื่อที่ชาวอิสราเอลแสดงออกมานั้นน่าประหลาดใจ แต่เปาโลเตือนเราว่าอย่าตกอยู่ในความไม่เชื่อแบบเดียวกัน (ฮีบรู 3:12)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การยกมือขึ้น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เวลา​นั้น คน​อา​มา​เลข​ยก​มา​รบ​กับ​คน​อิส​รา​เอล​ที่​เร​ฟี​ดิม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sz="22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17:8 </a:t>
            </a:r>
            <a:endParaRPr kumimoji="0" lang="en" sz="22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ขณะที่พวกเขาเดินทางผ่านทะเลทราย ชาวอามาเลขได้โจมตีอิสราเอล และโมเสสขอให้โยชูวาปกป้องพวกเขา ขณะที่เขา อาโรน และเฮอร์ ขึ้นไปบนภูเขาพร้อมกับ “ไม้เท้าของพระเจ้า” (อพยพ 17:8-10)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พวกเขาได้ยินสิ่งที่พระเจ้าทรงกระทำในอียิปต์ แต่ต่างจากชาวคานาอันคนอื่นๆ พวกเขาไม่กลัว พวกเขาเยาะเย้ยพระเจ้าและท้าทายพระองค์ด้วยการโจมตีประชากรของพระองค์ เพียงเพื่อพิสูจน์ว่าพวกเขาแข็งแกร่งกว่าพระองค์ (อพยพ 17:16)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ทำไมชาวอามาเลขถึงโจมตี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ถึงเวลาแล้วที่ผู้นำคนอื่นๆ จะต้องแบกภาระในการกระทำ อาโรนและเฮอร์สนับสนุนโมเสสและช่วยให้เขาทำให้พระราชกิจของพระเจ้าสำเร็จลุล่วง จึงสามารถเอาชนะศัตรูได้ (อพยพ 17:12)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93813" y="4859414"/>
            <a:ext cx="77360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ตราบใดที่โมเสสยกไม้เท้าของพระเจ้าขึ้น อิสราเอลก็ชนะ แต่เมื่อแขนของเขาอ่อนล้า อิสราเอลก็พ่ายแพ้ (อพยพ 17:11)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พระเจ้าผู้ให้คำแนะนำ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769441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ยิ่ง​กว่า​นั้น จาก​ประชา​ชน​ทั้ง​หมด ท่าน​จง​มอง​หา​คน​ที่​มี​ความ​สามารถ ที่​ยำ​เกรง​พระ​เจ้า ที่​ไว้​ใจ​ได้ และ​ที่​เกลียด​สิน​บน จง​แต่ง​ตั้ง​คน​อย่าง​นี้​ไว้​เหนือ​พวก​เขา เป็น​ผู้​ปก​ครอง​คน​พัน​คน​บ้าง ร้อย​คน​บ้าง ห้า​สิบ​คน​บ้าง สิบ​คน​บ้าง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18:21</a:t>
            </a:r>
            <a:endParaRPr kumimoji="0" lang="en" sz="2200" b="1" i="0" u="none" strike="noStrike" kern="1200" cap="none" spc="0" normalizeH="0" baseline="0" noProof="0" dirty="0">
              <a:ln>
                <a:noFill/>
              </a:ln>
              <a:solidFill>
                <a:srgbClr val="FF50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511388"/>
            <a:ext cx="7753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เมื่อเห็นหมายสำคัญที่พระเจ้าทรงประกาศให้แก่โมเสส เยโธรพร้อมด้วยสิปโปราห์และบุตรชายของเขาจึงไปพบโมเสสที่โฮเรบ (อพยพ 3:12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18:1-5)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231248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307741"/>
            <a:ext cx="77533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โมเสสยอมรับพระวจนะของพระเจ้าอย่างถ่อมตนในคำแนะนำนี้ ดังนั้น ท่านจึงเชื่อฟังคำแนะนำของพ่อตาและเลือกคนที่สามารถรับผิดชอบได้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1" y="3563166"/>
            <a:ext cx="77533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วันรุ่งขึ้น หลังจากเห็นโมเสสพิพากษาประชากรทั้งหมดเพียงลำพัง ท่านก็ให้คำแนะนำอันชาญฉลาดแก่โมเสส นั่นคือ แบ่งหน้าที่ความรับผิดชอบให้แก่กันและกัน (อพยพ 18:17-23)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19601" y="2366376"/>
            <a:ext cx="77533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ถึงแม้เยโธรจะไม่ใช่ชาวอิสราเอล แต่เขาก็เคารพบูชาพระเจ้า ดังนั้น หลังจากได้รับรายงานจากโมเสสเกี่ยวกับเหตุการณ์ที่เกิดขึ้นในอียิปต์แล้ว ท่านก็สรรเสริญพระเจ้าและถวายเครื่องบูชาแด่โมเสส (อพยพ 18:8-12)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2142</Words>
  <Application>Microsoft Office PowerPoint</Application>
  <PresentationFormat>Panorámica</PresentationFormat>
  <Paragraphs>71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50</cp:revision>
  <dcterms:created xsi:type="dcterms:W3CDTF">2025-07-19T23:48:58Z</dcterms:created>
  <dcterms:modified xsi:type="dcterms:W3CDTF">2025-07-23T05:48:35Z</dcterms:modified>
</cp:coreProperties>
</file>