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065"/>
    <a:srgbClr val="E29961"/>
    <a:srgbClr val="F9E5B3"/>
    <a:srgbClr val="F9EDF6"/>
    <a:srgbClr val="848A32"/>
    <a:srgbClr val="51551F"/>
    <a:srgbClr val="F5F6E6"/>
    <a:srgbClr val="988162"/>
    <a:srgbClr val="54A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66" y="12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พลับพลา (ห้องภิสุทธิสถาน และห้องอภิสุทธิสถาน)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หีบแห่งพันธสัญญาทองคำ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โต๊ะตั้งขนมปัง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เชิงตะเกียงทองคำ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แท่นเผาเครื่องหอม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แท่นเผาถวายบูชา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อ่างสาครทองคำ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ผ้าม่านและพื้นที่กั้นภายนอก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ชุดเอโฟดของปุโรหิต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ผ้ากระเปาะบรรจุอัญมณี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th-TH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ชุดคลุมยาว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th-TH" sz="2000" b="1" noProof="0" dirty="0"/>
            <a:t>พระเจ้าทรงเกลียดชังความบาป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th-TH" sz="2000" b="1" noProof="0" dirty="0"/>
            <a:t>พระเจ้าทรงปกป้องคนบาป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th-TH" sz="2000" b="1" noProof="0" dirty="0"/>
            <a:t>พระเจ้าทรงทำลายความชั่วร้าย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th-TH" sz="2000" b="1" noProof="0" dirty="0"/>
            <a:t>พระเจ้าทรงรับรองกับเราถึงความรุ่งโรจน์ในอนาคต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พลับพลา (ห้องภิสุทธิสถาน และห้องอภิสุทธิสถาน)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หีบแห่งพันธสัญญาทองคำ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โต๊ะตั้งขนมปัง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เชิงตะเกียงทองคำ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แท่นเผาเครื่องหอม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แท่นเผาถวายบูชา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อ่างสาครทองคำ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ผ้าม่านและพื้นที่กั้นภายนอก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ชุดเอโฟดของปุโรหิต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ผ้ากระเปาะบรรจุอัญมณี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ชุดคลุมยาว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117"/>
          <a:ext cx="4708606" cy="45503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/>
            <a:t>พระเจ้าทรงเกลียดชังความบาป</a:t>
          </a:r>
          <a:endParaRPr lang="en-US" sz="2000" kern="1200" noProof="0" dirty="0"/>
        </a:p>
      </dsp:txBody>
      <dsp:txXfrm>
        <a:off x="22213" y="22330"/>
        <a:ext cx="4664180" cy="410605"/>
      </dsp:txXfrm>
    </dsp:sp>
    <dsp:sp modelId="{49FB8278-23E9-44B1-B0E9-2B687210E11D}">
      <dsp:nvSpPr>
        <dsp:cNvPr id="0" name=""/>
        <dsp:cNvSpPr/>
      </dsp:nvSpPr>
      <dsp:spPr>
        <a:xfrm>
          <a:off x="0" y="467594"/>
          <a:ext cx="4708606" cy="455031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/>
            <a:t>พระเจ้าทรงปกป้องคนบาป</a:t>
          </a:r>
          <a:endParaRPr lang="en-US" sz="2000" kern="1200" noProof="0" dirty="0"/>
        </a:p>
      </dsp:txBody>
      <dsp:txXfrm>
        <a:off x="22213" y="489807"/>
        <a:ext cx="4664180" cy="410605"/>
      </dsp:txXfrm>
    </dsp:sp>
    <dsp:sp modelId="{C188DD80-2EA5-48DD-A3DA-B408111F1352}">
      <dsp:nvSpPr>
        <dsp:cNvPr id="0" name=""/>
        <dsp:cNvSpPr/>
      </dsp:nvSpPr>
      <dsp:spPr>
        <a:xfrm>
          <a:off x="0" y="935071"/>
          <a:ext cx="4708606" cy="455031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/>
            <a:t>พระเจ้าทรงทำลายความชั่วร้าย</a:t>
          </a:r>
          <a:endParaRPr lang="en-US" sz="2000" kern="1200" noProof="0" dirty="0"/>
        </a:p>
      </dsp:txBody>
      <dsp:txXfrm>
        <a:off x="22213" y="957284"/>
        <a:ext cx="4664180" cy="410605"/>
      </dsp:txXfrm>
    </dsp:sp>
    <dsp:sp modelId="{CF501F27-D192-4894-A090-DEB699832C3E}">
      <dsp:nvSpPr>
        <dsp:cNvPr id="0" name=""/>
        <dsp:cNvSpPr/>
      </dsp:nvSpPr>
      <dsp:spPr>
        <a:xfrm>
          <a:off x="0" y="1402548"/>
          <a:ext cx="4708606" cy="455031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noProof="0" dirty="0"/>
            <a:t>พระเจ้าทรงรับรองกับเราถึงความรุ่งโรจน์ในอนาคต</a:t>
          </a:r>
          <a:endParaRPr lang="en-US" sz="2000" kern="1200" noProof="0" dirty="0"/>
        </a:p>
      </dsp:txBody>
      <dsp:txXfrm>
        <a:off x="22213" y="1424761"/>
        <a:ext cx="4664180" cy="410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th-TH" sz="8000" b="1" dirty="0">
                <a:ln/>
                <a:solidFill>
                  <a:schemeClr val="accent4"/>
                </a:solidFill>
              </a:rPr>
              <a:t>พลับพลา</a:t>
            </a:r>
            <a:endParaRPr lang="en-US" sz="80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Lesson 13 for September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การอุทิศถวาย</a:t>
            </a:r>
            <a:endParaRPr lang="en-US" sz="4400" b="1" spc="6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เมื่อสร้างวิหารเสร็จ (พลับพลาและลาน) เป็นสถานที่ประกอบพิธีกรรมสองแบบที่แตกต่างกัน คือ พิธีกรรมประจำวันและพิธีกรรมประจำปี เมื่อนำพิธีกรรมต่างๆ ของทั้งสองแบบมารวมกัน  จะสอนให้เราเรียนรู้ว่า: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561396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ผ่านการถวายบูชาประจำวัน พระเจ้าทรงแสดงให้เห็นวิธีที่พระองค์ทรงให้อภัยคนบาปโดยพระคุณ นั่นคือด้วยการตายของสัตว์ผู้บริสุทธิ์ “ลูกแกะของพระเจ้าผู้ทรงลบล้างบาปของโลก” (ยอห์น 1:29)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สถานนมัสการยังเป็นสถานที่สำหรับนมัสการพระเจ้า สรรเสริญพระองค์ และแสดงความกตัญญูต่อพระองค์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141813"/>
            <a:ext cx="74409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ด้วยการถวายบูชาประจำปี (วันแห่งการไถ่บาป) พระเจ้าทรงแสดงให้เห็นว่าพระองค์จะทรงขจัดบาปออกไปจากจักรวาลอย่างไร และทรงชี้ทางแก้ปัญหาความชั่วร้ายขั้นสุดท้าย (สดุดี 73:17)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4400" b="1" spc="600" dirty="0">
                <a:ln/>
                <a:solidFill>
                  <a:schemeClr val="accent5"/>
                </a:solidFill>
              </a:rPr>
              <a:t>การอุทิศถวาย</a:t>
            </a:r>
            <a:endParaRPr lang="en-US" sz="4400" b="1" spc="600" noProof="0" dirty="0">
              <a:ln/>
              <a:solidFill>
                <a:schemeClr val="accent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ใน​ขณะ​นั้น​มี​เมฆ​มา​ปก​คลุม​เต็นท์​นัด​พบ​ไว้ และ​พระ​รัศมี​ของ​พระ​ยาห์​เวห์​ก็​ปรา​กฏ​อยู่​เต็ม​พลับ​พลา​นั้น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th-TH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40:34</a:t>
            </a:r>
            <a:endParaRPr lang="en-US" sz="2200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1" y="1372854"/>
            <a:ext cx="60725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หนังสืออพยพจบลงด้วยการอุทิศสถานศักดิ์สิทธิ์และเหล่าปุโรหิต บุคคลสำคัญของบทนี้คือพระเจ้าอย่างไม่ต้องสงสัย ผู้ทรงเติมเต็มทุกสิ่งด้วยการประทับอันรุ่งโรจน์ของพระองค์ (อพยพ 40:34) การประทับนี้ยังคงดำเนินไปพร้อมกับพลับพลาในเมฆและบนพระที่นั่งกรุณา (การสำแดงพระสิริของพระเจ้าระหว่างเหล่าเครูบในหีบ)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86845"/>
            <a:ext cx="7211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หลังจากการเดินทางมาหลายเดือน สถานศักดิ์สิทธิ์ก็ถูกสร้างขึ้นในวันที่หนึ่งของเดือนแรกของปีที่สองหลังจากที่พวกเขาออกจากอียิปต์ (อพยพ 40:2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17) ทุกสิ่งถูกจัดวางอย่างเป็นระเบียบ (หีบ ม่าน โต๊ะ เชิงตะเกียง แท่นบูชาทองคำ แท่นบูชาทองสัมฤทธิ์ อ่างสาคร) และการอุทิศถวาย (อพยพ 40:9)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1021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ในที่สุด อาโรนและบุตรชายของเขาก็สวมชุดปุโรหิต และได้รับการเจิมสำหรับพันธกิจของพวกเขา (อพยพ 40:12-15)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2082348"/>
            <a:ext cx="951144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ไม่มีภาษาใดๆ ที่สามารถบรรยายความรุ่งโรจน์ของสิ่งที่ปรากฏอยู่ในพระวิหารได้—ผนังที่เคลือบทองสะท้อนแสงจากเชิงเทียนทองคำ ม่านที่ปักอย่างวิจิตรงดงามพร้อมรูปทูตสวรรค์ที่ส่องแสงระยิบระยับ โต๊ะและแท่นบูชาธูปที่ส่องประกายระยิบระยับด้วยทองคำ เหนือม่านชั้นที่สองคือหีบแห่งพันธสัญญาอันศักดิ์สิทธิ์พร้อมรูปเครูปอันลึกลับ และเหนือขึ้นไปคือรัศมีภาพอันศักดิ์สิทธิ์ ซึ่งเป็นการแสดงออกที่มองเห็นได้ถึงการประทับอยู่ของพระยะโฮวา ซึ่งจะเป็นภาพสะท้อนอันเล็กน้อยของความรุ่งโรจน์ของพระวิหารของพระเจ้าในสวรรค์ ซึ่งจะเป็นศูนย์กลางอันยิ่งใหญ่ของงานเพื่อการไถ่บาปของมนุษย์</a:t>
            </a:r>
            <a:r>
              <a:rPr lang="en-US" sz="28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พลับพลาในลักษณะอื่น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พระเยซูคริสต์และกรุงเยรูซาเล็มใหม่</a:t>
            </a:r>
            <a:endParaRPr lang="en-US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พระ​วาทะ​ทรง​เกิด​เป็น​มนุษย์​และ​ทรง​อยู่​ท่าม​กลาง​เรา</a:t>
            </a:r>
            <a:r>
              <a:rPr lang="en-US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ยอห์น</a:t>
            </a:r>
            <a:r>
              <a:rPr lang="en-US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1:14)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590847"/>
            <a:ext cx="78676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ข้าพ​เจ้า​ได้​ยิน​เสียง​ดัง​จาก​พระ​ที่​นั่ง​ว่า “นี่​แน่ะ ที่​ประ​ทับ​ของ​พระ​เจ้า​อยู่​กับ​มนุษย์​แล้ว และ​พระ​องค์​จะ​ประ​ทับ​กับ​เขา​ทั้ง​หลาย พวก​เขา​จะ​เป็น​ชน​ชาติ​ของ​พระ​องค์ พระ​เจ้า​เอง​จะ​สถิต​กับ​เขา และ​จะ​ทรง​เป็น​พระ​เจ้า​ของ​เขา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th-TH" sz="2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วิวรณ์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977008"/>
            <a:ext cx="57175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ยอห์น 1:14 กล่าวไว้อย่างแท้จริงว่าพระเยซูทรงบังเกิดเป็นมนุษย์และ “ทรงพระสิริ” (ทรงเป็นพระสิริของพระเจ้า) ทรงอยู่ท่ามกลางเรา ด้วยการเสด็จมาบังเกิดเป็นมนุษย์ พระเยซู พระเจ้าองค์นิรันดร์ ทรงสนองพระประสงค์ของพระองค์ที่จะสถิตอยู่ท่ามกลางเรา พระองค์ทรงเป็นอิมมานูเอล พระเจ้าสถิตอยู่กับเรา (มัทธิว 1:23)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โดยพระวิญญาณบริสุทธิ์ พระเจ้ายังคงสถิตอยู่กับเราในวันนี้ (มัทธิว 18:20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โครินธ์ 3:16)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สิ่งนี้จะเกิดขึ้นเมื่อแผนแห่งความรอดสำเร็จสมบูรณ์ และความชั่วร้ายถูกกำจัดให้สิ้นซาก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แต่อีกไม่นานวันหนึ่ง เราจะสามารถยืนอยู่ต่อหน้ากับพระเจ้าของเรา และสถิตอยู่กับพระองค์ ในพลับพลาอันศักดิ์สิทธิ์ที่พระองค์เองทรงจัดเตรียมไว้สำหรับเรา นั่นคือ นครเยรูซาเล็มใหม่ (วิวรณ์ 21:3)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1116477" y="1835194"/>
            <a:ext cx="90874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พระเจ้าทรงบัญชาโมเสสสำหรับชาวอิสราเอลว่า “ให้พวกเขาสร้างสถานนมัสการสำหรับเรา เพื่อเราจะได้สถิตท่ามกลางพวกเขา” (อพยพ 25:8) และพระองค์ประทับอยู่ในสถานนมัสการ ท่ามกลางประชากรของพระองค์ ตลอดการเดินทางอันเหน็ดเหนื่อยในถิ่นทุรกันดาร สัญลักษณ์แห่งการสถิตของพระองค์ก็อยู่กับพวกเขา ดังนั้น พระคริสต์จึงทรงตั้งพลับพลาของพระองค์ไว้ท่ามกลางค่ายพักแรมของมนุษย์ พระองค์ทรงกางเต็นท์ไว้ข้างเต็นท์ของมนุษย์ เพื่อพระองค์จะได้ประทับอยู่ท่ามกลางเรา และทำให้เราคุ้นเคยกับพระลักษณะและพระชนม์ชีพอันศักดิ์สิทธิ์ของพระองค์</a:t>
            </a:r>
            <a:r>
              <a:rPr lang="en-US" sz="3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000" y="1843543"/>
            <a:ext cx="4356000" cy="3157081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918000" y="2092135"/>
            <a:ext cx="4392664" cy="29084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ใน​ขณะ​นั้น​มี​เมฆ​มา​ปก​คลุม​เต็นท์​นัด​พบ​ไว้ และ​พระ​รัศมี​ของ​พระ​ยาห์​เวห์​ก็​ปรา​กฏ​อยู่​เต็ม​พลับ​พลา​นั้น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…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เพราะ​ตลอด​ทาง​ที่​พวก​เขา​ไป​นั้น ใน​ตอนกลาง​วัน​เมฆ​ของ​พระ​ยาห์​เวห์​อยู่​เหนือ​พลับ​พลา และ​ใน​ตอน​กลาง​คืน​มี​ไฟ​ใน​เมฆ​นั้น​ประ​จักษ์​แก่​ตา​คน​อิส​รา​เอล​ทั้ง​หมด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40:34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</a:t>
            </a:r>
            <a:endParaRPr kumimoji="0" lang="en-U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06DC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th-TH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การตระเตรียม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สเบาโต</a:t>
            </a:r>
            <a:r>
              <a:rPr lang="en-US" sz="2000" b="1" noProof="0" dirty="0"/>
              <a:t> (</a:t>
            </a:r>
            <a:r>
              <a:rPr lang="th-TH" sz="2000" b="1" noProof="0" dirty="0"/>
              <a:t>อพย</a:t>
            </a:r>
            <a:r>
              <a:rPr lang="en-US" sz="2000" b="1" dirty="0"/>
              <a:t>.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th-TH" sz="2000" b="1" noProof="0" dirty="0"/>
              <a:t>การ</a:t>
            </a:r>
            <a:r>
              <a:rPr lang="th-TH" sz="2000" b="1" dirty="0"/>
              <a:t>ถวายด้วยใจสมัคร</a:t>
            </a:r>
            <a:r>
              <a:rPr lang="en-US" sz="2000" b="1" noProof="0" dirty="0"/>
              <a:t> (</a:t>
            </a:r>
            <a:r>
              <a:rPr lang="th-TH" sz="2000" b="1" dirty="0"/>
              <a:t>อพย.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th-TH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พลั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บพลา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การก่อสร้าง</a:t>
            </a:r>
            <a:r>
              <a:rPr lang="en-US" sz="2000" b="1" noProof="0" dirty="0"/>
              <a:t> (</a:t>
            </a:r>
            <a:r>
              <a:rPr lang="th-TH" sz="2000" b="1" noProof="0" dirty="0"/>
              <a:t>อพย.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การอุทิศถวาย</a:t>
            </a:r>
            <a:r>
              <a:rPr lang="en-US" sz="2000" b="1" noProof="0" dirty="0"/>
              <a:t> (</a:t>
            </a:r>
            <a:r>
              <a:rPr lang="th-TH" sz="2000" b="1" noProof="0" dirty="0"/>
              <a:t>อพย.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พลับพลาในลักษณะอื่น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พระเยซูและเยรูซาเล็มใหม่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สุดท้ายของหนังสืออพยพอุทิศให้กับคำอธิบายโดยละเอียดเกี่ยวกับการก่อสร้างและการอุทิศถวายพลับพล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091483"/>
            <a:ext cx="64769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หตุผลหลักที่พระเจ้าประทานให้สร้างพระวิหารเคลื่อนที่นี้คือพระประสงค์ของพระองค์ที่จะสถิตอยู่ท่ามกลางประชากรของพระองค์ (อพยพ 25:8) พระประสงค์นี้สำเร็จเป็นจริงในความเป็นบุคคลของพระเยซู และจะสำเร็จอย่างบริบูรณ์เมื่อเราทุกคนอยู่กับพระองค์บนโลกใหม่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1075819"/>
            <a:ext cx="6476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ช่วงเวลาพิเศษเหล่านี้ ประชาชนมีส่วนร่วมอย่างยินดี อย่างเต็มที่ ในงานอันยิ่งใหญ่นี้เพื่อพระเจ้า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38511" y="4960749"/>
            <a:ext cx="81146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th-TH" sz="720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การตระเตรียม</a:t>
            </a:r>
            <a:endParaRPr lang="en-US" sz="7200" noProof="0" dirty="0">
              <a:gradFill>
                <a:gsLst>
                  <a:gs pos="0">
                    <a:srgbClr val="E29961"/>
                  </a:gs>
                  <a:gs pos="24000">
                    <a:srgbClr val="FFD065"/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สะบาโต</a:t>
            </a:r>
            <a:endParaRPr lang="en-US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4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จง​ทำ​งาน​หก​วัน แต่​วัน​ที่​เจ็ด​จะ​เป็น​วัน​บริ​สุทธิ์​ของ​พวก​ท่าน เป็น​สะ​บา​โต​แด่​พระ​ยาห์​เวห์​สำหรับ​หยุด​พัก ทุก​คน​ที่​ทำ​งาน​ใน​วัน​นั้น​ต้อง​ถูก​ลง​โทษ​ถึง​ตาย</a:t>
            </a:r>
            <a:r>
              <a:rPr lang="en-US" sz="22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n-US" sz="22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2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th-TH" sz="22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อพยพ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หลังจากได้สัมผัสพระสิริของพระเจ้าแล้ว โมเสสได้ถ่ายทอด “สิ่งที่พระยาห์เวห์ทรงบัญชา” แก่ประชาชน (อพยพ 35:1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คำสั่งเหล่านี้รวมถึงความสัมพันธ์ของพวกเขากับพระเจ้าในเวลา (วันสะบาโต) และในความสัมพันธ์ (พลับพลา)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310006"/>
            <a:ext cx="32740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วันสะบาโตเตือนใจเราว่าพระเจ้าทรงเป็นพระผู้สร้างและพระผู้ไถ่ของเรา (เฉลยธรรมบัญญัติ 5:15) และนำเราไปสู่อนาคตที่เราจะอยู่ร่วมกับพระองค์ชั่วนิรันดร์ (อิสยาห์ 66:22-23)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2904785"/>
            <a:ext cx="74316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พระเจ้าทรงกำหนดวันสะบาโตให้เป็นช่วงเวลาพิเศษเพื่อให้เรามีความสุขกับการอยู่ร่วมกับพระองค์ ณ การสร้างสรรค์ (ปฐมกาล 2:1-3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อพยพ 20:11) และพระองค์ทรงเตือนใจชาวอิสราเอลถึงเรื่องนี้ไม่นานก่อนที่จะประกาศพระบัญญัติสิบประการ (อพยพ 16:22-29)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400" b="1" dirty="0">
                <a:ln/>
                <a:solidFill>
                  <a:schemeClr val="accent4"/>
                </a:solidFill>
              </a:rPr>
              <a:t>การถวายด้วยใจสมัคร</a:t>
            </a:r>
            <a:endParaRPr lang="en-US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จง​รับ​เครื่อง​ถวาย​แด่​พระ​ยาห์​เวห์​จาก​พวก​ของ​ท่าน ผู้​ใด​สมัคร​ใจ​ก็​ให้​ผู้​นั้น​นำ​ของ​มา​ถวาย​พระ​ยาห์​เวห์ คือ​ทอง​คำ เงิน และ​ทอง​สัม​ฤทธิ์ </a:t>
            </a:r>
            <a:r>
              <a:rPr lang="en-US" sz="22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 …]</a:t>
            </a:r>
            <a:r>
              <a:rPr lang="th-TH" sz="22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จง​ให้​ทุก​คน​ที่​มี​ความ​สา​มารถ​ใน​พวก​ท่าน​พา​กัน​มา​ทำ​ทุก​สิ่ง​ที่​พระ​ยาห์​เวห์​ทรง​บัญชา​ให้​ทำ​นั้น</a:t>
            </a:r>
            <a:r>
              <a:rPr lang="en-US" sz="22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(</a:t>
            </a:r>
            <a:r>
              <a:rPr lang="th-TH" sz="22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อพยพ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456521"/>
            <a:ext cx="66369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มีสองวิธีในการบริจาคงานพลับพลา คือ การบริจาควัสดุและการทำงาน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510862"/>
            <a:ext cx="6793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เพื่อให้งานนี้สำเร็จ พระวิญญาณบริสุทธิ์ทรงประทานของกำนัลแก่คนงานทุกคนที่เกี่ยวข้อง (อพยพ 35:30-36:2) ในทำนองเดียวกัน พระองค์ยังคงประทานของขวัญที่จำเป็นแก่ทุกคนที่ร่วมมือในงานของพระเจ้า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515326"/>
            <a:ext cx="67868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ทุกคนเต็มใจช่วยเหลือมากจนเบซาเลล อาโฮลีอาบ และคนงานคนอื่นๆ ต้องขอร้องโมเสสให้บอกไม่ให้ประชาชนนำเครื่องบูชามาถวายเพิ่มเติมอีก (อพยพ 36:3-7)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3827569"/>
            <a:ext cx="6786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นอกจากนี้ ยังต้องการงานของช่างปั่นด้าย ช่างเย็บผ้า ช่างตัดเสื้อ ช่างไม้ ช่างแกะสลัก ช่างอัญมณี ฯลฯ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139812"/>
            <a:ext cx="6786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ทั้งหมดนี้มาจากไหน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ส่วนใหญ่มาจากสิ่งที่อิสราเอลได้มาจากชาวอียิปต์เมื่อพวกเขากำลังจะจากออกไป (อพยพ 11:2)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2144278"/>
            <a:ext cx="6643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มีการใช้ทองคำมากกว่าหนึ่งตัน เงินประมาณ 3.75 ตัน และทองสัมฤทธิ์ประมาณ 2.5 ตัน รวมถึงไม้และผ้าต่างๆ (อพยพ 38:21-31)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118417" y="900560"/>
            <a:ext cx="673893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พระเจ้าทรงประทานของประทานอันล้ำค่าแก่บุตรชายหญิงของพระองค์   ทรงประทานของประทานที่แตกต่างกันให้แก่แต่ละคน แต่ละคนไม่ได้มีความเข้มแข็งทางอุปนิสัยหรือความรู้ลึกซึ้งเท่ากัน แต่กระนั้นแต่ละคนควรใช้ของประทานของตนในการรับใช้องค์เจ้านาย ไม่ว่าของประทานนี้จะดูเล็กน้อยเพียงใดก็ตาม ผู้ดูแลที่ซื่อสัตย์จะทำการค้าขายอย่างชาญฉลาดกับสิ่งของที่องค์เจ้านายได้ทรงมอบไว้ให้แก่เขา</a:t>
            </a:r>
            <a:r>
              <a:rPr lang="en-US" sz="28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พลับพลา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การก่อสร้าง</a:t>
            </a:r>
            <a:endParaRPr lang="en-US" sz="44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โมเสส​จึง​ตรวจ​ดู​งาน​ทั้ง​สิ้น​และ​เห็น​ว่า​พระ​ยาห์​เวห์​ทรง​บัญชา​อย่าง​ไร พวก​เขา​ก็​ทำ​เสร็จ​สิ้น​ทุก​อย่าง โมเสส​จึง​อวย​พร​พวก​เขา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39:43</a:t>
            </a:r>
            <a:endParaRPr lang="en-US" sz="2200" b="1" noProof="0" dirty="0"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องค์ประกอบใดบ้างที่จำเป็นสำหรับการปฏิบัติงาน  และหน้าที่ในพลับพลา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329084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2034</Words>
  <Application>Microsoft Office PowerPoint</Application>
  <PresentationFormat>Panorámica</PresentationFormat>
  <Paragraphs>75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Aptos</vt:lpstr>
      <vt:lpstr>Constantia</vt:lpstr>
      <vt:lpstr>Comic Sans MS</vt:lpstr>
      <vt:lpstr>Calibri</vt:lpstr>
      <vt:lpstr>Avenir Next LT Pro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134</cp:revision>
  <dcterms:created xsi:type="dcterms:W3CDTF">2025-08-16T14:54:22Z</dcterms:created>
  <dcterms:modified xsi:type="dcterms:W3CDTF">2025-09-03T07:10:02Z</dcterms:modified>
</cp:coreProperties>
</file>